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notesSlides/notesSlide1.xml" ContentType="application/vnd.openxmlformats-officedocument.presentationml.notesSlide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notesSlides/notesSlide2.xml" ContentType="application/vnd.openxmlformats-officedocument.presentationml.notesSlide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3" autoAdjust="0"/>
  </p:normalViewPr>
  <p:slideViewPr>
    <p:cSldViewPr snapToGrid="0">
      <p:cViewPr varScale="1">
        <p:scale>
          <a:sx n="76" d="100"/>
          <a:sy n="76" d="100"/>
        </p:scale>
        <p:origin x="2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1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271 240 13728,'0'0'2220,"-7"10"-1815,-7 12-206,-33 48 586,42-63-667,0-1-1,-1 0 1,1 0 0,-1 0 0,0-1-1,-1 1 1,0-2 0,-7 6 0,-1-3 91,9-4-82,1 0 1,0 0-1,-1-1 1,-10 3 0,15-5-100,-1 1 1,0-1 0,0 0-1,0 0 1,0 0 0,0 0-1,0 0 1,0-1 0,1 1-1,-1-1 1,0 1 0,0-1-1,0 1 1,1-1-1,-1 0 1,0 0 0,1 0-1,-1 0 1,-2-2 0,-1-2 7,1 0 1,-1 0 0,1 0-1,0 0 1,0-1 0,1 0-1,-1 0 1,1 0 0,1 0 0,-1 0-1,1-1 1,0 1 0,0-1-1,1 1 1,0-1 0,0 0-1,1 0 1,0 1 0,0-1-1,0 0 1,2-8 0,1-4 30,1 0 1,1 0-1,1 1 1,0-1 0,1 1-1,13-22 1,-17 34-19,0 0 1,1 0-1,0 1 1,0-1-1,0 1 1,1 0-1,0 0 1,0 1-1,0 0 1,0 0-1,8-5 1,-11 8-21,1 0 0,-1 0 1,1 0-1,0 0 1,0 0-1,-1 0 0,1 1 1,0-1-1,0 1 1,0 0-1,0 0 0,0 0 1,-1 0-1,1 0 1,0 1-1,0-1 0,0 1 1,0 0-1,-1 0 1,1 0-1,0 0 0,-1 0 1,1 1-1,-1-1 1,1 1-1,-1 0 0,0 0 1,3 2-1,1 2 22,-1 0 0,0 0-1,0 1 1,-1 0 0,1 0 0,-2 0-1,1 0 1,-1 0 0,0 1-1,0-1 1,-1 1 0,0 0 0,-1 0-1,2 13 1,-1 11 105,-2 0 0,-4 43 0,1-34-17,-2 18 123,-3 0-1,-3-1 1,-2 0-1,-3-1 1,-24 60 0,37-111-201,0 1 0,-1-1 1,0 0-1,-5 7 0,-10 16 322,19-28-372,0-1 0,0 0 0,0 1 1,0-1-1,0 1 0,0-1 0,-1 0 0,1 1 0,0-1 1,0 1-1,0-1 0,-1 0 0,1 1 0,0-1 0,-1 0 1,1 1-1,0-1 0,-1 0 0,1 0 0,0 1 0,-1-1 1,1 0-1,0 0 0,-1 0 0,1 0 0,-1 1 0,1-1 1,0 0-1,-1 0 0,1 0 0,-1 0 0,-5-12 341,3-23-76,10-14-103,1 0 0,3 0 0,32-89 0,90-158 337,-129 288-497,10-15 17,0 1 1,1 1 0,1 0-1,1 1 1,35-32 0,-45 46-19,1 0 0,-1 0 0,1 1 0,0 0 1,1 0-1,-1 1 0,1 0 0,16-5 0,-23 9-16,1-1-1,-1 1 1,0-1-1,1 1 1,-1 0-1,1 0 0,-1 0 1,1 1-1,-1-1 1,1 0-1,-1 1 1,0 0-1,1-1 1,-1 1-1,0 0 0,3 2 1,-3-2-10,0 1 1,0 0-1,0 0 1,0 0-1,0 0 1,-1 1-1,1-1 0,-1 0 1,1 1-1,-1-1 1,0 1-1,0 0 1,0-1-1,0 1 0,-1 0 1,1-1-1,0 6 1,1 8-26,-1 0 1,-1 1 0,-1-1-1,-3 27 1,-19 68-32,6-35 81,15-61 1,-20 120 124,20-110-85,1-1 0,1 1 0,5 38 0,-1-29-7,-2-17-21,0 0 0,8 29 0,-8-41-18,-1-1-1,1 0 1,0 1-1,0-1 1,1 0 0,-1 0-1,1 0 1,0-1-1,0 1 1,0-1-1,1 1 1,6 5-1,-8-9 1,-1 1-1,1 0 1,-1 0 0,1-1-1,0 1 1,-1-1-1,1 1 1,0-1 0,-1 0-1,1 1 1,0-1-1,0 0 1,-1 0 0,1 0-1,0-1 1,0 1-1,-1 0 1,1-1 0,0 1-1,-1-1 1,1 1 0,-1-1-1,1 0 1,0 0-1,-1 0 1,0 0 0,1 0-1,-1 0 1,0 0-1,1 0 1,-1 0 0,0-1-1,0 1 1,0 0 0,0-1-1,1-2 1,26-33 129,-2-2-1,28-58 1,-47 84-85,-1 2 1,2-1-1,-1 1 0,2 0 1,-1 1-1,1 0 0,18-15 1,-25 24-48,1-1 0,-1 1-1,1-1 1,0 1 0,-1 0 0,1 0 0,0 0 0,0 1 0,0-1 0,0 1 0,0-1 0,0 1-1,-1 0 1,1 0 0,0 0 0,0 1 0,0-1 0,0 1 0,0-1 0,0 1 0,0 0-1,-1 0 1,1 0 0,0 0 0,3 3 0,8 4-30,-1 0 0,-1 1-1,18 15 1,-24-19 18,54 54-163,-60-59 174,1 0 0,-1 0 0,0 1 0,0-1 0,0 0 0,1 0 0,-1 1 0,0-1 0,0 0 0,1 0 0,-1 0 0,0 0 0,0 1 0,1-1 0,-1 0 0,0 0 0,1 0 0,-1 0 0,0 0 0,1 0 0,-1 0 0,0 0 0,0 0 0,1 0 0,-1 0 0,0 0 0,1 0 0,-1 0 0,0 0 0,1 0 0,-1 0 0,0 0 0,1 0 0,-1 0 0,0-1 0,1-11 55,-8-14 72,6 23-117,-1 0 0,1 0-1,-1 0 1,0 0 0,0 0-1,0 1 1,0-1 0,-1 1 0,1-1-1,-1 1 1,1 0 0,-1 0-1,0 0 1,1 0 0,-1 1 0,0-1-1,0 1 1,-1 0 0,1 0-1,0 0 1,0 0 0,-1 0 0,1 1-1,0-1 1,-6 1 0,2 0-1,0 1 1,1 0-1,-1 0 1,1 0-1,-1 1 1,1 0-1,-1 0 0,1 1 1,0 0-1,0 0 1,1 0-1,-7 4 1,6-1-15,-1-1 0,0 1 0,1 0-1,0 0 1,1 1 0,-1-1 0,1 1 0,1 0 0,-1 1 0,-4 10 0,7-12-6,0-1 0,0 1 1,0 0-1,1-1 0,0 1 0,0 0 1,1 0-1,-1 0 0,1 0 0,1 0 1,-1-1-1,1 1 0,0 0 0,0 0 1,1 0-1,2 6 0,-3-9 1,0-1 0,0 1 0,0 0 0,1 0 0,-1 0 0,1-1 0,0 1 0,-1-1 0,1 1 0,0-1 0,1 0 0,-1 0 0,4 3 0,-4-4 4,0 0 0,1-1 0,-1 1 0,0-1 0,0 0 0,0 0 0,1 1 0,-1-1 0,0-1 0,0 1 0,0 0 0,1 0 0,-1-1 0,0 0-1,0 1 1,0-1 0,0 0 0,0 0 0,0 0 0,2-2 0,1 1 9,0-1-1,-1 0 0,1 0 1,-1-1-1,0 1 1,0-1-1,0 0 1,-1 0-1,1-1 1,-1 1-1,0-1 1,3-5-1,2-7 34,-1-1-1,7-21 1,-2 3 40,-3 9 64,9-50 1,-12 64-149,-6 13 6,0 0 0,0 0 0,1 0 0,-1 0 0,0 0 0,0 0 0,1 0 0,-1 0-1,0 0 1,0 0 0,1 1 0,-1-1 0,0 0 0,0 0 0,0 0 0,1 0 0,-1 0 0,0 1 0,0-1 0,0 0 0,0 0-1,1 0 1,-1 1 0,0-1 0,0 0 0,0 0 0,0 1 0,0-1 0,0 0 0,1 1 0,9 29-69,-8-21 68,6 14-56,1 0 1,1-1 0,1 0-1,1-1 1,28 39 0,-38-57 54,0 0 1,1-1-1,-1 0 1,0 1 0,1-1-1,0 0 1,-1 0-1,1 0 1,0-1-1,0 1 1,0-1-1,0 1 1,0-1 0,0 0-1,0 0 1,7 0-1,-7-1 5,0 0 1,0 0-1,1-1 0,-1 1 0,0-1 0,0 0 0,0 0 0,0 0 0,0 0 1,0-1-1,0 1 0,-1-1 0,1 0 0,3-2 0,6-7 18,-1-1 0,0 0-1,-1 0 1,-1-1 0,12-20-1,-20 32-18,25-45 85,39-96 1,-44 91-9,-6 26 27,-15 25-105,0 0 1,0-1 0,0 1-1,1 0 1,-1 0 0,0 0-1,0 0 1,0 0 0,0-1 0,0 1-1,1 0 1,-1 0 0,0 0-1,0 0 1,0 0 0,0 0-1,1 0 1,-1-1 0,0 1 0,0 0-1,0 0 1,1 0 0,-1 0-1,0 0 1,0 0 0,1 0-1,-1 0 1,0 0 0,0 0-1,0 0 1,1 0 0,-1 0 0,0 0-1,0 1 1,0-1 0,1 0-1,2 15-22,0 42-69,14 76 1,-13-103 47,-2-19 28,1 0-1,1 0 1,-1-1 0,7 13 0,2 4 0,-12-26 17,0-1 0,0 1 0,0-1 0,0 1 0,1-1 0,-1 0 0,0 1 0,0-1 0,1 1 0,-1-1 0,0 1 0,1-1-1,-1 0 1,0 1 0,1-1 0,-1 0 0,1 0 0,-1 1 0,0-1 0,1 0 0,-1 0 0,1 1 0,-1-1 0,1 0 0,-1 0 0,1 0 0,-1 0 0,1 0 0,-1 0 0,1 0 0,0 0 0,15-8 45,-11 4-25,-1 0 1,-1 0-1,1 0 0,6-10 0,6-18 130,-2-2-1,13-43 1,3-8 131,-8 20-231,-18 58-87,0 12-72,3 6 43,5 2-805,0 0 0,0-1 0,1-1 0,1 0 0,0 0 0,20 10 0,-30-18 773,0-1-1,1 0 1,-1 0-1,1 0 1,-1-1-1,1 0 1,0 0-1,0 0 0,-1 0 1,1-1-1,0 0 1,0 0-1,0 0 1,0 0-1,0-1 1,-1 0-1,1 0 0,0 0 1,0 0-1,-1-1 1,1 0-1,-1 0 1,0 0-1,1-1 1,-1 1-1,0-1 1,5-5-1,15-12 74,-10 8 36,1 0 1,-2 0 0,0-2-1,-1 1 1,0-2-1,14-21 1,7-16 90,-29 52-140,-2 7 20,-1 13 2,-1-18 11,-2 64-68,0-25-18,5 46-1,-3-84 93,1 10-28,1 0 1,0 0-1,0-1 1,1 1 0,5 12-1,-6-22 21,-1 0 0,1 0-1,-1 0 1,1 0 0,0 0 0,0-1-1,0 1 1,0-1 0,1 1 0,-1-1-1,1 0 1,-1 0 0,1 0 0,0 0-1,0 0 1,0-1 0,0 0 0,0 1-1,0-1 1,0 0 0,0 0 0,0 0-1,1-1 1,-1 1 0,5-1 0,-2 0 12,1 1 0,0-2 0,0 1 0,0-1 0,0 0 1,-1-1-1,1 1 0,0-1 0,-1-1 0,1 1 0,-1-1 0,11-7 1,-7 3 11,0-1 0,-1 0 0,0 0 0,-1-1 0,0 0 0,11-16 0,-4 4 43,-1-1 1,18-40-1,-26 50-15,-2 0 1,1 0 0,-2-1-1,1 0 1,-2 1 0,0-1-1,1-18 1,-3 30-43,1-1 0,-1 1 0,0 0 0,0 0 0,0-1 0,0 1 0,0 0 0,-1 0 1,1-1-1,0 1 0,-1 0 0,1 0 0,0-1 0,-1 1 0,0 0 0,1 0 0,-1 0 0,0 0 0,1 0 0,-1 0 0,-1-1 0,1 2-5,0-1 1,1 1-1,-1 0 0,0 0 0,0 0 0,0 0 0,0 1 0,1-1 0,-1 0 0,0 0 0,0 0 1,0 1-1,1-1 0,-1 0 0,0 1 0,0-1 0,1 1 0,-1-1 0,0 1 0,1-1 0,-1 1 1,0-1-1,0 2 0,-4 3-14,0 0 1,0 1 0,1 0-1,-1 0 1,1 0 0,-3 7-1,3-4-16,1 1 0,0 0 0,1 0 0,0 0 0,0 0 0,1 0 0,0 0 0,1 0 0,0 1 0,1-1 0,2 17 0,0-14 0,0-1 1,0 0-1,1 0 1,1 0-1,0 0 1,0-1-1,1 0 1,1 0-1,8 10 1,-13-17 25,1-1 0,0 1 0,1-1 0,-1 0 0,1 0 0,-1 0 0,1 0 0,0-1 0,0 1 0,0-1 0,0 0 0,0 0 0,1-1 0,-1 1 0,1-1 0,4 1 0,-3-2 7,0 1 1,0-1-1,1-1 1,-1 1 0,0-1-1,0 0 1,-1-1 0,1 1-1,0-1 1,10-5 0,0-2 14,0 0 1,-1-1 0,0-1-1,-1 0 1,0-1 0,-1-1 0,12-14-1,-13 14-1,106-116 214,-117 127-229,0 1 1,0-1-1,1 1 1,-1 0-1,1 0 1,-1-1-1,1 1 1,-1 0-1,1 0 1,0 1-1,-1-1 1,1 0 0,0 1-1,3-2 1,-4 2-4,-1 0 0,1 0 1,-1 1-1,0-1 1,1 0-1,-1 0 1,0 0-1,1 0 1,-1 0-1,0 1 0,1-1 1,-1 0-1,0 0 1,1 1-1,-1-1 1,0 0-1,0 1 0,1-1 1,-1 0-1,0 1 1,0-1-1,0 0 1,1 1-1,-1 0 1,2 17-17,-7 41 16,2-31 1,1-1 1,2 1-1,3 36 0,-3-56 4,2-1-1,-1 0 1,1 0-1,0 0 1,0 0-1,1 0 1,0-1-1,0 1 1,0-1-1,1 0 1,0 0-1,1 0 1,-1 0-1,1-1 1,0 0-1,0 0 1,10 8-1,-9-10 5,-1-1-1,0 1 1,0-1-1,1 0 1,-1-1 0,1 1-1,-1-1 1,1 0-1,0 0 1,0-1-1,-1 0 1,1 0-1,11-2 1,-5 1-17,0-1 0,0-1-1,0 0 1,0-1 0,16-8 0,-21 9-52,-1-1 0,-1 1 0,1-1 0,-1-1 0,1 1 0,-1-1 0,5-6-1,5-8-2969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0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4816,'0'0'9598,"11"-3"-9287,19-3 16,1 0 0,0 2 0,0 2 1,52 1-1,-35 3 134,-37-2-274,1 1-1,0-1 1,-1 2 0,0 0-1,14 3 1,5-1-1336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0 3912,'0'0'5114,"-9"1"-4627,-31 3 36,15-2 5097,85-3-4217,288 15 3132,-274-2-2579,-51-5-715,-23-7-1089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52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5016,'0'0'4644,"-2"10"-4264,-1 3-220,1-8-11,0 1 0,1 0 0,0 0 0,0 0 1,1 0-1,0 7 0,0-13-105,0 1 1,0 0 0,1 0 0,-1 0-1,0 0 1,1 0 0,-1-1 0,0 1 0,1 0-1,-1 0 1,1-1 0,0 1 0,-1 0-1,1-1 1,-1 1 0,1 0 0,0-1-1,0 1 1,-1-1 0,1 1 0,0-1-1,0 1 1,-1-1 0,1 0 0,1 1-1,24 6 351,-24-7-348,46 7 695,85-1 0,-49-3-290,251 7 1205,-300-10-1245,52-7-1,-78 6-565,0 0 1,0-1-1,0-1 1,0 1 0,0-2-1,-1 1 1,0-1-1,0 0 1,0-1-1,13-9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02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0 3912,'0'0'7002,"-9"18"-6742,4-9-219,-7 13 55,1 0 0,1 0 1,1 1-1,-7 27 0,-24 126 570,-25 97 369,52-207-700,9-45-55,0 0 0,-9 24 0,7-39 447,6-6-724,1 0 1,-1-1-1,0 1 1,0-1 0,1 1-1,-1 0 1,0-1-1,1 1 1,-1-1 0,0 1-1,1 0 1,-1 0-1,0-1 1,1 1 0,-1 0-1,1 0 1,-1-1-1,1 1 1,-1 0-1,0 0 1,1 0 0,-1 0-1,2 0 1,3-3-2009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05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6 4912,'0'0'4938,"-11"4"-4547,-37 17-4,42-17-268,-1 0 0,1 0 0,1 0 0,-1 1 0,1 0 1,-1 0-1,1 0 0,1 1 0,-1 0 0,1 0 0,0 0 0,0 0 0,-5 13 1,5-11-25,1 0 1,0 0 0,0 1 0,0-1 0,1 1-1,0-1 1,1 1 0,0 11 0,0-17-76,1-1 1,0 0 0,1 1 0,-1-1 0,0 1-1,1-1 1,-1 0 0,1 1 0,0-1 0,0 0-1,0 0 1,0 0 0,0 1 0,0-1 0,0 0-1,1-1 1,-1 1 0,1 0 0,0 0 0,-1 0-1,1-1 1,0 1 0,0-1 0,0 0 0,0 1-1,0-1 1,0 0 0,1 0 0,-1 0-1,0-1 1,0 1 0,1 0 0,-1-1 0,1 0-1,2 1 1,-2-1-7,1 0-1,0 0 1,0 0 0,0 0-1,0-1 1,0 0-1,-1 0 1,1 0-1,0 0 1,-1 0-1,1-1 1,-1 0 0,1 1-1,-1-1 1,0-1-1,0 1 1,0 0-1,0-1 1,0 1 0,0-1-1,-1 0 1,1 0-1,-1 0 1,3-5-1,5-8 36,-2 0-1,0-1 1,11-33-1,-9 24 33,-2-4 7,-7 25-52,0 1 0,0-1 1,0 0-1,0 1 0,1-1 1,-1 1-1,1 0 0,1-1 0,-1 1 1,0 0-1,1 0 0,5-6 1,-7 10-34,-1 0 1,0 0 0,0 0 0,0 0 0,1 0 0,-1 0-1,0 0 1,0 0 0,1 0 0,-1 1 0,0-1 0,0 0 0,0 0-1,1 0 1,-1 0 0,0 0 0,0 0 0,0 0 0,0 1-1,1-1 1,-1 0 0,0 0 0,0 0 0,0 0 0,0 1-1,0-1 1,1 0 0,-1 0 0,0 0 0,0 1 0,0-1 0,0 0-1,0 0 1,0 1 0,0-1 0,0 0 0,0 0 0,0 1-1,3 11 64,0 20 9,-1 0 1,-1 0-1,-7 53 1,3-42-23,-8 55 48,-4-1 0,-4 0 0,-36 107 0,48-182-61,0 1 0,-1-1 1,-1-1-1,-1 0 0,-1 0 1,-19 26-1,29-46-37,1-1 0,0 1 0,0-1 0,0 0 0,-1 1 0,1-1 0,0 0 0,-1 1 0,1-1 0,0 0 0,-1 1 0,1-1 0,0 0 0,-1 0 0,1 0 0,-1 1 0,1-1 0,0 0 0,-1 0 0,1 0 0,-1 0 0,1 0 0,-1 0 0,1 0 0,0 1 0,-1-1 0,1-1 0,-1 1 0,1 0 0,-1 0 0,1 0 0,0 0 0,-1 0 0,1 0 0,-1 0 0,1-1 0,0 1 0,-1 0 0,1 0 0,-1 0 0,1-1 0,0 1 0,-1 0 1,1-1-1,0 1 0,-1 0 0,1-1 0,0 1 0,0 0 0,-1-1 0,1 1 0,0-1 0,0 1 0,0 0 0,0-1 0,0 1 0,-1-1 0,-7-29 112,7 13-80,1 0 0,1 0 0,0 1 0,1-1 0,7-24 0,1 2 45,20-46-1,-19 56-54,1 0-1,2 0 1,1 2-1,1-1 1,1 2-1,1 0 1,2 2-1,28-30 1,32-23 9,-15 14-21,119-91-1,-92 97-93,-91 56 82,0 0 0,1 0-1,-1 1 1,0-1 0,1 0-1,-1 1 1,1-1-1,-1 1 1,1-1 0,-1 1-1,1 0 1,-1 0 0,1-1-1,0 1 1,-1 0 0,1 1-1,-1-1 1,1 0-1,-1 0 1,3 1 0,-3 0 0,0 0 1,0 0 0,0-1 0,0 1 0,0 0 0,0 0-1,0 0 1,-1 0 0,1 0 0,0 0 0,-1 0 0,1 0-1,-1 0 1,1 0 0,-1 0 0,0 0 0,1 1 0,-1-1-1,0 0 1,0 0 0,0 0 0,0 1 0,0-1 0,0 0-1,0 0 1,0 2 0,-4 25 69,-1 0-1,-13 46 1,-6 15 194,23-75-23,1-14-239,0 0 0,0 0 0,0 0 0,0 0 1,0 1-1,0-1 0,1 0 0,-1 0 0,0 0 0,0 0 0,0 0 1,0 0-1,0 0 0,0 0 0,1 0 0,-1 0 0,0 0 1,0 0-1,0 0 0,0 0 0,1 0 0,-1 0 0,0 0 0,0 0 1,0 0-1,0 0 0,0 0 0,1 0 0,-1 0 0,0 0 1,0 0-1,0-1 0,0 1 0,0 0 0,0 0 0,1 0 0,-1 0 1,0 0-1,0 0 0,0 0 0,0 0 0,0-1 0,0 1 1,21-24 207,-9 9-164,12-10 49,1 1 1,2 1 0,0 2-1,45-27 1,-70 46-92,0 1 1,0 0 0,0 0-1,0 0 1,0 0 0,0 0-1,0 0 1,0 1 0,1-1-1,-1 1 1,0-1 0,0 1-1,1 0 1,-1 0 0,0 0-1,0 0 1,1 1 0,-1-1-1,0 0 1,0 1 0,4 1-1,-3 0 2,-1-1 0,0 1-1,0 0 1,0 0 0,0 0-1,0 1 1,0-1 0,-1 0 0,1 1-1,-1-1 1,1 1 0,-1-1-1,0 1 1,0-1 0,0 1-1,0 5 1,5 29 20,-5-29-25,0 0 0,0 0 0,1 0-1,0 0 1,0-1 0,6 12 0,-8-18-3,1 0 0,0 0 0,0 0 0,0 0 0,0 0 1,0 0-1,0 0 0,0-1 0,1 1 0,-1 0 0,0-1 0,0 1 0,1-1 0,-1 1 0,0-1 0,0 1 0,1-1 1,-1 0-1,1 0 0,-1 0 0,0 0 0,1 0 0,-1 0 0,0 0 0,1 0 0,1-1 0,38-10 24,-37 9-18,21-9 13,-1-1 1,0-1-1,42-31 1,13-7 73,-78 50-96,21-10 95,-17 11-26,-9 10-40,-42 40 7,34-38-37,1 0 1,0 1-1,-14 20 1,20-25-5,-14 28-41,18-35 48,0 0-1,1 1 1,-1-1-1,1 1 0,-1-1 1,1 0-1,-1 1 0,1-1 1,0 1-1,0-1 1,0 1-1,0-1 0,0 1 1,0-1-1,0 1 0,1-1 1,-1 1-1,1-1 1,-1 0-1,1 1 0,0 2 1,0-4 0,0 1 1,0-1 0,0 1-1,0-1 1,0 1 0,-1-1-1,1 0 1,0 1-1,0-1 1,0 0 0,0 0-1,0 0 1,0 0 0,0 0-1,0 0 1,0 0 0,0 0-1,0 0 1,0 0 0,0 0-1,0-1 1,0 1-1,1-1 1,23-11-5,-16 6 20,-1-1 0,-1 1 1,1-1-1,-1-1 0,0 1 0,-1-1 0,10-16 0,-13 20-8,-1-1 0,0 0 0,-1 0 0,1 0 0,-1 0 0,0 0 0,0 0 0,0 0 0,-1 0 0,1 0 0,-1-1 0,-1 1 0,1 0 0,-1 0 0,0 0 0,0 0 0,-3-8 0,-11-20 20,15 33-27,0-1 0,-1 1 0,1 0 0,0 0 0,0 0 0,0-1 1,0 1-1,0 0 0,0 0 0,0-1 0,0 1 0,0 0 0,0 0 0,0-1 0,0 1 1,0 0-1,0 0 0,0-1 0,0 1 0,0 0 0,0 0 0,0-1 0,0 1 1,0 0-1,0 0 0,0 0 0,0-1 0,1 1 0,-1 0 0,0 0 0,0 0 0,0-1 1,0 1-1,1 0 0,-1 0 0,0 0 0,0 0 0,0-1 0,0 1 0,1 0 1,-1 0-1,0 0 0,0 0 0,1 0 0,11-4-16,-11 3 9,98-34-81,-75 28 85,41-9-67,-59 16 62,0-1 1,0 1-1,0-1 0,0 2 0,0-1 0,0 1 0,0 0 0,10 2 0,-14-2 11,-1 0 0,1 0-1,-1 0 1,1 0-1,-1 0 1,1 0-1,-1 0 1,0 1-1,0-1 1,1 0-1,-1 1 1,0-1 0,0 1-1,0-1 1,-1 1-1,1 0 1,0-1-1,0 1 1,-1 0-1,1-1 1,-1 1 0,0 0-1,1 0 1,-1 2-1,1 7 41,-1 1 0,-1 20 0,0-10 30,1-14-54,1 0 0,0 0 0,1-1 0,-1 1 0,1 0 0,1-1 0,0 0-1,0 1 1,0-1 0,1 0 0,0-1 0,0 1 0,1-1 0,-1 1 0,2-1 0,-1-1 0,1 1 0,-1-1 0,1 0 0,1 0 0,8 5 0,-12-8-14,0-1 0,0 1-1,0-1 1,0 0 0,1 0 0,-1 0-1,0 0 1,0-1 0,1 1-1,-1-1 1,0 0 0,0 0 0,1 0-1,-1 0 1,0-1 0,1 1 0,-1-1-1,5-1 1,4-3 18,1 0 1,-1 0-1,14-9 0,-13 7 9,-2 0-8,1 0 0,-1-1 0,0 0 0,0 0 0,-1-1 0,0-1 0,10-11 1,-16 15-11,0 1 0,0-1 0,-1 0 0,1 1 0,-1-2 0,0 1 0,-1 0 0,0 0 0,0-1 0,0 0 0,-1 1 0,0-1 0,0 0 0,0 0 1,-1 1-1,-1-9 0,1 14-12,0 1 1,0-1 0,-1 0 0,1 1 0,0-1-1,0 1 1,-1-1 0,1 0 0,0 1 0,-1-1-1,1 1 1,-1-1 0,1 1 0,-1-1 0,1 1-1,-1 0 1,1-1 0,-1 1 0,1-1-1,-1 1 1,0 0 0,1 0 0,-1-1 0,1 1-1,-1 0 1,0 0 0,1 0 0,-1 0 0,0 0-1,1 0 1,-1 0 0,0 0 0,1 0 0,-1 0-1,0 0 1,1 0 0,-1 0 0,0 0-1,1 1 1,-1-1 0,0 0 0,1 0 0,-1 1-1,0 0 1,-29 14 8,24-10-16,0 0 1,0 0 0,1 1 0,-1 0-1,1 0 1,0 0 0,1 1 0,0 0-1,0 0 1,0 0 0,-4 14-1,7-18 4,0 0 0,0 0-1,0 0 1,0 1-1,1-1 1,-1 0 0,1 1-1,0-1 1,0 0-1,1 1 1,-1-1 0,0 0-1,1 0 1,0 1-1,0-1 1,0 0 0,0 0-1,1 0 1,-1 0-1,1 0 1,-1 0 0,1 0-1,0-1 1,0 1-1,1-1 1,-1 1 0,0-1-1,1 0 1,0 0-1,4 3 1,5 2 23,0-2-1,0 1 1,0-1 0,1-1 0,0 0-1,0-1 1,0 0 0,0-1-1,20 1 1,10-3-473,67-7-1,-39 1-2205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4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1 680 5016,'0'0'5196,"9"8"-5023,-2-2-137,-4-4-19,1 1 0,-1 0 0,0 0 0,0 0 0,0 0 0,0 0 0,0 1 0,-1-1 0,1 1 0,-1 0 0,0 0 0,0 0 0,-1 0 0,1 0 0,-1 0 0,0 0 0,0 0 0,1 7 0,-7 143 502,0-56-244,-7 46 284,16-114-227,-4-30-328,0 1 1,0-1 0,0 0 0,0 0 0,0 0 0,0 0 0,0 0 0,0 0 0,0 0 0,0 1 0,0-1 0,0 0-1,0 0 1,0 0 0,0 0 0,0 0 0,0 0 0,0 1 0,0-1 0,0 0 0,1 0 0,-1 0 0,0 0 0,0 0-1,0 0 1,0 0 0,0 0 0,0 0 0,0 0 0,0 1 0,0-1 0,1 0 0,-1 0 0,0 0 0,0 0 0,0 0 0,0 0-1,0 0 1,0 0 0,0 0 0,1 0 0,-1 0 0,0 0 0,0 0 0,0 0 0,0 0 0,0 0 0,0 0 0,1 0-1,-1 0 1,0 0 0,0 0 0,5-16 150,12-108 171,-7 51-60,35-136 0,-24 133-98,-14 45-29,2 0-1,2 0 0,21-45 1,-31 75-130,-1 0 1,0 0 0,1 0 0,-1 1 0,1-1-1,-1 0 1,1 0 0,-1 0 0,1 1 0,0-1-1,-1 0 1,1 1 0,0-1 0,0 0 0,-1 1-1,1-1 1,0 1 0,0-1 0,0 1-1,0 0 1,0-1 0,-1 1 0,1 0 0,0 0-1,0-1 1,0 1 0,1 0 0,0 1-1,-1-1 0,1 1 1,-1-1-1,0 1 0,0 0 0,1 0 0,-1 0 1,0 0-1,0 0 0,0 0 0,0 0 1,0 0-1,0 0 0,0 0 0,1 2 0,2 5 12,1 0-1,-2 0 1,1 1-1,3 13 1,-3-5-8,-1-1 0,-1 1 0,-1-1 0,0 1 1,-2 18-1,1-29-6,0 0 0,-1 0-1,0 0 1,0 0 0,-1 0 0,1 0-1,-1 0 1,0 0 0,-1-1 0,0 1 0,0-1-1,0 1 1,0-1 0,-1 0 0,0 0-1,-8 8 1,10-12 0,0 0 0,0 0 1,0 0-1,0-1 0,0 1 0,0-1 0,0 1 0,-1-1 0,1 1 0,0-1 0,0 0 1,0 0-1,0 0 0,-1-1 0,1 1 0,0 0 0,0-1 0,-2 0 0,-1-1 18,-1 1-1,2-1 0,-1 0 1,0-1-1,0 1 0,-5-5 1,10 7-25,-1 0 1,1 0 0,0 0-1,0 0 1,0 0 0,0 0-1,-1-1 1,1 1 0,0 0 0,0 0-1,0 0 1,0 0 0,0 0-1,-1 0 1,1-1 0,0 1-1,0 0 1,0 0 0,0 0 0,0 0-1,0-1 1,0 1 0,0 0-1,0 0 1,0 0 0,0 0 0,0-1-1,0 1 1,0 0 0,0 0-1,0 0 1,0-1 0,0 1-1,0 0 1,0 0 0,0 0 0,0 0-1,0-1 1,0 1 0,0 0-1,0 0 1,0 0 0,0 0 0,0-1-1,1 1 1,-1 0 0,0 0-1,0 0 1,0 0 0,0 0-1,0 0 1,0 0 0,1-1 0,-1 1-1,0 0 1,0 0 0,0 0-1,0 0 1,1 0 0,-1 0-1,0 0 1,0 0 0,0 0 0,0 0-1,1 0 1,16-3 8,-12 2-7,32-6-25,0-2 1,0-1-1,-1-2 0,53-24 1,-68 23 26,0-1 0,0-1 1,-2 0-1,0-2 1,31-34-1,-19 11 69,-23 28-12,1 0 0,0 1 0,12-11 1,-13 11 40,-8 10-93,0 1 0,0-1 0,1 0 0,-1 0 0,1 1 0,-1-1 0,1 0 0,-1 1 0,1-1 0,-1 0 0,1 1 0,-1-1 0,1 1 0,0-1 0,-1 1 0,1-1 0,0 1 0,1-1 0,0 2 14,1 0 1,0 0-1,0 0 0,-1 1 1,1-1-1,0 1 0,-1-1 1,1 1-1,-1 0 0,0 0 1,0 0-1,0 0 0,0 1 1,2 2-1,0-1-3,-1 0 1,1 1-1,-1-1 0,0 1 0,-1 0 0,1 0 1,3 10-1,-2 8 52,1 32 0,-5-41-40,1 0-1,1 0 1,0 0-1,0 0 1,2 0 0,9 25-1,-11-37-27,-1 1 0,1-1 0,0 1 0,0-1 0,0 0 0,0 0 0,1 0 0,-1 0 0,1 0 0,-1 0 0,1-1 0,0 1 1,-1-1-1,1 0 0,0 0 0,0 0 0,0 0 0,0 0 0,0 0 0,0-1 0,0 0 0,0 0 0,5 0 0,4 0 12,0-1 0,-1 0 0,1-1 0,20-6 0,-1-1 35,-1-2 0,0-1 0,50-29 0,-75 38-26,0 0 0,1 1-1,-1 0 1,10-3-1,-15 5-22,0 0 0,0 0-1,0 1 1,1-1 0,-1 0-1,0 0 1,0 0 0,0 0 0,0 0-1,1 1 1,-1-1 0,0 0-1,0 0 1,0 0 0,0 0 0,0 1-1,0-1 1,0 0 0,1 0 0,-1 1-1,0-1 1,0 0 0,0 0-1,0 0 1,0 1 0,0-1 0,0 0-1,0 0 1,0 1 0,0-1-1,0 0 1,0 0 0,-1 0 0,1 1-1,0-1 1,0 0 0,0 0-1,0 1 1,-2 9 28,-13 27 25,11-27-38,0 0 0,1 0 0,-5 17 0,7-22-22,1 1 1,-1-1-1,1 1 0,0 0 0,0-1 0,1 1 1,0 5-1,0-9 4,-1 0-1,1-1 1,-1 1 0,1 0 0,0-1-1,0 1 1,0 0 0,0-1 0,0 1-1,0-1 1,0 0 0,0 1 0,1-1-1,-1 0 1,0 0 0,1 0 0,-1 1-1,1-2 1,0 1 0,-1 0 0,1 0-1,0 0 1,-1-1 0,1 1 0,2 0-1,-2-1 6,0 0-1,0 0 0,0 0 1,0 0-1,0-1 0,0 1 1,0 0-1,0-1 0,-1 1 0,1-1 1,0 0-1,0 0 0,0 0 1,-1 1-1,1-2 0,0 1 1,-1 0-1,1 0 0,-1 0 1,1-1-1,-1 1 0,0-1 0,1 1 1,-1-1-1,2-3 0,1-2 14,0 0 0,0 0 0,-1-1 0,5-12 0,-6 13-1,0-1 0,0 1 0,-1-1 0,0 0 0,-1 0 0,0-7 0,0 11-4,0 0 0,-1 0-1,1 0 1,-1 0-1,0 0 1,0 0 0,-1 0-1,1 0 1,-1 1-1,0-1 1,0 0 0,0 1-1,-4-5 1,4 7-4,0-1 0,-1 0 1,0 1-1,1-1 1,-1 1-1,0 0 0,1 0 1,-1 0-1,0 0 0,0 0 1,0 1-1,0-1 0,0 1 1,-4 0-1,-21-6-19,28 6 11,0 0-1,0 0 0,0 0 0,0 0 0,0 0 0,1 0 0,-1 0 0,0 0 0,0 0 0,0 0 0,0 0 0,0-1 0,0 1 0,0 0 0,1 0 0,-1 0 0,0 0 0,0 0 0,0 0 0,0-1 1,0 1-1,0 0 0,0 0 0,0 0 0,0 0 0,0 0 0,0-1 0,0 1 0,0 0 0,0 0 0,0 0 0,0 0 0,0 0 0,0-1 0,0 1 0,0 0 0,0 0 0,0 0 0,0 0 0,0 0 1,0-1-1,0 1 0,0 0 0,0 0 0,0 0 0,0 0 0,0 0 0,0 0 0,-1-1 0,1 1 0,19-2-19,211-23-56,-152 15 35,-24 2 0,-1-2 0,67-21 0,-111 28 32,-4 1 0,1 0 0,-1 1 0,1 0 0,0 0-1,-1 0 1,7 0 0,-7 0-18,-5 1 28,0 1-1,0-1 0,0 0 0,0 0 0,0 0 0,0 0 0,0 0 1,0 0-1,0 0 0,0 0 0,0 0 0,0 0 0,0 0 0,0 0 1,0 0-1,0 0 0,0 0 0,0 0 0,0 0 0,0 0 0,0 0 0,0 0 1,0 0-1,0 1 0,0-1 0,0 0 0,0 0 0,0 0 0,0 0 1,0 0-1,0 0 0,0 0 0,0 0 0,0 0 0,0 0 0,0 0 1,0 0-1,0 0 0,-5 6 26,-57 58 24,48-51-23,0 0 0,1 1 0,0 0-1,1 1 1,1 1 0,-19 33 0,29-48-23,0 0 0,1 0 0,-1 0 0,1 1 0,-1-1 0,1 0 0,0 1 0,-1-1 0,1 0 0,0 1 0,0-1 0,0 0 0,0 1 0,0-1 0,0 0 0,0 1 0,0-1 0,1 0 0,-1 1 0,1-1 0,-1 0 0,0 0 1,1 1-1,1 0 0,-1 0-5,1-1 1,0 0 0,0 1 0,0-1-1,0 0 1,0 0 0,0 0 0,0-1 0,0 1-1,0 0 1,1-1 0,-1 0 0,0 1-1,3-1 1,-1 0 1,1 1 0,-1-1 0,0 0-1,1-1 1,-1 1 0,0-1 0,1 0 0,-1 0-1,0 0 1,0-1 0,0 0 0,0 1 0,4-4-1,-1 1 8,-1-1 0,0 1-1,0-2 1,0 1 0,0-1-1,7-10 1,0-2 12,0-2 0,-2 0 0,18-42 0,-19 37 3,-2-1-1,0 0 1,-2 0-1,5-46 0,-4-106 68,-6 115 2,12-103 0,-11 144-62,-1 21-28,-1 1-1,0-1 0,0 1 1,0-1-1,0 0 0,0 1 0,0-1 1,0 1-1,0-1 0,0 1 1,0-1-1,-1 1 0,1-1 0,0 0 1,0 1-1,0-1 0,-1 1 1,1-1-1,0 1 0,0-1 1,-1 1-1,1 0 0,-1-1 0,1 1 1,0-1-1,-1 1 0,1 0 1,-1-1-1,1 1 0,-1 0 0,0-1 1,-4 24-22,-1 3-1,0 0 1,2 0-1,-2 48 1,9 83-84,1-121 63,2 1-1,1 0 1,2-1-1,1 0 1,20 44-1,-23-62 10,1-1 1,0 0-1,1 0 0,1 0 0,20 24 0,-29-39 31,1-1-1,-1 1 1,1-1-1,-1 0 0,1 0 1,-1 0-1,1 0 1,0 0-1,-1 0 0,1-1 1,0 1-1,0 0 0,0-1 1,-1 1-1,1-1 1,0 0-1,0 0 0,0 1 1,0-1-1,0-1 1,0 1-1,0 0 0,-1 0 1,1-1-1,0 1 1,0-1-1,0 1 0,0-1 1,-1 0-1,1 0 0,0 0 1,-1 0-1,1 0 1,-1 0-1,4-3 0,0-1 5,1 0-1,-1 0 0,0 0 1,0-1-1,-1 0 0,0 0 1,0 0-1,4-8 0,0-1 20,-5 8-14,1 1 1,-1-1-1,-1 1 0,1-1 0,1-9 0,1-7 19,2-22 135,-19 58-95,8-3-72,1 1 0,0 0 0,1 0 0,1 0 0,-1 0 0,2 1 0,0-1 0,0 0 0,2 12 0,-1-16 9,1 1-1,0-1 1,0 0 0,1 0 0,0 1 0,0-2-1,1 1 1,0 0 0,0-1 0,0 1-1,1-1 1,0 0 0,0-1 0,7 7-1,-10-10 2,1 0 1,-1 0-1,0 0 0,1 0 0,-1-1 0,1 1 0,0-1 0,-1 1 0,1-1 0,0 0 0,0 0 0,0 0 0,0-1 0,0 1 0,0-1 0,0 1 0,0-1 0,0 0 0,0 0 0,0 0 0,0-1 0,0 1 0,0-1 0,0 0 0,0 1 0,0-1 0,0-1 0,-1 1 1,1 0-1,0-1 0,-1 1 0,1-1 0,2-2 0,7-7 42,-1 0 1,0 0-1,-1-1 0,0-1 1,10-17-1,-2 4 3,45-66 355,-68 117-338,1 0 0,-1 38 0,4-56-69,1 0-1,0 0 1,1-1-1,-1 1 0,1 0 1,0 0-1,1 0 1,2 7-1,-3-12 4,1 1-1,-1-1 1,0 0 0,1 0-1,0 0 1,-1 0 0,1 0-1,0 0 1,0 0 0,0-1-1,0 1 1,0-1 0,0 1-1,1-1 1,-1 0 0,0 0-1,1 0 1,-1 0 0,1 0-1,-1-1 1,1 1 0,-1-1-1,1 1 1,3-1 0,1 0 6,1 1 1,0-2-1,-1 1 1,1-1 0,-1 0-1,1-1 1,-1 0-1,0 0 1,0 0-1,11-6 1,2-3 26,0 0 0,20-18 0,-40 29-34,15-10 31,-12 9-22,0-1-1,0 0 0,0 0 1,-1 0-1,1 0 1,-1 0-1,0-1 0,1 1 1,-1-1-1,0 1 1,2-5-1,-4 7-7,0 1 0,0-1 1,0 0-1,0 0 0,0 0 0,0 1 0,0-1 0,0 0 1,0 0-1,0 1 0,0-1 0,0 0 0,1 0 0,-1 0 1,0 1-1,0-1 0,0 0 0,0 0 0,0 0 0,0 0 1,1 1-1,-1-1 0,0 0 0,0 0 0,0 0 0,0 0 1,1 0-1,-1 0 0,0 1 0,0-1 0,0 0 0,1 0 1,-1 0-1,0 0 0,0 0 0,0 0 0,1 0 0,-1 0 1,0 0-1,0 0 0,1 0 0,-1 0 0,0 0 0,0 0 1,0 0-1,1 0 0,-1 0 0,0 0 0,0 0 0,0-1 1,1 1-1,-1 0 0,0 0 0,0 0 0,0 0 0,0 0 1,1 0-1,-1-1 0,0 1 0,0 0 0,0 0 0,0 0 1,1-1-1,-10 18 2,-13 34 0,11-24-3,6-11 0,-8 32 0,13-48 0,0 0 1,-1 1-1,1-1 0,0 1 0,0 0 0,0-1 0,-1 1 0,1-1 1,0 1-1,0 0 0,0-1 0,0 1 0,0 0 0,0-1 1,0 1-1,0 0 0,0-1 0,0 1 0,0-1 0,1 1 0,-1 0 1,0-1-1,0 1 0,1-1 0,-1 1 0,0 0 0,1-1 1,-1 1-1,0-1 0,1 1 0,-1-1 0,1 0 0,-1 1 0,1-1 1,-1 1-1,1-1 0,-1 0 0,1 1 0,0-1 0,-1 0 0,1 0 1,-1 1-1,1-1 0,0 0 0,-1 0 0,1 0 0,0 0 1,-1 0-1,1 0 0,-1 0 0,1 0 0,0 0 0,-1 0 0,1 0 1,0-1-1,3 1 3,0-1-1,-1 0 1,1-1 0,-1 1 0,0-1-1,1 1 1,4-5 0,7-6 9,-2 0 0,0-1 1,0-1-1,-1 0 0,-1-1 0,0 0 0,-1-1 1,15-32-1,-3-4 28,27-91 1,-19 37-19,66-199 86,-86 284-95,-8 18-2,0 0-1,0-1 0,-1 1 1,1 0-1,-1-1 0,1 0 0,-1 1 1,0-1-1,0 0 0,-1 1 1,1-1-1,-1 0 0,0-5 1,0 9-10,0 0 1,0 0-1,0-1 1,0 1-1,0 0 1,0 0-1,0 0 1,0 0-1,-1 0 1,1 0-1,0-1 1,0 1-1,0 0 1,0 0-1,0 0 1,0 0-1,0 0 0,-1 0 1,1 0-1,0-1 1,0 1-1,0 0 1,0 0-1,0 0 1,-1 0-1,1 0 1,0 0-1,0 0 1,0 0-1,0 0 1,-1 0-1,1 0 1,0 0-1,0 0 1,0 0-1,0 0 1,0 0-1,-1 0 1,1 0-1,0 0 1,0 0-1,0 1 1,0-1-1,0 0 1,-1 0-1,1 0 1,0 0-1,-10 9 22,-6 16-28,3 8 1,1 0 1,2 0-1,-8 44 0,14-53 10,0 0-1,2 1 1,0 0-1,2-1 1,1 1-1,4 31 1,2-20 12,1-1 1,1 0-1,23 54 0,-25-71 6,2 0-1,13 23 0,-18-35-17,0-1 0,1 1 0,-1 0 0,1-1-1,0 0 1,0 0 0,1-1 0,-1 1 0,13 6-1,-16-10-2,1 0 0,-1 0 0,0-1 0,0 1 0,0-1 0,1 1 0,-1-1 0,0 0 0,1 0 0,-1 0 0,0 0-1,1 0 1,-1 0 0,0-1 0,1 1 0,-1-1 0,0 1 0,0-1 0,1 0 0,-1 0 0,0 0 0,0 0 0,0-1-1,0 1 1,-1-1 0,1 1 0,0-1 0,0 1 0,1-4 0,5-4 24,0-1 0,-1 0 1,0-1-1,6-13 0,-7 13-11,-1 0 41,0 0 0,5-18 0,7-16 220,-16 40-216,-4 6-4,-5 10-13,-4 14-66,-1-1 1,-24 33-1,12-21-3,18-24 17,-3 6-9,-2 0 0,0-1-1,-1-1 1,-1 0 0,-23 22-1,25-33-66,12-5 82,0-1 0,0 1 0,0-1 0,1 1 0,-1 0 0,0-1 0,0 1 0,1 0 0,-1-1 0,0 1 0,1 0 0,-1-1 0,0 1 0,1 0 0,-1-1 0,0 1 1,1 0-1,-1 0 0,0 0 0,1-1 0,-1 1 0,1 0 0,-1 0 0,1 0 0,-1 0 0,1 0 0,28-14 42,31-19-1,-39 20 17,0 1 1,1 2-1,36-14 0,-33 19 17,-20 4-53,0 0 1,1 0 0,-1-1-1,0 1 1,1-1 0,-1-1-1,0 1 1,7-5 0,-11 7-25,-1-1 1,0 1 0,1-1 0,-1 1-1,1-1 1,-1 0 0,0 1-1,1-1 1,-1 1 0,0-1-1,0 0 1,1 1 0,-1-1 0,0 0-1,0 1 1,0-1 0,0 0-1,0 1 1,0-1 0,0 0 0,0 1-1,0-1 1,0 0 0,0 1-1,0-1 1,-1 1 0,1-1 0,0 0-1,-1 0 1,-8-12-3218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4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12360,'0'0'616,"89"-22"-96,-29 10 8,1 10-96,-9-2 0,-3 8-240,-13 2 0,-12 6-168,-18-10-8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6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1 204 5016,'0'0'4049,"13"-3"-3733,2 0-218,-7 2-39,0-1 0,0 1 1,-1-2-1,1 1 0,0-1 1,-1 0-1,1 0 1,10-8-1,3-3 175,10-7 562,57-29 1,-28 15-52,-47 26-394,0 1 0,1 0 0,0 1 0,15-6 0,-28 13-318,1-1 0,-1 1 0,0-1 0,0 1 0,1-1 0,-1 1 0,0 0 0,1-1 1,-1 1-1,0 0 0,1 0 0,-1 0 0,0 0 0,1 0 0,-1 1 0,0-1 1,1 0-1,-1 1 0,0-1 0,1 0 0,-1 1 0,0 0 0,0-1 0,0 1 0,1 0 1,-1 0-1,0-1 0,0 1 0,0 0 0,0 0 0,0 0 0,-1 0 0,1 0 0,0 0 1,0 1-1,-1-1 0,1 0 0,0 0 0,-1 0 0,0 1 0,1-1 0,0 3 1,1 3-4,-1-1 1,1 1-1,-1 0 1,0 0-1,-1 0 1,1 0-1,-1 0 1,-1 0-1,0 0 1,0 0-1,-3 12 1,-4 11 68,-16 37 0,17-49-43,-8 17 66,-2-1 1,-37 56-1,44-76-73,0 0-1,-1-1 0,-1 0 0,-22 19 0,-58 37 250,77-59-233,14-9-54,-1-1 0,1 1 0,0-1 0,0 1 0,0-1 0,0 0 0,-1 1 0,1-1 0,0 0 0,0 0 0,-1 0 0,1 0-1,0 0 1,0 0 0,-1 0 0,-1-1 0,3 1-8,-1 0 1,1 0-1,0-1 0,-1 1 1,1 0-1,0 0 0,-1 0 1,1 0-1,0 0 0,0-1 1,-1 1-1,1 0 0,0 0 1,0-1-1,-1 1 0,1 0 1,0 0-1,0-1 0,0 1 0,-1 0 1,1 0-1,0-1 0,0 1 1,0 0-1,0-1 0,0 1 1,0 0-1,0-1 0,0 1 1,0 0-1,0-1 0,0 1 1,0 0-1,0-1 0,0 1 1,0 0-1,0-1 0,0 1 1,0 0-1,0-1 0,0 1 0,0 0 1,1-1-1,-1 1 0,0 0 1,0 0-1,0-1 0,1 1 1,-1 0-1,0 0 0,0-1 1,1 1-1,-1 0 0,0 0 1,0 0-1,1-1 0,-1 1 1,0 0-1,1 0 0,-1 0 0,10-7 4,0 0 1,0 0-1,0 1 0,1 1 0,0 0 0,19-6 0,-3 3-3,50-8 0,-66 14 3,0 1 0,1 0 1,-1 0-1,0 2 0,0-1 1,1 1-1,-1 1 0,0 0 0,0 0 1,0 1-1,0 1 0,-1 0 1,1 0-1,-1 1 0,0 0 0,12 10 1,-8-7 4,-11-7-20,0 0 0,-1 1 1,1-1-1,-1 1 0,1-1 0,-1 1 0,0 0 0,0 0 0,0 0 0,3 3 0,-5-4-72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6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1 130 10040,'0'0'1314,"4"12"-1126,0 4-132,5 13 273,14 35 0,-22-64-322,-1 2 35,1 1 0,0-1 0,0 0 0,0 0 0,1 0 0,-1 0 0,0 0-1,1 0 1,-1 0 0,1-1 0,0 1 0,-1-1 0,1 1 0,4 2 0,-6-5-17,1 1 0,0 0 0,0-1 0,0 1 0,-1 0 0,1-1 0,0 1 0,-1-1 0,1 1 0,0-1 0,-1 0 0,1 1 0,0-1 0,-1 0 0,1 1 0,-1-1 0,0 0 0,1 1 0,0-3 0,9-20 103,-6 14-63,20-49 145,-17 38-118,1 0 1,1 1 0,0 0 0,2 0 0,16-21 0,-21 31-36,-4 7-36,-1-1 1,1 1-1,0 0 1,0 0-1,-1 0 1,1 0-1,1 0 1,-1 0-1,0 0 1,0 0-1,1 1 1,-1-1-1,1 1 1,-1 0-1,1 0 0,0 0 1,-1 0-1,6-1 1,-6 2-3,-1 1-1,0-1 1,0 1 0,0-1-1,1 1 1,-1-1 0,0 1 0,0 0-1,0-1 1,0 1 0,0 0-1,0 0 1,0 0 0,-1 0 0,1 0-1,1 1 1,14 21 107,-13-17-74,3 6 1,0-1 1,-1 1 0,-1 0-1,0 0 1,-1 0 0,0 0-1,-1 1 1,0-1-1,0 19 1,-1-12 171,2 0 0,0 0 0,7 24 0,-9-41-178,-1 1 1,1-1 0,-1 0-1,1 0 1,-1 0 0,0 1-1,0-1 1,0 0-1,0 0 1,0 1 0,-1-1-1,1 0 1,-1 3-1,0-4 51,1-12-2414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7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358 390 10040,'0'0'1838,"-10"8"-1580,-52 37 114,-74 60 768,111-83-766,0 1 0,1 1 0,-22 30 0,43-51-269,0 1 1,0 0 0,0 0 0,1 0 0,-1 0 0,1 1 0,0-1 0,0 1 0,1-1 0,-1 1 0,1 0 0,-1 9 0,2-13-91,0-1 0,1 0 1,-1 1-1,0-1 0,0 1 0,1-1 1,-1 0-1,0 1 0,1-1 0,-1 0 1,0 1-1,1-1 0,-1 0 0,1 0 1,-1 1-1,0-1 0,1 0 0,-1 0 1,1 0-1,-1 0 0,1 1 0,-1-1 1,1 0-1,-1 0 0,0 0 0,1 0 1,-1 0-1,1 0 0,-1 0 0,1 0 1,-1 0-1,1-1 0,-1 1 0,1 0 0,-1 0 1,0 0-1,1 0 0,-1-1 0,1 1 1,-1 0-1,1-1 0,23-9 104,-22 10-94,14-9 37,-1 1 1,1-2-1,-2 0 0,1-1 1,-2-1-1,15-15 1,-3 0 7,-1-1 0,20-32-1,-30 38-37,-1-2 0,-1 0 0,-1 0 0,-1-1 0,11-39 0,-7 6 48,8-82 0,-20 118-34,-2-1-1,0 1 1,-6-34-1,4 40 7,3 16-50,-1 0 0,0-1 0,0 1 0,0 0 0,0 0 0,0 0 1,0-1-1,0 1 0,0 0 0,0 0 0,0 0 0,0-1 0,0 1 0,0 0 0,0 0 0,0 0 1,0-1-1,0 1 0,0 0 0,0 0 0,0 0 0,0-1 0,0 1 0,0 0 0,-1 0 0,1 0 1,0 0-1,0-1 0,0 1 0,0 0 0,0 0 0,-1 0 0,1 0 0,0 0 0,0-1 1,0 1-1,0 0 0,-1 0 0,1 0 0,0 0 0,0 0 0,0 0 0,-1 0 0,1 0 0,0 0 1,0 0-1,0 0 0,-1 0 0,1 0 0,0 0 0,0 0 0,0 0 0,-1 0 0,1 0 0,-6 12 52,1 16-55,2 1 0,1 0 0,1 1 0,2-1 0,0 0 0,9 42 0,0-24 17,2 1 0,2-2-1,21 49 1,-30-83 2,1 0-1,0 0 1,1 0 0,0-1-1,1 0 1,0-1-1,16 17 1,-20-23-28,1 0 1,0 0 0,-1-1-1,1 1 1,1-1-1,-1 0 1,0-1-1,1 1 1,-1-1-1,1 0 1,0-1 0,0 1-1,-1-1 1,1 0-1,0-1 1,0 0-1,0 1 1,0-2 0,7 0-1,9-3-2400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19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249 508 6016,'0'0'4890,"-11"4"-4476,-13 5-56,1 1 1,1 2 0,-1 0-1,-35 28 1,49-32-179,0 0-1,0 1 1,1 0-1,0 0 1,1 1 0,0 0-1,0 0 1,-7 18-1,12-24-132,0 0-1,1 1 0,0-1 0,0 0 0,0 1 1,0-1-1,1 0 0,0 1 0,0-1 0,0 1 1,0-1-1,1 0 0,-1 1 0,1-1 0,0 0 1,1 1-1,-1-1 0,1 0 0,-1 0 0,1 0 1,1 0-1,-1-1 0,0 1 0,1 0 0,0-1 1,5 6-1,-5-7-16,0 1 0,0-1 0,0 0 0,0 0 0,1-1 0,-1 1 0,0-1 0,1 1 1,-1-1-1,1 0 0,-1 0 0,1-1 0,-1 1 0,1-1 0,0 0 0,-1 0 0,8 0 0,-3-1 9,-1 0 0,1-1 0,-1 0 0,0 0-1,0 0 1,0-1 0,13-7 0,-16 8-18,-1-1 0,1 0 0,-1 0 0,0 0 0,0-1 0,0 1 0,0-1 0,0 0 0,-1 0 0,1 0 0,-1 0 0,0 0 0,-1 0 0,1 0 0,1-8 0,-1 6 23,-1 1-1,0-1 0,-1 1 1,1-1-1,-1 1 0,0-1 1,-1 1-1,1-1 0,-1 1 1,0-1-1,0 1 0,-4-11 1,4 15-25,0-1 1,-1 1-1,1 0 1,0-1-1,0 1 1,-1 0 0,1 0-1,-1 0 1,1 0-1,-1 0 1,0 0-1,1 0 1,-1 0-1,0 1 1,0-1-1,1 0 1,-1 1-1,0 0 1,0-1-1,0 1 1,0 0-1,1 0 1,-1 0 0,-4 1-1,1-1 21,1 0-1,-1 1 1,0 0 0,0 0-1,0 0 1,0 1 0,1 0-1,-7 2 1,11-3-34,0-1-1,0 0 1,0 0-1,0 0 1,0 1-1,-1-1 1,1 0-1,0 0 1,0 1-1,0-1 1,0 0-1,0 0 1,0 1-1,0-1 1,0 0-1,0 0 1,0 1-1,0-1 1,0 0-1,0 0 1,0 1-1,0-1 1,0 0-1,1 0 1,-1 1-1,0-1 1,0 0-1,0 0 1,0 1-1,0-1 1,0 0-1,1 0 1,-1 0 0,0 0-1,0 1 1,0-1-1,1 0 1,-1 0-1,0 0 1,0 0-1,1 0 1,-1 1-1,0-1 1,0 0-1,1 0 1,12 9 76,-12-9-71,5 3 0,0-1 1,1 1-1,-1-1 0,1-1 1,-1 1-1,1-1 1,-1 0-1,1-1 1,0 0-1,-1 0 1,1 0-1,-1-1 0,1 1 1,0-2-1,9-2 1,4-2 28,0-1 0,-1 0-1,32-18 1,-22 8 43,3-1 119,43-17 0,-61 27-100,-13 7-86,0 0 1,0 0-1,0 1 0,0-1 0,0 0 0,0 0 0,0 1 1,0-1-1,0 1 0,0-1 0,1 1 0,-1-1 1,0 1-1,0 0 0,0 0 0,1 0 0,-1-1 1,0 1-1,0 0 0,1 1 0,-1-1 0,0 0 1,3 1-1,-3 0 19,0 1 1,1 0 0,-1 0 0,0 0-1,0 1 1,0-1 0,0 0-1,0 0 1,-1 1 0,1-1-1,-1 0 1,1 1 0,-1-1-1,0 0 1,0 1 0,0-1 0,-1 4-1,-9 47 133,5-30-85,3-9-31,0 0 0,1 0 0,1 0-1,0 0 1,1 0 0,0 0 0,1 0 0,6 18 0,-8-30-44,1 0 1,1 0-1,-1 0 1,0-1 0,0 1-1,1 0 1,-1 0-1,1-1 1,-1 1 0,1-1-1,0 1 1,0-1-1,-1 0 1,1 1 0,0-1-1,0 0 1,0 0-1,1-1 1,-1 1 0,0 0-1,0-1 1,0 1-1,0-1 1,4 1 0,3-1 12,-1 1 1,1-1-1,0-1 1,15-2-1,6-3 3,-1-1 0,0-1 0,-1-2 0,34-17 1,107-63 20,-95 48-32,31-24 4,-95 60-1,-3 1 26,-14 10-9,-58 36 50,25-16-54,-47 38 0,18-11-9,-14 13-1,82-65-19,0 0 0,1 1 0,-1-1 0,1 1 0,-1-1 0,1 1 0,-1-1 0,1 1-1,-1-1 1,1 1 0,-1 0 0,1-1 0,0 1 0,-1 0 0,1-1 0,0 1 0,0 0 0,0-1 0,-1 1 0,1 0 0,0 1 0,0-2-2,1 1 1,-1-1 0,0 0-1,1 1 1,-1-1-1,0 1 1,1-1 0,-1 0-1,1 0 1,-1 1 0,1-1-1,-1 0 1,1 0-1,-1 1 1,1-1 0,-1 0-1,1 0 1,-1 0 0,1 0-1,-1 0 1,1 0-1,0 0 1,3 1-7,1-1 0,0-1 0,-1 1 1,1 0-1,8-3 0,6-4-14,-1 0 1,0-1-1,-1-1 1,0-1-1,19-13 1,-12 5-15,-1-1 0,38-38 0,-40 32 35,-1-1 0,-2 0 0,0-2-1,-2 0 1,0-1 0,-2 0 0,-2-1 0,15-50 0,-11 16 15,-3 0-1,-3-1 0,3-77 1,-12 134-13,-1-19 1,0 27-2,0-1 0,0 0 0,0 0 0,0 0 0,0 1 0,0-1 0,-1 0 0,1 0 0,0 1 0,0-1 0,-1 0 0,1 0 0,-1 1 0,1-1 0,-1 0 0,1 1 0,-1-1 0,1 1-1,-1-1 1,1 0 0,-1 1 0,0-1 0,1 1 0,-2-1 0,1 1 0,1 0 0,-1 0 0,0 0 0,0 0 0,1 0 0,-1 0 0,0 1 0,1-1 0,-1 0 0,0 0 0,0 1 0,1-1 0,-1 0 0,1 1 0,-1-1 0,0 1 0,1-1 0,-1 1 0,1-1 0,-1 1 0,1-1 0,-1 2 0,-14 16 0,11-12 0,-7 9-5,0 1-1,2 0 0,0 1 0,0 0 1,2 1-1,0-1 0,1 1 0,1 1 1,0-1-1,2 1 0,0 0 0,0 25 1,2 2-13,3 0-1,2 0 1,2-1 0,11 46 0,-9-56-56,21 58 0,-22-76 47,0 0-1,2-1 0,0-1 1,0 1-1,16 17 1,-22-29 32,0 0 1,0-1-1,0 0 1,1 0 0,-1 0-1,1 0 1,-1 0-1,1-1 1,0 1 0,0-1-1,0 0 1,6 1-1,-5-1 3,1-2 0,0 1-1,-1 0 1,1-1 0,0 0-1,-1-1 1,1 1 0,0-1-1,7-2 1,-6 1-5,-1 0-1,1-1 1,-1 0-1,0 0 1,0 0-1,0-1 1,0 0 0,0 0-1,-1 0 1,0-1-1,8-8 1,-7 6 8,0 0 0,0-1 0,-1 1 0,0-1 0,0-1 0,-1 1-1,0-1 1,3-9 0,-6 14-2,0 0-1,-1-1 1,1 1-1,-1-1 0,0 1 1,-1-1-1,1 1 1,-1-1-1,0 1 0,0 0 1,0-1-1,-3-6 1,3 8 0,0-1 0,-1 1 0,0 0 0,1 0 0,-1-1 0,-1 1 0,1 0 0,0 1 0,-1-1 0,1 0 1,-1 1-1,0-1 0,0 1 0,0 0 0,-4-3 0,6 5-7,0 0 0,0 0 0,0 0 0,0-1 1,0 1-1,0 1 0,0-1 0,0 0 0,0 0 0,0 0 0,0 0 0,0 1 0,0-1 1,0 0-1,0 1 0,0-1 0,0 1 0,1-1 0,-1 1 0,0-1 0,0 1 0,0 0 1,-19 18 11,18-17-9,-8 11 11,-1 0 1,2 0-1,0 1 1,-14 27-1,21-36-13,-1 1 0,1 0 1,0 0-1,0 0 0,0 0 0,1 1 0,0-1 1,0 0-1,1 0 0,-1 1 0,1-1 0,1 0 1,-1 1-1,1-1 0,3 11 0,-2-14-5,-1 0-1,1 0 0,0 0 0,0 0 1,0 0-1,0-1 0,1 1 0,-1-1 1,1 1-1,-1-1 0,1 0 0,0 0 1,0 0-1,0 0 0,0-1 0,0 1 1,0-1-1,7 2 0,-4-1-5,0-1 0,1 1 0,-1-1 0,1-1 0,0 1-1,-1-1 1,1 0 0,-1-1 0,8 0 0,-2-3 0,-1 0 1,1 0-1,-1-1 1,1 0-1,15-11 1,-11 6 13,29-12 0,-39 20 2,-1 0-1,1 1 1,0-1-1,-1 1 0,1 0 1,0 1-1,0-1 1,-1 1-1,11 1 0,-10 1 2,-1 0-1,1 1 1,-1-1-1,0 1 0,0 0 1,0 1-1,-1-1 1,1 1-1,5 5 1,4 3-2,18 18 30,-24-22-19,0 1-1,15 10 1,-2-4-14,-15-10-7,1 0 0,-1-1 0,15 7 1,-18-9-28,0-1 0,1 0 0,-1-1 1,0 1-1,1 0 0,-1-1 1,0 0-1,1 0 0,-1 0 0,1 0 1,-1-1-1,6 0 0,1-2-56,2 0-3048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21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184 392 6728,'0'0'4729,"-11"6"-4401,-14 8-129,3-2 13,0 1 0,-24 19-1,41-28-125,0 0 0,0 0 0,1 0-1,0 0 1,0 1 0,0-1 0,0 1-1,1 0 1,0 0 0,0 1 0,0-1 0,1 1-1,0-1 1,0 1 0,-2 10 0,4-16-68,0 1-1,0 0 1,0 0 0,0 0 0,0 0 0,0-1 0,0 1 0,1 0 0,-1 0 0,0 0 0,1-1 0,-1 1 0,0 0 0,1 0 0,-1-1 0,1 1 0,-1 0 0,1-1-1,0 1 1,-1-1 0,1 1 0,0-1 0,-1 1 0,1-1 0,0 1 0,-1-1 0,1 0 0,0 1 0,0-1 0,0 0 0,-1 0 0,1 1 0,0-1 0,0 0 0,0 0-1,0 0 1,-1 0 0,1 0 0,0 0 0,1 0 0,3-1 46,1 1 1,-1 0-1,0-1 0,0 0 1,6-2-1,-5 1-1,0 0 0,-1-1 0,1 1 0,-1-1 0,1 0 0,-1-1 0,0 1 0,0-1 0,0 0 0,-1-1 0,6-6 0,-7 8-27,-1-1 0,0 1 0,0-1 0,0 0 0,0 1 0,-1-1 0,1 0 0,-1 0 0,0 0 0,0 0 0,0-1 0,-1 1 0,0 0 0,0 0 0,0 0 0,0 0 0,0-1 0,-2-4 0,0-1 50,-1 0 0,-1 0 0,0 0 0,0 1 1,-1-1-1,0 1 0,-9-13 0,14 21-72,-1 1 0,1 0 0,0-1-1,-1 1 1,1 0 0,0 0 0,0-1 0,-1 1 0,1 0-1,-1 0 1,1 0 0,0-1 0,-1 1 0,1 0-1,0 0 1,-1 0 0,1 0 0,-1 0 0,1 0 0,0 0-1,-1 0 1,1 0 0,-1 0 0,1 0-11,-1 0 0,1 0 0,0 0 0,0 0 0,0 0 0,0 0 0,0 0 0,0 0 0,-1 0 0,1 1 1,0-1-1,0 0 0,0 0 0,0 0 0,0 0 0,0 0 0,0 1 0,0-1 0,0 0 0,0 0 0,-1 0 0,1 0 0,0 0 0,0 1 0,0-1 0,0 0 0,0 0 0,0 0 0,0 0 1,0 1-1,0-1 0,0 0 0,0 0 0,0 0 0,1 0 0,-1 0 0,0 1 0,0-1 0,0 0 0,0 0 0,0 0 0,0 0 0,0 0 0,0 1 0,0-1 0,1 0 0,-1 0 1,0 0-1,0 0 0,0 0 0,0 0 0,0 0 0,0 0 0,1 1 0,-1-1 0,0 0 0,0 0 0,0 0 0,9 8 18,0 0 0,1 0 0,0-1-1,0 0 1,0 0 0,1-2 0,18 9 0,-21-11-9,-1-1 0,1 0 0,0 0 0,0 0 0,0-1 0,0 0 0,0-1 1,0 0-1,1 0 0,-1-1 0,0 0 0,11-3 0,-13 2 7,0-1 1,0 0-1,0 0 0,0 0 0,0-1 0,-1 0 1,0 0-1,1 0 0,-2-1 0,1 0 0,6-8 1,0-1 47,-1 0 0,0-1 0,8-18 0,-14 23-15,1-1-1,-1 0 1,-1 0 0,0-1 0,0 1-1,1-20 1,-4-69 364,-1 46-141,1 48-194,0 2-10,0 1-1,0 0 1,0-1-1,0 1 1,0 0 0,-1-1-1,0 1 1,0 0-1,1 0 1,-4-6-1,4 9-55,-1 0-1,1 0 0,-1 0 1,1 0-1,-1 0 0,1 0 1,-1 0-1,1 0 0,0 0 1,-1 0-1,1 0 0,-1 0 1,1 1-1,-1-1 0,1 0 1,0 0-1,-1 0 0,1 1 1,-1-1-1,1 0 0,0 0 1,-1 1-1,1-1 0,0 0 1,-1 1-1,1-1 0,0 1 1,0-1-1,-1 0 0,1 1 1,0-1-1,0 1 0,0-1 1,0 0-1,0 1 0,-1 0 0,-10 21 90,-2 14-45,2 0 1,-8 44-1,-7 81-5,4-23-36,13-87-37,-29 139-107,25-139-28,-32 82 1,0-11-368,41-111 306,4-11-120,7-23 54,15-25 197,1 2 0,3 0-1,45-63 1,-58 92 89,1 1 1,0 1-1,1 0 0,0 1 1,1 0-1,1 1 0,0 1 1,1 1-1,0 0 0,1 2 1,39-15-1,62-5 184,-27 7-3001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44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5520,'0'0'8206,"13"-2"-7820,-1 0-285,13-1 228,39 0 1,179 7 1663,-229-3-1852,0 1 0,0 0 0,24 8 0,-4-2 128,-32-7-241,0-1 0,0 1 1,0 0-1,0-1 0,0 1 0,0 0 0,0 0 0,0 0 0,-1 1 1,1-1-1,0 0 0,-1 1 0,1-1 0,0 1 0,-1-1 0,0 1 1,1 0-1,-1 0 0,0 0 0,0 0 0,0-1 0,0 1 0,-1 1 1,1-1-1,0 0 0,-1 0 0,1 4 0,0 4 96,-1 1 0,0 0 0,0-1 0,-4 18 0,1-7 27,-26 136 607,25-93-523,4 1-1,2-1 0,19 117 1,2 33 155,-4-24-98,24 205 450,-24 14 97,2 18 234,-8-317-745,22 137 734,-33-240-1008,0 1 29,0 0-1,-1 0 0,1 13 1,-2-19-71,0-1-1,0 0 1,0 1 0,0-1-1,0 1 1,-1-1 0,1 0 0,0 1-1,-1-1 1,1 0 0,-1 1 0,1-1-1,-1 0 1,0 0 0,1 1-1,-1-1 1,0 0 0,0 0 0,0 0-1,0 0 1,0 0 0,0 0 0,0 0-1,0 0 1,0-1 0,0 1-1,-3 1 1,-18 3 32,0 0-1,0-1 1,-1-1 0,0-1-1,-38-2 1,49 0-27,-16 0 37,0-2-1,-53-9 1,65 8-26,0-2-1,0 0 1,1-1 0,-1-1-1,1 0 1,-16-11 0,31 18-28,-12-6-2,1-2 0,0 1 0,0-1 0,1-1 1,0 0-1,1 0 0,-16-21 0,13 10-1725,-13-29 1,25 49 1726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2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1 899 5520,'0'0'4513,"12"3"-4048,-5-2-389,-3 0-34,0 0 0,0 0 1,0 0-1,0-1 0,0 1 1,0-1-1,0 0 0,0 0 0,0-1 1,0 1-1,0-1 0,0 0 0,0 0 1,-1 0-1,1 0 0,0-1 0,-1 0 1,1 1-1,0-1 0,-1-1 0,5-3 1,6-8 249,0-1 1,-1 0-1,-1-1 1,15-27-1,32-74 1148,-46 77-967,-11 32-317,1-1 0,0 1 0,0-1 0,1 1 0,7-11 1,-6 11 50,-1 0 1,1 0 0,3-10 0,-6 12-56,1 1 6,0 0 0,-1 0-1,2 0 1,-1 1 0,7-8-1,5-6 375,-4 0-234,-10 15-269,1 0 0,-1 0 0,1 0-1,0 0 1,0 0 0,0 1 0,0-1 0,0 1 0,4-4-1,-6 6-23,1 0 0,-1 0 1,1 0-1,-1-1 0,1 1 0,-1 0 0,1 0 0,-1 0 0,1 0 0,0 0 0,-1 0 0,1 0 0,-1 0 0,1 0 0,-1 0 0,1 1 0,-1-1 0,1 0 0,-1 0 0,1 0 0,-1 1 0,1-1 0,-1 0 0,1 0 0,-1 1 0,0-1 0,1 0 0,-1 1 0,1-1 0,-1 1 1,0-1-1,1 0 0,-1 1 0,0-1 0,0 1 0,1-1 0,-1 2 0,11 22-2,-10-21 9,3 7-11,-2-1 1,1 1-1,-1 0 0,-1 0 1,0-1-1,0 1 0,-1 0 1,0 0-1,-1 0 0,0 0 1,0 0-1,-1 0 0,-1-1 1,1 1-1,-1-1 0,-1 1 1,0-1-1,0 0 0,-1-1 1,0 1-1,-1-1 0,0 0 1,0 0-1,-9 8 0,8-9 8,0 0 0,-1-1-1,0 0 1,0 0-1,-9 5 1,13-9-5,1 0 0,-1-1 0,0 1 1,0-1-1,0 0 0,0 0 0,-1 0 0,1-1 0,0 1 0,0-1 0,0 0 0,0 0 1,-1-1-1,-5 0 0,-6-1 31,15 2-29,-1 0 1,0 0-1,1 0 0,-1 0 1,0 0-1,0 0 0,1-1 0,-1 1 1,0-1-1,1 1 0,-1-1 0,1 0 1,-1 1-1,-2-3 0,4 3-18,1-1 7,-1 1 0,0-1-1,1 1 1,-1-1 0,1 0 0,0 1-1,-1-1 1,1 1 0,-1-1-1,1 1 1,0 0 0,0-1 0,-1 1-1,1 0 1,0-1 0,-1 1 0,1 0-1,0 0 1,1-1 0,4-1-9,37-17-30,70-21 0,6-1 35,-81 25 7,245-114 116,-207 101 95,-76 29-203,1 0 0,-1 0 0,1 0-1,-1 0 1,0 0 0,1 0 0,-1 0-1,1 0 1,-1 0 0,0 0-1,1 0 1,-1 0 0,1 0 0,-1 0-1,1 0 1,-1 0 0,0 0 0,1 1-1,-1-1 1,0 0 0,1 0-1,-1 1 1,0-1 0,1 0 0,-1 0-1,0 1 1,1-1 0,-1 0 0,0 1-1,0-1 1,1 0 0,-1 1 0,0-1-1,0 0 1,0 1 0,0-1-1,1 1 1,-1-1 0,0 0 0,0 1-1,0-1 1,0 1 0,0 0 0,2 22 119,-5 8-18,-2 1 1,-2-1 0,-16 50-1,22-78-76,-6 21 38,6-14-12,1-10-54,0 0-1,0 1 1,0-1-1,0 0 1,0 0 0,1 0-1,-1 0 1,0 0-1,0 0 1,0 1-1,0-1 1,0 0 0,0 0-1,0 0 1,0 0-1,1 0 1,-1 0 0,0 0-1,0 1 1,0-1-1,0 0 1,0 0 0,0 0-1,1 0 1,-1 0-1,0 0 1,0 0 0,0 0-1,0 0 1,1 0-1,-1 0 1,0 0-1,0 0 1,0 0 0,0 0-1,0 0 1,1 0-1,-1 0 1,0 0 0,0 0-1,0 0 1,0-1-1,4 0 10,-1-1-1,0-1 0,-1 1 0,1 0 0,0-1 0,-1 0 0,1 1 0,2-5 1,3-2 5,37-45 53,-25 29-18,1 1 0,1 0 0,42-33 0,-56 51-35,9-6 66,33-20 0,-49 32-79,-1-1-1,1 1 1,-1 0 0,1-1 0,0 1-1,-1 0 1,1 0 0,-1 0-1,1-1 1,0 1 0,-1 0 0,1 0-1,0 0 1,0 0 0,-1 0-1,1 0 1,0 0 0,-1 1 0,1-1-1,0 0 1,-1 0 0,1 0 0,-1 1-1,1-1 1,0 0 0,-1 1-1,1-1 1,-1 0 0,1 1 0,-1-1-1,1 1 1,-1-1 0,1 1-1,-1-1 1,1 1 0,-1-1 0,0 1-1,1-1 1,-1 1 0,0 0-1,1-1 1,-1 1 0,0 0 0,0-1-1,0 1 1,0-1 0,1 2-1,0 3 13,-1 1 1,1-1-1,-1 0 0,0 9 0,0 4 14,-1 8 26,-1 0-1,0-1 1,-7 28 0,12-61-18,1 0 0,0 1-1,1 0 1,-1 0 0,10-10 0,37-38 32,-45 50-58,33-28 44,-36 31-50,0-1 1,1 1-1,-1 0 0,1 0 0,0 0 1,-1 1-1,1-1 0,0 1 1,5-1-1,-9 2-4,1 0-1,0 0 1,-1 0-1,1 0 1,0 0-1,-1 0 1,1 1-1,0-1 1,-1 0-1,1 1 1,0-1-1,-1 0 1,1 1-1,-1-1 1,1 1-1,-1-1 1,1 0-1,-1 1 1,1 0-1,-1-1 1,1 1-1,-1-1 1,0 1-1,1-1 1,-1 1-1,0 0 1,1-1-1,-1 1 1,0 0-1,0-1 1,0 1-1,0 1 1,3 22 9,-3-23-11,0 21 4,-1-1 0,-2 1 1,-5 26-1,-5 36 3,13-83-6,0-1-1,0 1 1,0 0 0,0 0-1,0-1 1,0 1-1,0 0 1,1 0-1,-1-1 1,0 1 0,1 0-1,-1-1 1,0 1-1,1 0 1,-1-1-1,0 1 1,1 0 0,-1-1-1,1 1 1,0-1-1,-1 1 1,1-1-1,-1 1 1,1-1 0,0 0-1,-1 1 1,1-1-1,0 0 1,-1 1-1,1-1 1,0 0 0,0 0-1,-1 0 1,1 1-1,0-1 1,0 0-1,-1 0 1,2 0 0,37-3 37,-25 1-28,-1 0-5,-1 0 0,0-1 0,0-1-1,0 1 1,17-10 0,56-33-9,-5 3-4,-37 22-11,67-44 0,-104 61 15,13-7 81,-16 12-19,-7 10-7,-15 20 4,-25 32-1,-19 28 51,57-80-75,0 0-1,1 0 0,1 0 1,-1 1-1,2 0 1,-5 21-1,8-31-20,-1 0 0,1 0 0,0 0 1,0 1-1,0-1 0,0 0 0,0 0 0,0 1 0,0-1 0,1 0 0,-1 0 0,1 0 0,0 0 0,0 1 0,0-1 0,0 0 0,0 0 0,2 3 0,-2-5-2,0 1 0,1 0-1,-1-1 1,0 1 0,0-1-1,1 1 1,-1-1 0,0 0-1,1 1 1,-1-1 0,0 0-1,1 0 1,-1 0 0,1 0-1,-1 0 1,0 0 0,1 0-1,-1-1 1,0 1 0,1 0-1,-1-1 1,0 1 0,0-1-1,1 0 1,-1 1 0,0-1-1,0 0 1,0 0 0,0 1-1,2-3 1,5-4 16,0-1 1,-1 0-1,0-1 0,0 0 1,-1 0-1,0 0 0,0-1 1,6-15-1,0 1 8,-5 10 0,0-1-1,-1 1 1,-1-1-1,0 0 1,-1 0-1,-1-1 1,0 1 0,-1-1-1,0-23 1,-2 28 71,0 20 25,0 6-124,0-2-6,-1 16-25,2-1 0,1 0 0,6 32 0,-8-57 23,1-1 1,-1 1-1,1-1 0,0 1 1,0-1-1,0 1 1,0-1-1,1 0 0,-1 1 1,0-1-1,1 0 1,0 0-1,-1 0 0,1 0 1,0 0-1,0-1 0,3 3 1,-3-3 1,0 0-1,0-1 1,1 1 0,-1-1 0,0 1 0,1-1 0,-1 0-1,0 0 1,0 0 0,1 0 0,-1 0 0,0-1 0,1 1-1,-1-1 1,0 1 0,0-1 0,0 0 0,1 0-1,2-2 1,17-9 5,0-1-1,-1-1 1,-1-1-1,0-1 1,-2-1-1,32-35 0,87-127 11,-99 127-8,92-144-6,-126 189-11,0-1-1,-1 1 0,1-1 1,3-14-1,-21 41-40,-17 44 8,-29 82-1,46-103 16,2 0-1,1 1 1,-5 51-1,15-88 25,-2 54-45,2-56 41,2 1 0,-1-1 0,0 0-1,1 0 1,0 1 0,0-1 0,0 0-1,1 0 1,-1 0 0,1 0 0,2 3 0,-3-6 4,0 0 1,0 1 0,0-1 0,1 0-1,-1 0 1,0-1 0,1 1-1,-1 0 1,0 0 0,1-1 0,-1 1-1,1 0 1,-1-1 0,1 0-1,-1 1 1,1-1 0,-1 0 0,1 0-1,-1 0 1,1 0 0,0 0-1,-1 0 1,1 0 0,-1 0 0,1-1-1,-1 1 1,1 0 0,2-2 0,4-1-10,-1 0 0,1-1 0,-1 0 0,9-6 0,-1-1-2,-1-1 0,0-1 0,0 0 0,-2-1-1,23-30 1,-10 7-7,30-58 1,-34 48 2,-2-1 1,-2 0 0,-2-2-1,-2 0 1,8-65 0,-19 104 14,-1 6 5,0 1-1,0-1 1,0 1-1,-1-1 1,0 1-1,0-1 1,0 1-1,0-1 1,-1 1-1,0-1 1,0 1-1,0-1 1,-3-6-1,4 11 3,0 0 1,-1 0-1,1 0 0,0 0 0,-1 0 0,1 0 0,0 0 0,-1 0 0,1 0 1,0 0-1,-1 1 0,1-1 0,0 0 0,-1 0 0,1 0 0,0 1 0,-1-1 1,1 0-1,0 0 0,0 1 0,-1-1 0,1 0 0,0 0 0,0 1 0,0-1 1,-1 0-1,1 1 0,0-1 0,0 0 0,0 1 0,0-1 0,0 0 0,0 1 1,0-1-1,0 1 0,-12 21 20,9-14-18,-14 26-15,3 1-1,1 1 1,2 0-1,-11 57 1,17-63 1,1-1-1,2 1 1,1 0 0,1 0-1,2 0 1,7 40 0,-6-55 8,0 0 1,2 0-1,0 0 1,0-1-1,1 0 0,13 20 1,-15-27 8,0-1 1,1 0-1,0 0 0,0 0 0,0 0 1,1-1-1,0 0 0,0 0 1,1-1-1,-1 0 0,1 0 0,0 0 1,0-1-1,13 5 0,-15-7 16,-1 0-1,1-1 0,0 0 1,-1 0-1,1 0 0,0 0 0,-1-1 1,1 0-1,0 0 0,-1 0 1,1 0-1,-1-1 0,1 0 0,-1 0 1,0 0-1,7-4 0,-5 2-340,1-1 0,-1 1 0,-1-1 0,1 0 0,-1 0 0,1-1 0,-1 0 0,-1 0 0,5-7-1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26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1 310 6424,'0'0'6384,"12"-13"-6091,-12 13-293,178-185 1528,-170 178-1412,-1 0 93,1 0-1,0 0 1,1 1-1,-1 0 1,1 0-1,17-7 1,-25 13-182,-1 0-1,1 0 1,-1-1 0,1 1-1,0 0 1,-1 0 0,1 0 0,-1 0-1,1 0 1,-1 0 0,1 0 0,-1 1-1,1-1 1,-1 0 0,1 0 0,-1 0-1,1 0 1,-1 1 0,1-1-1,-1 0 1,1 0 0,-1 1 0,1-1-1,-1 0 1,1 1 0,-1-1 0,0 1-1,1-1 1,-1 1 0,0-1-1,1 0 1,-1 1 0,0-1 0,0 1-1,1-1 1,-1 1 0,0-1 0,0 1-1,0 0 1,0 0 0,2 24 337,-5 4-207,-2 0 0,-1-1 0,-1 1 0,-2-2 0,0 1-1,-25 46 1,63-138 435,-18 35-508,2 0 0,1 0 0,2 2 0,35-50 0,-49 75-72,0 0-1,-1 1 1,1-1-1,0 0 0,0 1 1,0 0-1,0-1 1,0 1-1,4-1 0,-6 1-8,1 1 0,-1 0 0,1 0 0,-1 0 0,1 0 0,-1 0 0,1 0 1,-1 0-1,1 0 0,-1 0 0,0 0 0,1 0 0,-1 0 0,1 1 0,-1-1 0,1 0 0,-1 0 0,1 0 0,-1 1 0,1-1 0,-1 0 0,0 1 0,1-1 0,-1 0 0,1 1 0,-1-1 0,0 0 0,0 1 0,1-1 0,-1 0 0,0 1 0,0-1 0,1 1 0,-1-1 0,0 1 0,0-1 0,0 1 0,0-1 0,1 1 0,-1-1 0,0 1 0,0-1 0,0 1 0,0-1 0,0 1 0,0-1 0,-1 2 0,1 44 66,0-27-40,3 37 1,-3-51-19,1 0 1,0 0-1,0-1 1,1 1-1,0-1 1,-1 1-1,1-1 1,1 1-1,-1-1 1,0 0-1,1 0 1,5 6-1,-4-7-1,-1-1-1,0 1 1,1-1-1,0 1 1,-1-1-1,1 0 1,0-1-1,0 1 0,0-1 1,0 0-1,6 2 1,47 2 17,-50-5-22,10 0 12,1 0 0,-1-1 0,0-1 0,0-1 0,0 0 0,0-2 0,-1 0 0,30-12 0,-39 14-1,0-1 1,0 1-1,0-1 0,-1-1 1,0 1-1,0-1 0,0 0 1,0 0-1,-1-1 0,0 0 0,0 0 1,0 0-1,-1 0 0,0-1 1,0 0-1,0 0 0,-1 0 0,0 0 1,-1 0-1,1-1 0,1-14 1,-3 20-7,-1 0 0,0 0 1,0-1-1,1 1 0,-1 0 1,-1 0-1,1 0 0,0 0 1,0 0-1,-1 0 0,0-1 1,1 1-1,-1 0 0,0 0 1,0 1-1,0-1 0,0 0 1,0 0-1,0 0 0,0 1 1,-1-1-1,1 0 0,-1 1 1,1-1-1,-1 1 0,0 0 1,0 0-1,-3-2 0,3 2-3,-1 0 0,1 1 0,-1 0 0,1-1 0,-1 1 0,1 0 0,-1 0 0,1 1 0,-1-1 0,1 0 0,-1 1 0,1 0 0,0-1 0,-1 1-1,1 0 1,0 0 0,-1 0 0,1 1 0,0-1 0,0 0 0,0 1 0,0-1 0,0 1 0,-2 3 0,-6 6 10,1-1 1,0 2-1,1-1 0,1 1 1,-1 0-1,-8 23 1,13-27-6,-1 0 1,2 0-1,-1 0 1,1 1-1,1-1 1,-1 1-1,2-1 1,-1 1-1,1 0 1,0-1-1,1 1 1,2 13-1,-2-18-9,0-1 1,1 1-1,-1 0 1,1-1-1,0 1 1,0-1-1,0 0 1,0 0-1,0 1 1,1-2-1,-1 1 1,1 0-1,0 0 1,0-1-1,6 4 1,-3-3-1,-1 0 0,1 0 0,0-1 0,0 0 0,0 0 0,0-1 0,0 0 0,0 0 0,8 0 0,0-1 11,0 0 0,0-1 0,0-1-1,-1 0 1,1-1 0,0 0 0,-1-1 0,16-7 0,-15 3 47,0-1 0,0 0 0,-1-1 0,0 0 0,0-1 0,-2-1 0,1 0 0,17-25 0,-26 33-31,0-1 1,0 0-1,-1 0 0,0 0 1,0 0-1,0 0 0,2-8 1,8-22 285,-25 105 121,-2 3-405,7-28-48,-3 0-1,-1-1 1,-32 76 0,44-119 15,0-1 0,0 0 1,0 1-1,0-1 1,0 0-1,-1 1 1,1-1-1,0 0 0,0 1 1,0-1-1,-1 0 1,1 0-1,0 1 1,0-1-1,-1 0 0,1 0 1,0 0-1,0 1 1,-1-1-1,1 0 1,0 0-1,-1 0 0,1 0 1,0 0-1,-1 0 1,1 1-1,0-1 1,-1 0-1,1 0 0,0 0 1,-1 0-1,1 0 1,0 0-1,-1 0 1,1-1-1,-1 1 1,1 0-1,0 0 0,0 0 1,-1 0-1,1 0 1,0 0-1,-1-1 1,1 1-1,0 0 0,-1 0 1,1 0-1,0-1 1,0 1-1,-1 0 1,1 0-1,0-1 0,0 1 1,0 0-1,-1-1 1,1 1-1,-11-21 24,8 12-3,0 0-1,1 0 0,0-1 1,1 1-1,0-1 1,0 1-1,1-1 0,0 1 1,1-1-1,0 1 1,1-1-1,3-13 0,-4 21-16,-1 1 0,0 0-1,1 0 1,-1 0 0,1 0-1,-1 0 1,1 0 0,0 0-1,-1 0 1,1 1 0,0-1-1,0 0 1,0 0 0,0 0-1,-1 1 1,1-1 0,0 0-1,0 1 1,0-1 0,0 1-1,1-1 1,-1 1 0,0 0-1,0-1 1,0 1 0,0 0-1,0 0 1,0 0 0,0 0-1,1 0 1,1 0 0,4 1-5,-1 0-1,0 1 1,1 0 0,10 5 0,3 0-11,-5-2 3,1-2 0,-1 1 0,1-2 0,0 0 0,0-1 1,-1-1-1,1 0 0,0-1 0,0-1 0,0-1 0,-1 0 0,1 0 1,-1-2-1,0 0 0,0-1 0,0 0 0,-1-1 0,0-1 1,-1 0-1,1-1 0,-2 0 0,1-1 0,-1-1 0,-1 0 0,16-19 1,-13 12 24,0-1 0,-1-1 1,-1 0-1,-1 0 0,-1-1 1,-1 0-1,9-31 0,12-29 129,-34 146 62,2-16-206,-2-3-28,-1-1 1,-17 67 0,20-105 8,0 1 0,-1-1 0,0 0 0,0 0 0,0-1 0,-1 1 0,0-1 0,0 1 0,-1-1 0,0-1 0,-11 11 0,15-15 16,0 0 1,0-1-1,0 1 0,-1-1 0,1 1 0,0-1 0,0 1 0,-1-1 1,1 0-1,0 0 0,0 0 0,-1 0 0,1 1 0,0-2 0,-1 1 0,1 0 1,0 0-1,-1 0 0,1-1 0,0 1 0,0 0 0,0-1 0,-1 1 1,1-1-1,0 0 0,0 1 0,0-1 0,0 0 0,0 0 0,0 0 1,0 0-1,0 1 0,0-1 0,0 0 0,1-1 0,-1 1 0,0 0 0,1 0 1,-1 0-1,1 0 0,-1-2 0,-1-1 7,1 1 0,-1 0 0,1-1 1,0 0-1,1 1 0,-1-1 0,0 1 0,1-1 0,0 0 0,0 0 0,0 1 0,0-1 1,2-5-1,0 3 2,0 1 1,0 1-1,1-1 1,-1 0-1,1 1 1,0-1-1,0 1 1,1 0-1,-1 0 1,1 0-1,0 0 1,0 1 0,5-4-1,-1 2 5,-1 1 0,2 0-1,-1 0 1,0 1 0,1 0 0,-1 0-1,11-2 1,2 2-37,0 1-1,-1 0 1,1 2-1,0 0 1,40 6-1,-48-3-138,5 0 110,-6-3-3017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39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1 912 3808,'0'0'8446,"11"7"-8052,36 20-5,-43-26-326,-1 1 0,1-1 0,-1 0 0,1-1 0,0 1 0,-1 0 0,1-1 1,0 0-1,0 0 0,-1 0 0,1-1 0,0 1 0,0-1 0,-1 0 0,1 0 0,-1 0 0,1 0 0,-1 0 0,1-1 0,4-3 0,2 0 116,16-7 48,-1-1 0,-1-1 0,0-1 0,-1-1 0,-1-2 0,-1 0 0,0-1 0,23-28 0,-13 9 171,-2-2 0,-2 0 0,43-86 0,-65 116-331,26-53 856,43-124 1,-73 184-899,7-21 204,-1 1 1,-1-1 0,-1 0 0,-1 0 0,0-47 0,-4 61-142,0 5 3,0 0-1,0 0 1,-1 1 0,0-1 0,0 0 0,0 0 0,-2-4-1,3 8-68,0 1-1,-1-1 1,1 0-1,0 1 1,-1-1-1,1 0 1,-1 1 0,1-1-1,-1 1 1,1-1-1,-1 0 1,0 1-1,1-1 1,-1 1-1,0 0 1,1-1-1,-1 1 1,0 0-1,1-1 1,-1 1-1,0 0 1,0 0-1,1-1 1,-1 1-1,0 0 1,0 0 0,-1 0-1,0 1 0,0-1 0,0 1 0,1-1 0,-1 1 0,0 0 0,0 0 0,0 0 0,1 0 0,-1 0 0,-3 3 0,-4 4-6,1 1 1,-15 18-1,20-23 12,-20 24-46,15-20 14,0 1 0,1 0 0,0 0 0,1 1 0,0 0-1,-7 16 1,5-3 5,-57 165-51,56-155 30,2 0 0,0 1 1,-2 61-1,3 20-8,2-62-14,3 1-1,9 100 1,-8-147 28,1-1 1,1 1-1,0-1 1,-1 0-1,2 0 0,-1 0 1,1 0-1,0 0 1,0 0-1,1-1 1,-1 1-1,1-1 0,7 6 1,-8-8 7,0-1 1,0 1-1,1-1 1,-1 0-1,1 0 1,-1-1-1,1 1 0,0-1 1,-1 0-1,1 0 1,0 0-1,0 0 1,0-1-1,0 1 1,0-1-1,0 0 1,0 0-1,0-1 0,0 1 1,0-1-1,-1 0 1,9-2-1,14-7 4,0-1-1,0-1 0,-1-1 1,0-2-1,-2 0 1,28-23-1,-37 26-6,0-1-1,0 0 1,-2-1 0,20-28-1,34-65-47,-57 90 51,12-17 16,-13 22-32,-1 0 1,9-20-1,-20 43 25,1 1 1,0 1-1,0-1 0,1 0 0,1 1 1,0 0-1,0-1 0,3 18 1,-1-20-12,0 0 1,1 0-1,0 1 1,0-1-1,2-1 1,-1 1-1,1 0 1,0-1-1,1 0 1,0 0-1,10 12 1,-11-16-11,0 0 1,1-1 0,0 0 0,0 0-1,0 0 1,1-1 0,-1 0 0,1 0-1,-1 0 1,13 3 0,-14-4 6,-1-1 1,1 0-1,0-1 1,0 1 0,0 0-1,-1-1 1,1 0-1,0 0 1,0 0 0,0-1-1,0 1 1,-1-1-1,1 0 1,0 0-1,0 0 1,-1 0 0,1-1-1,-1 0 1,5-2-1,3-5-14,0-1 1,-1-1-1,0 1 0,0-2 0,-1 1 0,-1-1 0,0-1 1,8-17-1,44-111-125,-57 131 144,26-77-78,-4 0 1,-4-2 0,-4-1 0,10-166-1,-26 248 59,-1 1 0,0-1-1,-2-14 1,-11 62-109,5-3 96,3 0-1,-2 60 0,1-12 11,1-34 11,-18 267-132,14-227 114,4-60 84,1 36-1,4-67 1,0-2-38,0 0-1,0 1 1,0-1 0,1 0-1,-1 1 1,0-1 0,1 0-1,0 1 1,-1-1 0,2-1-1,-1 0 2,9-27 25,1 2 0,1-1 0,2 2-1,1 0 1,22-32 0,-24 43-17,1 1 0,1 1 1,0 1-1,25-17 0,-36 26-13,0 1 0,1 1 0,0-1-1,0 1 1,-1 0 0,1 0 0,1 0 0,-1 1 0,0 0 0,7-1-1,-11 2-5,1 0-1,-1 0 1,0 0-1,0 0 1,0 0-1,1 0 1,-1 0 0,0 1-1,0-1 1,0 1-1,0-1 1,0 1-1,0-1 1,0 1-1,0-1 1,0 1-1,0 0 1,0 0-1,2 1 1,-2 0-2,0 0 0,-1-1 1,1 1-1,0 0 0,-1 0 0,1 0 1,-1 0-1,1 0 0,-1 0 0,0 0 1,0 0-1,0 0 0,0 0 1,0 0-1,0 0 0,-1 2 0,-1 8 6,-1-1 0,-1 1-1,0-1 1,0 0 0,-1 0-1,-1 0 1,0-1 0,0 0-1,-1 0 1,-13 15 0,0-3 15,-1 0 1,-1-2-1,-28 20 1,50-39-20,-1-1 0,0 0 0,0 1 0,0-1 0,1 1 0,-1-1 0,0 1 0,1-1 1,-1 1-1,0 0 0,1-1 0,-1 1 0,1 0 0,-1-1 0,1 1 0,-1 0 0,1 0 0,0-1 0,-1 1 0,1 0 0,0 0 0,0 0 0,-1-1 0,1 1 0,0 0 0,0 0 0,0 1 0,1-1 0,0 0 0,0 0 0,1 1 0,-1-1 0,0 0 0,0 0 0,1-1 0,-1 1 0,1 0 0,-1 0 0,3 0 0,7 5 0,4 2-7,1-1 0,0-1 0,-1 0 0,2-1 0,-1-1 0,0-1 0,1 0 0,0-1 0,0 0 0,0-2 0,-1 0 0,1-1 0,0-1 0,0 0-1,-1-1 1,25-8 0,-31 8 12,0-2-1,-1 1 0,1-1 1,-1-1-1,0 0 0,0 0 0,-1 0 1,9-10-1,-14 13 1,0 0 0,0 0 1,-1-1-1,1 1 0,-1 0 0,0-1 1,0 0-1,0 1 0,-1-1 0,1 0 1,-1 0-1,0 0 0,0 0 0,-1 0 0,1 0 1,-1 0-1,1 0 0,-1 0 0,-1 0 1,1 0-1,0-1 0,-1 1 0,0 0 0,-1-4 1,1 7 0,0-1 1,0 1-1,0-1 1,0 1-1,0-1 1,0 1-1,0 0 1,0-1-1,-1 1 0,1 0 1,0 0-1,-1 0 1,1 0-1,-1 0 1,1 0-1,-1 0 1,0 1-1,1-1 1,-1 0-1,0 1 1,1 0-1,-1-1 1,0 1-1,0 0 1,0 0-1,1 0 1,-1 0-1,0 0 1,0 0-1,1 0 1,-4 1-1,4 0-2,-1-1 0,1 0 0,-1 1-1,1-1 1,-1 1 0,1-1 0,-1 1 0,1 0 0,-1 0 0,1 0 0,0 0-1,-1 0 1,1 0 0,0 0 0,0 0 0,0 0 0,0 0 0,0 1 0,0-1-1,0 0 1,0 1 0,0-1 0,1 1 0,-1-1 0,0 1 0,1-1-1,0 1 1,-1-1 0,1 1 0,0 0 0,0-1 0,0 1 0,0 0 0,0-1-1,0 4 1,2 2 5,1 0 0,-1 1 0,2-1-1,-1 0 1,0-1 0,1 1 0,1-1 0,-1 1-1,1-1 1,0 0 0,0-1 0,1 1-1,-1-1 1,1 0 0,0-1 0,1 1 0,-1-1-1,12 5 1,-5-3-58,1 1-1,0-2 1,0 0 0,0-1-1,1 0 1,-1-1 0,1-1-1,25 1 1,-15-6-3083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39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11552,'0'0'1688,"67"-56"-1592,-35 36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2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5320,'0'0'9288,"10"-2"-8996,34 0-16,-43 2-262,0 1-1,-1-1 1,1 0 0,0 1 0,0-1 0,0 1 0,0-1 0,-1 1 0,1-1 0,0 1 0,-1 0 0,1-1 0,0 1 0,-1 0 0,1 0 0,-1-1 0,1 1 0,-1 0 0,1 0 0,-1 0 0,0 0 0,1 1 0,5 25 256,-4-18-156,6 42 202,-5-27-113,10 35 0,-6-36-90,-2 1-1,0-1 0,-1 1 1,1 38-1,-5-28 162,8 63 0,-5-79-131,-3-10 54,1-9-24,0-36-77,2 0 0,2 1-1,1-1 1,12-35 0,29-69 93,-43 131-177,-1-1-1,1 1 0,1 0 1,0 0-1,0 1 1,11-15-1,-9 15 12,-4 5-22,-1 1 0,1-1 0,0 1-1,0-1 1,1 1 0,-1 0 0,1 0 0,-1 1-1,1-1 1,6-2 0,10-3-3,-4 14 64,-9-2-58,-4-2 4,0 0-1,1 1 1,-1-1 0,0 1 0,-1 0-1,1 0 1,0 0 0,-1 0-1,0 1 1,0-1 0,0 1-1,0-1 1,2 7 0,2 7 15,7 32 1,-7-22-16,-3-12-6,0 0 0,0 31 1,2 12-4,14 90 56,-18-146-49,-1 0 1,0-1-1,1 1 0,0 0 0,-1 0 1,1 0-1,0-1 0,0 1 0,0 0 1,0-1-1,0 1 0,2 1 0,-2-3-7,0 0-1,0 0 0,0-1 0,-1 1 0,1 0 0,0-1 0,0 1 0,0-1 0,0 1 1,0-1-1,0 0 0,-1 1 0,1-1 0,0 0 0,0 0 0,-1 1 0,1-1 0,-1 0 1,1 0-1,0 0 0,-1 0 0,1-1 0,8-24-1070,-7 21-610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3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3808,'0'0'10570,"-4"10"-10372,-15 32-2,17-39-130,1 1 0,0-1-1,0 1 1,0-1 0,1 1 0,-1-1 0,1 1 0,0 6 0,-2 8 274,0 1-137,0 0 0,1 1 0,3 29 0,-1-4 135,0-25 17,8 41 0,-6-45-141,-4-16-208,1 1 0,0-1-1,0 0 1,0 0-1,0 0 1,0 0-1,0 0 1,0 1-1,0-1 1,0 0-1,0 0 1,0 0-1,0 0 1,0 1 0,0-1-1,0 0 1,0 0-1,0 0 1,0 0-1,0 0 1,0 1-1,1-1 1,-1 0-1,0 0 1,0 0 0,0 0-1,0 0 1,0 0-1,0 1 1,0-1-1,0 0 1,0 0-1,1 0 1,-1 0-1,0 0 1,0 0-1,0 0 1,0 0 0,0 0-1,1 0 1,-1 0-1,0 0 1,0 1-1,0-1 1,0 0-1,0 0 1,1 0-1,-1 0 1,0 0 0,0 0-1,0 0 1,1-1-1,4-6-296,-2 2-1691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5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30 5120,'0'0'6752,"8"11"-6456,-4-6-256,5 5 38,-1 0 0,-1 1-1,0-1 1,-1 2 0,0-1 0,6 16 0,109 265 2122,-110-267-1873,2 0 1,1-1-1,29 39 0,-4-23 369,-36-32-502,1-3 314,2-14-289,39-126-5,-4 8-85,83-132 104,-118 250-225,0 0 0,1 0-1,0 0 1,0 1 0,1 0-1,0 0 1,17-11 0,-20 12-8,-11 5-38,-14 4-8,-25 4 32,-1-2 0,-48-1 0,-101 0 17,23 3 77,147-5-49,15 0-4,-1-1 1,1 0 0,-18-2-1,28 2-26,0-1-1,-1 1 0,1 0 1,0 0-1,0 0 1,0 0-1,-1 0 0,1 0 1,0 0-1,0 0 0,0 0 1,-1 0-1,1 0 0,0 0 1,0 0-1,-1 0 0,1 0 1,0 0-1,0 0 0,-1 0 1,1 0-1,0 0 0,0 0 1,0 0-1,-1 0 0,1 0 1,0 0-1,0 0 1,0 0-1,-1 1 0,1-1 1,0 0-1,0 0 0,0 0 1,0 0-1,-1 1 0,1-1 1,0 0-1,0 0 0,0 0 1,0 1-1,0-1 0,8 6-85,29 3-2431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6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65 4216,'0'0'6425,"-11"5"-6030,-94 51 883,82-43-800,1 2-1,1 1 1,-23 20 0,36-28-354,1 0 1,0 1-1,0 0 1,1 0-1,0 0 1,1 1-1,0 0 1,1 0-1,0 0 1,0 0-1,1 1 1,-3 12 0,6-18-90,0-1 0,0 1 0,0-1 1,1 1-1,0 0 0,-1-1 1,1 0-1,1 1 0,-1-1 1,1 0-1,0 1 0,0-1 1,0 0-1,0 0 0,1-1 1,-1 1-1,1 0 0,0-1 1,0 0-1,1 0 0,6 6 0,-4-4 14,0-1-1,1 1 0,-1-1 1,1-1-1,0 1 0,0-1 1,0 0-1,1-1 0,-1 0 1,0 0-1,1 0 0,9 0 1,-2-2 52,0 0 1,0-1-1,0-1 0,0 0 1,0-1-1,0 0 0,-1-2 1,1 1-1,21-12 1,-25 10-30,0 0 1,-1-1 0,0 0 0,0-1 0,0 0 0,-1-1 0,0 1-1,-1-2 1,0 1 0,0-1 0,11-21 0,-12 18-1,0 0 1,-1-1-1,-1 0 1,4-15-1,-8 25-53,1-1 0,-2 1 0,1 0 0,-1 0 0,1-1 0,-1 1 0,0 0 0,-1-1 0,1 1 0,-1 0 0,0 0 0,0 0 0,0-1 0,0 1 0,-1 0 0,1 0 0,-1 1 0,0-1 0,-3-4 0,-11-11 65,0 0 0,-1 2 0,-37-31 0,46 42-65,0 1 0,-1-1 1,0 1-1,1 1 0,-2-1 0,1 2 0,0-1 1,-1 1-1,1 1 0,-1 0 0,0 0 0,-16 0 1,18 2-39,1 0 0,-1 1 0,1 0 0,-1 0 0,1 1 0,-10 3 0,-4 9-3106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6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6728,'0'0'664,"12"23"1668,-10-17-2150,-1 0 0,1 0 0,-1 0 0,-1 0 0,1 0 0,-1 0 0,-1 10 0,1 19 222,7 241 1355,-4-40-598,5-94-220,-8-124-2656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8536,'0'0'4182,"3"11"-3739,-2-6-384,2 6 70,-1 1 0,0-1-1,-1 1 1,0-1 0,-1 16 0,-4 10 290,2-22-662,1 0-1,0-1 0,2 20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52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0 928 7024,'0'0'9016,"0"-13"-8617,4-66 157,3-1 0,4 1 0,3 1 0,3 0-1,32-88 1,-35 133-302,1 0-1,1 1 1,2 0 0,1 1 0,1 2-1,37-42 1,-49 61-136,0 1-1,1 0 1,1 0-1,-1 1 1,1 1-1,1 0 1,-1 0-1,1 1 1,0 0 0,1 0-1,12-3 1,-20 9-77,-1-1-1,1 1 1,-1 0 0,1 0 0,-1 1 0,1-1 0,-1 1 0,1-1 0,-1 1-1,1 0 1,-1 1 0,0-1 0,0 0 0,1 1 0,2 2 0,3 2 42,-1 0 0,1 0 0,-2 1 0,9 7 0,-7-4-13,-1 1 0,1-1 0,-2 1-1,1 0 1,-2 1 0,1 0 0,-2 0 0,0 0 0,5 16 0,-8-21-32,0 0 0,-1-1 1,0 1-1,0 0 0,-1 0 1,0 0-1,0 0 0,0 0 1,-1-1-1,0 1 0,0 0 1,-1 0-1,0-1 0,0 1 1,0-1-1,-1 1 0,0-1 1,0 0-1,-9 11 0,1-4 22,0-1 1,-2 0-1,1 0 0,-1-1 0,-1-1 1,0-1-1,0 0 0,-1 0 0,0-2 1,-1 0-1,0 0 0,0-2 0,-31 8 0,27-10 13,0 0 0,0-1 0,0-1 0,0-1 0,0 0 0,0-2 0,0 0 0,0-1 0,1-2 0,0 0 0,-31-12 0,15-1-14,34 17-61,0 1 0,0-1 0,1 1 0,-1-1 0,0 0 0,0 1 0,0-1 0,1 0 0,-1 0 0,0 0 0,1 1 0,-1-1 0,0 0 0,1 0 0,-1 0 0,1 0 0,0 0 0,-1 0 0,1 0 0,0 0 0,-1 0 0,1 0 0,0 0 0,0 0 0,0 0 0,0-1 0,0 1 0,0 0 0,0 0 0,1 0 0,-1 0 0,1-2 0,12-13-3462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48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4912,'0'0'2632,"66"-6"-2208,-13 14 0,9 4 160,11 6 8,-1 6 24,13-2 16,1 2-96,7-8 16,8-9-152,4-14 16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0:5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0 246 6016,'0'0'6572,"1"14"-6478,0-1-67,0 8 83,1 0 0,9 40 1,-8-48-15,1 0 1,0 0 0,1-1 0,0 1 0,1-1 0,1 0-1,8 11 1,-9-14-29,-5-7-52,-1-1 0,1 1 1,0-1-1,0 0 1,0 1-1,0-1 0,0 0 1,0 0-1,1 0 1,-1 0-1,0 0 0,0 0 1,1 0-1,1 1 1,11 7 93,5 2 101,-13-9-176,1 0-1,0-1 1,0 0 0,-1 0-1,1 0 1,0-1 0,0 0-1,0 0 1,0-1 0,11-2-1,5-3 31,0-1 0,-1-1-1,29-14 1,-26 11 37,-1-2 0,0-1 0,-1-1 0,42-36 1,-52 41-14,0 0 1,0 1-1,16-8 1,18-12 54,-30 17-142,1 0 0,0 1 0,0 1 0,37-14 0,9 14-16,181-70 124,-220 72-107,2 2 0,-1 0 0,0 2 0,37-2 1,4 0-4,-54 5 0,0 1 0,1 0 0,-1 1 0,0 0 0,0 1 0,0 1 0,0 0 0,-1 1 0,1 0 0,-1 1 0,0 0 0,17 11 0,-20-10 0,1 0 0,-2 1 0,1 0 0,-1 1 0,0 0 0,8 10 0,17 18 0,-28-31-1,0 1 1,0 0-1,-1 1 1,0-1-1,5 10 1,-5-9 6,0 0 1,0-1 0,0 1-1,8 8 1,-4-6-27,-6-8 60,-1 1 0,0-1 0,0 0-1,0 1 1,1-1 0,-1 0 0,1 0-1,-1 0 1,1 0 0,-1 0 0,1 0-1,2 1 1,-3-3-25,1 1 1,-1 0-1,0 0 1,0-1-1,1 1 0,-1-1 1,0 1-1,0-1 0,0 0 1,0 1-1,0-1 0,0 0 1,0 0-1,0 0 0,0 0 1,0 1-1,0-1 0,0-1 1,0 1-1,-1 0 0,1 0 1,0 0-1,0-2 0,15-24 36,-14 22-39,0 0-1,1 0 1,0 0-1,0 1 0,0-1 1,1 1-1,0 0 1,-1 0-1,1 0 1,1 0-1,-1 1 1,0-1-1,1 1 1,5-2-1,45-26 103,-45 24-95,-1 2 0,1-1 0,-1 1 0,1 1 1,1 0-1,14-5 0,56-14 45,-75 22-63,0 0 0,0 0 0,-1 1 0,1 0 0,0 0 1,7 2-1,11-1 0,-8-2-1,5 1 0,45 5 87,-52-2-56,0-1-2,1 1-1,-1 1 1,-1 0 0,1 0 0,-1 1-1,20 11 1,4 6 55,125 78 233,-152-94-272,-1-1-1,1 0 0,1-1 1,20 6-1,23 10 92,-46-17-119,0-1 0,1 1 0,-1-1 1,1-1-1,-1 0 0,1 0 0,11 0 1,25 3 21,-14 0 0,0-2-1,0 0 1,0-3 0,54-6-1,-63 4-17,77-12 80,-87 12-87,0-1-1,0 1 1,-1-2-1,0 0 0,0 0 1,14-9-1,20-19 28,31-20 41,-54 39-44,-1-1-1,-1-2 1,0 0-1,-2-1 0,1 0 1,-2-2-1,26-38 1,-27 34-1274,17-36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0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0 365 6424,'0'0'6688,"4"-10"-6520,1-4-102,0 1 80,0-1 0,13-23 1,-15 32-44,1 1 1,0-1 0,1 1-1,-1 0 1,1 0-1,6-4 1,11-10 314,-17 13-298,0 1 0,1 0 0,0 0 0,9-4 0,10-7 197,28-16 452,-48 29-681,1 0 0,-1 1-1,1 0 1,10-2 0,1 0 66,14-4 16,75-20 284,-105 26-442,1 1 0,-1-1 0,1 1 0,-1-1 0,1 1 0,-1 0 0,1 0 0,0 0 0,-1 0 0,1 0 0,-1 0 0,1 0 0,-1 1 0,1-1 0,0 1-1,-1-1 1,1 1 0,-1-1 0,0 1 0,2 1 0,-1-1 1,0 0-1,-1 0 0,1 1 1,0-1-1,-1 1 1,0-1-1,1 1 1,-1 0-1,0 0 1,0-1-1,0 1 1,0 0-1,0 0 0,0 0 1,0 0-1,-1 0 1,2 4-1,-2-2-4,0 0 0,0 1-1,0-1 1,-1 0 0,1 0-1,-1 0 1,0 0 0,-2 7-1,-3 3 7,0-1 1,-1 0-1,-1 0 0,-10 14 0,10-14 15,0 1-1,-7 16 0,9-16 7,0-1 0,-17 23-1,-8 4-12,-48 47 0,63-72-14,3-1 17,-1 0 0,0-1 0,-1-1 1,-18 11-1,11-8-23,17-11-51,-2-1-34,12-4 90,1-1-1,0 1 0,0-1 0,-1-1 0,1 1 0,-1-1 0,0 0 0,0 0 1,0 0-1,0-1 0,0 0 0,4-4 0,2-2 0,51-38 42,80-47 1,-63 58 60,-63 30-75,1 1 0,0 0-1,0 2 1,0-1-1,34-2 1,-42 6-20,-8 0-9,-1 1 0,1 0 0,-1 0 0,1 0 0,-1 0 0,1 0 0,-1 0 0,1 0 0,-1 0 0,1 0 0,-1 1 0,1-1 0,-1 0 0,1 0 0,-1 0 0,1 0 0,-1 1 0,1-1 0,-1 0 0,1 1 0,-1-1 0,1 0 0,-1 1 0,0-1 0,1 0 0,-1 1 0,0-1 0,1 1 0,-1-1 0,0 1 0,0-1 0,1 0 0,-1 1 0,0-1 0,0 1 0,0 0 0,0-1 0,1 1-1,-1-1 1,0 1 0,0-1 0,0 1 0,0-1 0,0 1 0,-1-1 0,1 1 0,-6 30 106,3-22-88,2-3-10,-1 0 0,1 0-1,-1 0 1,-1 0-1,1 0 1,-1 0-1,0-1 1,0 1-1,-1-1 1,0 0 0,-5 6-1,6-7-3,0 1 1,0 0-1,1 0 1,0-1-1,-3 9 0,-8 15 115,13-28-122,0 1 1,0-1-1,0 0 0,-1 0 0,1 0 0,0 0 1,0 0-1,0 0 0,0 0 0,0 0 1,0 0-1,0 1 0,-1-1 0,1 0 1,0 0-1,0 0 0,0 0 0,0 0 1,0 0-1,0 1 0,0-1 0,0 0 1,0 0-1,0 0 0,0 0 0,0 0 0,0 1 1,0-1-1,0 0 0,0 0 0,0 0 1,0 0-1,0 0 0,0 1 0,0-1 1,0 0-1,0 0 0,0 0 0,0 0 1,1 0-1,-1 1 0,0-1 0,0 0 1,0 0-1,0 0 0,0 0 0,0 0 0,0 0 1,1 0-1,-1 0 0,0 0 0,0 1 1,0-1-1,0 0 0,0 0 0,0 0 1,1 0-1,9-6 145,28-39-22,71-65 0,-101 102-92,1 1 0,-1 0 0,1 0 0,1 1 1,-1 0-1,1 0 0,0 1 0,18-6 0,-27 10-30,0 1 0,0-1 0,0 1 0,0 0 0,0 0 0,0-1 0,0 1 0,0 0 0,0 0-1,0 0 1,0 0 0,0 0 0,0 0 0,0 0 0,0 1 0,0-1 0,0 0 0,0 0 0,0 1-1,0-1 1,0 1 0,1 0 0,0 1-16,0 0 1,0 1-1,-1-1 0,1 0 0,0 1 0,-1 0 1,2 3-1,-3-6 10,2 5-29,0 1-1,-1-1 1,1 0 0,0 10 0,-1-12 32,-1 1 0,1 0 1,0-1-1,-1 1 1,2 0-1,-1-1 0,0 1 1,1-1-1,0 0 1,-1 1-1,1-1 0,3 4 1,-3-6 0,0 1-1,0-1 1,0 0 0,1 0 0,-1 0 0,0 0-1,1 0 1,-1 0 0,0 0 0,1-1-1,-1 1 1,1-1 0,-1 0 0,1 0 0,-1 0-1,1 0 1,-1 0 0,1 0 0,-1-1 0,1 1-1,-1-1 1,4-1 0,7-2 10,0-1 0,22-12-1,-24 11 8,6-2-14,19-8 13,0-2 1,-2-1-1,0-2 0,31-26 0,-60 43-17,-1 0 0,1 0 0,0 1 0,0 0 0,1 0 0,-1 0 0,10-3 0,-10 3-7,4-3-16,-7 7 11,-3 4 1,-16 25 10,0 0 0,-2-2 0,-32 39 0,48-63 5,-8 8 0,1 1 0,-9 16-1,17-26-8,0 0 0,0 1 0,0 0 0,1-1 0,0 1 0,-1 0 0,2-1-1,-1 1 1,0 0 0,1 0 0,-1 0 0,1 0 0,0 0 0,1 5 0,0-8 6,-1 1 0,0-1 0,1 0 0,0 0 0,-1 0 0,1 0 0,0 0 0,-1 0 0,1 0 0,0 0 0,0 0 0,0-1 0,0 1 0,0 0 0,0 0 0,0-1 0,0 1 0,0-1 0,0 1 0,1-1 0,-1 1 0,0-1 0,0 0 0,0 0 0,0 1 0,1-1 0,-1 0 0,0 0 0,2 0 0,36-4 35,-30 3-23,0-1-1,-1 0 0,1 0 0,-1-1 1,0 0-1,1-1 0,-1 0 0,-1 0 1,11-7-1,0-3 8,21-20 1,-34 28-19,1 0 0,-1 0 0,-1 0 1,1 0-1,-1-1 0,0 0 0,5-12 1,0-5 3,-2 6 8,0 0 1,-1-1-1,-1 0 1,3-26-1,-7-135 49,-1 162-57,0 10-17,0 1 0,0 0-1,-1-1 1,0 1 0,0 0 0,-3-8 0,4 15 9,0-1 1,0 1-1,0 0 0,-1-1 1,1 1-1,0 0 0,0 0 1,-1-1-1,1 1 0,0 0 1,0 0-1,-1-1 0,1 1 1,0 0-1,-1 0 0,1 0 0,0 0 1,-1 0-1,1-1 0,0 1 1,-1 0-1,1 0 0,-1 0 1,1 0-1,0 0 0,-1 0 1,1 0-1,0 0 0,-1 0 1,1 0-1,0 1 0,-1-1 1,1 0-1,0 0 0,-1 0 1,1 0-1,0 0 0,-1 1 1,1-1-1,0 0 0,-1 0 0,1 1 1,0-1-1,0 0 0,-1 0 1,1 1-1,-17 15-55,14-13 58,-7 7-8,0 0-1,1 1 0,0 0 0,1 1 0,0 0 1,1 0-1,0 1 0,1 0 0,0 0 0,1 0 0,0 1 1,1 0-1,-3 23 0,6-26-2,1-1 1,1 1-1,-1-1 0,2 0 1,-1 1-1,1-1 0,1 0 1,0 0-1,0 0 0,9 16 1,0-3-20,1 0 0,1 0 0,17 21 1,-25-38 38,26 33 47,-30-36-47,0-1-1,1 1 0,-1-1 1,1 0-1,0 0 0,0 0 1,0 0-1,0-1 1,0 1-1,0-1 0,5 2 1,-7-3-85,1 0 0,-1 0 0,0 0 0,0-1 0,0 1 0,0 0 0,0-1 0,0 1 1,0-1-1,0 1 0,0-1 0,0 1 0,0-1 0,0 0 0,0 1 0,0-1 0,0 0 0,0 0 1,-1 0-1,1 0 0,0 0 0,-1 0 0,1 0 0,0-1 0,0 0-942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04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127 475 3408,'0'0'11626,"-9"10"-11204,-72 91 1060,77-96-1384,0 0-1,0 0 1,1 0 0,0 0-1,0 1 1,0-1-1,1 1 1,-1 0 0,1 0-1,1 0 1,-1 0 0,1 0-1,-1 11 1,2-5 129,3 23 335,-3-33-534,1 0 0,-1 0 0,1 0-1,0-1 1,0 1 0,0 0 0,0-1 0,0 1 0,0 0-1,1-1 1,-1 0 0,0 1 0,1-1 0,-1 0 0,1 0 0,3 2-1,-3-1-7,0-1 0,0 0-1,0 0 1,0 0 0,0 0-1,0-1 1,0 1 0,1 0-1,-1-1 1,0 0 0,0 1-1,1-1 1,-1 0 0,0 0 0,0-1-1,1 1 1,-1 0 0,0-1-1,5 0 1,-5-1-5,1 1 0,-1-1 0,1 0 1,-1 0-1,1 0 0,-1 0 0,0 0 0,0 0 1,0 0-1,0-1 0,0 1 0,-1-1 1,2-3-1,2-4 21,-1 0 0,0 0 0,-1 0 1,0-1-1,-1 1 0,0-1 0,0-14 0,-1 14 33,-1-1-1,-3-19 0,3 27-35,-1 0 0,0 0-1,0 1 1,0-1 0,0 1 0,0-1-1,-1 1 1,0-1 0,0 1 0,0 0-1,0 0 1,-3-4 0,-8 11 193,9 0-104,8-3 50,-4-1-128,14 0-13,-2-3-30,0 0-1,1 0 1,-2-1 0,1-1 0,0 0 0,17-10 0,61-48 72,-29 19 185,-59 43-222,-1 0 1,1 0-1,0 0 1,0 0-1,0 0 0,0 0 1,0 0-1,0 1 1,0-1-1,1 1 0,3-1 1,-5 1-30,0 0 0,-1 1 0,1-1 0,0 0 0,0 1 0,0-1 0,-1 0 0,1 1 0,0-1 0,0 1 0,-1-1 0,1 1 1,0 0-1,-1-1 0,1 1 0,-1 0 0,1-1 0,-1 1 0,1 0 0,-1-1 0,1 1 0,-1 0 0,0 0 0,1 0 0,-1 0 0,0-1 0,0 1 1,0 0-1,0 0 0,0 0 0,1 0 0,-1 0 0,-1 0 0,1 1 0,-1 56 67,-1-42-48,2 0 1,1 26-1,1-27-27,-1-6-1,0 0-1,0 0 0,1 0 1,3 9-1,-4-15 3,0-1-1,0 0 1,0 0-1,0 0 1,1 0-1,-1 0 1,0 0-1,1 0 1,-1 0 0,1-1-1,0 1 1,0 0-1,0-1 1,-1 0-1,1 1 1,1-1 0,-1 0-1,0 0 1,0 0-1,0 0 1,3 0-1,-1 0 4,0-1 0,0 0 0,0 0 0,1 0 0,-1 0 0,0-1 0,0 1 0,0-1 0,0 0 0,7-3 0,42-19 49,-32 13-39,-10 4 2,0 0 0,-1-1 0,0 0 0,17-15 0,-16 12 5,0 0-1,19-10 1,-19 11-11,-11 8-13,1 0 0,0 0 0,-1 0 1,1 1-1,0-1 0,0 0 0,-1 1 1,1-1-1,0 1 0,0-1 0,0 1 1,0-1-1,0 1 0,2-1 0,-32 45-32,-21 49 118,47-87-79,1-1 2,0-1 0,0 1 0,0-1 1,1 1-1,-1-1 0,0 9 0,2-13-5,0 1 0,0-1 0,0 1-1,0-1 1,0 1 0,0-1 0,0 1-1,1-1 1,-1 1 0,0-1 0,0 0-1,0 1 1,1-1 0,-1 1 0,0-1-1,0 1 1,1-1 0,-1 0 0,0 1-1,1-1 1,-1 0 0,1 1 0,-1-1-1,0 0 1,1 1 0,0-1 0,0 0-4,1 1-1,0-1 1,-1 0 0,1 0 0,0 0 0,0 0 0,-1 0 0,1 0 0,0 0 0,-1 0 0,1-1 0,1 0 0,5-1-1,0-1 1,0-1 0,-1 0-1,1 0 1,-1 0 0,0-1-1,0 1 1,-1-2 0,0 1-1,10-11 1,5-8-3,24-36 1,-42 57 4,5-11-7,1 0 0,-2-1 0,0 0 0,-1 0 0,0 0 0,4-18 0,-1-6-58,5-53 1,-11 54 29,-2 0 0,-2 0 1,-1 0-1,-8-40 0,0 49 45,8 26-8,0 0-1,1-1 1,0 1-1,0 0 1,0-1-1,0 1 1,0-5-1,-9 21-54,-2 10 5,2 1-1,1 0 1,1 1-1,-9 45 1,-5 107-124,22-146 126,1 0 0,2 0 1,11 58-1,-14-86 45,1-1 1,-1 1-1,1 0 1,0-1-1,0 1 1,0-1-1,0 1 0,0-1 1,0 0-1,1 1 1,-1-1-1,1 0 1,-1 0-1,1 0 0,0 0 1,0 0-1,0-1 1,0 1-1,0 0 1,0-1-1,1 0 0,-1 1 1,1-1-1,-1 0 1,0 0-1,1 0 1,0-1-1,-1 1 0,1-1 1,-1 1-1,1-1 1,0 0-1,-1 0 1,1 0-1,0 0 0,-1 0 1,1-1-1,3 0 1,4-2 4,1 1 0,-1-2 0,0 0 0,-1 0 0,1 0 0,-1-1 0,0-1 1,12-8-1,-8 4 32,0-2 1,-1 0 0,0 0 0,-1-1 0,0 0 0,-1-1-1,16-28 1,-25 39-17,0 1-1,-1 0 1,1-1-1,-1 1 1,1 0-1,-1-1 1,0 1-1,0 0 1,0-1-1,0 1 0,0-1 1,-1-3-1,1 5-11,0 0 0,-1 1-1,1-1 1,0 0 0,0 1-1,-1-1 1,1 0-1,0 1 1,-1-1 0,1 0-1,-1 1 1,1-1 0,-1 1-1,1-1 1,-1 1 0,1-1-1,-1 1 1,1-1-1,-1 1 1,0 0 0,1-1-1,-1 1 1,0 0 0,1 0-1,-1-1 1,0 1 0,1 0-1,-1 0 1,0 0-1,0 0 1,1 0 0,-1 0-1,0 0 1,1 0 0,-1 0-1,0 0 1,0 0 0,1 0-1,-1 1 1,0-1-1,1 0 1,-1 0 0,0 1-1,1-1 1,-1 0 0,0 2-1,-5 1 1,0 1-1,0 0 1,0 0-1,1 0 1,-1 1-1,1 0 1,0 0-1,1 1 1,-1-1-1,1 1 1,0 0-1,1 0 1,-1 0-1,1 0 1,-4 12-1,6-14 1,0 0-1,0 0 1,0-1-1,0 1 1,1 0-1,0 0 1,0 0-1,0 0 0,0 0 1,0 0-1,1 0 1,0 0-1,0 0 1,0 0-1,0-1 1,0 1-1,1 0 1,0-1-1,-1 1 1,1-1-1,1 0 1,-1 1-1,0-1 1,1 0-1,0 0 0,0-1 1,0 1-1,0-1 1,4 4-1,-2-3 1,0 0 0,0-1-1,0 1 1,0-1 0,0 0 0,1 0-1,-1 0 1,1-1 0,-1 0-1,1 0 1,-1-1 0,1 1-1,0-1 1,-1 0 0,1-1 0,0 1-1,-1-1 1,8-2 0,6-4 17,-1 0 0,-1 0 0,1-2 0,17-12 0,-22 13 1,1 0 0,-1 1 0,1 0 1,1 1-1,-1 0 0,25-5 1,-36 11-18,0 0 1,0 0-1,0 1 0,-1-1 1,1 1-1,0-1 1,0 1-1,-1 0 1,1 0-1,-1 0 1,1 1-1,-1-1 1,1 0-1,-1 1 0,0 0 1,1-1-1,-1 1 1,0 0-1,0 0 1,-1 0-1,1 1 1,0-1-1,1 4 1,6 7 20,-2 0 1,0 0 0,5 15-1,-9-22-17,47 112 253,-50-117-260,0 0 0,0-1 0,1 1 0,-1 0 0,0-1 0,1 1 0,-1-1 0,0 1 0,1-1 1,-1 1-1,1-1 0,-1 1 0,1-1 0,-1 1 0,1-1 0,-1 0 0,1 1 0,0-1 0,-1 0 0,1 1 1,-1-1-1,1 0 0,0 0 0,-1 0 0,1 0 0,0 1 0,-1-1 0,1 0 0,0 0 0,-1 0 0,1 0 1,0 0-1,-1-1 0,1 1 0,0 0 0,-1 0 0,1 0 0,-1-1 0,1 1 0,0 0 0,-1 0 0,1-1 1,-1 1-1,1-1 0,0 0 0,2-1 5,0-1 0,-1 1 0,1-1 0,-1 0 1,1 0-1,-1 0 0,3-7 0,9-19-43,-3 0-1,0-1 1,-2-1-1,6-35 1,-4 4-2841,-7 41-12172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205 178 4120,'0'0'8349,"-6"12"-8164,2-5-159,-9 19 136,1 0 1,-13 43 0,-35 276 1153,-2 8 257,46-296-972,13-46-371,0-10 169,3-3-369,0 0 0,-1 0 0,1 0 0,0 0 0,0 0 1,0 1-1,1-1 0,-1 0 0,0 0 0,1-2 0,94-522 909,-54 261-601,-30 217-259,18-52-1,-14 52-53,-11 35-10,1 0 0,1 1 1,11-20-1,-17 32-13,0 0 0,1-1 0,-1 1 0,0 0 0,0 0 0,0-1 0,0 1 0,1 0 0,-1 0 0,0 0 0,0-1 0,1 1 0,-1 0 0,0 0 0,0 0 1,1 0-1,-1 0 0,0-1 0,0 1 0,1 0 0,-1 0 0,0 0 0,1 0 0,-1 0 0,0 0 0,0 0 0,1 0 0,-1 0 0,0 0 0,1 0 0,-1 0 0,0 0 0,1 0 0,9 9 49,7 16 1,-17-24-51,14 26 30,-1 1 0,-1 0 0,9 36 0,16 92 83,-1-6-25,-3-66 8,-33-83-85,0 0-1,0 0 1,0 0-1,1 0 1,-1 0-1,0 0 1,1 0-1,-1 0 1,0-1-1,1 1 0,-1 0 1,1 0-1,-1-1 1,1 1-1,0 0 1,-1 0-1,1-1 1,0 1-1,0-1 1,-1 1-1,1-1 0,0 1 1,0-1-1,0 1 1,-1-1-1,1 0 1,0 1-1,0-1 1,0 0-1,2 0 1,-2 0 21,0-1 0,1 1 1,-1-1-1,1 0 1,-1 0-1,0 1 1,0-1-1,1 0 1,-1 0-1,0 0 0,0-1 1,0 1-1,0 0 1,0 0-1,0 0 1,0-1-1,-1 1 1,2-2-1,6-16 57,-1 1-1,0-1 1,-2-1-1,0 1 0,3-24 1,6-27 105,-5 37-130,55-185 5,-64 217-77,0 0-1,1 0 1,-1 0 0,0 0 0,0 0 0,1 1 0,-1-1 0,1 0 0,-1 0 0,1 0-1,-1 0 1,1 0 0,0 1 0,-1-1 0,1 0 0,0 0 0,0 1 0,-1-1 0,1 1 0,0-1-1,0 1 1,0-1 0,0 1 0,0-1 0,0 1 0,0 0 0,1-1 0,-1 2-4,1-1 0,-1 0 0,0 1 0,0 0 0,1-1 1,-1 1-1,0 0 0,0-1 0,0 1 0,0 0 0,1 0 0,-2 0 1,1 0-1,0 0 0,0 0 0,1 3 0,4 5-48,0 1 1,0 1-1,5 16 0,17 58-125,22 123 1,-21-81 137,-20-85 41,-1-8 0,1-1 1,19 50 0,-1-17 42,-19-42-5,2-1 0,0 0-1,1-1 1,22 32 0,-24-39 48,-8-12-45,0 0 0,0-1 1,1 1-1,-1 0 0,1-1 0,0 1 1,0-1-1,0 0 0,0 1 0,3 1 1,-5-4-33,0 0 0,1 1 0,-1-1 0,0 0 0,0 0 0,0 0 0,1 0 0,-1 0 0,0 0 0,0 0 0,1 0 0,-1-1 0,0 1 0,0 0 0,0 0 0,1 0 0,-1 0 0,0 0 0,0 0 0,0 0 0,1 0 0,-1 0 0,0-1 0,0 1 0,0 0 0,0 0 0,0 0 0,1 0 0,-1-1 0,0 1 0,0 0 0,0 0 0,0 0 0,0-1 0,0 1 0,0 0 0,0 0 0,1 0 0,-1-1 0,0 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49 5624,'0'0'7022,"-1"10"-6842,-1 6-34,2 0-1,0 0 0,3 21 1,61 261 1734,-57-252-930,-7-42-509,-1-6-71,-2-25-138,2 10-187,1 0-1,4-24 1,-1 9-2,1-15 45,1 0-1,3 1 1,2 0-1,17-50 0,-25 91-72,0-1 0,1 1 0,0 0 0,0 0 0,1 0 0,-1 0 0,1 1 0,7-8 0,-9 10 2,0 0-1,1 0 1,-1 0 0,0 1-1,1-1 1,0 1-1,-1-1 1,1 1-1,0 0 1,0 0-1,-1 0 1,1 0-1,0 0 1,0 1 0,0-1-1,0 1 1,0 0-1,4 0 1,-6 0-13,0 1 1,0-1-1,0 0 0,0 1 1,0 0-1,0-1 1,-1 1-1,1-1 1,0 1-1,-1 0 0,1 0 1,0-1-1,-1 1 1,1 0-1,-1 0 1,1 0-1,-1 0 0,1 1 1,10 12 55,-8-12-46,0 1 0,0 0 0,0 0-1,-1 0 1,1 0 0,-1 0 0,1 1 0,-1-1 0,0 1 0,0-1 0,-1 1 0,2 5 0,13 54 129,-8-30-58,21 89 159,18 60 380,-39-169-502,-1 4 143,-4-19 94,0-5-438,-3 1-2799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25 6928,'0'0'7478,"-10"10"-7188,-30 32-14,38-40-239,1 0 0,0 0 0,0 0 0,-1 0 0,1 0 0,0 0 0,1 0 0,-1 0 0,0 0 1,0 0-1,1 0 0,0 1 0,-1-1 0,1 0 0,0 0 0,0 0 0,0 1 0,0-1 0,0 0 1,1 0-1,0 3 0,0 3 140,-1-6-138,0 0 0,1 1 0,-1-1 0,0 0 0,1 0 0,0 1 0,-1-1 0,1 0 0,0 0 0,0 0 0,0 0 0,0 0 0,1 0 0,-1 0 0,0-1 0,1 1 0,0 0 1,-1-1-1,1 1 0,0-1 0,2 2 0,-1-1 12,0-1 1,0 0 0,0 0-1,0 0 1,1 0 0,-1-1-1,0 0 1,0 1 0,1-1 0,-1 0-1,0 0 1,1-1 0,4 0-1,-2 0 21,-1 0-1,1-1 0,0 0 0,-1 0 1,1 0-1,-1-1 0,0 1 1,0-1-1,0-1 0,0 1 1,0-1-1,-1 0 0,1 0 1,-1 0-1,0 0 0,5-8 0,-7 8-12,0-1 0,0 0 0,-1 1 0,0-1 0,0 0 0,0 0 0,0 0 0,-1 0 0,1 0 0,-1 0 0,-1 0 0,1 0 0,-1 0 0,0 0 0,0 0 0,0 0 0,0 0 0,-1 0 0,0 1 0,0-1 0,-1 1 0,1-1 0,-5-5 0,6 9-42,0 1 0,0-1 0,0 1-1,0-1 1,0 1 0,0-1 0,0 1-1,-1-1 1,1 1 0,0 0 0,0 0-1,0-1 1,0 1 0,-1 0 0,1 0 0,0 0-1,0 0 1,0 1 0,-1-1 0,1 0-1,0 0 1,0 1 0,0-1 0,0 1-1,0-1 1,0 1 0,-2 0 0,-1 1 13,0 1 0,0-1 0,0 1 0,0 0 0,-3 4 0,5-6-248,-3 5 640,3-2-3190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343 514 7880,'0'0'6202,"-10"-11"-5948,-3-2-160,3 2 48,-1 1 0,-17-14 0,25 22-29,-1-1 1,1 1 0,-1 0-1,0 0 1,1 0 0,-1 1 0,0-1-1,0 1 1,0 0 0,0 0 0,-1 0-1,1 0 1,0 1 0,0 0 0,0 0-1,-5 0 1,3 1-14,0 0 1,0 1-1,0 0 0,0 0 1,1 0-1,-1 0 0,1 1 1,0 0-1,0 0 0,-8 6 1,7-4-34,-1 1 1,1 0 0,0 0 0,0 0 0,1 1 0,0 0 0,0 0-1,0 0 1,1 1 0,0-1 0,1 1 0,0 0 0,0 0 0,1 0-1,-1 1 1,0 7 0,3-13-55,0 0 1,0 0-1,0 0 0,1 0 1,-1 0-1,1-1 0,0 1 1,-1 0-1,1 0 0,0-1 1,1 1-1,-1 0 0,0-1 1,1 1-1,0-1 0,-1 0 1,1 1-1,0-1 0,0 0 1,0 0-1,0 0 0,1-1 1,-1 1-1,0 0 0,1-1 1,-1 0-1,1 1 0,0-1 1,-1 0-1,1 0 0,4 0 1,-1 1 3,1 0 1,0-1 0,-1 0 0,1-1-1,0 0 1,0 0 0,-1 0 0,1 0-1,0-1 1,-1-1 0,1 1 0,8-4-1,-6 1 4,-1-1 0,0 0-1,0 0 1,-1-1 0,1 0-1,-1 0 1,-1-1-1,1 0 1,-1 0 0,0-1-1,-1 1 1,0-1 0,0 0-1,6-16 1,-1 2 47,-2-1-1,0 1 1,-2-1 0,7-41-1,-12 55-37,1 0 0,-2 1-1,1-1 1,-1 0 0,0 0-1,-1 0 1,0 0 0,-1 1-1,0-1 1,0 0-1,-1 1 1,-5-12 0,-4-6 69,-1 0 0,-2 1-1,-25-33 1,32 47-61,-1 1-1,-1 0 0,0 0 1,0 1-1,-1 1 1,0 0-1,-1 0 0,0 1 1,-19-9-1,16 10 41,-33-9 0,43 14-65,0 0 0,0 0 0,-1 0 0,1 1 1,-1-1-1,1 1 0,0 1 0,-1-1 0,-9 3 0,14-3-12,1 0 1,-1 0 0,1 0 0,0 0-1,-1 0 1,1 1 0,0-1 0,-1 0-1,1 0 1,-1 0 0,1 0 0,0 1-1,-1-1 1,1 0 0,0 0 0,0 1-1,-1-1 1,1 0 0,0 1 0,-1-1-1,1 0 1,0 0 0,0 1 0,0-1-1,-1 1 1,1-1 0,0 0 0,0 1-1,0-1 1,0 0 0,0 1-1,0-1 1,0 1 0,0-1 0,0 0-1,0 1 1,0-1 0,0 1 0,0-1-1,0 0 1,0 1 0,0-1 0,0 1-1,1-1 1,-1 0 0,0 1 0,0-1-1,0 0 1,1 1 0,-1-1 0,0 0-1,0 1 1,1-1 0,-1 0 0,0 0-1,1 1 1,16 12-2573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1 227 5320,'0'0'8898,"0"-12"-8575,2-41-38,-1 48-191,0 0-1,0 0 0,1 0 1,-1 0-1,1 0 1,1 0-1,-1 1 1,1-1-1,-1 1 0,1-1 1,1 1-1,-1 0 1,1 0-1,-1 1 0,8-6 1,-1-1 343,-10 10-423,0 0 0,1-1 0,-1 1 0,0 0 0,0 0 0,0 0 0,0 0 0,1-1 0,-1 1 0,0 0 0,0 0 0,1 0-1,-1 0 1,0 0 0,0 0 0,0 0 0,1 0 0,-1 0 0,0 0 0,0-1 0,1 1 0,-1 0 0,0 0 0,0 1 0,1-1 0,-1 0 0,0 0 0,0 0 0,1 0 0,-1 0 0,0 0 0,0 0-1,0 0 1,1 0 0,-1 0 0,0 1 0,0-1 0,0 0 0,1 0 0,-1 0 0,0 0 0,0 1 0,0-1 0,0 0 0,1 0 0,-1 0 0,0 1 0,0-1 0,0 0 0,0 0 0,0 1-1,0-1 1,0 0 0,0 0 0,0 1 0,0-1 0,0 0 0,0 0 0,0 0 0,0 1 0,2 14 159,-6 6-18,2 0-1,0-1 1,2 1 0,0 0-1,4 26 1,-2-35-98,0-1 0,1 1 0,0-1-1,1 0 1,1 0 0,0 0 0,0 0 0,1-1 0,0 0 0,14 17-1,-17-23-20,0 0-1,1 0 0,0 0 0,0-1 0,0 1 0,0-1 1,1 0-1,8 4 0,-11-6-19,0-1 1,0 1-1,0-1 1,0 1-1,0-1 1,0 0-1,0 0 1,0 0-1,0 0 1,1 0-1,-1 0 1,0-1-1,0 1 1,0-1-1,0 1 1,0-1-1,0 0 1,0 0-1,0 0 1,0 0-1,-1 0 1,1 0-1,0 0 1,-1-1-1,3-2 1,4-3 49,-1-1 0,0 0 0,-1 0 0,0-1 0,0 1 0,-1-2 0,0 1 1,7-17-1,-7 11 6,0 0 0,-1-1 1,-1 1-1,-1-1 1,2-17-1,-3 6 5,0-1 56,5-33 1,-4 55-102,0 0 0,0 0 0,0 0 0,1 0 0,0 1 1,0-1-1,0 1 0,1 0 0,0 0 0,0 0 0,0 0 0,1 1 0,6-6 0,-9 9-33,-1 0-1,1 1 1,0-1-1,0 0 1,0 1-1,0-1 1,0 1 0,0 0-1,0 0 1,0 0-1,0 0 1,0 0-1,0 0 1,0 0-1,0 1 1,-1-1-1,1 0 1,0 1-1,0 0 1,0 0-1,0-1 1,3 3-1,-1 0-1,1 0-1,-1 0 0,0 0 0,0 0 1,0 1-1,0-1 0,4 7 0,4 4 0,-10-12 0,0 0 1,-1 0 0,1 0-1,0 0 1,-1 0 0,1 1-1,-1-1 1,1 1 0,-1-1-1,0 1 1,0-1 0,-1 1-1,1 0 1,0 0 0,-1-1-1,0 1 1,1 0 0,-1 3-1,0-6-80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7632,'0'0'8040,"0"11"-7720,0 204 1489,4-158-919,-4-45-1102,0-9-1593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1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517 638 4720,'0'0'6946,"1"-10"-6624,0-5-67,0 0-1,-2-23 1,0 32-90,0-1-1,0 1 1,0 0-1,-1 0 0,0 0 1,0 0-1,0 1 1,-1-1-1,0 0 0,-7-9 1,4 8 34,0 1 0,0 0 0,-1 1 0,0-1 0,0 1 0,0 0 0,-1 1 0,0 0 0,-15-6 0,-3 1 637,-50-10-1,67 18-704,1 0-1,0 1 1,0 0-1,0 0 1,0 1 0,0 0-1,0 0 1,0 1-1,0 0 1,1 0 0,-1 1-1,0 0 1,1 1-1,0-1 1,0 1-1,-7 6 1,11-8-86,-1 0-1,1 0 0,1 1 1,-1 0-1,0-1 1,0 1-1,1 0 1,0 0-1,0 0 1,-1 0-1,2 1 1,-1-1-1,0 1 1,1-1-1,0 1 1,-2 6-1,2-4 12,1-1 0,-1 0 0,1 0 0,1 1 0,-1-1 0,1 0 0,0 0 0,0 0 0,0 0 1,1 0-1,2 6 0,0-2 16,0-1 1,1 0 0,0 0-1,0 0 1,1 0 0,0-1 0,0 0-1,1 0 1,0-1 0,0 0-1,0 0 1,1-1 0,10 7 0,-5-7 1,0 1 1,0-2 0,0 1 0,1-2-1,21 3 1,-29-5-37,1 0 0,0-1-1,0 0 1,0 0 0,-1-1-1,1 0 1,0 0 0,-1 0-1,1-1 1,0 0 0,-1-1-1,0 1 1,8-5 0,-2-1 23,-1 0 1,0 0 0,-1-1 0,0 0-1,-1-1 1,0 0 0,0-1-1,-1 0 1,0 0 0,-1-1 0,7-14-1,-7 10 11,-1 0-1,-1 0 1,0-1-1,-1 1 1,-1-1-1,0 0 1,-2 0-1,0-28 1,-1 31-9,-1 0 0,0 0 0,-1-1 0,-1 2 0,0-1 0,-1 0 0,0 1 0,-10-20 1,4 13 51,-1 0 1,0 1 0,-27-32 0,31 43-60,-2-1 0,1 1 1,-1 1-1,0-1 0,0 2 1,-1-1-1,0 1 0,0 1 1,-17-7-1,10 5 6,-1 1-1,0 1 1,0 0-1,-1 2 1,1 0-1,-1 1 0,1 0 1,-1 2-1,-33 3 1,13 2 4,22-4-40,1 1 0,0 1 1,0 0-1,1 1 0,-19 7 1,34-11-32,0 0 1,0 0 0,0 0-1,0 0 1,0 0-1,-1 0 1,1 0-1,0 0 1,0 0-1,0 0 1,0 0 0,0 0-1,0 0 1,0 0-1,-1 0 1,1 0-1,0 0 1,0 0 0,0 0-1,0 1 1,0-1-1,0 0 1,0 0-1,0 0 1,-1 0-1,1 0 1,0 0 0,0 0-1,0 0 1,0 0-1,0 1 1,0-1-1,0 0 1,0 0 0,0 0-1,0 0 1,0 0-1,0 0 1,0 0-1,0 1 1,0-1-1,0 0 1,0 0 0,0 0-1,0 0 1,0 0-1,0 0 1,0 0-1,0 1 1,0-1 0,0 0-1,0 0 1,0 0-1,0 0 1,9 3-175,18-2-105,5-2-3293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5520,'0'0'9060,"10"-6"-8722,4-3-196,-7 3-7,1 2 0,-1-1 1,1 1-1,-1 0 0,15-4 1,-12 6 90,0 0 1,0 1-1,0 0 1,0 1-1,0 0 1,0 0-1,1 1 1,15 4 0,34 0 245,-50-4-393,0 0-1,-1 1 1,1 0-1,11 3 0,-12-2-1,1 0 0,0-1 1,0 0-1,12 0 0,6 0 48,-22-1-97,0 0 0,-1-1-1,1 0 1,0 0-1,0 0 1,8-2-1,28-7 118,0 2 0,0 2-1,58-1 1,-75 8-78,30 4 1,-41-4-20,1 0 0,0-1 0,-1 0 0,1-1 0,0 0 0,24-5 0,8-7 42,-13 3-63,34-4 0,-49 11-36,-11 0 14,0 0-1,1 1 1,-1 1 0,1-1-1,-1 1 1,1 1-1,-1-1 1,0 1 0,1 1-1,-1 0 1,11 4-1,-16-3 45,0 1-2888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12 7328,'0'0'5481,"-10"-1"-5308,-66-9 334,73 10-441,0 0 0,0 1 0,0-1 0,-1 1 0,1-1 0,0 1 0,1 0 0,-1 0 0,0 1 0,-4 1 0,-27 18 424,18-7-370,-1 1 1,2 1-1,0 1 0,-23 33 1,16-15 45,-30 63 1,42-72-111,0 1 0,1 0 0,2 0 0,-6 37 0,7-13 31,0 77 0,9-57-2,21 115-1,-16-134-65,76 380 155,-15-91 67,-33-69 24,-20-89 30,-9-127-34,-4-38-43,1 31-1,2 0 480,-6-49-687,1 1 1,-1-1-1,0 1 1,1 0-1,-1-1 0,0 1 1,1-1-1,-1 1 0,1-1 1,-1 1-1,1-1 1,-1 1-1,1-1 0,-1 0 1,1 1-1,-1-1 0,1 0 1,-1 1-1,1-1 0,0 0 1,-1 0-1,1 0 1,0 1-1,-1-1 0,1 0 1,0 0-1,-1 0 0,1 0 1,0 0-1,-1 0 0,1 0 1,0 0-1,-1-1 1,1 1-1,1 0 0,25-5 126,17-5 55,77-6-1,-26 5 223,-84 10-374,-8 0 3,1 0 0,-1 0 0,1 0-1,0 1 1,-1 0 0,1-1-1,0 1 1,0 1 0,-1-1 0,1 1-1,0-1 1,-1 1 0,1 0-1,-1 0 1,1 1 0,-1-1 0,6 3-1,1-1-593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310 307 8336,'0'0'4716,"-10"0"-4376,0 0-218,0 0 0,0 1 0,0 0 0,0 0 1,0 1-1,0 1 0,1 0 0,-11 4 1,-3 5 357,1 1 0,1 1 1,0 1-1,1 1 0,0 1 1,-24 27-1,41-40-394,0 0 1,0 0-1,0 0 0,0 1 0,1-1 0,0 1 1,0-1-1,0 1 0,0 0 0,1 0 1,0 0-1,0 0 0,0 0 0,0 8 0,1-12-71,0 0-1,1 0 1,-1 0-1,0 0 1,1 0-1,-1 0 1,1 0-1,-1 0 0,1 0 1,-1 0-1,1 0 1,0 0-1,-1-1 1,1 1-1,0 0 1,0 0-1,-1 0 0,1-1 1,0 1-1,0-1 1,0 1-1,0-1 1,0 1-1,0-1 1,0 1-1,0-1 0,0 0 1,0 1-1,0-1 1,0 0-1,2 0 1,37 2 156,-38-3-159,6 0 6,0 0 1,0-1 0,0 0-1,0 0 1,0-1-1,0 0 1,-1 0 0,1-1-1,-1 0 1,0-1-1,0 1 1,12-12 0,1-3 40,-1-1-1,27-34 1,-34 38-8,-1 0 0,-1 0 0,0-1 0,-1-1-1,-1 1 1,-1-1 0,0-1 0,-1 1-1,-1-1 1,4-35 0,-8 46-14,-1 0 0,0 0-1,0-1 1,-1 1 0,0 0 0,-1 0 0,0 0 0,0 0-1,-1 0 1,0 0 0,0 0 0,-7-11 0,7 14-12,0 0 0,-1 0 1,0 1-1,0-1 0,0 1 1,0 0-1,-1 0 0,1 0 1,-1 1-1,0-1 0,0 1 1,0 1-1,-1-1 0,1 1 1,-1-1-1,1 2 0,-1-1 1,-8-1-1,5 2 7,0 0 0,0 1 1,-1 0-1,1 0 0,-10 2 0,14-1-26,1 0-1,-1 0 0,1 0 1,0 1-1,-1 0 0,1 0 1,0 0-1,0 0 0,0 0 1,0 1-1,1 0 0,-4 3 1,6-6-19,1 0 0,0 1 0,-1-1 0,1 0 0,0 0 0,0 1 0,0-1 1,-1 0-1,1 1 0,0-1 0,0 1 0,0-1 0,-1 0 0,1 1 0,0-1 1,0 0-1,0 1 0,0-1 0,0 1 0,0-1 0,0 0 0,0 1 0,0-1 1,0 1-1,0-1 0,0 0 0,0 1 0,1-1 0,-1 0 0,0 1 0,0-1 0,1 1 1,2 1-2955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1 7024,'0'0'4458,"-4"10"-3922,-68 186 1920,50-137-1716,3 2-1,2 0 0,-13 103 0,28-156-603,1 0 0,1 1 0,0-1-1,1 12 1,-1-18-77,1 1-1,-1 0 1,1 0 0,0-1-1,0 1 1,0-1 0,0 1-1,0 0 1,0-1 0,1 0-1,-1 1 1,1-1 0,0 0-1,0 0 1,4 4 0,2 1 105,-5-5-127,-1 0 0,0 0-1,1 0 1,-1 0 0,1-1-1,-1 1 1,1-1 0,0 0-1,-1 0 1,1 0 0,0 0-1,0 0 1,0-1 0,4 1-1,118 1 610,-69-3-385,-46 1-190,12 1 135,0-2 1,0 0-1,42-9 0,-63 10-343,17-8 307,-15 2-2960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8432,'0'0'7326,"13"-3"-6747,5 0-404,148-37 1939,-71 14-763,25-8-2690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5520,'0'0'8976,"12"3"-8787,30 4 138,0-1 0,1-3 0,73-2 0,-85-5-93,51-13 0,-57 10-105,28-3 136,-30 6 24,34-10 0,-54 13-247,0 1 0,0-1 1,-1 1-1,1-1 0,0 1 0,0 0 1,-1 0-1,1 0 0,0 1 0,0-1 1,0 1-1,3 0 0,-6-1-102,0 1 0,0-1 0,0 0 0,0 0 0,0 0 0,0 0 0,0 1 0,0-1 0,0 0 0,0 0 0,0 0 0,0 0 0,0 1 0,0-1 0,0 0 0,0 0 0,0 0 0,0 0 0,0 1 0,0-1 0,-1 0 0,1 0 0,0 0 0,0 0 0,0 0 0,0 1 0,0-1 0,0 0 0,0 0 0,-1 0 0,1 0 0,0 0 0,0 0 0,0 0 0,0 0 0,0 0 0,-1 1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11320,'0'0'2529,"1"11"-2250,0 3-186,5 63 622,0 201 1351,-6-265-1893,0 0-1,1 0 0,1-1 1,0 1-1,1 0 0,7 19 1,-10-31-156,1-1 0,-1 1 0,1-1 0,-1 0 0,0 0 0,1 1 0,-1-1 0,1 0 0,0 0 0,-1 1 0,1-1 0,-1 0 0,1 0 0,-1 0 0,1 0 0,-1 0 0,1 0 0,0 0 0,-1 0 0,1 0 0,-1 0 0,1 0 0,-1 0 1,1 0-1,-1 0 0,1-1 0,-1 1 0,1 0 0,-1 0 0,2-1 0,4-2-2452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6632,'0'0'5608,"13"8"-5262,-4-3-278,6 5 91,0 0 0,0-2 0,1 0 1,1 0-1,18 5 0,74 12 2216,-105-24-2270,0 0 1,-1 1 0,1 0-1,0 0 1,-1 0 0,1 0-1,-1 0 1,0 1 0,0-1 0,0 1-1,0 0 1,0 0 0,-1 0-1,1 0 1,-1 1 0,0-1 0,0 1-1,0-1 1,0 1 0,2 6-1,1 7 38,-1 0-1,0 0 1,1 28-1,-1-16 55,45 220 560,5 39-318,-12-77-260,3 155 1,-24 2 48,-23-267-86,0-70-32,1 1 0,6 48 0,1-41 20,-2-5 100,2-1 1,16 57-1,31 63 279,-52-152-492,-1 0 0,1 0 0,-1 0 0,1 0 0,-1 0 0,0 0 0,1 1 0,-1-1 0,0 0 0,0 0 0,0 0 0,0 0 0,0 1 0,0-1 0,0 0 0,0 0 0,0 0 0,0 1 0,-1 1 0,-139-3 425,17 2-211,79 0-152,-81-6-1,97-4-573,21 3-2202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4216,'0'0'7704,"11"-4"-7488,88-27 637,-53 20-504,-16 2 25,58-7 0,-37 11-105,-3-1 32,0 2 0,0 2 0,73 7 1,-105-3-201,3 2 237,1-2 1,1 0-1,-1-1 0,35-4 1,-54 3-481,0-1 29,1 0 0,-1 1 0,0-1 0,0 1 0,0-1 0,0 1-1,1-1 1,-1 1 0,0 0 0,1 0 0,-1-1 0,2 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6632,'0'0'6758,"12"-5"-6475,11-5-86,1 1 1,0 1-1,27-4 0,4 5 441,94 2-1,-38 2 104,-97 3-619,4-1 86,36-6 1,-19-7-2322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3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1 197 5720,'0'0'6706,"6"-10"-6259,0-5-280,-2 8-23,0-1 0,0 1 0,0 0 0,8-9 0,-6 10 171,-1 0 0,1 1 0,-1-1 0,1 1 1,1 1-1,-1-1 0,1 1 0,0 1 0,10-5 0,-15 7-233,-1 0 0,1 1 0,-1-1 0,0 1 0,1-1 0,-1 1 0,1 0 0,-1 0 0,1 0-1,0-1 1,-1 1 0,1 1 0,-1-1 0,1 0 0,2 1 0,-4-1-47,1 1-1,0-1 1,-1 0 0,1 1-1,0-1 1,-1 1 0,1 0 0,-1-1-1,1 1 1,-1-1 0,1 1-1,-1 0 1,1-1 0,-1 1 0,0 0-1,1-1 1,-1 1 0,0 0-1,0 0 1,1-1 0,-1 1 0,0 0-1,0 0 1,0 0 0,0-1-1,0 1 1,0 0 0,0 0 0,0-1-1,-1 2 1,-2 106 956,1-84-881,-1 4 283,2 46 1,2-66-330,0-1 1,0 1-1,0 0 0,1 0 1,0-1-1,1 1 1,-1-1-1,1 0 0,1 1 1,6 9-1,-4-8-12,-2-3 32,1 1 0,0-1 0,0 0 0,10 9 0,-13-13-58,1-1 0,-1 1 0,0-1 0,1 1 0,-1-1 0,1 0 0,-1 0 0,1 0 0,0-1 0,-1 1 0,1-1 0,0 1 0,0-1 0,-1 0 0,1 0 0,0 0 0,4-1 0,2-1 35,-1 0 1,0-1-1,0 1 1,0-2-1,0 1 1,-1-1-1,0 0 1,1-1-1,-1 0 1,12-11-1,-2 0 128,-1 0 1,24-33-1,-32 38-114,-1 0 0,-1 0 0,1 0 0,-2-1 0,0 1 1,0-1-1,-1-1 0,0 1 0,-1-1 0,-1 1 0,0-1 0,0 0 0,-2 0 0,1 0 1,-2 1-1,0-1 0,-2-14 0,-5-58 337,8 83-397,-1 1 1,1 0-1,0 0 1,0-1-1,1 1 0,-1 0 1,0 0-1,0 0 1,0-1-1,1 1 1,-1 0-1,1 0 0,-1 0 1,1 0-1,-1 0 1,1 0-1,0 0 0,-1 0 1,1 0-1,0 0 1,0 0-1,0 0 1,0 1-1,0-1 0,0 0 1,0 0-1,0 1 1,0-1-1,0 1 1,0-1-1,0 1 0,0-1 1,1 1-1,-1 0 1,0 0-1,0-1 0,0 1 1,1 0-1,1 0 1,6 0 19,0 1 1,0 0 0,0 0-1,12 3 1,-12-2 6,1 0-19,-1-1 9,1 1-1,-1 0 0,1 1 1,-1 0-1,0 0 0,0 1 1,0 0-1,9 6 1,-15-8-16,0 0 1,1 0 0,-1-1 0,1 0 0,0 0 0,4 1 0,20 9 231,-28-11-248,0 0 0,0 0 0,0 1 0,0-1 0,1 0-1,-1 0 1,0 0 0,0 0 0,0 0 0,0 0 0,0 0 0,0 0 0,0 0 0,1 0-1,-1 0 1,0 1 0,0-1 0,0 0 0,0 0 0,0 0 0,1 0 0,-1 0 0,0 0-1,0 0 1,0 0 0,0 0 0,0 0 0,1 0 0,-1 0 0,0-1 0,0 1 0,0 0-1,0 0 1,0 0 0,1 0 0,-1 0 0,0 0 0,0 0 0,0 0 0,0 0 0,0 0-1,0 0 1,0-1 0,0 1 0,1 0 0,-1-9 273,-5-8-4084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6520,'0'0'8224,"10"-2"-8016,-2 1-191,27-4 310,0 2 0,0 1 0,41 3 0,-37 1-67,0-2-1,-1-1 1,77-13 0,-47 5 218,-39 9-3,-6-1-2960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5824,'0'0'7433,"5"11"-7190,-3-8-234,7 16 154,0 0 0,0 0 0,6 28 0,60 264 1310,-72-298-1359,-3-10-59,0-1 0,0 1 0,0 0 0,1 0 1,0-1-1,-1 1 0,1-1 0,0 1 0,0 0 0,3 4 0,-3-24 432,-1-52-220,4 0 0,3 0 1,16-71-1,-18 123-183,1 0-1,11-23 1,-6 14-23,-7 16-28,1 0 1,0 0-1,0 1 1,11-14-1,-14 20-22,1 0 0,-1 1 0,0-1 0,1 1 0,0 0 0,-1-1 0,1 1-1,0 0 1,0 1 0,0-1 0,0 0 0,1 1 0,-1 0 0,0 0 0,1 0 0,-1 0 0,0 0 0,7 0 0,-8 2-9,1-1 1,-1 1-1,1-1 1,-1 1-1,0 0 1,1 0-1,-1 0 1,0 1-1,1-1 1,-1 0-1,0 1 1,0 0 0,0-1-1,0 1 1,-1 0-1,1 0 1,0 0-1,-1 0 1,1 0-1,1 4 1,4 6 2,0 1 0,7 19 1,-10-22-2,12 33 42,-2 1 0,12 71 0,5 13 137,-7-42 105,-23-74-256,-2-9-2484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35 8936,'0'0'5040,"-6"15"-4724,4-9-284,-5 13 153,1 1-1,1 1 1,0-1-1,2 1 1,-2 21 0,5-40-151,0 0 1,0 0 0,0 0 0,0 0 0,1 1 0,-1-1 0,0 0 0,1 0 0,0 0 0,-1 0 0,1 0-1,0 0 1,0 0 0,0 0 0,0-1 0,0 1 0,1 0 0,-1-1 0,1 1 0,-1-1 0,1 1 0,-1-1 0,1 1-1,0-1 1,0 0 0,-1 0 0,1 0 0,0 0 0,0 0 0,0-1 0,0 1 0,3 0 0,0 0 14,0-1 1,0 1 0,-1-1 0,1 0 0,0-1-1,0 1 1,0-1 0,0 0 0,-1 0 0,1-1-1,0 0 1,-1 1 0,5-4 0,1 0 53,-1-1 0,-1 0 0,1 0 1,-1-1-1,0 0 0,-1 0 0,0-1 0,0 0 0,-1 0 1,8-12-1,-11 15-30,-1 0-1,1 1 1,-1-1 0,0-1 0,0 1-1,0 0 1,-1 0 0,1-1 0,-1 1 0,-1-1-1,1 1 1,-1-1 0,0 1 0,0-1-1,-1 1 1,1-1 0,-1 1 0,0 0-1,-1-1 1,1 1 0,-4-7 0,4 10-55,0 0 0,1 1-1,-1-1 1,0 1 0,0-1 0,0 1 0,0-1 0,0 1 0,-1-1 0,1 1 0,0 0-1,-1 0 1,1 0 0,-1 0 0,1 0 0,-1 0 0,0 0 0,1 0 0,-1 1 0,0-1-1,1 0 1,-1 1 0,0 0 0,0-1 0,0 1 0,1 0 0,-1 0 0,0 0 0,0 0-1,0 0 1,1 0 0,-1 1 0,0-1 0,0 1 0,0-1 0,1 1 0,-1 0 0,0-1-1,1 1 1,-1 0 0,1 0 0,-3 2 0,-10 9-96,0 0-1,0 1 1,-15 20 0,26-28-2608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56 7136,'0'0'7072,"5"11"-6703,20 35-26,-23-43-283,1 0 0,-1 0 1,1 0-1,0-1 1,0 1-1,0-1 0,0 0 1,0 0-1,1 0 1,-1 0-1,0 0 0,1-1 1,0 1-1,-1-1 1,1 0-1,6 1 0,3 2 131,0-2-19,-1 1-1,1-2 1,-1 1 0,1-2 0,0 0 0,-1 0 0,15-3-1,-25 3-130,0-1 0,0 1-1,0-1 1,0 0-1,-1 1 1,1-1-1,0 0 1,0 0-1,0 0 1,-1-1 0,1 1-1,-1 0 1,1 0-1,-1-1 1,1 1-1,-1-1 1,0 0-1,0 1 1,0-1 0,0 0-1,0 0 1,0 0-1,1-2 1,-1 1-6,0 1-1,-1-1 1,1 1 0,0-1 0,-1 0 0,0 1-1,1-1 1,-1 0 0,0 1 0,0-1 0,-1 0-1,1 1 1,-1-1 0,1 0 0,-1 1 0,0-1-1,0 1 1,-1-3 0,-2-2 27,0 1-1,-1 0 1,1 1-1,-1-1 1,0 1-1,-1 0 1,1 0-1,-1 0 1,-8-4 0,10 7-33,1 0 1,-1 0 0,1 1 0,-1-1 0,0 1 0,0 0 0,0 0 0,0 0 0,0 0 0,0 1 0,0 0 0,0 0 0,0 0-1,0 0 1,0 1 0,1-1 0,-1 1 0,-7 2 0,1 1 0,0 1 0,0 0 0,1 1 0,0 0 0,0 0 0,0 1 0,1 0 0,0 1 0,1-1 0,-1 1 0,2 1 0,-1 0 0,1 0 0,0 0 0,1 0 0,0 1-1,1 0 1,0 0 0,0 0 0,-2 14 0,5-17-22,0 0 0,1 0-1,0 0 1,0 0 0,0-1 0,1 1-1,0 0 1,1 0 0,-1-1-1,1 1 1,1-1 0,-1 1 0,1-1-1,0 0 1,1 0 0,-1 0-1,1 0 1,9 9 0,-4-5 1,0-1 1,1 0-1,1 0 0,-1-1 1,1 0-1,0-1 0,1-1 1,21 10-1,-9-7 51,0-1-1,0-1 1,1-1-1,44 5 1,-52-9-471,1-2 1,0 0 0,-1-1 0,1-1 0,0-1 0,-1 0 0,25-8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35 4312,'0'0'7344,"4"13"-6998,86 204 1093,-49-129-422,37 126-1,-64-171-468,29 60-1,-37-84-324,-6-17-180,0 1 1,1-1-1,0 0 1,-1 0-1,1 1 1,0-1-1,0 0 1,0 0 0,0 0-1,1 0 1,2 3-1,-3-4-3,11 8 559,-11-10-585,0 1 0,0 0 1,-1 0-1,1 0 0,0-1 0,0 1 1,-1 0-1,1-1 0,0 1 1,-1-1-1,1 1 0,0-1 1,-1 1-1,1-1 0,-1 1 1,1-1-1,-1 0 0,1 1 1,-1-1-1,1 0 0,0-1 0,2-4 21,0 0 0,-1-1 0,1 1 0,-1-1 0,0 0 0,1-8-1,3-9 25,34-118 267,44-142 208,-43 186-294,-15 40 17,-24 54-227,0-1 0,-1 0 0,1 0 0,-1 0 0,0 0 0,1-7 0,-2 11-24,0-1 1,0 1-1,0 0 1,-1 0 0,1 0-1,0-1 1,0 1 0,-1 0-1,1 0 1,-1 0-1,1 0 1,-1 0 0,1 0-1,-1-1 1,0 1 0,1 0-1,-1 1 1,0-1 0,0 0-1,0 0 1,0 0-1,0 0 1,0 1 0,0-1-1,0 0 1,0 1 0,0-1-1,0 1 1,0-1-1,0 1 1,-2-1 0,-25-4 3,1 0 0,-1 2 0,-49 1 0,-3-1-4,21 0 92,-99 6 0,149-2-82,1 0 0,-1-1 0,0 0 0,0-1 0,1 0-1,-1 0 1,0-1 0,-8-2 0,10 2 54,15 2-3004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5120,'0'0'9822,"10"-4"-9532,4-3-149,1 2 1,0 0-1,1 0 1,-1 1-1,18-2 1,27 3 496,0 1 0,1 4 1,113 17-1,-149-14-302,-12-2-160,0-1-1,1 0 1,14 0 0,-23-2-2672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16 5920,'0'0'6358,"-11"-3"-6087,-32-8 22,39 10-234,1 1 0,0 0 0,0 0 0,0 0 0,0 0 0,0 1-1,0-1 1,0 1 0,0 0 0,0 0 0,0 0 0,0 0 0,0 0 0,1 1 0,-6 3-1,-3 1 167,0 0-80,0 1-1,1 0 1,-1 1-1,1 0 1,1 1 0,0 0-1,0 0 1,1 1 0,0 0-1,0 1 1,1-1-1,1 2 1,0-1 0,0 1-1,1-1 1,-5 18 0,7-17-73,1 0 0,0 0 1,0 0-1,1 1 1,1-1-1,0 0 1,0 0-1,1 1 0,1-1 1,0 0-1,1 0 1,8 22-1,-8-26-40,1 0 0,0 0 0,0 0-1,1-1 1,0 1 0,0-1 0,1 0 0,-1-1 0,2 0 0,-1 1-1,1-2 1,0 1 0,0-1 0,0 0 0,1-1 0,0 1-1,0-2 1,12 6 0,-9-6 1,1 0 0,-1 0 0,0-1-1,1-1 1,0 0 0,-1 0 0,1-1 0,-1-1-1,1 0 1,-1-1 0,1 0 0,15-5 0,-14 3-1,-1-1 1,0-1 0,0 0 0,-1 0-1,0-2 1,0 1 0,0-1 0,-1-1-1,-1 0 1,16-17 0,-13 12 13,2-2 19,0 0 1,20-34 0,-31 45-39,0-1-1,0 0 1,-1 0 0,0 0-1,0 0 1,0 0-1,-1 0 1,0-1 0,0 1-1,-1-1 1,1 1 0,-2 0-1,0-11 1,0 10 15,-1 0 1,1 1-1,-2-1 1,1 1 0,0 0-1,-1 0 1,0 0-1,-1 0 1,0 0-1,1 0 1,-2 1 0,1 0-1,-1 0 1,1 0-1,-8-5 1,5 5-4,-1-1 0,0 2 0,0-1 0,0 1 0,-1 0 0,1 1 0,-1 0 0,0 0 0,0 1 0,-14-2 0,-141-4-127,163 8 54,1 0 0,-1 0 0,1 0 0,-1-1 0,1 1 0,-1 0 0,1 0 0,0 0 0,-1 0-1,1 0 1,-1-1 0,1 1 0,-1 0 0,1 0 0,0-1 0,-1 1 0,1 0 0,-1-1 0,1 1-1,0 0 1,-1-1 0,1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5416,'0'0'6856,"1"10"-6519,16 208 1282,-7-45-773,-3-21-239,-5-86-60,13 93 0,-10-125-320,-3-19-19,0-1 0,7 23 0,-7-9-1650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5224,'0'0'7862,"2"-10"-7622,6-32-6,-6 32 686,-2 24-263,1 2-461,3 23 232,-3 39 1,-1 89 1020,-2-158-759,4-18 191,19-159-168,-13 96-296,-2 44-3202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4816,'0'0'11000,"10"4"-10788,-7-3-202,3 1 43,1 1 0,0-1 0,-1 0 0,1 0 0,0-1 0,0 0 0,0 0 0,0-1 0,0 0 0,0 0 0,0-1 0,13-2 0,5-4 181,0 1 0,0 2-1,0 0 1,1 1-1,-1 2 1,37 2-1,-48 0-118,1 1-1,-1 0 1,0 1 0,0 0-1,24 10 1,-19-5 107,34 8 0,-48-15-192,0 0 0,0 0-1,0 0 1,0-1 0,0 0 0,0 0 0,0 0 0,0 0 0,0-1-1,0 0 1,0 0 0,8-3 0,-11 4-208,-1-1 1,0 0-1,1 0 0,-1 0 1,0 0-1,0 0 0,0-1 0,0 1 1,1 0-1,-2 0 0,1-1 1,0 1-1,1-3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3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7232,'0'0'8892,"13"-3"-8402,9-1-123,0 1-1,-1 0 1,1 2 0,40 3-1,206 20 3081,-228-29-2509,-37 6-1160,1 0 1,0 0-1,0 0 1,-1 0-1,1 1 1,0-1-1,0 1 1,0 0-1,0 1 1,7 0-1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4 100 5520,'0'0'8328,"-1"9"-8086,-2 31 12,3-39-221,1 0 1,-1 1-1,0-1 1,0 0-1,1 1 1,-1-1-1,1 0 1,-1 0 0,1 0-1,0 1 1,-1-1-1,1 0 1,0 0-1,0 0 1,0 0-1,0 0 1,0 0 0,0 0-1,0-1 1,0 1-1,2 1 1,2 2 196,26 32 699,-21-25-724,0 1-1,-1-1 1,0 2 0,0-1-1,12 26 1,-2 8 83,-6-18-127,-2-1 0,14 54-1,-18-52-72,-3 0 0,0 0 0,-2 0 0,-1 1 0,-1 0 0,-1-1 0,-2 0 0,-1 1 0,-2-1 0,0 0 0,-2-1 0,-12 28 0,18-50-39,-1-1-1,0 1 0,0-1 0,-6 7 0,9-11-37,-1 0 0,0 0 0,0 0 0,1 0 0,-1 0-1,0 0 1,0 0 0,0 0 0,0-1 0,0 1 0,0 0 0,-1-1-1,1 1 1,0-1 0,0 1 0,0-1 0,0 0 0,-1 1 0,1-1 0,0 0-1,0 0 1,-1 0 0,1 0 0,0 0 0,0 0 0,-1 0 0,1 0 0,-2-1-1,0-1 1,-1 0 0,1 0 0,0 0-1,0-1 1,0 1 0,0-1 0,0 1 0,1-1-1,-1 0 1,1 0 0,0 0 0,0-1-1,0 1 1,0 0 0,0-1 0,1 1 0,-1-1-1,1 0 1,0 1 0,0-1 0,1 0-1,-1 0 1,1 0 0,0-4 0,0-9-1,0 0-1,1 0 1,1 0 0,6-20 0,4-8 27,2 1 0,3 1 0,36-69 0,-35 78 0,2 1 0,2 1-1,1 1 1,31-32 0,115-102 184,-83 85-102,-63 55-49,-19 19-43,0 1 1,1 1-1,-1-1 0,1 1 1,0 0-1,10-7 0,-8 5 0,1-1-45,-2 8-2819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0 5720,'0'0'8606,"-10"12"-8346,-35 38 2,42-46-191,-1 0 0,1 0 0,0 1 0,0-1 0,1 1 0,-1 0 0,1 0 0,0 0 0,-2 8 0,0 1 107,2-7-109,0 0 0,1 0 0,-1 1 0,2-1 0,-1 1 0,1-1 1,0 1-1,1-1 0,0 0 0,0 1 0,1-1 0,-1 0 1,2 0-1,2 8 0,-3-11-16,0 1 0,0 0 0,0-1 1,1 1-1,-1-1 0,1 0 0,0 0 1,1 0-1,-1 0 0,1-1 0,0 0 0,-1 1 1,1-1-1,1 0 0,-1-1 0,0 1 0,1-1 1,-1 0-1,1 0 0,0 0 0,6 1 0,-8-2-33,0-1 0,-1 0 0,1 0 0,-1 0-1,1 0 1,0-1 0,-1 1 0,1-1-1,-1 1 1,1-1 0,-1 0 0,1 0 0,-1 0-1,1 0 1,-1-1 0,0 1 0,0 0-1,0-1 1,1 0 0,-2 1 0,1-1 0,0 0-1,2-3 1,11-18-2472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10 128 10848,'0'0'2016,"-10"-63"-1568,10 55-160,0 0 0,4 0-80,2-4 24,2 0-104,4-4 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5120,'0'0'7101,"4"12"-6729,6 17-21,-2 0-1,8 57 1,-4 77 578,10 83 114,15 3 91,-31-223-915,0 10 312,3-47-394,1-23-2593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511 0 6016,'0'0'2825,"-13"13"-2380,-7 5-278,-3 6 186,-38 27-1,-130 79 1509,105-74-939,67-43-629,4-3 83,1 0-1,-2-1 1,-23 10 0,39-19-352,-1 0 0,0 0 0,0 1 0,1-1 0,-1 0 0,0 1 0,1-1 0,-1 0 0,1 1 0,-1-1 0,0 0 0,1 1 0,-1-1 0,1 1 0,-1-1 0,1 1 0,-1 0 0,1-1 0,0 1 0,-1-1 0,1 1 0,0 0 0,-1-1 0,1 1 0,0 0 0,0-1 0,0 1 0,-1 0 0,1 0 0,0-1 0,0 1 0,0 0 0,0-1 0,0 1 0,0 0 0,0 0 0,1-1 0,-1 1 0,0 0 0,0-1 0,1 2 0,1 2 12,1 1-1,0-1 1,0 0-1,0 1 1,4 3-1,6 8 128,-4-3-75,0 0 0,1 0 0,1-1 0,0 0 0,23 19 0,70 43 440,-52-39-210,-41-28-174,0 1-1,0-2 0,1 0 1,0 0-1,0-1 0,17 5 1,-21-8-296,0-1 0,0 0 0,0 0 0,0 0 1,0-1-1,0-1 0,0 1 0,0-1 0,0-1 0,0 1 1,10-5-1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4416,'0'0'7098,"-9"12"-6670,-26 39-1,30-44-302,1 2 0,0-1 0,1 0 0,0 1 0,0-1 0,1 1 0,0 0 0,0 0 0,1 0-1,0 10 1,-1 9 124,-5 26 258,3 1 1,3 0 0,11 108-1,13 77 1233,-20-180-439,-3-60-1155,4-8-146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6128,'0'0'5712,"13"-6"-5299,17-5-82,0 1 0,1 1 0,53-7 0,115 8 967,-71 5-477,91-3 1018,-173 0-3474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6016,'0'0'7762,"-8"12"-7404,0-2-272,-5 7 220,0 1-1,-20 38 0,26-41 4,0 1-1,2 0 0,-6 27 1,9-35-207,1 0 0,0 1 1,1-1-1,0 1 0,0-1 0,1 1 0,0-1 1,0 1-1,3 8 0,-3-15-79,-1 0-1,1-1 1,-1 1 0,1 0-1,-1 0 1,1-1-1,0 1 1,0 0 0,0-1-1,0 1 1,0-1-1,0 1 1,0-1 0,1 0-1,-1 1 1,1-1-1,-1 0 1,0 0 0,1 0-1,0 0 1,-1 0-1,1 0 1,0 0 0,-1-1-1,1 1 1,0-1-1,0 1 1,0-1 0,-1 0-1,1 0 1,0 1-1,0-1 1,2-1 0,-1 1-237,-1-1-1,0 1 1,0-1 0,0 0 0,1 0 0,-1 0 0,0 0 0,0-1 0,0 1 0,1-2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11048,'0'0'1192,"34"-71"-1624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24 4912,'0'0'3930,"0"10"-3610,-2 42 302,-3-40 514,4-11-1076,1-1 0,-1 1 1,1 0-1,-1 0 0,1-1 0,-1 1 0,1 0 0,0 0 0,-1 0 1,1 0-1,0 0 0,0 0 0,-1 0 0,1-1 0,0 1 1,0 0-1,0 0 0,0 0 0,0 0 0,1 0 0,-1 0 0,0 1 1,1-1 8,-1 0 1,1 0-1,-1-1 1,1 1 0,-1 0-1,1 0 1,-1 0-1,0 0 1,1 0 0,-1 0-1,0 0 1,0 0-1,0 0 1,0 0 0,0 0-1,0 2 1,0-2-18,0 0 1,0 0-1,0 0 1,0 0-1,0 0 1,0 0-1,0 1 1,0-1-1,1 0 1,-1 0-1,0 0 1,1 0-1,-1 0 1,1 0-1,-1 0 1,1 0-1,-1 0 1,1 0-1,1 1 1,1 2 23,1 0 1,-1 0-1,-1 0 1,1 1-1,0 0 0,-1-1 1,0 1-1,0 0 1,-1 0-1,2 7 0,10 24 137,-6-22-138,30 56 309,29 80 0,-37-77-162,11 30-12,-30-74-94,19 38 0,-8-19 37,-15-30-87,-6-15-45,1 0 0,0 0 0,0 0 0,0 0 0,1 0 0,-1 0 0,1 0 0,-1-1 0,5 6 0,-2 1 92,-1-2 29,-3-7-126,0 0 0,0 0 1,1 0-1,-1 0 0,0 0 0,0 0 0,0 0 0,0 1 0,1-1 0,-1 0 0,0 0 0,0 0 0,0 0 0,0 0 1,1-1-1,-1 1 0,0 0 0,0 0 0,0 0 0,0 0 0,1 0 0,-1 0 0,0 0 0,0 0 0,0 0 1,0 0-1,0 0 0,1 0 0,-1-1 0,0 1 0,0 0 0,0 0 0,0 0 0,0 0 0,0 0 0,0-1 0,0 1 1,1 0-1,-1 0 0,5-8 5,0 0 1,0-1-1,-1 1 1,0-1-1,4-13 1,3-5 14,174-352 248,-128 277-181,27-55 146,-80 150-209,-1 0 1,0 0-1,0 0 0,-1 0 1,0 0-1,0-1 0,-1 1 0,1-15 1,-2 21-39,0 0-1,0 0 1,-1 0 0,1 0 0,0 0 0,-1 0-1,1 0 1,-1 0 0,1 0 0,-1 1-1,0-1 1,1 0 0,-1 0 0,0 0 0,1 1-1,-1-1 1,0 1 0,0-1 0,0 0 0,0 1-1,1-1 1,-1 1 0,0 0 0,-2-1 0,-26-7 35,27 7-37,-5 0 0,-47-11 0,0 3 0,0 2 0,-69 0 0,75 11 29,-72 14 0,-16 2 19,134-20-48,-7 1-44,1-1 0,-1 0 0,-14-1 0,23 1 41,0 0 0,1 0-1,-1 0 1,0-1 0,0 1 0,0 0 0,0 0 0,0 0 0,0 0 0,0 0 0,0 0 0,0 0 0,0 0 0,0 0-1,0 0 1,0 0 0,0 0 0,0 0 0,0 0 0,0 0 0,0 0 0,0-1 0,0 1 0,0 0 0,0 0 0,0 0-1,0 0 1,0 0 0,0 0 0,0 0 0,-1 0 0,1 0 0,0 0 0,0 0 0,0 0 0,0 0 0,0 0 0,0 0-1,0 0 1,0 0 0,0 0 0,0 0 0,0 0 0,0 0 0,0 0 0,0 0 0,0 0 0,0 0 0,0 0 0,0-1-1,-1 1 1,1 0 0,0 0 0,0 0 0,0 1 0,0-1 0,0 0 0,0 0 0,0 0 0,6-3-843,-4 3-1029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4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6128,'0'0'8296,"10"9"-7874,33 29-7,-40-36-354,0 1 0,0-1-1,1 0 1,-1 0 0,0 0 0,1-1 0,0 1-1,-1-1 1,1 0 0,0 0 0,-1 0 0,1 0-1,0-1 1,0 0 0,0 0 0,4 0 0,1-1 108,0-1 1,-1 0 0,1-1-1,16-6 1,21-7 304,5 9 108,0 3 0,98 3 0,-70 2-158,141 6 491,-178-4-701,0 2-1,0 2 0,47 15 0,-73-17-93,0 0 0,0-1-1,0-1 1,1-1-1,0 0 1,-1-1 0,1-1-1,0 0 1,19-4-1,-32 3-96,0 0 0,-1 0 0,1-1 0,-1 1 0,0-1 0,1 0 0,-1 0 0,0 0 0,0 0 0,0-1 0,4-4 0,6-9-2985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7024,'0'0'5409,"0"13"-4980,-1 31-85,4 145 1616,-1-170-1823,8 121 1273,-7-129-1191,-1-8-59,-3-5 187,3-26-75,-4-24-65,7-70 0,-2 95-146,2-1 1,0 1 0,2 0-1,13-34 1,-16 52-43,0 0-1,1 0 1,0 1 0,1 0 0,-1 0 0,13-12 0,-14 16-11,0 0 0,0 0 0,0 1 0,0 0 1,0 0-1,1 0 0,0 0 0,0 1 0,-1-1 1,1 1-1,1 1 0,-1-1 0,9-1 0,-12 3-1,0 0 0,0 1 0,0-1-1,0 1 1,0-1 0,0 1-1,0 0 1,0 0 0,0-1-1,-1 1 1,1 1 0,0-1-1,3 3 1,22 21 67,-23-21-64,3 4 8,-1-1 0,0 1 0,0 1 0,-1-1 0,0 1 0,0 0 0,-1 0 1,0 0-1,-1 1 0,4 16 0,0 11 83,3 60-1,-7-61 74,9 46 0,8-13 179,-20-53-467,-2-8-3049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7936,'0'0'4430,"1"11"-3972,2 66 468,2 46 636,-2-59-2088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1:33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5016,'0'0'4644,"-2"10"-4264,-1 3-220,1-8-11,0 1 0,1 0 0,0 0 0,0 0 1,1 0-1,0 7 0,0-13-105,0 1 1,0 0 0,1 0 0,-1 0-1,0 0 1,1 0 0,-1-1 0,0 1 0,1 0-1,-1 0 1,1-1 0,0 1 0,-1 0-1,1-1 1,-1 1 0,1 0 0,0-1-1,0 1 1,-1-1 0,1 1 0,0-1-1,0 1 1,-1-1 0,1 0 0,1 1-1,24 6 351,-24-7-348,46 7 695,85-1 0,-49-3-290,251 7 1205,-300-10-1245,52-7-1,-78 6-565,0 0 1,0-1-1,0-1 1,0 1 0,0-2-1,-1 1 1,0-1-1,0 0 1,0-1-1,13-9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27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514 247 5120,'0'0'5146,"-11"-8"-4886,7 5-232,-4-3 39,0 1 1,-1-1 0,1 2 0,-1-1 0,0 1-1,0 0 1,-1 1 0,1 0 0,-17-3 0,2 4 133,0 0 0,0 2 0,0 1 0,1 0 0,-1 2 1,0 1-1,-28 8 0,42-9-121,1 2 1,0-1-1,-1 1 1,1 1-1,1-1 1,-1 2-1,1-1 1,0 1-1,1 0 1,0 1-1,0 0 1,0 0-1,1 0 1,0 1-1,-9 18 1,6-5 115,1 1 1,1 1-1,-5 26 0,10-39-107,1 0-1,1 0 0,-1-1 1,2 1-1,-1 0 1,2 0-1,-1 0 0,2-1 1,4 17-1,-3-16-14,1 0 0,-1-1 0,2 1 0,-1-1 0,1-1 0,1 1 0,0-1 0,0 0 0,1-1 0,0 1 0,0-1 0,1-1 0,0 0 0,1 0 0,-1-1 0,1 0 0,1-1 0,-1 0 0,1 0 0,18 4-1,-11-4 34,1-2-1,0 0 0,-1-1 0,1-1 0,0-1 0,0 0 0,0-2 0,-1 0 1,37-9-1,-39 7-27,-1-1 1,1 0 0,-2-1 0,1-1 0,-1-1-1,0 0 1,0 0 0,-1-1 0,0-1 0,0 0-1,19-23 1,-24 23-1,0 0-1,8-18 1,-13 24-41,0-1 1,-1 0-1,0-1 1,0 1-1,0 0 0,-1-1 1,0 1-1,1-9 0,-2 14-33,0 0 0,0-1 0,0 1 0,0-1 0,0 1 1,0-1-1,-1 1 0,1 0 0,0-1 0,0 1 0,0-1 0,0 1 0,-1 0 0,1-1 0,0 1 0,0 0 0,-1-1 0,1 1 0,0 0 0,-1-1 0,1 1 0,0 0 0,-1-1 0,1 1 0,0 0 0,-1 0 0,1 0 0,-1-1 0,1 1 0,0 0 0,-1 0 0,1 0 0,-1 0 0,1 0 0,-1 0 0,1 0 0,0 0 0,-1 0 0,1 0 0,-1 0 0,1 0 0,-1 0 0,1 0 0,0 0 0,-1 1 0,1-1 0,-1 0 0,1 0 0,0 0 0,-1 1 0,1-1 0,0 0 1,-1 0-1,1 1 0,-1 0 0,-24 16 87,15-9-75,1 1 0,0 1 1,1-1-1,0 1 1,0 1-1,-6 12 0,12-19-11,0-1 0,0 1-1,0 0 1,0 0-1,1 0 1,0 0 0,-1 0-1,1 1 1,1-1-1,-1 0 1,1 0 0,0 1-1,0-1 1,0 0 0,0 1-1,1-1 1,0 0-1,0 0 1,0 0 0,0 0-1,0 0 1,3 5-1,1-2 12,-1-1 1,1 0-1,0 0 0,0-1 0,1 1 0,0-1 0,0 0 0,0-1 0,0 1 0,1-1 1,-1-1-1,1 1 0,0-1 0,1 0 0,-1-1 0,0 0 0,1 0 0,-1 0 0,1-1 1,0 0-1,-1-1 0,1 1 0,8-2 0,-14 1-12,0-1 0,0 1 0,0 0-1,0-1 1,0 0 0,-1 0 0,1 1 0,0-1 0,0 0 0,0 0-1,-1-1 1,1 1 0,0 0 0,-1-1 0,0 1 0,1 0 0,-1-1-1,0 0 1,1 1 0,-1-1 0,0 0 0,0 0 0,0 0-1,-1 1 1,1-1 0,0 0 0,-1 0 0,1 0 0,-1 0 0,0 0-1,1 0 1,-1 0 0,0 0 0,-1-3 0,1 0 5,0 0 0,-1-1 1,0 1-1,0 0 0,0-1 0,-1 1 0,0 0 1,0 0-1,0 0 0,-1 1 0,1-1 0,-4-4 1,-1 1 13,1 0 1,-1 0 0,-15-11 0,18 16-12,1 1-1,0-1 1,-1 1 0,1 0-1,-1 1 1,0-1 0,1 1-1,-1-1 1,0 1 0,0 0-1,0 1 1,-8-2 0,-25 0 315,53-4-203,15-4-99,0 0 0,31-16 0,-6 2 9,-42 19-29,83-30 61,-84 31-67,0 2-1,0-1 1,0 1 0,0 1-1,23 1 1,-34 0-1,0 0 1,-1 0-1,1 0 0,-1 1 1,1-1-1,-1 1 1,1-1-1,-1 1 0,1-1 1,-1 1-1,0 0 0,1 0 1,-1 0-1,0 0 1,0 0-1,1 0 0,-1 0 1,0 0-1,0 0 0,1 2 1,0 0 1,-1 0 1,0 0 0,1 0-1,-1 0 1,-1 1 0,1-1-1,0 0 1,-1 0 0,1 5-1,-1 5 13,-1 0-1,0 0 1,-5 22-1,6-33-11,-4 13 40,0-1-1,-9 19 1,8-20 15,0 0 0,-4 18 0,9-30-47,-1 1 0,1-1 0,0 0 0,0 1 0,0-1 0,0 0 0,0 1 0,0-1 0,0 0 0,0 0 0,0 1 0,1 1 0,-1-3-6,1 1 0,-1-1 0,0 0 0,0 0 0,0 0 0,1 1 0,-1-1-1,0 0 1,0 0 0,1 0 0,-1 0 0,0 1 0,1-1 0,-1 0 0,0 0 0,0 0 0,1 0 0,-1 0 0,0 0 0,1 0 0,-1 0-1,0 0 1,1 0 0,-1 0 0,0 0 0,0 0 0,1 0 0,-1 0 0,0 0 0,1 0 0,-1 0 0,0-1 0,5-1 29,0-1 0,-1 0 1,1 0-1,6-6 0,-4 4-27,80-74 234,-65 57-148,1 0-1,0 2 1,2 1 0,27-16-1,-52 35-88,1-1 0,0 1-1,-1-1 1,1 1 0,0 0-1,0-1 1,-1 1 0,1 0-1,0 0 1,0 0 0,-1 0 0,1 0-1,0-1 1,0 1 0,0 0-1,-1 1 1,1-1 0,0 0-1,0 0 1,0 0 0,-1 0-1,1 1 1,0-1 0,-1 0-1,1 1 1,0-1 0,0 0-1,-1 1 1,1-1 0,-1 1 0,1-1-1,0 1 1,-1-1 0,1 1-1,-1 0 1,1-1 0,-1 1-1,0 0 1,1-1 0,-1 1-1,0 0 1,1 0 0,-1-1-1,0 1 1,0 1 0,3 5 10,-2 1-1,1 0 1,0 14 0,0-7 20,1 4-11,9 40 24,-11-54-41,1 0 0,0-1 0,0 1 0,0 0 0,0-1 0,1 1 0,0-1 0,0 0 0,5 6 0,-7-9-1,0-1 1,0 1 0,0 0 0,0 0 0,0 0-1,0-1 1,0 1 0,1-1 0,-1 1 0,0-1-1,0 1 1,1-1 0,-1 0 0,0 1 0,1-1-1,-1 0 1,0 0 0,1 0 0,-1 0 0,2 0-1,0-1 4,0 0 0,0 0 0,0 0-1,0 0 1,-1 0 0,1 0 0,0-1 0,3-2-1,4-4 17,0 0 0,-1 0-1,10-13 1,-18 21-23,29-37 64,-2-1-1,28-48 0,-29 43-29,-14 20-14,-12 19-11,1-1 0,0 1 0,0 0 0,1 0 0,-1 0 0,1 1 0,0-1 0,-1 1 0,2-1 0,-1 1 0,0 0 0,1 0 0,-1 0 0,8-4 0,-10 7-7,0 0 0,-1 0-1,1 0 1,-1 0 0,1 0 0,-1 0 0,1 0 0,-1 0 0,1 0-1,-1 1 1,1-1 0,-1 0 0,1 0 0,-1 0 0,1 1 0,-1-1-1,1 0 1,-1 0 0,1 1 0,-1-1 0,1 0 0,-1 1 0,0-1-1,1 1 1,-1-1 0,0 0 0,1 1 0,-1 0 0,10 18 23,-7-13-18,8 17-2,-2 0-1,-1 1 0,-1 0 1,-1 1-1,-1 0 0,-1 0 1,-1 0-1,-1 0 0,-1 0 1,-2 0-1,-6 43 0,6-61-1,-6 23 60,7-29-62,0 0 0,-1-1 0,1 1 0,0 0 0,-1-1 0,1 1 0,0 0 0,-1-1 0,1 1 0,-1 0 0,1-1 0,-1 1 0,1-1 0,-1 1 0,1-1 0,-1 1 0,1-1 0,-1 1 0,0-1 0,1 0 0,-1 1 0,0-1 0,1 0 0,-1 1 0,0-1 0,0 0 0,1 0 0,-1 0 0,0 0 0,0 0 0,-1 0 0,-12-3 36,-1-1 0,1-1 0,0 0 0,1-1 0,-1-1 0,1 0 0,-24-18 0,7-5 102,44 37-140,-1-1 0,1-1 0,0 0 0,1-1 0,-1 0 0,26 3 0,-30-7 0,0 1 0,0-2 0,-1 1 0,1-1 0,0-1 0,0 0 0,-1 0 0,1-1 0,-1 0 0,0 0 0,11-7 0,-7 3 13,1-1-1,-1-1 0,-1 0 1,0 0-1,0-2 1,-1 1-1,0-1 0,-1-1 1,0 0-1,-1-1 0,0 1 1,-1-2-1,12-26 1,28-54 84,-48 94-97,0 0 0,0 0 0,0 0 0,0 0 1,0 0-1,0 0 0,0 0 0,0 0 0,0 0 0,-1 0 1,1 0-1,0 0 0,0 0 0,0 0 0,0 0 0,0 0 0,0-1 1,0 1-1,0 0 0,0 0 0,0 0 0,0 0 0,0 0 0,-1 0 1,1 0-1,0 0 0,0 0 0,0 0 0,0 0 0,0 0 0,0 0 1,0 0-1,0 0 0,0 0 0,0-1 0,0 1 0,0 0 1,-7 10 2,0 13-16,1 1 0,-4 38 1,9-50 8,1 0 0,0 0 0,0-1 0,1 1 0,1 0 1,0 0-1,6 17 0,-8-26 10,1-1 0,0 1 0,0 0 0,1-1 1,-1 1-1,0-1 0,1 1 0,0-1 0,-1 0 0,1 1 0,0-1 0,0 0 1,0 0-1,5 2 0,-5-3 1,0 0 0,0 0 0,0 0 0,0-1 0,0 1 0,0-1 0,0 0 0,0 0 0,0 1 1,1-1-1,-1-1 0,0 1 0,0 0 0,0 0 0,0-1 0,0 1 0,0-1 0,0 0 0,3-1 0,9-5 22,0 0 0,-1-1 0,0-1-1,-1 0 1,0-1 0,-1 0 0,17-19 0,11-8 58,-35 32-80,1 1 0,0 0 0,1 0 0,-1 1 0,1 0 1,-1 0-1,1 0 0,0 0 0,0 1 0,1 0 1,-1 0-1,0 1 0,0 0 0,1 0 0,-1 0 1,11 1-1,-2 2 7,0 0 0,-1 1 0,1 0 0,-1 1 1,0 1-1,15 7 0,-24-10-3,0 0 1,-1-1 0,1 1-1,0-1 1,0 0 0,8 0-1,-13-1-9,0 0-1,0 0 1,1 0-1,-1 0 1,0 0-1,0 0 1,0 0-1,0 0 1,0 0-1,0 0 1,1 0-1,-1 0 1,0-1-1,0 1 1,0 0-1,0 0 1,0 0-1,0 0 1,0 0-1,0 0 1,0 0-1,0-1 1,1 1-1,-1 0 1,0 0-1,0 0 1,0 0-1,0 0 1,0-1-1,0 1 1,0 0-1,0 0 1,0 0-1,0 0 1,0 0-1,0-1 1,0 1-1,0 0 1,0 0-1,0 0 1,-1 0-1,1 0 1,0 0-1,0-1 1,0 1-1,0 0 1,0 0-1,0 0 1,0 0-1,0 0 1,0 0-1,0 0 1,-1-1-1,1 1 1,0 0-1,0 0 1,0 0-1,0 0 1,0 0-1,0 0 1,-1 0-1,1 0 1,0 0-1,0 0 1,0 0-1,0 0 1,-1 0-1,-8-8 48,3 5-45,1 1 1,-1-1-1,1 1 1,-1 0-1,0 1 1,0 0-1,1 0 0,-1 0 1,0 0-1,0 1 1,-12 1-1,8 0-1,1 1 0,-1 0 0,1 1 0,-1 0 0,1 0 0,-16 9 0,10-4-6,1 1 0,0 1 0,0 0 0,1 1 0,0 0 1,1 1-1,0 1 0,-12 16 0,20-23 2,1-1 0,-1 1 0,1-1 0,0 1 0,1 0 0,-1 0 0,1 0 1,0 0-1,1 1 0,-2 7 0,3-11 2,0 0 0,0 0-1,0 0 1,1 1 0,-1-1 0,1 0 0,-1 0 0,1 0 0,0 0 0,1 0 0,-1 0 0,0 0 0,1 0-1,-1 0 1,1-1 0,0 1 0,0-1 0,0 1 0,1-1 0,-1 0 0,0 1 0,4 1 0,-3-3 1,-1 1 1,0-1-1,0 0 1,1 0-1,-1 0 1,0-1 0,1 1-1,-1-1 1,1 1-1,-1-1 1,1 0 0,-1 0-1,1 0 1,-1 0-1,1 0 1,-1-1 0,1 1-1,2-2 1,6-1 10,0-1 1,17-7 0,-17 6-11,2-2 9,0 1 0,0-2 0,0 0 0,-1 0 0,0-1 0,-1-1 1,0 0-1,11-13 0,-7 5 8,-2 0 0,0-1 0,-1 0 0,16-36 1,-8 4 23,-2 0 0,-2-2 0,14-85 0,12-141 61,-41 251-94,-4 14-19,3 13 7,-1 1-1,1 0 1,0 0-1,0-1 1,0 1-1,-1 0 1,1 0-1,0-1 1,0 1-1,0 0 1,-1 0-1,1 0 1,0-1-1,-1 1 1,1 0-1,0 0 1,0 0-1,-1 0 1,1 0 0,0 0-1,-1 0 1,1 0-1,0-1 1,-1 1-1,1 0 1,0 0-1,-1 0 1,1 1-1,0-1 1,0 0-1,-1 0 1,1 0-1,-1 0 1,-2 3-5,1 0 0,-1 1 1,1-1-1,-1 0 0,1 1 0,0 0 0,1 0 1,-1-1-1,0 1 0,-1 8 0,1-5 3,-7 24-13,1 0 0,2 0 0,1 0 0,-1 64 0,4-55-8,1-11 0,7 45 0,-1-9-37,-3-43 42,1-1 1,1 0-1,13 38 1,-12-41 9,-1-9 9,1 0-1,-1 0 1,1 0-1,1-1 1,-1 1-1,2-1 1,-1-1-1,1 1 1,0-1-1,0 0 1,1-1 0,0 0-1,0 0 1,1 0-1,0-1 1,17 7-1,-21-10 5,0-1-1,0 0 1,0 0-1,0 0 1,0-1 0,0 0-1,0 0 1,0 0-1,0 0 1,0-1 0,0 0-1,0 0 1,-1 0-1,1-1 1,0 1-1,0-1 1,-1 0 0,8-5-1,-5 2 4,0 0 0,0-1 0,-1 1-1,0-1 1,0-1 0,0 1 0,-1-1 0,0 0-1,8-15 1,-9 14-3,0 0 1,-1 0-1,0-1 0,-1 1 0,3-13 0,-4 17-2,-1 1-1,0-1 1,1 1 0,-1-1-1,0 1 1,0-1-1,-1 1 1,1-1-1,-1 1 1,0 0 0,0-1-1,0 1 1,0 0-1,-1-1 1,1 1 0,-4-5-1,4 7 0,0 1-1,1-1 0,-1 0 1,0 1-1,0-1 0,0 1 1,0-1-1,0 1 1,0-1-1,0 1 0,0 0 1,0 0-1,0-1 0,-1 1 1,1 0-1,0 0 1,0 0-1,0 0 0,0 0 1,0 0-1,0 1 0,0-1 1,0 0-1,0 0 1,0 1-1,0-1 0,0 1 1,0-1-1,0 1 0,-2 0 1,-1 2-5,0-1 0,0 1-1,0 0 1,0 0 0,-4 5 0,4-4 3,1 1 0,0-1 0,0 1 1,0-1-1,1 1 0,0 0 0,0 0 0,0 0 1,0 1-1,1-1 0,0 0 0,0 1 0,0-1 1,1 0-1,0 1 0,0-1 0,0 1 0,1-1 1,-1 1-1,1-1 0,1 0 0,2 10 0,-2-10 1,0-1 0,-1 0-1,1 0 1,1 0-1,-1 0 1,1 0-1,-1-1 1,1 1 0,0-1-1,0 0 1,0 0-1,1 0 1,-1 0-1,1 0 1,0-1-1,0 1 1,0-1 0,0 0-1,0 0 1,0-1-1,0 1 1,1-1-1,-1 0 1,0 0 0,1-1-1,-1 1 1,9-1-1,-6-1 4,0 0 0,1 0 0,-1-1 0,0 0 0,0-1 0,0 1 0,-1-1 0,1-1 0,-1 1 0,11-9 0,7-6 26,29-29 0,-13 10-8,-31 30 0,-6 3-17,1 1-1,-1 0 1,1 1 0,0-1-1,0 1 1,6-4 0,-10 6-5,1 0 1,0 0 0,0 0-1,0 0 1,0 0 0,-1 0-1,1 0 1,0 0 0,0 0-1,0 0 1,0 0 0,-1 0-1,1 1 1,0-1 0,0 0-1,0 0 1,-1 1 0,1-1-1,0 1 1,-1-1 0,1 1-1,0-1 1,-1 1 0,1-1-1,0 1 1,-1 0 0,1-1-1,-1 1 1,1 0 0,-1-1-1,1 1 1,-1 0 0,0 0-1,1 0 1,-1-1 0,0 1-1,0 0 1,0 0 0,1 1 0,13 49 32,-12-39-19,1 1 0,1-1 0,0 1 0,1-1 0,0 0 0,1-1 0,12 20 0,-13-25-3,0 0 0,0 0 0,1-1 0,-1 1 0,1-1 0,1-1 0,-1 1 0,1-1 0,-1 0 1,1 0-1,0-1 0,1 0 0,-1 0 0,1-1 0,-1 0 0,1 0 0,0 0 0,10-1 0,17 0-172,-23-4-3599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2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83 12256,'0'0'3136,"-4"-60"-2920,28 50 0,12 3-120,6 1 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1003 7432,'0'0'4738,"7"-12"-4235,2-1-345,1-1 52,-1 0 0,0-1 0,7-19-1,-4-1 238,-1 1 0,-2-2 0,-1 1-1,-2-1 1,-1 0 0,-2-1 0,-2 1 0,-1-1-1,-8-55 1,6 36 610,2 42-459,-4 41 235,-14 230-174,10-194-549,-3 1 0,-21 64 0,-34 78 61,43-143-35,-38 71-1,56-123-71,-1 0 0,0-1 1,-1 0-1,0 0 1,-1-1-1,-16 17 0,23-26-51,0 1-1,1-1 1,-1 0 0,0 1-1,0-1 1,1 0-1,-1 1 1,0-1-1,0 0 1,1 0 0,-1 0-1,0 0 1,0 0-1,0 0 1,0 0-1,1 0 1,-1 0 0,0 0-1,0 0 1,0 0-1,1-1 1,-1 1 0,0 0-1,0-1 1,1 1-1,-1 0 1,0-1-1,1 1 1,-1-1 0,0 1-1,1-1 1,-1 1-1,1-1 1,-1 0-1,1 1 1,-1-1 0,1 0-1,-1 1 1,1-1-1,0 0 1,-1 0-1,1 1 1,-1-3 0,0 0 8,-1 0 1,1 0 0,0 0 0,0 0 0,0-1 0,0 1-1,0 0 1,1-1 0,0 1 0,-1-5 0,6-9 15,-1-1 0,2 1 0,1-1 0,0 2 0,1-1 0,0 1 0,2 0 0,-1 1 0,2 0 1,18-19-1,10-8 13,86-70 0,59-24-13,-153 115-6,-12 8 15,0 0-1,0-2 1,29-29-1,-14 5 76,-2-2 0,53-86 0,-82 121-86,0 1 0,-1 0-1,1-1 1,-1 0 0,0 1 0,1-10 0,-3 14 26,-4 5 38,-11 51 49,6-18-113,1-11-2,1 1 0,1 0 0,2 0 0,1 0 0,0 1 0,4 54 1,0-79-30,-1 0 1,1-1 0,-1 1 0,1 0-1,0 0 1,0-1 0,0 1 0,1 0-1,-1-1 1,1 1 0,-1-1 0,1 0-1,0 1 1,0-1 0,0 0 0,2 2-1,-2-3 1,0 0-1,-1 0 1,1 0-1,0 0 1,-1 0-1,1-1 1,0 1-1,0-1 1,0 1-1,0-1 1,-1 0-1,1 1 1,0-1-1,0 0 1,0 0-1,0 0 1,0-1-1,0 1 1,0 0-1,-1-1 0,1 1 1,0-1-1,0 0 1,0 0-1,1 0 1,16-12 30,0 0 1,-1-1-1,0 0 0,-2-1 1,0-2-1,0 1 0,18-28 1,114-170 341,-148 213-372,1 0-1,0 0 1,-1 0 0,1 0 0,0 0-1,0 0 1,0 0 0,0 1 0,-1-1-1,1 0 1,0 1 0,0-1 0,0 1 0,2-2-1,-3 2-2,1 0 0,-1 1-1,0-1 1,1 0 0,-1 0-1,0 0 1,0 0 0,1 0-1,-1 1 1,0-1 0,0 0-1,1 0 1,-1 0 0,0 1-1,0-1 1,1 0 0,-1 0 0,0 1-1,0-1 1,0 0 0,0 0-1,0 1 1,1-1 0,-1 0-1,0 1 1,0-1 0,0 0-1,0 1 1,0-1 0,0 0-1,0 0 1,0 1 0,-1 34 41,0-30-48,1 13 5,0 1 0,1-1 0,5 26-1,-1-7-30,-3-24 24,-1 0-1,2-1 0,0 1 1,1-1-1,0 0 0,8 17 1,-11-26 16,1 0 0,0 1 1,-1-1-1,1 0 1,1-1-1,-1 1 0,0 0 1,1-1-1,-1 1 1,1-1-1,0 0 0,0 0 1,0 0-1,0 0 0,0 0 1,0-1-1,0 1 1,1-1-1,-1 0 0,1 0 1,-1 0-1,1 0 1,-1-1-1,1 0 0,-1 1 1,1-1-1,6-1 1,-2-1 14,-1 0 1,1 0 0,-1-1 0,0 1 0,0-2 0,0 1 0,-1-1 0,1 0 0,-1 0 0,0-1 0,0 0 0,5-6 0,11-11 94,30-41 0,-36 43-63,6-10 9,-13 17-29,0 1-1,0 0 1,1 1-1,13-12 1,-22 23-32,0-1 0,0 0 0,0 1 0,0-1 0,0 1 0,0-1 0,0 1 0,0-1 0,0 1-1,0 0 1,0-1 0,0 1 0,0 0 0,0 0 0,0 0 0,0 0 0,0 0 0,0 0 0,1 0 0,-1 0 0,0 0 0,0 0 0,0 1 0,0-1 0,0 0 0,0 1 0,1 0 0,1 1 2,-1 0 0,1 0 0,-1 0 0,0 0 0,0 0 0,0 1 0,0-1 0,0 1 0,2 4 0,4 7 13,-2 0 1,10 28-1,-16-41-19,6 19 31,-1 0 0,4 28 0,-8-41-24,0 1 0,-1-1 0,1 0 0,-2 1 0,1-1 0,-1 0 0,0 1 0,-1-1 0,0 0 0,-3 9-1,5-15-3,-1 0-1,0 1 1,1-1-1,-1 0 1,0 1-1,0-1 1,0 0-1,0 0 1,0 0-1,0 0 1,0 0-1,0 0 1,0 0-1,0 0 1,0 0-1,-1-1 1,1 1-1,0 0 1,-1-1-1,1 1 1,-1-1-1,1 1 1,0-1-1,-1 0 1,1 0-1,-1 1 1,1-1-1,-1 0 1,1 0-1,-1-1 1,1 1-1,-1 0 0,1 0 1,0-1-1,-1 1 1,1-1-1,-3 0 1,-4-3 33,-1-1 0,1 0 1,0 0-1,-13-11 0,11 8 11,-12-12 81,2 4 109,81 31-233,-45-10-4,1-1 0,-1 0-1,20 1 1,-24-4 2,0 0 0,0-1 0,1-1-1,-1 0 1,0 0 0,0-1 0,0-1 0,0 0-1,-1-1 1,1 0 0,-1 0 0,0-1 0,0-1-1,0 0 1,-1-1 0,18-13 0,-2-7 2,-1 0 1,-1-1-1,38-61 1,-28 30-6,33-79 1,-40 78 16,-4-1 0,23-93 0,-40 128-1,16-91 33,-22 115-48,1 0 0,-1 0 0,0 1 1,0-1-1,0 0 0,0 0 0,0 0 0,0 0 1,-1 0-1,1 0 0,-1 0 0,1 0 0,-2-3 1,1 5-2,1 0 0,0 0 0,0-1 1,0 1-1,-1 0 0,1 0 1,0 0-1,0 0 0,-1 0 0,1 0 1,0 0-1,0-1 0,-1 1 0,1 0 1,0 0-1,-1 0 0,1 0 0,0 0 1,0 0-1,-1 0 0,1 0 1,0 1-1,0-1 0,-1 0 0,1 0 1,0 0-1,0 0 0,-1 0 0,1 0 1,0 1-1,-13 11-19,6-2 5,0 1 1,1 0 0,1 0-1,0 1 1,0-1-1,1 1 1,1 0-1,0 0 1,-3 23 0,2 12-42,1 58 0,3-97 52,3 89 25,4 0 1,4 0 0,27 108-1,-16-139 388,-17-51-5480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14776,'0'0'1392,"11"-8"-939,9-5-281,0 1 1,0 1 0,1 0-1,1 2 1,36-11 0,-22 13-19,0 1-1,1 2 1,0 2 0,0 1 0,44 4-1,-50 3 17,-29-6-163,-1 0 1,0 0-1,1 1 1,-1-1 0,0 0-1,0 1 1,0-1-1,1 1 1,-1 0-1,0-1 1,0 1-1,0 0 1,0-1 0,0 1-1,0 0 1,0 0-1,1 2 1,-2-3-62,0 1 0,0-1 0,0 0 1,0 1-1,0-1 0,0 1 0,0-1 1,0 0-1,0 1 0,-1-1 0,1 0 1,0 1-1,0-1 0,0 1 0,0-1 1,-1 0-1,1 1 0,0-1 0,0 0 1,-1 0-1,1 1 0,0-1 0,-1 1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11048,'0'0'968,"18"-93"-680,20 63-112,-8 12 16,7 0-216,11-4-8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218 262 6016,'0'0'6602,"-11"-8"-6196,-39-24 3,47 30-342,0 1 1,-1 0-1,1 0 1,-1 0-1,0 0 1,1 1-1,-1-1 1,1 1 0,-1 0-1,0 0 1,1 0-1,-1 1 1,0-1-1,1 1 1,-1 0-1,1 0 1,-1 0-1,1 0 1,-1 1-1,1-1 1,0 1-1,0 0 1,-3 2-1,-5 2 193,6-3-94,0-1 0,0 1 0,1 0-1,-1 0 1,1 0 0,0 1 0,0 0 0,0 0 0,0 0 0,-5 7 0,8-9-114,1 0 1,-1 0 0,0-1 0,0 1 0,1 0-1,-1 0 1,1 0 0,-1 1 0,1-1 0,0 0-1,0 0 1,0 0 0,0 0 0,0 0-1,0 0 1,1 0 0,-1 0 0,1 0 0,-1 0-1,1 0 1,0 0 0,0 0 0,0 0 0,0-1-1,0 1 1,0 0 0,0 0 0,1-1-1,-1 1 1,3 1 0,2 3 60,0-1-1,0 0 1,1 0-1,0-1 1,0 1 0,0-1-1,0-1 1,1 0-1,-1 0 1,15 4 0,-7-4 19,0 0 0,1-1 0,0 0 1,23-1-1,-31-2-58,0 0 1,1 0-1,-1 0 1,0-1-1,0 0 1,0-1-1,0 0 1,0 0-1,-1-1 1,0 0-1,1 0 0,-1 0 1,-1-1-1,13-11 1,-16 13-37,1-1 0,-1 1 0,0-1 0,-1 0 0,1 0 0,-1 0 0,0 0 0,1 0 0,-2-1-1,1 1 1,-1 0 0,1-1 0,-1 0 0,0 1 0,-1-1 0,1 0 0,-1 1 0,0-1 0,0 0 0,0 1 0,-1-1 0,0 0 0,0 1 0,0-1 0,0 1 0,-1-1 0,-2-5 0,-1 1 27,0 0 0,0 0 0,0 1 0,-1 0 1,0 0-1,-1 1 0,1-1 0,-1 1 0,-1 1 0,-15-12 0,19 15-39,-1 1-1,1-1 1,-1 1 0,1 0-1,-1 0 1,0 1 0,0 0-1,1-1 1,-1 1-1,0 1 1,0-1 0,0 1-1,0 0 1,0 0-1,0 0 1,0 1 0,0 0-1,0 0 1,0 0-1,0 0 1,0 1 0,-8 4-1,6-3 21,-11 8 97,17-10-134,1-1 0,-1 0 0,1 1 0,-1-1 0,1 1 0,-1-1 0,1 1 0,0-1 0,-1 1 0,1-1 1,0 1-1,-1 0 0,1-1 0,0 1 0,0-1 0,0 1 0,-1 0 0,1-1 0,0 1 0,0-1 0,0 1 0,0 0 0,0-1 1,0 1-1,0 0 0,0-1 0,1 2 0,-1-2-6,1 1-1,-1-1 1,1 1-1,-1-1 1,1 1 0,-1-1-1,1 1 1,0-1-1,-1 0 1,1 1-1,0-1 1,-1 0 0,1 0-1,0 1 1,-1-1-1,1 0 1,0 0 0,0 0-1,-1 0 1,1 0-1,1 0 1,19 0 8,-20-1-7,28-2 22,-1-1-1,-1-1 1,41-14-1,76-38 45,-120 47-54,0-2 47,0 2-1,0 1 0,1 1 1,30-6-1,-51 13-33,1 0-1,0 1 1,0 0-1,0 0 1,0 0 0,8 2-1,-12-2-19,0 0-1,1 1 1,-1-1-1,0 1 1,0 0-1,0-1 1,0 1-1,0 0 1,0 0-1,0-1 1,0 1-1,0 0 1,0 0-1,0 0 0,0 0 1,-1 0-1,1 0 1,0 0-1,-1 1 1,1-1-1,-1 0 1,1 0-1,-1 0 1,1 1-1,-1-1 1,0 0-1,0 1 1,0-1-1,0 3 1,0 12 47,-1 1 1,-1 0 0,-1-1 0,0 0-1,-1 1 1,-1-1 0,0-1 0,-11 23-1,-12 37 382,26-60-76,12-25-73,-2 1-294,21-22 111,21-22 86,2 1 0,62-46-1,-109 94-169,-1 1-1,1 0 1,1 0-1,7-3 1,-12 6-18,0-1 1,0 1-1,0 0 0,0-1 1,0 1-1,-1 0 0,1 0 1,0-1-1,0 1 1,0 0-1,0 0 0,0 0 1,0 0-1,0 0 0,0 0 1,0 1-1,-1-1 0,1 0 1,0 0-1,0 1 1,0-1-1,0 0 0,0 1 1,-1-1-1,1 1 0,0-1 1,0 1-1,-1-1 0,1 1 1,0 0-1,-1-1 1,1 1-1,-1 0 0,1 0 1,-1-1-1,1 1 0,0 1 1,2 10 17,0-1 0,-1 0 1,0 0-1,0 22 0,-2-23-10,1 0 0,0 0-1,0 0 1,1 0 0,0-1 0,1 1-1,4 10 1,-4-14-4,0 0 0,0-1 0,0 0-1,0 1 1,1-1 0,0 0 0,0-1 0,10 10-1,-10-12 9,0 1 0,0-1-1,1 1 1,-1-1 0,1-1-1,-1 1 1,1-1-1,0 1 1,0-1 0,0 0-1,-1-1 1,8 1-1,1-2 22,0 0-1,1 0 0,-1-2 0,-1 1 0,1-2 1,0 1-1,-1-2 0,1 0 0,-1 0 0,-1-1 1,1-1-1,18-13 0,-25 15-15,1 0 0,-2 0-1,1-1 1,0 1 0,-1-1-1,0 0 1,-1-1 0,1 1 0,-1 0-1,-1-1 1,1 0 0,-1 0-1,0 0 1,2-13 0,-4 16-13,1 0 1,-1 0 0,0 0 0,0 0-1,-1 0 1,1 0 0,-2-5-1,1 8-6,1 0 0,0 0 0,-1 0 0,1 0 0,-1 0 0,1 0 0,-1 0 0,1 0-1,-1 0 1,0 0 0,1 0 0,-1 0 0,0 0 0,0 1 0,0-1 0,0 0 0,1 1 0,-1-1-1,0 0 1,0 1 0,0-1 0,0 1 0,0 0 0,-1-1 0,1 1 0,0 0 0,0 0 0,0-1 0,-2 1-1,-3 1 4,0 0-1,0 0 0,0 0 0,-1 0 0,1 1 1,1 0-1,-1 1 0,0-1 0,0 1 0,1 0 1,-7 5-1,0 0 5,1 1 0,0 1-1,1-1 1,-10 13 0,17-19-2,0 1-1,1-1 1,-1 1-1,0 0 1,1 0 0,0 0-1,0 0 1,0 0-1,1 0 1,0 1 0,-1-1-1,1 1 1,1-1-1,-1 1 1,1-1 0,0 1-1,0-1 1,0 1-1,0 0 1,1-1 0,0 1-1,0-1 1,0 0-1,0 1 1,4 6-1,-2-4 4,1-1-1,0 0 0,0-1 0,0 1 0,1-1 0,0 0 0,0 0 0,0 0 0,1-1 0,0 1 0,0-1 0,0-1 0,0 1 0,0-1 0,1 0 0,7 2 0,6 1 58,0-2-1,0 0 1,0-1-1,1-1 1,35-1-1,107-14 379,-112 7-321,23-5-825,-57 8-2701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0 798 6424,'0'0'6176,"15"-6"-5800,10-2-199,59-25 550,-73 27-547,0 0 0,0-1 1,0 0-1,-1 0 0,0-1 1,0 0-1,-1-1 0,10-12 1,5-10 713,28-44-1,-24 32-154,-20 30-449,0 0 1,-1 0 0,-1 0-1,0-1 1,-1 0 0,4-17-1,-3 12 690,-3 16-261,-2 13-354,-4 58 172,-13 72 0,14-120-379,-2-1 0,-1-1 0,0 1 0,-15 34 0,19-49-120,-1-1 0,0 0 0,0 1 0,0-1 0,0 0-1,-1 0 1,1 0 0,-1-1 0,1 1 0,-1 0 0,0-1 0,0 0 0,0 0-1,-1 0 1,1 0 0,0 0 0,-1-1 0,1 1 0,-1-1 0,1 0-1,-1 0 1,0 0 0,0-1 0,1 1 0,-1-1 0,0 0 0,0 0 0,1 0-1,-7-1 1,-103-31 657,82 30-350,69 20-158,-19-13-171,0 0 0,0-1 0,0-1 0,1-1 0,0-1 0,-1-1 0,39-3 1,-44 1-3,0-1-1,-1 0 1,1-1 0,0 0 0,-1-1 0,0 0 0,0-1 0,0-1 0,-1 0 0,0-1 0,19-16 0,12-20 64,-29 29-46,1 0 0,18-14 1,-32 28-30,-1 0 1,1 0-1,0 0 1,0 1-1,0-1 1,0 0-1,0 1 1,0-1-1,1 1 1,-1-1-1,0 1 1,0 0-1,0-1 1,0 1-1,1 0 1,-1 0-1,0 0 1,0 0-1,0 0 1,2 0-1,-2 0 0,0 1-1,-1-1 0,1 1 0,-1-1 0,1 1 0,-1 0 0,1-1 0,-1 1 0,1 0 0,-1-1 0,1 1 0,-1 0 0,0-1 0,1 1 0,-1 0 0,0 0 1,0 0-1,1-1 0,-1 1 0,0 0 0,0 0 0,0 0 0,0 7 9,0 0 0,-1 0 0,0 0 0,-3 14 0,-115 430 122,104-385-131,10-41 30,-15 47-1,20-73-28,0 0 0,0 0 0,0 0 0,0 0 0,0 0 0,0 0 0,0 0 0,0 0 0,0-1 0,0 1 0,0 0 0,0 0 0,0 0 0,-1 0 0,1 0 0,0 0 0,0 0 0,0 0 0,0 0 0,0 0 0,0 0 0,0 0 0,0 0 0,0 0 0,0 0 0,0 0 0,-1 0 0,1 0 0,0 0 0,0 0 0,0 1 0,0-1 0,0 0 0,0 0 0,0 0 0,0 0 0,0 0 0,0 0 0,0 0 0,0 0 0,0 0 0,0 0 0,0 0 0,-1 0 0,1 0 0,0 0 0,0 0 0,0 1 0,0-1 0,0 0 0,0 0 0,0 0 0,0 0 0,0 0 0,0 0 0,0 0 0,-1-12 71,0-19-7,3-14-18,3 0 1,1 1-1,2-1 0,3 2 0,1-1 1,2 2-1,1 0 0,3 0 0,1 2 0,3 0 1,0 2-1,33-42 0,-51 75-42,16-22 30,26-26 0,-39 45-24,0 2 0,1-1-1,0 1 1,0 0-1,0 1 1,1 0 0,0 0-1,12-5 1,-18 9-13,1 1 0,-1-1 0,0 0 0,0 1 1,1 0-1,-1 0 0,0 0 0,1 0 0,-1 0 0,0 1 0,1 0 1,-1-1-1,0 1 0,0 0 0,0 0 0,4 3 0,-2-2-8,0 1 0,0 0 0,-1 0 0,1 1 0,-1-1 0,0 1 0,0 0-1,0 0 1,5 8 0,-7-8 2,1 0-1,-1-1 0,0 1 0,0 0 1,-1 0-1,1 0 0,-1 1 1,0-1-1,0 0 0,0 1 1,0-1-1,-1 5 0,0-6 7,0 0-1,-1 0 0,1-1 1,-1 1-1,1 0 0,-1-1 0,0 1 1,0 0-1,0-1 0,-1 1 1,1-1-1,-1 0 0,1 1 1,-1-1-1,0 0 0,0 0 1,0 0-1,0 0 0,0 0 0,-2 1 1,-4 2 1,0 0 1,0 0-1,0-1 0,0-1 1,-1 1-1,1-1 1,-1-1-1,-16 3 0,-1-2 86,-45-1-1,60-2-54,11 0-31,0 0 0,0 0 0,-1 0 1,1 0-1,0 0 0,0 0 0,-1 0 0,1 0 0,0 0 0,-1 0 0,1 0 0,0 0 0,0 0 1,-1 0-1,1 0 0,0 0 0,0 0 0,-1 0 0,1 0 0,0 1 0,0-1 0,-1 0 0,1 0 0,0 0 1,0 0-1,0 1 0,-1-1 0,1 0 0,0 0 0,0 0 0,0 1 0,0-1 0,-1 0 0,1 0 1,0 1-1,6 7 33,16 7-19,-11-11-13,0 0 0,1 0 0,0-1-1,0-1 1,0 0 0,0-1 0,0 0-1,0-1 1,0 0 0,15-2 0,-5-1 8,0-1 0,0-1 0,0 0 1,36-16-1,15-14 30,-1-3 1,-2-3-1,91-70 0,-148 101-39,-9 6 8,0 1-1,0-1 0,0 1 0,1 0 1,-1 0-1,1 1 0,0-1 0,0 1 0,0 0 1,0 0-1,0 1 0,7-2 0,-11 3-7,-1 1 0,1-1 0,-1 0 0,0 0 0,1 1 0,-1-1 0,1 0 0,-1 1 0,0-1 0,1 0 0,-1 1 0,0-1 0,1 0 0,-1 1 0,0-1 0,1 1 0,-1-1 0,0 1 0,0-1 0,0 1 0,0-1 0,1 1 0,-1-1 0,0 1 0,0-1 0,0 1-1,0-1 1,0 1 0,0-1 0,0 1 0,0-1 0,0 1 0,0-1 0,-1 0 0,1 1 0,0-1 0,0 1 0,0-1 0,-1 1 0,1 0 0,-9 22 3,1-13-2,-1 1-1,0-2 0,-1 1 0,-13 9 0,-13 14 0,-24 24 10,38-38 1,2 0 0,0 2 0,-27 36 0,46-56-5,0 0 1,0 1-1,0 0 0,0-1 1,0 1-1,0-1 1,1 1-1,-1 0 0,1 0 1,-1-1-1,1 1 1,-1 0-1,1 0 1,0 0-1,0 0 0,0-1 1,0 1-1,0 0 1,1 0-1,-1 0 0,1 2 1,0-2-4,0-1 1,0 0-1,0 0 1,0 0 0,0 0-1,0 0 1,0-1-1,1 1 1,-1 0-1,0-1 1,0 1-1,1 0 1,-1-1-1,0 1 1,1-1-1,-1 0 1,1 1 0,-1-1-1,0 0 1,1 0-1,-1 0 1,1 0-1,-1 0 1,1 0-1,-1-1 1,0 1-1,1 0 1,1-1-1,8-2 10,0-1 0,0 0 0,-1 0-1,1-1 1,-1 0 0,0-1-1,0 0 1,14-12 0,-5 3 3,-2-1 1,0-1-1,17-22 1,-20 20 13,-1-1 1,12-26-1,10-14 164,-33 54-122,-7 14-37,1 7-51,-5 33-1,9-43 14,-1 0-1,1-1 1,0 1 0,0 0-1,1-1 1,0 1 0,-1-1 0,1 1-1,1-1 1,-1 1 0,1-1-1,2 5 1,6 10 33,-8-14-19,1-1 0,-1 1 0,1-1 0,0 0 0,0 1 1,0-1-1,1-1 0,5 6 0,39 27 323,-30-27-135,-16-8-203,-1 0 1,1 0-1,0 0 1,0 0-1,-1 0 1,1 0-1,0-1 1,0 1-1,0-1 1,-1 1-1,1-1 1,0 0-1,0 1 1,0-1-1,0 0 1,0 0-1,0-1 1,0 1-1,0 0 1,0-1-1,-1 1 1,1-1-1,0 1 1,0-1-1,2-1 1,7-3-3,-1-1 1,20-12-1,-27 16 12,18-14 11,-1 0 0,0-2 0,-2 0 0,0-1 0,-1 0 0,-1-2 0,24-39 0,75-166 62,-86 162-56,-4-1 1,20-76-1,-44 138-27,0-1 0,-1 1 0,1 0-1,-1 0 1,1 0 0,-1 0 0,0 0 0,-1-1-1,1 1 1,0 0 0,-1 0 0,-1-5 0,2 8 3,-1 0 0,1 0 0,0-1 0,0 1 0,-1 0 0,1 0 0,0 0 0,-1 0 0,1 0 0,0-1 0,-1 1 0,1 0 0,-1 0 0,1 0 0,0 0 0,-1 0 0,1 0 0,0 0 0,-1 0 0,1 0 0,0 1 0,-1-1 0,1 0 0,0 0 0,-1 0 0,1 0 1,0 0-1,-1 0 0,1 1 0,0-1 0,-1 0 0,1 0 0,0 1 0,0-1 0,-1 0 0,1 0 0,0 1 0,-1-1 0,-13 16 28,10-13-23,-4 8-16,-1 1 0,2 0 0,-1 1 0,2 0 0,0 0 0,-6 15 0,-4 10-33,-5 17-9,1 0-1,3 1 1,3 1 0,2 1-1,-6 76 1,17-128 52,-1 10 8,1 1-1,1 29 1,1-42-6,-1 0 1,1 1-1,0-1 1,0 0-1,0 0 1,0 1-1,1-1 1,0 0-1,0-1 1,0 1-1,0 0 1,0 0-1,1-1 1,0 0-1,5 6 1,-6-8-2,0 0 1,0 0-1,-1 0 1,1-1-1,0 1 0,0-1 1,0 0-1,0 1 1,-1-1-1,1 0 1,0 0-1,0 0 1,0 0-1,0-1 0,0 1 1,0 0-1,0-1 1,-1 1-1,1-1 1,0 0-1,0 0 1,1 0-1,40-23 20,-20 7 33,37-36 0,-26 21 15,-33 31-68,0 0 1,0 0 0,0 0-1,0 1 1,0-1 0,1 0-1,-1 0 1,0 1 0,0-1-1,1 1 1,-1-1 0,0 1 0,3-1-1,-3 1 0,-1 0 1,1 0-1,0 1 0,-1-1 0,1 0 0,0 0 1,-1 0-1,1 1 0,0-1 0,-1 0 0,1 0 1,-1 1-1,1-1 0,0 1 0,-1-1 0,1 0 1,-1 1-1,1-1 0,0 2 0,1 2 0,1 1 0,-1-1-1,0 1 1,0 0 0,0-1 0,1 8-1,7 16-1,-6-21 11,1-1-1,0 1 0,0-1 1,0 0-1,10 8 1,-12-12-6,0 0 1,0 0 0,0-1-1,0 1 1,0-1 0,0 0-1,1 1 1,-1-2 0,0 1-1,0 0 1,1 0 0,-1-1-1,1 0 1,-1 0 0,6 0-1,2-1-4,0 1 0,0-2 0,-1 1 1,1-1-1,-1-1 0,1 0 0,-1-1 0,0 0 0,0 0 0,15-10 0,28-21 127,-51 34-127,8-3 72,-9 14 27,-1-10-74,0 0-85,0 0 64,0 0 1,-1 0-1,1 0 1,0 0-1,0 0 1,-1-1-1,1 1 1,0 0-1,0 0 1,0 0-1,-1 0 1,1 0-1,0 0 1,0-1-1,0 1 1,0 0-1,-1 0 1,1 0 0,0 0-1,0-1 1,0 1-1,0 0 1,0 0-1,0-1 1,-1 1-1,1 0 1,0 0-1,0 0 1,0-1-1,0 1 1,0 0-1,0 0 1,0-1-1,0 1 1,0 0-1,0 0 1,0-1-1,0 1 1,0 0 0,0 0-1,1 0 1,-1-1-1,0 1 1,0 0-1,0 0 1,0 0-1,0-1 1,0 1-1,1 0 1,-1 0-1,0 0 1,0-1-1,1 1 1,10-17 18,-5 10 18,-4 1-5,2-4-72,-13 17-73,-10 9 62,16-13 40,0-1 0,0 1 0,0-1 0,0 1 0,0 0 0,0 0 0,1 1 0,-1-1 0,1 0 0,-3 7 0,0 3-8,1-5 8,1 0 1,0 0-1,0 0 1,1 0-1,0 1 0,0 8 1,2-15 8,0 1-1,0 0 1,0-1-1,1 1 1,-1-1 0,1 1-1,0-1 1,0 1 0,-1-1-1,2 1 1,-1-1 0,0 0-1,0 0 1,1 1-1,-1-1 1,1 0 0,0 0-1,0-1 1,0 1 0,0 0-1,0-1 1,0 1-1,0-1 1,4 3 0,-2-2 7,-1 0 0,1-1 0,0 1 0,0-1 0,0 0 0,0 0 0,0 0 0,0 0 0,0-1 0,1 1 0,-1-1 0,0 0 0,0-1 0,0 1 0,0-1 0,0 1-1,0-1 1,0-1 0,0 1 0,0 0 0,0-1 0,0 0 0,0 0 0,-1 0 0,6-4 0,-3 1 10,-1 1-1,0 0 1,0-1-1,-1 0 1,1-1 0,-1 1-1,0 0 1,-1-1-1,1 0 1,-1 0-1,0 0 1,-1-1-1,1 1 1,2-12-1,-5 16-12,0 0 0,1 0 0,-1 0 0,0 0 0,0 0 0,0 0 0,0 0 0,-1 0 0,1 1 0,0-1 0,-1 0 0,1 0 0,-1 0 0,0 0 0,0 1 0,1-1 0,-1 0 0,0 1 0,-1-1 0,1 1 0,0-1 0,0 1 0,-1-1 0,1 1 0,0 0 0,-1 0 0,0-1 0,1 1 0,-1 0 0,-3-1 0,1 1-9,0-1 0,0 1 0,0 0 0,0 0 0,0 0 0,-1 1 0,1-1 0,0 1 0,-1 0 0,1 1 0,0-1 0,-7 2 0,-58 19-12,73-21 16,-1 0 0,1 0 0,-1 0 1,1 0-1,-1 1 0,6 1 0,25 1 16,133-8 172,-140 2-163,-23 2-45,0 1 0,0-1-1,0 0 1,0 1-1,0 0 1,0 0-1,0 0 1,0 0 0,0 1-1,0 0 1,0 0-1,0 0 1,-1 0-1,6 2 1,-9-2 1,0-1 1,1 0-1,-1 1 1,0-1-1,0 0 0,1 1 1,-1-1-1,0 0 1,0 1-1,0-1 0,0 0 1,0 1-1,1-1 1,-1 1-1,0-1 0,0 0 1,0 1-1,0-1 1,0 1-1,0-1 0,0 0 1,-1 1-1,1-1 1,0 1-1,0-1 0,0 0 1,0 1-1,0-1 1,-1 1-1,1-1 0,0 0 1,-1 1-1,-8 11-2531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6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388 506 7528,'0'0'6049,"-4"-10"-5537,-14-30-3,16 38-447,1-1 1,-1 1-1,1 0 0,-1 0 1,0 1-1,0-1 0,0 0 0,0 0 1,0 1-1,0 0 0,0-1 0,0 1 1,-1 0-1,1 0 0,-1 0 1,1 0-1,-1 0 0,1 1 0,-1-1 1,-2 1-1,-1-2 106,-10 0 87,1 0 0,-1 1 0,0 0 0,1 2-1,-1 0 1,0 0 0,1 2 0,-1 0 0,1 0 0,0 2-1,0 0 1,0 0 0,1 1 0,-25 15 0,33-17-91,-1 0 1,1 1 0,-1-1 0,1 1 0,-7 8-1,12-11-105,-1 0 0,1 0-1,-1 0 1,1 0 0,0 0-1,0 0 1,0 0-1,0 1 1,0-1 0,1 0-1,-1 1 1,1-1 0,0 0-1,-1 1 1,1-1 0,0 1-1,0-1 1,0 0-1,1 1 1,-1-1 0,1 1-1,0 2 1,0-2-21,0-1 1,0 1-1,0-1 1,0 0-1,1 0 1,-1 1-1,1-1 1,-1 0-1,1 0 1,0 0-1,0 0 1,0-1-1,0 1 1,0-1-1,0 1 0,3 1 1,-1-1 8,0 0 0,1-1 0,-1 1 0,1-1 0,0 0 0,-1 0 0,1 0 0,7-1 1,-2 0 5,0 0 0,0-1 1,0 0-1,0-1 1,0 0-1,0-1 1,-1 0-1,11-5 1,2-4 16,-1 0 1,0-1 0,-1-1 0,-1-1-1,0-1 1,-1-1 0,0 0-1,-2-2 1,0 0 0,-1 0 0,-1-1-1,-1-1 1,-1 0 0,-1-1 0,-1-1-1,0 1 1,-2-1 0,-1-1-1,0 0 1,2-25 0,-8 43-48,0 0 0,-1 0-1,1 0 1,-1 0 0,0-1 0,-1 1 0,0 0-1,0 0 1,0 0 0,-1 0 0,0 1 0,-3-8 0,3 8-2,-1 1 1,0-1 0,0 1 0,0 0 0,-1 0-1,0 0 1,1 1 0,-1-1 0,-1 1 0,1 0 0,0 0-1,-1 1 1,1-1 0,-10-2 0,-2-1 16,0 1-1,0 0 1,-1 2-1,0 0 1,0 1 0,0 0-1,0 1 1,0 1 0,0 1-1,0 1 1,0 0 0,-17 5-1,22-4-10,0 0 0,1 1 0,-1 0 0,-20 12 0,31-16-32,1 1 0,0-1-1,-1 0 1,1 0 0,-1 1 0,1-1 0,0 1 0,0-1 0,-1 0-1,1 1 1,0-1 0,0 0 0,-1 1 0,1-1 0,0 1 0,0-1-1,0 1 1,0-1 0,-1 1 0,1-1 0,0 1 0,0-1 0,0 1-1,0-1 1,0 1 0,0-1 0,0 0 0,1 1 0,-1-1 0,0 1 0,0-1-1,0 1 1,0-1 0,1 1 0,-1-1 0,0 0 0,0 1 0,1-1-1,-1 1 1,0-1 0,0 0 0,1 1 0,-1-1 0,1 0 0,0 1-1,21 15-288,-20-15 274,23 13-3426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7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13672,'0'0'1552,"62"-60"-1752,-50 56 64,-2 4 16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9848,'0'0'1232,"112"-26"-872,-33 10 8,18 8 200,-1-2 0,1 6 48,-10 4 16,-7 8-56,-13 0 0,-9 2-112,-13 2 0,-11 0-105,-14-4 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 5120,'0'0'10729,"-1"-10"-10162,0 4-435,1 4-105,-1 1 0,1-1 0,-1 1 0,1-1 0,-1 1 0,1-1 0,0 1 0,0-1 0,0 0 0,0 1 0,0-1 0,0 1 0,1-1 0,-1 1 1,0-1-1,1 1 0,-1-1 0,1 1 0,-1-1 0,1 1 0,0-1 0,0 1 0,0 0 0,0-1 0,0 1 0,0 0 0,0 0 0,0 0 0,0 0 0,0 0 0,1 0 0,-1 0 0,0 0 0,1 0 0,1 0 0,31-8 557,2 2 0,-1 2 0,0 1 0,44 1 0,-16 0 408,42 0-1728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4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1056 7232,'0'0'3114,"15"-12"-2624,98-80 691,-55 38-370,-3-3 0,-2-2 0,-3-3 1,-2-1-1,-3-3 0,-3-1 0,48-106 0,-72 134-307,-1 0-1,16-62 1,-32 99-470,-1 0-1,1-1 1,-1 1 0,0 0 0,0 0 0,0 0 0,0 0 0,-1 0-1,1-1 1,0 1 0,-1 0 0,0 0 0,1 0 0,-2-2 0,2 3-20,-1 1 1,1-1 0,0 1-1,-1-1 1,1 1 0,0 0 0,-1-1-1,1 1 1,-1 0 0,1-1-1,0 1 1,-1 0 0,1 0-1,-1-1 1,1 1 0,-1 0-1,1 0 1,-1 0 0,1-1 0,-1 1-1,1 0 1,-1 0 0,0 0-1,0 0-2,-1 1-1,1-1 1,0 0-1,0 1 1,0-1-1,0 1 1,0 0-1,-1-1 1,1 1-1,0 0 1,0-1 0,0 1-1,1 0 1,-2 1-1,-11 12 51,1 1 0,0 0 0,1 0 0,1 1 0,0 1 0,-10 26 0,5-5 51,2 0 0,-9 41 0,17-58-37,0 0 0,2 1-1,0-1 1,2 0 0,1 26-1,0-42-50,0 1 0,1-1 0,0 1 0,0-1 0,0 1 0,1-1 0,0 0 0,0 0 0,0 0 0,0 0 0,1 0 0,0 0 0,0-1 0,0 1 0,1-1-1,-1 0 1,1 0 0,0 0 0,0 0 0,1-1 0,-1 0 0,1 0 0,0 0 0,-1 0 0,7 2 0,1-1 15,0 0 0,-1-1 0,1 0 1,0 0-1,1-2 0,-1 1 0,0-2 0,0 0 1,1 0-1,-1-1 0,0 0 0,0-1 0,0-1 0,0 0 1,0 0-1,0-1 0,-1-1 0,0 0 0,0-1 0,0 0 1,0 0-1,12-11 0,-20 14-11,0 0 1,0 0-1,0-1 1,0 1-1,-1-1 0,1 0 1,-1 1-1,0-1 1,0 0-1,-1-1 0,1 1 1,-1 0-1,0 0 1,0-1-1,0 1 0,0 0 1,-1-1-1,0-5 1,0 8-15,0-1 1,0 1 0,0 0 0,-1-1-1,1 1 1,-1-1 0,1 1 0,-1 0 0,0-1-1,0 1 1,0 0 0,0 0 0,0 0-1,-1 0 1,1 0 0,-1 0 0,1 0-1,-1 0 1,0 1 0,0-1 0,0 0-1,1 1 1,-2 0 0,1-1 0,0 1-1,0 0 1,0 0 0,0 0 0,-1 0 0,1 1-1,0-1 1,-1 1 0,-3-1 0,-2 1 6,0 0 0,0 0 0,0 1 0,0 0 0,0 1 0,0 0 0,0 0 0,1 1 0,-1 0 0,1 0 0,0 0 0,0 1 0,0 0 0,0 1 0,-10 8 0,9-6 1,1 0 0,-1 0 1,2 0-1,-1 1 1,1 0-1,0 1 0,1-1 1,-1 1-1,2 0 0,-1 0 1,1 1-1,-3 10 1,6-15-10,1-1 1,-1 0-1,1 0 1,0 1 0,-1-1-1,2 0 1,-1 1 0,1-1-1,-1 0 1,1 1-1,0-1 1,1 0 0,-1 0-1,1 0 1,0 0-1,3 6 1,-3-7 0,0-1 1,0 1-1,0-1 0,0 0 1,0 0-1,0 0 0,1 0 0,-1 0 1,1 0-1,-1-1 0,1 1 1,0-1-1,0 0 0,0 1 0,-1-1 1,1-1-1,0 1 0,0 0 0,0-1 1,0 1-1,0-1 0,1 0 1,-1 0-1,3-1 0,11-1 55,0-2 0,0 0 0,-1-1 0,20-9 0,63-33 244,8-4 78,-84 41-278,-18 7-64,1 0 0,0 0 0,0 1 0,0 0 0,0 0 1,0 0-1,0 1 0,0 0 0,1 0 0,10 0 0,-16 2-42,0-1 0,0 1-1,-1 0 1,1-1-1,0 1 1,0 0-1,-1 0 1,1-1 0,0 1-1,-1 0 1,1 0-1,0 0 1,-1 0-1,1 0 1,-1 0-1,0 0 1,1 0 0,-1 0-1,0 0 1,0 0-1,1 0 1,-1 0-1,0 0 1,0 0-1,0 0 1,0 0 0,-1 2-1,-1 34 74,2-34-67,-5 18 40,0 1 1,0-1-1,-2 0 0,-10 21 0,10-26 23,7-16-71,0 0 1,0 0-1,0 1 0,0-1 0,1 0 1,-1 0-1,0 0 0,0 0 0,0 0 1,0 0-1,0 0 0,0 1 1,0-1-1,0 0 0,1 0 0,-1 0 1,0 0-1,0 0 0,0 0 0,0 0 1,0 0-1,0 0 0,1 0 0,-1 0 1,0 0-1,0 0 0,0 0 0,0 0 1,0 0-1,1 0 0,-1 0 0,0 0 1,0 0-1,0 0 0,0 0 1,0 0-1,1 0 0,-1 0 0,0 0 1,0 0-1,0 0 0,0 0 0,0 0 1,0 0-1,1 0 0,-1-1 0,0 1 1,0 0-1,0 0 0,0 0 0,0 0 1,11-5 50,11-9 48,0-2 1,36-33-1,-40 33-29,0 0-1,1 1 1,0 1 0,23-11-1,1 9 176,-43 16-250,0 0 0,1 0 1,-1 0-1,1 0 0,-1 0 0,1 0 0,-1 0 0,1 0 1,-1 0-1,0 0 0,1 0 0,-1 0 0,1 1 1,-1-1-1,0 0 0,1 0 0,-1 0 0,1 1 0,-1-1 1,0 0-1,1 1 0,-1-1 0,0 0 0,0 1 0,1-1 1,-1 0-1,0 1 0,0-1 0,1 0 0,-1 1 0,0-1 1,0 1-1,0-1 0,0 1 0,0-1 0,0 0 1,1 1-1,-1-1 0,0 1 0,0-1 0,0 1 0,-1-1 1,1 0-1,0 1 0,0-1 0,0 1 0,0 0 0,-3 24 16,3-24-15,-8 51 46,-8 36 5,16-87-50,-1 0-1,1 0 1,0 0-1,0 0 1,-1 0-1,1 0 1,0 0-1,0 0 1,0 1-1,0-1 1,0 0-1,1 0 1,-1 0-1,0 0 1,0 0-1,1 0 1,-1 0 0,1 0-1,-1 0 1,2 2-1,-2-3 3,1 1-1,0-1 1,0 1 0,0-1-1,0 1 1,-1-1 0,1 1-1,0-1 1,0 0 0,0 0-1,0 1 1,0-1 0,0 0-1,0 0 1,0 0 0,0 0-1,0 0 1,1 0 0,4-1 19,-1 0 0,1-1 0,0 1 0,-1-1-1,10-5 1,20-12 89,52-39 0,-50 32-16,-34 24-79,0 0 1,0-1-1,0 1 1,1 0-1,-1 1 0,1-1 1,-1 1-1,1 0 0,0-1 1,-1 2-1,8-2 1,-9 2-13,0 1 0,0-1 0,0 1 0,0-1 0,-1 1 0,1 0 0,0 0 1,0 0-1,-1 0 0,1 0 0,-1 0 0,1 0 0,-1 0 0,1 1 0,-1-1 0,0 1 0,0-1 1,1 1-1,-1-1 0,0 1 0,0 0 0,-1 0 0,1-1 0,1 4 0,4 8 16,-4-6-17,1 0-1,0-1 0,1 0 0,-1 0 1,10 11-1,-11-15-5,-1-1 0,1 1 0,0-1 0,1 1 0,-1-1 0,0 0 0,0 0 0,1 0 0,-1 0 0,0 0 0,1 0 0,-1 0 0,1-1 0,-1 0 0,1 1 0,-1-1 0,1 0 0,-1 0 0,1 0 0,4-1 0,3-1 10,0-1 0,-1 0 0,1 0 0,-1-1 1,0 0-1,0 0 0,9-7 0,4-3 22,30-26 1,-24 16 34,27-30 0,-54 52-64,1 0 1,-1 1-1,1 0 0,0-1 1,0 1-1,0 0 0,0 0 1,3-2-1,0 1-11,-5 3 7,1 0-1,-1 0 0,0 0 1,0-1-1,1 1 1,-1 0-1,0 0 1,0 0-1,0 0 1,0 0-1,0 0 1,0 0-1,0 0 1,0 0-1,-1 0 1,1 0-1,0 0 1,-1 1-1,-14 47-59,-2-1-1,-34 67 1,43-99 49,-110 271 12,127-296 266,16-26-136,6-8-2,4-8 44,36-68 1,16-23-4,-67 112-136,2-3 46,1 1 1,55-56 0,-72 82-64,1 0 0,1 0-1,-1 1 1,13-7 0,-19 12-15,0-1 0,0 0-1,0 1 1,-1 0-1,1-1 1,0 1 0,0-1-1,0 1 1,0 0-1,0 0 1,0-1 0,0 1-1,0 0 1,0 0 0,0 0-1,0 0 1,0 0-1,0 0 1,0 0 0,0 1-1,-1-1 1,1 0-1,0 1 1,0-1 0,0 0-1,0 1 1,0-1-1,0 1 1,-1-1 0,1 1-1,0-1 1,0 1 0,-1 0-1,1-1 1,0 1-1,-1 0 1,1 0 0,-1 0-1,1-1 1,-1 1-1,1 0 1,-1 0 0,1 0-1,-1 0 1,0 0 0,0 0-1,0 0 1,1 0-1,-1 0 1,0 0 0,0 0-1,0 0 1,0 0-1,-1 1 1,2 7-5,-2 0 1,1 0-1,-1 0 0,0-1 0,-1 1 1,0 0-1,-1-1 0,1 1 1,-2-1-1,-4 10 0,-2 0 5,-1-1-1,0-1 1,-20 23 0,26-35 5,1 1 0,-1-1 0,-1 0 1,1 0-1,-9 4 0,-6 5 36,-5-8 73,17-4-44,19-3-28,235-46-198,-223 43 141,-8 2 26,0 0 1,0-1-1,-1-1 0,0 0 1,0-1-1,24-13 0,-26 12 26,-12 7-37,0 0 1,0 0-1,1 0 1,-1 0-1,0 0 0,0 0 1,0 0-1,0 1 0,0-1 1,0 0-1,0 0 0,0 0 1,0 0-1,1 0 1,-1 0-1,0 0 0,0 0 1,0 0-1,0 0 0,0 0 1,0 0-1,0 0 1,0 0-1,0 0 0,0 1 1,0-1-1,0 0 0,0 0 1,0 0-1,0 0 0,0 0 1,0 0-1,0 0 1,1 0-1,-1 0 0,0 1 1,0-1-1,0 0 0,0 0 1,0 0-1,-1 0 0,1 0 1,0 0-1,0 0 1,0 0-1,0 0 0,0 1 1,0-1-1,0 0 0,0 0 1,0 0-1,0 0 1,0 0-1,0 0 0,0 0 1,-14 23-7,6-10-30,6-10 27,1-1 0,0 0 0,0 0 1,0 0-1,0 1 0,0-1 0,1 0 0,-1 1 0,1-1 0,-1 1 0,1-1 0,0 5 0,1-5 7,-1-1 1,1 0-1,0 0 0,0 0 0,0 0 1,-1 0-1,1 0 0,0 0 0,0 0 1,0 0-1,0-1 0,1 1 1,-1 0-1,0 0 0,0-1 0,0 1 1,1-1-1,-1 1 0,0-1 0,0 0 1,1 0-1,-1 1 0,0-1 0,1 0 1,0 0-1,2 0 6,0 0 0,0 1 0,0-2 0,0 1 0,0 0-1,-1-1 1,1 0 0,0 0 0,0 0 0,-1 0 0,1 0 0,-1-1 0,1 0 0,-1 1 0,1-1-1,-1-1 1,5-3 0,-6 4-2,0 0 0,0 0 0,0 0 0,0 0 0,0 0 0,0-1 0,-1 1 0,1 0 0,-1-1 0,0 0 0,0 1 0,0-1 0,0 0 0,0 0 1,0 1-1,-1-1 0,1 0 0,-1 0 0,0 0 0,0 0 0,0 0 0,0 1 0,-1-6 0,-1 4 8,1-1 0,-1 1 1,0 0-1,0 0 0,0 0 1,-1 0-1,0 0 0,1 1 1,-1-1-1,-1 1 0,-5-5 1,2 1-6,7 7-5,0-1 0,0 1 0,0 0 0,-1 0 0,1 0 0,0-1 0,0 1 0,0 0 0,0 0 0,0-1 0,0 1 0,0 0 0,0 0 0,0-1 0,0 1 0,0 0 0,0 0 0,0-1 0,0 1 0,0 0 0,0 0 0,0-1 0,0 1 0,0 0 0,0 0 0,1 0 0,-1-1 0,0 1 0,0 0 0,0 0 0,0 0 0,0-1 0,1 1 0,-1 0 0,0 0 0,0 0 0,0 0 0,1 0 0,-1-1 0,0 1 0,0 0 0,0 0 0,1 0 0,-1 0 0,0 0 0,0 0 0,1 0 0,-1 0 0,0 0 0,1 0 0,12-4 0,-13 4 0,20-8 0,38-18 0,7-5 0,-34 18 0,-18 6 1,0 1-1,18-5 0,-28 11 0,0-1-1,0 0 1,0 1 0,0-1-1,1 1 1,-1 0 0,0 0-1,0 0 1,0 0 0,0 1-1,1-1 1,-1 1 0,0 0 0,0 0-1,5 2 1,-6-2-10,0 1 0,1 0 0,-1 0 0,0-1 0,0 1 1,-1 1-1,1-1 0,0 0 0,-1 0 0,1 1 0,-1-1 0,2 5 0,11 34-102,-9-21 102,-2-13 10,-1 0 0,1 0 0,0-1 0,0 1-1,1-1 1,-1 0 0,2 0 0,-1 0 0,7 7-1,-8-10 0,1-1 0,0 1 0,-1-1-1,1 1 1,0-1 0,0 0-1,0 0 1,0-1 0,0 1-1,1-1 1,-1 0 0,0 0 0,1-1-1,-1 1 1,1-1 0,8 0-1,-2-1 12,0-1 0,0 0 0,0 0 0,0-1 0,0-1 0,-1 0 0,1 0 0,10-7 0,4-3 50,-1-2 1,23-18 0,1-11-52,-33 30-10,26-21 0,-36 34 1,-1-1 0,1 1 0,-1 0 0,1 1 0,-1-1 0,1 1 0,0 0 0,0 0 0,0 0 0,0 0 0,0 1 0,0 0 0,0 0 0,0 1 0,6 0 0,-2 1 0,1 0 0,-1 0 0,1 1 0,-1 0 0,0 1 0,16 8 0,-25-12 0,0 1 0,1-1 0,-1 0 0,0 0 0,0 1 0,1-1 0,-1 0 0,0 0 0,0 1 0,1-1 0,-1 0 0,0 1 0,0-1 0,0 0 0,0 1 0,1-1 0,-1 0 0,0 1 0,0-1 0,0 0 0,0 1 0,0-1 0,0 0 0,0 1 0,0-1 0,0 1 0,0-1 0,0 0 0,0 1 0,0-1 0,0 0 0,0 1 0,-1-1 0,1 0 0,0 1 0,0-1 0,0 0 0,0 1 0,-1-1 0,1 0 0,0 0 0,0 1 0,-1-1 0,1 0 0,0 0 0,0 1 0,-1-1 0,1 0 0,0 0 0,-1 0 0,0 1 0,-18 11 0,18-12 0,-92 52 0,50-27 0,-54 23 0,68-34 0,28-13 0,0-1 0,0 1 0,0-1 0,0 1 0,1-1 0,-1 1 0,0-1 0,0 1 0,0 0 0,1 0 0,-1-1 0,0 1 0,1 0 0,-1 0 0,0 0 0,1 0 0,-1 0 0,1-1 0,0 1 0,-1 0 0,1 0 0,0 0 0,-1 0 0,1 0 0,0 0 0,0 2 0,1-3 0,-1 1 0,1-1 0,-1 0 0,1 1 0,0-1 0,-1 0 0,1 0 0,-1 1 0,1-1 0,0 0 0,-1 0 0,1 0 0,0 0 0,0 0 0,-1 0 0,1 0 0,0 0 0,-1 0 0,1 0 0,0 0 0,0-1 0,17-2 0,4-5 0,-1-1 0,0-1 0,0 0 0,27-20 0,1 0 0,-49 30 0,1 0 0,-1-1 0,0 1 0,0 0 0,1 0 0,-1 0 0,0 0 0,1 0 0,-1 0 0,0 0 0,1 0 0,-1 0 0,0 0 0,1 0 0,-1 0 0,0 0 0,1 0 0,-1 0 0,1 0 0,-1 0 0,0 0 0,0 0 0,1 0 0,-1 0 0,0 1 0,1-1 0,-1 0 0,0 0 0,1 0 0,-1 1 0,0-1 0,0 0 0,1 0 0,-1 1 0,0-1 0,0 0 0,0 0 0,1 1 0,-1-1 0,0 0 0,0 1 0,0-1 0,0 0 0,0 1 0,0-1 0,0 0 0,0 1 0,0-1 0,0 0 0,0 1 0,0-1 0,0 1 0,1 27 0,-1-13 0,1-11 0,0-1 0,-1 0 0,2 0 0,-1 0 0,0 0 0,1 0 0,-1 0 0,1 0 0,0 0 0,0 0 0,0-1 0,0 1 0,0-1 0,1 0 0,-1 1 0,1-1 0,0 0 0,-1 0 0,1-1 0,0 1 0,0-1 0,0 1 0,0-1 0,1 0 0,-1 0 0,0 0 0,6 0 0,1 0 0,-1 0 0,0-1 0,1 0 0,-1 0 0,1-1 0,-1 0 0,0-1 0,16-5 0,1-3 0,1-1 0,-2-1 0,0-2 0,0 0 0,-1-2 0,-1-1 0,36-33 0,-9 1 0,85-109 0,-108 121 0,-1 0 0,-2-2 0,-1-1 0,-3-1 0,-1 0 0,23-78 0,-40 113 0,0-1 0,-1 1 0,0 0 0,-1-1 0,1-10 0,-1 16 0,0 0 0,0 0 0,0 0 0,0 0 0,-1 0 0,1 0 0,0 0 0,0 0 0,-1 0 0,1 0 0,-1 0 0,1 0 0,-1 0 0,1 1 0,-1-1 0,0 0 0,1 0 0,-1 0 0,0 1 0,1-1 0,-1 0 0,0 1 0,0-1 0,0 0 0,0 1 0,0 0 0,0-1 0,0 1 0,0-1 0,0 1 0,0 0 0,0 0 0,0-1 0,0 1 0,0 0 0,0 0 0,0 0 0,0 0 0,0 0 0,0 1 0,-2-1 0,-4 2 0,1-1 0,-1 1 0,1 1 0,0-1 0,0 1 0,0 0 0,0 1 0,0-1 0,0 1 0,1 0 0,-6 5 0,-7 9 0,-25 30 0,41-45 0,-9 10 0,1 2 0,0-1 0,2 1 0,0 1 0,0-1 0,1 1 0,1 1 0,1-1 0,0 1 0,1 0 0,1 0 0,1 1 0,-1 23 0,3-26 0,0 0 0,1 0 0,1 0 0,1 0 0,0 0 0,0 0 0,1 0 0,1-1 0,1 0 0,0 0 0,1 0 0,0-1 0,1 0 0,1 0 0,14 16 0,-8-12 293,1-1 1,34 25-1,-42-35-1284,1-1 0,0 0 0,1 0-1,15 6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4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6824,'0'0'12359,"10"-5"-11879,29-14-32,-36 18-290,-1 0 0,1 0 0,0 0 0,-1 0 0,1 0 0,0 0 0,0 1 0,-1-1-1,1 1 1,5 0 0,4 0 80,286-52 1879,-171 33-1584,101-12 253,-187 28-646,-1 2-1,1 2 1,67 9 0,-9 13 170,-12-3-3995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5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256 812 4616,'0'0'6064,"-2"-12"-5792,-7-35 1,8 45-234,1 1 0,-1-1-1,1 0 1,-1 1 0,0-1 0,1 1-1,-1-1 1,0 1 0,0-1 0,0 1-1,0 0 1,0 0 0,-1-1 0,1 1-1,0 0 1,0 0 0,-1 0 0,1 0 0,-1 0-1,1 1 1,-1-1 0,1 0 0,-1 1-1,1-1 1,-4 0 0,0 0 93,0 1 1,-1 0-1,1 0 0,0 0 1,-10 2-1,6-1-22,0 1 33,0-1 0,-1 2 0,1-1 0,1 1 0,-1 0 0,0 1 0,1 0 0,0 1 0,-12 7-1,15-8-24,0-1-1,0 2 1,0-1-1,1 0 0,0 1 1,-1 0-1,2 0 1,-1 0-1,0 0 0,1 1 1,0-1-1,1 1 1,-1 0-1,-2 10 1,4-12-47,0 0 1,0 0-1,1-1 1,0 1-1,0 0 1,0 0-1,0 0 1,1 0-1,-1 0 1,1-1 0,0 1-1,0 0 1,0 0-1,1-1 1,-1 1-1,1-1 1,0 1-1,0-1 1,0 0 0,0 0-1,1 0 1,-1 0-1,6 5 1,0 0-4,-1-1 1,2 1-1,-1-1 1,1-1-1,0 0 1,1 0-1,0 0 1,-1-1-1,2-1 0,-1 0 1,12 3-1,-6-3 8,2 0 0,-1-2 0,0 0 0,1-1 0,-1-1-1,25-2 1,3-5 113,1-2 0,-1-2 0,-1-2 0,61-25 0,-13-4 155,-81 36-259,-1 0 1,0 0-1,0-1 0,-1 0 0,1-1 0,11-13 0,-20 19-62,0 1-1,0-1 1,0 1-1,0-1 1,0 1-1,0-1 1,0 0 0,-1 1-1,1-1 1,-1 0-1,1 0 1,-1-2-1,0 4-14,0-1-1,0 1 0,0 0 0,0-1 0,0 1 1,0 0-1,0 0 0,0-1 0,0 1 0,0 0 1,0 0-1,-1-1 0,1 1 0,0 0 0,0 0 1,0-1-1,0 1 0,0 0 0,-1 0 0,1 0 0,0-1 1,0 1-1,-1 0 0,1 0 0,0 0 0,0 0 1,0-1-1,-1 1 0,1 0 0,-1 0 0,-14 4 122,-12 10-30,1 1 0,1 1-1,-30 24 1,54-39-91,0 0 0,-1 0 0,1-1-1,0 1 1,0 0 0,0 0 0,0 0 0,0 0 0,1 0 0,-1 1-1,0-1 1,0 0 0,1 0 0,-1 1 0,1-1 0,-1 0 0,1 0-1,-1 1 1,1-1 0,0 1 0,0-1 0,0 0 0,-1 1 0,1-1-1,1 1 1,-1-1 0,0 0 0,0 1 0,0-1 0,1 0-1,-1 1 1,1-1 0,-1 0 0,1 1 0,-1-1 0,1 0 0,0 0-1,1 2 1,1 0 10,-1-1-1,1 0 0,0 0 1,-1 0-1,1 0 0,0-1 1,0 1-1,0-1 1,0 1-1,0-1 0,0 0 1,1-1-1,-1 1 0,0 0 1,6-1-1,7 1 37,0-1 0,-1-1 0,1-1 0,0 0 0,0-1 0,-1 0 0,1-2 1,25-10-1,-37 13-37,-1 0 1,1 0-1,-1 0 1,0 0-1,0-1 1,1 1-1,-2-1 0,1 0 1,0 0-1,0 0 1,-1 0-1,0-1 1,0 1-1,0-1 1,3-4-1,-5 5-5,1 1 0,-1-1-1,1 1 1,-1-1 0,0 1-1,1-1 1,-1 1 0,-1 0-1,1-1 1,0 1-1,-1-1 1,1 1 0,-1-1-1,1 1 1,-1 0 0,0-1-1,0 1 1,0 0 0,-1 0-1,1 0 1,0 0 0,-1 0-1,0 0 1,1 0 0,-3-2-1,0 1 5,0-1 0,0 1-1,0 0 1,-1 0 0,1 0-1,-1 1 1,0 0 0,0-1-1,1 2 1,-2-1 0,1 0 0,0 1-1,0 0 1,0 1 0,-8-1-1,-5 1 36,0 1-1,0 1 1,-21 4-1,-7 1 72,43-8 33,6-2-55,16-9-17,29-12-24,46-11 61,125-32-1,-206 64-102,65-15 73,-71 17-68,0 0-1,0 1 0,-1 0 0,1 0 1,0 0-1,0 1 0,-1 0 0,1 0 1,8 3-1,-14-4-14,1 1 0,-1 0 1,1 0-1,-1 0 0,1 0 0,-1 0 0,1 0 1,-1 0-1,0 0 0,0 1 0,1-1 0,-1 0 1,0 1-1,0-1 0,0 1 0,-1-1 1,2 4-1,0-1 4,-1 0 0,-1-1 0,1 1 0,0 0 0,-1 0 1,0 0-1,0 7 0,-2 2 20,0 0 0,0-1 1,-9 24-1,-11 13 86,15-36-34,1-1-1,-8 25 0,12-24 34,5-10 33,16-16 65,-12 6-213,54-47 178,-31 27-78,1 0 0,57-37 1,-80 60-74,-1 0 0,1 0 0,15-5 1,-22 9-27,0-1 1,1 1-1,-1-1 1,0 1-1,0 0 1,0 0-1,0 0 1,0-1-1,1 1 0,-1 0 1,0 0-1,0 0 1,0 1-1,0-1 1,1 0-1,-1 0 1,0 1-1,0-1 1,0 0-1,0 1 1,0-1-1,0 1 0,0 0 1,0-1-1,0 1 1,0 0-1,0 0 1,0-1-1,0 1 1,-1 0-1,1 0 1,0 0-1,-1 0 1,1 0-1,0 0 0,-1 0 1,1 0-1,-1 2 1,3 10 15,-1 1 1,0 0-1,-2 1 1,1-1-1,-2 0 0,0 0 1,0 0-1,-2 0 1,0 0-1,-7 21 0,10-35-15,0 0-1,0 1 0,0-1 0,-1 0 0,1 1 0,0-1 0,0 1 0,0-1 0,0 0 1,0 1-1,0-1 0,0 1 0,0-1 0,0 1 0,0-1 0,0 0 0,0 1 0,0-1 0,0 1 1,0-1-1,0 1 0,0-1 0,1 0 0,-1 1 0,9-2 52,12-15 4,-20 15-59,48-43 84,-33 28-34,1 1 0,0 0 0,0 2 0,2 0 1,22-12-1,-40 24-44,0 1-1,0-1 1,0 1 0,0-1 0,0 1 0,0-1-1,0 1 1,0 0 0,0 0 0,0 0-1,0-1 1,1 1 0,-1 0 0,0 0 0,0 0-1,0 1 1,0-1 0,0 0 0,0 0-1,0 1 1,0-1 0,0 0 0,0 1 0,0-1-1,0 1 1,0-1 0,0 1 0,0 0-1,0-1 1,-1 1 0,1 0 0,0 0 0,0-1-1,-1 1 1,1 0 0,0 0 0,-1 0 0,1 0-1,-1 0 1,1 0 0,0 2 0,1 4 7,0 1 0,0-1 0,-1 1 0,1 15 0,-1-7-3,1-7-4,-1 1-1,0 0 1,1-1-1,0 0 0,4 10 0,-5-16-3,0-1 0,0 0 0,0 0-1,0 0 1,0-1 0,1 1 0,-1 0-1,0 0 1,1-1 0,0 1-1,-1-1 1,1 1 0,0-1 0,0 1-1,0-1 1,-1 0 0,1 0 0,1 0-1,-1 0 1,0-1 0,0 1-1,4 1 1,4-2 7,0 0 0,0 0-1,0-1 1,-1 0 0,1 0 0,0-1 0,-1-1-1,1 1 1,-1-2 0,0 1 0,0-1 0,0-1-1,8-5 1,12-8 39,0-2 0,33-30-1,73-79 100,-134 128-145,0 0 0,-1 0 0,1 1 0,0-1 0,0 0 0,0 0 1,0 1-1,0-1 0,0 0 0,1 1 0,-1-1 0,0 1 0,0-1 0,0 1 1,2-1-1,-2 2-1,-1-1-1,0 0 1,0 1 0,1-1 0,-1 0 0,0 1 0,0-1 0,1 0 0,-1 1 0,0-1-1,0 0 1,0 1 0,0-1 0,0 1 0,1-1 0,-1 0 0,0 1 0,0-1 0,0 1-1,0-1 1,0 0 0,0 1 0,0-1 0,0 1 0,-1-1 0,1 0 0,0 1 0,0-1-1,0 1 1,-15 43-32,13-39 27,-11 28-13,-127 298-43,-11 35 251,142-340-19,7-22-36,7-16-37,158-305 674,-28 58-410,-106 198-279,3 1-1,72-101 0,-98 154-68,0 0 0,0 0 0,0 1 0,1 0 0,13-10-1,-19 15-11,1 0 0,-1 0-1,0 1 1,1-1 0,-1 0-1,1 0 1,-1 1 0,1-1-1,-1 1 1,1-1 0,-1 1-1,1 0 1,0-1 0,-1 1-1,1 0 1,-1 0-1,1 0 1,0 0 0,-1 1-1,1-1 1,0 0 0,-1 1-1,1-1 1,-1 1 0,1-1-1,-1 1 1,1 0 0,-1 0-1,0 0 1,1 0 0,-1 0-1,0 0 1,1 0-1,-1 0 1,0 0 0,0 0-1,0 1 1,0-1 0,1 2-1,2 5-1,-1 0 0,1 0 0,-2 0 0,1 0 0,-1 1 0,0-1 0,0 1 0,-1-1 0,-1 1 0,1 0 0,-1-1 0,-2 15 0,-1-5-12,1-1 1,-2-1-1,0 1 0,-1 0 0,-11 22 1,12-32 9,0 1 0,0-1 0,-1 0 1,-1 0-1,1 0 0,-1-1 0,0 0 1,-9 7-1,13-11 3,0 0 0,0 0 0,0-1 0,-1 1 0,1-1 0,-1 1 0,0-1 1,1 0-1,-1 0 0,0 0 0,1 0 0,-1 0 0,0-1 0,0 1 0,0-1 0,0 0 0,0 0 0,0 0 0,0 0 0,1 0 1,-1-1-1,0 1 0,0-1 0,0 0 0,0 0 0,-4-2 0,6 2 1,0 0 1,-1 1-1,1-1 0,0 0 1,0 0-1,0 0 0,0 0 0,0 0 1,1-1-1,-1 1 0,0 0 1,0 0-1,1 0 0,-1-1 1,1 1-1,-1 0 0,1-1 1,-1 1-1,1-1 0,0 1 0,0 0 1,0-1-1,0 1 0,0-1 1,0 1-1,0-1 0,0 1 1,0 0-1,1-1 0,-1 1 0,1-1 1,-1 1-1,1 0 0,1-3 1,-1 1 2,1-1 1,0 1 0,1 0 0,-1 0 0,1 0 0,-1 0 0,1 0-1,0 0 1,0 1 0,0 0 0,5-4 0,12-2-16,0 1 1,1 1-1,-1 0 1,1 2-1,0 0 1,28 0 0,-4-2-29,16-2 56,0-3 1,74-24 0,-115 27 38,-3 1 11,-57 65-114,18-24 20,21-33 23,-1 1 1,1 0-1,0 0 1,0 0-1,0 0 0,0 0 1,0 0-1,1 0 0,-1 1 1,0-1-1,1 0 0,0 0 1,-1 0-1,1 1 1,0-1-1,0 0 0,0 0 1,1 1-1,-1-1 0,2 4 1,-2-4 0,1-1 0,1 1 1,-1 0-1,0-1 0,0 0 1,0 1-1,1-1 0,-1 0 1,1 1-1,-1-1 0,1 0 1,0 0-1,-1 0 0,1 0 1,0-1-1,0 1 0,-1 0 0,1-1 1,0 1-1,0-1 0,0 0 1,0 1-1,0-1 0,3 0 1,2 0 1,0-1 1,0 1-1,0-1 1,0-1-1,0 1 1,0-1-1,-1 0 1,1-1 0,0 1-1,-1-2 1,0 1-1,0 0 1,0-1-1,0 0 1,0-1-1,-1 1 1,0-1-1,0 0 1,0 0-1,-1-1 1,1 0-1,-1 1 1,-1-1 0,1-1-1,-1 1 1,0 0-1,0-1 1,-1 1-1,0-1 1,0 0-1,-1 0 1,1 0-1,-2 0 1,1 0-1,-1 0 1,0 0-1,0 0 1,-1 0 0,-2-13-1,2 18 2,0 0 0,1 0 0,-1 0 0,0 0 0,0 0 0,0 0 0,0 0 0,-1 0 0,1 1 0,-1-1 0,1 0 0,-1 1 0,1-1 0,-1 1 0,0 0 0,0-1 0,-2 0 0,-1-1 10,-1 1 0,0 0 1,0 0-1,-10-1 0,11 2-7,0 0 1,0 0-1,0-1 1,0 1-1,0-1 0,1 0 1,-9-5-1,13 6-5,0 1 0,0 0 0,0 0 0,0-1 0,1 1 0,-1 0 0,0 0 0,0-1 0,0 1 0,0 0 0,0 0 0,0 0 0,1-1 0,-1 1 0,0 0 0,0 0 0,0 0 0,1-1 0,-1 1 0,0 0 0,0 0 0,1 0 0,-1 0 0,0 0 0,0 0 0,1-1 0,-1 1 0,0 0 0,0 0 0,1 0 0,-1 0 0,0 0 0,0 0 0,1 0 0,-1 0 0,0 0 0,0 0 0,1 0 0,-1 1 0,21-5 0,-16 3 0,22-5 14,1 1 0,-1 1 0,1 2 0,-1 0 0,1 2 0,0 2 1,-1 0-1,32 7 0,-52-8-13,1 1 1,-1 0 0,0 0-1,0 1 1,0 0 0,10 5-1,-14-6 0,-1 1-1,1-1 0,-1 0 1,0 0-1,0 1 0,0 0 1,0-1-1,0 1 0,0 0 1,-1 0-1,1 0 0,-1 0 0,0 0 1,0 0-1,0 0 0,0 0 1,0 5-1,0 2-12,1-1-1,-2 1 1,0 0 0,0 0 0,0 0-1,-1 0 1,-1 0 0,0-1-1,0 1 1,-1-1 0,0 1-1,-5 9 1,15-27-2,0-1 0,0 1 0,1 1-1,17-14 1,45-30 158,-58 43-118,-3 1 16,0 0 1,0 1-1,1 1 1,15-7-1,-23 11-37,0 1 0,0-1 0,0 0-1,0 1 1,1-1 0,-1 1 0,0 0-1,0 0 1,0 0 0,1 0 0,-1 0 0,0 0-1,0 0 1,0 1 0,1-1 0,-1 1-1,0 0 1,0 0 0,0 0 0,0 0-1,0 0 1,0 0 0,-1 0 0,1 0-1,0 1 1,0-1 0,-1 1 0,3 2-1,3 6 18,1 1 0,9 20 0,12 17 26,-26-44-41,0-1-1,1 0 1,0 1 0,-1-1 0,1-1 0,1 1-1,-1-1 1,0 1 0,1-1 0,-1 0 0,1-1 0,-1 1-1,1-1 1,8 2 0,-6-2-3,1 0 1,-1-1-1,1 0 0,0 0 1,0 0-1,-1-1 0,1 0 1,10-3-1,-5 0 10,0-1 1,-1 0-1,1-1 0,-1-1 0,-1 0 1,1 0-1,-1-1 0,-1 0 0,14-14 0,-16 14 8,-1 0-1,-1 0 1,1-1-1,-1 0 0,-1 0 1,0 0-1,0-1 0,-1 0 1,0 0-1,0 0 0,-1 0 1,2-14-1,-5 23-18,0 0 1,1 0-1,-1 1 0,0-1 1,0 0-1,0 1 0,0-1 1,0 0-1,0 0 0,0 1 0,0-1 1,0 0-1,0 0 0,0 1 1,0-1-1,-1 0 0,1 0 1,0 1-1,0-1 0,-1 0 1,1 1-1,-1-1 0,1 0 1,0 1-1,-1-1 0,1 1 1,-1-1-1,0 0 0,-1 1 0,1-1-1,0 1 1,0 0 0,0 0-1,0 0 1,-1 0 0,1 1-1,0-1 1,0 0 0,0 0-1,0 1 1,0-1-1,0 1 1,0-1 0,0 1-1,-1 0 1,-5 3-3,0 0 0,1 1-1,0 0 1,-7 6 0,5-3 0,0 2 1,0-1-1,1 1 1,0 0-1,-8 17 0,13-24 1,1 1 0,0-1 0,-1 0 0,1 0 0,1 1 0,-1-1 0,0 0 0,1 1 0,-1-1 0,1 1-1,0-1 1,0 1 0,1-1 0,-1 1 0,1-1 0,-1 0 0,1 1 0,0-1 0,1 0 0,-1 1 0,0-1 0,1 0-1,0 0 1,2 3 0,-1-3-3,0 0 0,0 0 0,1 0-1,-1-1 1,1 0 0,-1 0 0,1 0-1,0 0 1,0 0 0,0-1 0,0 1 0,0-1-1,0 0 1,0 0 0,0-1 0,0 1-1,1-1 1,5 0 0,2-1-9,1 0 1,-1 0-1,0-1 0,1-1 0,12-4 1,122-53-8,19-5 224,-166 64-205,1 1 0,0 0 1,0 0-1,0 0 0,0 0 1,0 0-1,0 0 0,-1 0 1,1 0-1,0 0 0,0 0 1,0 0-1,0 0 0,0 0 1,-1 1-1,1-1 0,0 0 1,0 1-1,0-1 0,-1 1 1,1-1-1,0 1 0,-1-1 1,1 1-1,0-1 0,-1 1 1,1 0-1,-1-1 0,1 1 1,-1 0-1,1 0 0,-1-1 1,1 1-1,-1 0 1,0 0-1,1 0 0,-1-1 1,0 1-1,0 0 0,0 0 1,1 0-1,-1 0 0,0 0 1,0 0-1,-1 1 0,2 6-4,-1 0 0,0 1 0,-3 13 0,3-20 0,-2 11-3,1-3 0,-1 0-1,2 0 0,0 20 0,0-30 8,0 1 0,0-1 0,0 1 1,0-1-1,0 1 0,0-1 0,1 1 0,-1-1 0,0 1 0,0-1 0,0 1 0,1-1 1,-1 0-1,0 1 0,1-1 0,-1 1 0,0-1 0,1 0 0,-1 1 0,1-1 1,-1 0-1,0 0 0,1 1 0,-1-1 0,1 0 0,-1 0 0,1 0 0,-1 1 1,1-1-1,-1 0 0,1 0 0,-1 0 0,1 0 0,-1 0 0,1 0 0,-1 0 1,1 0-1,-1 0 0,1 0 0,-1 0 0,1 0 0,-1-1 0,1 1 0,22-10 46,52-45 52,-58 40-64,1 2-1,1 0 1,0 1-1,37-18 1,-55 30-35,1-1 0,0 1 0,-1 0 0,1-1 0,-1 1 0,1 0 0,0 0 0,-1 0 0,1 0 0,0 0 0,-1 1 0,1-1 0,-1 0 0,1 1 0,-1-1 0,1 1 0,-1-1 0,1 1 0,-1 0 0,1 0 0,-1 0 0,0 0 0,1 0 0,-1 0 0,0 0 0,0 0 0,0 0 0,2 2 0,3 6 0,0-1 0,-1 1 0,8 16 0,4 6 0,-15-28 0,0 0 0,1 0 0,-1 0 0,1-1 0,-1 1 0,1-1 0,0 0 0,0 0 0,0 0 0,1 0 0,-1 0 0,0-1 0,1 0 0,-1 1 0,1-1 0,6 1 0,-4-2 0,-1 0 0,1 0 0,0 0 0,-1-1 0,1 1 0,0-2 0,-1 1 0,1 0 0,9-5 0,3-3 0,0-1 0,0 0 0,-1-1 0,-1-1 0,15-15 0,13-14 0,-2-2 0,70-94 0,-61 60 0,-4-2 0,49-110 0,-40 52 0,-56 135 0,-3 6 0,-9 13 0,-15 26 0,3 6-13,2 1 0,2 1 1,3 1-1,-20 96 0,30-106 5,2 1 0,1-1 0,3 1 0,2 0 0,1 0 0,14 72 0,-16-111 11,1 1 1,0-1-1,1 0 1,-1 1-1,1-1 1,0 0-1,0 0 0,0 0 1,0-1-1,1 1 1,-1 0-1,1-1 1,0 0-1,0 0 0,0 1 1,1-2-1,-1 1 1,1 0-1,0-1 1,-1 0-1,1 1 0,0-2 1,0 1-1,1 0 1,-1-1-1,0 0 1,0 0-1,1 0 0,-1 0 1,1-1-1,-1 0 1,0 1-1,1-2 1,5 0-1,8 0-167,0-2 0,0-1 0,0 0 0,32-12 0,-43 13 84,0 0 1,0 0-1,0-1 0,0 0 0,-1 0 1,1-1-1,-1 1 0,-1-1 0,1-1 1,-1 1-1,1-1 0,-1 0 1,-1 0-1,5-8 0,-6 4-4296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2:5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11152,'0'0'2969,"16"-4"-2258,41-8 39,83-5 0,81 3 713,-183 13-1233,393-10 3630,-427 10-5454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0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91 913 4816,'0'0'8282,"11"-13"-8035,69-91 241,0-2 649,105-182-1,-156 229-697,-2-1 1,-2-2-1,15-65 0,-22 60 161,-17 65-585,4-19 260,-6 17-125,-5 14-79,-118 232 81,-154 331 145,226-441-223,-31 70 132,42-110 316,41-92-514,0 1 1,0-1 0,0 0 0,0 0 0,0 0-1,0 0 1,-1 1 0,1-1 0,0 0-1,0 0 1,0 0 0,0 0 0,0 1-1,0-1 1,0 0 0,0 0 0,0 0-1,0 0 1,0 0 0,-1 1 0,1-1-1,0 0 1,0 0 0,0 0 0,0 0-1,0 0 1,-1 0 0,1 0 0,0 0 0,0 1-1,0-1 1,0 0 0,-1 0 0,1 0-1,0 0 1,0 0 0,0 0 0,0 0-1,-1 0 1,1 0 0,0 0 0,0 0-1,0 0 1,0 0 0,-1 0 0,1 0-1,0-1 1,0 1 0,-1 0 0,4-11 281,25-46-71,2 1 1,2 2 0,67-83-1,-35 63-132,3 3-1,3 3 1,3 3-1,134-92 0,-126 98-4,-77 56-66,-5 4-28,-10 8-39,-12 18 2,5-6 14,-27 39-1,20-23 17,12-20 41,1 0 0,-17 36 1,27-49-18,0 0 1,0 1 0,1-1 0,-1 1-1,1-1 1,0 1 0,1 0 0,-1-1 0,1 1-1,0 0 1,0-1 0,0 1 0,1 0-1,-1 0 1,1-1 0,1 1 0,-1-1 0,2 5-1,-2-6 5,1 0-1,-1 0 1,1 0 0,-1 0-1,1 0 1,0-1-1,0 1 1,0-1-1,1 1 1,-1-1-1,1 0 1,-1 0 0,1 0-1,-1 0 1,1 0-1,0-1 1,0 1-1,0-1 1,0 0 0,0 0-1,0 0 1,1 0-1,-1-1 1,0 1-1,0-1 1,1 0-1,-1 1 1,0-2 0,0 1-1,1 0 1,-1-1-1,0 1 1,0-1-1,0 0 1,0 0-1,0 0 1,0-1 0,0 1-1,0-1 1,5-3-1,0 0 8,-1-1-1,0 0 1,0-1-1,0 1 1,-1-1-1,0 0 1,0-1 0,-1 1-1,0-1 1,0 0-1,-1-1 1,0 1-1,-1-1 1,0 0-1,0 1 1,2-13-1,-3 13 4,-1 0 0,0 0 0,0 0 0,-1 0 0,0 0 0,0 1 0,-1-1 0,0 0 0,0 0 0,-1 0 0,0 0 1,0 1-1,-1-1 0,0 1 0,0-1 0,-1 1 0,0 0 0,0 1 0,-7-9 0,1 3 27,6 9-23,1 0 0,0 0 0,0-1 0,1 0 1,-1 0-1,-2-4 0,5 8-25,0-1 1,0 1 0,0 0 0,0 0 0,0 0 0,0-1-1,0 1 1,0 0 0,0 0 0,0 0 0,0-1 0,0 1 0,0 0-1,0 0 1,0 0 0,0 0 0,0-1 0,0 1 0,1 0-1,-1 0 1,0 0 0,0 0 0,0-1 0,0 1 0,0 0-1,0 0 1,1 0 0,-1 0 0,0 0 0,0 0 0,0-1-1,0 1 1,1 0 0,-1 0 0,0 0 0,0 0 0,1 0-1,12-4-8,23 0-8,-27 3 15,21-2-13,95-6 39,-108 9 3,-1 1-1,0 1 1,0 0-1,0 1 1,26 8-1,-38-9-11,-1-1-1,1 1 1,-1 0 0,0 0-1,0 1 1,0-1 0,0 1-1,-1-1 1,1 1 0,-1 0-1,1 0 1,-1 0 0,0 0-1,0 0 1,0 1 0,-1-1 0,1 1-1,-1-1 1,0 1 0,1 5-1,2 9 91,-1-1-1,2 37 1,-4-34-14,0-13-41,-1 1 0,1-1 0,1 0 0,-1 1 0,1-1 0,0 0 0,1 0 0,0 0 0,0-1 0,5 8 1,-6-11-26,1 0 1,-1 0 0,1 0-1,0 0 1,0-1 0,0 1 0,0-1-1,1 0 1,-1 0 0,1 0 0,-1 0-1,1-1 1,0 1 0,-1-1 0,1 0-1,0 0 1,0-1 0,0 1-1,0-1 1,5 1 0,14-3 44,1 0 0,-1-1 1,0-2-1,0 0 0,35-13 0,-36 11-140,-3 5-311,-11 3-3194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8032,'0'0'6397,"-9"10"-5881,4-4-420,-10 11 338,0 1 0,-14 25 1,7-9 273,-10 21 137,19-31-722,-5 15 340,13-11-2973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10248,'0'0'2464,"-10"13"-2026,0 0-335,-71 97 989,77-104-989,1 0-1,0-1 1,0 1 0,0 1 0,1-1 0,0 0 0,0 0-1,1 1 1,0-1 0,0 1 0,0 12 0,1-15-63,1-1 1,-1 0 0,1 1 0,-1-1 0,1 1 0,0-1 0,0 0 0,1 0 0,-1 0 0,1 0 0,-1 0 0,1 0 0,0 0 0,0 0-1,0-1 1,1 1 0,-1-1 0,1 1 0,-1-1 0,1 0 0,0 0 0,0 0 0,6 2 0,5 2-2096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7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1 6520,'0'0'15170,"-9"11"-14795,-28 34-2,34-42-278,1 1-1,-1 0 1,1 0 0,-1 0 0,1 1-1,0-1 1,1 0 0,-3 9 0,0 1 103,-47 137 1107,-15 61-357,64-204-870,0 1 1,1 0-1,0 0 1,1 0 0,-1 0-1,2 0 1,-1-1-1,1 1 1,3 13-1,-2-19-45,-1 0-1,1-1 0,-1 1 1,1-1-1,0 0 1,0 1-1,0-1 1,0 0-1,1 0 0,-1 0 1,0-1-1,1 1 1,3 1-1,0 1 22,0-1-1,0 0 1,0-1-1,12 4 0,13 2 89,-20-4-99,0-1 1,0-1 0,1 0-1,-1 0 1,0-1 0,0 0-1,22-3 1,-24 1 11,1 1-1,0-1 0,-1 2 1,16 1-1,-12-1-7,-10 0-56,-1-1 0,0 0-1,1 0 1,-1 0 0,0 0 0,1 0 0,-1-1 0,0 1 0,1-1 0,-1 0 0,0 1-1,0-1 1,1 0 0,-1 0 0,0 0 0,0-1 0,2-1 0,1 3-1795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41 358 7632,'0'0'3049,"5"-11"-2445,14-30-106,71-145 2311,-82 170-2452,-1 0 1,6-18 0,8-20 771,-29 73-700,2 1-1,0 0 1,1 0-1,0 0 1,-1 26-1,-7 130 86,10-129-151,-9 299 2196,12-346-2537,-1 1 0,1-1 1,0 1-1,0 0 0,0-1 1,-1 1-1,1-1 1,0 1-1,-1-1 0,1 1 1,0-1-1,-1 1 0,1-1 1,-1 0-1,1 1 1,-1-1-1,1 1 0,-1-1 1,1 0-1,-1 0 0,1 1 1,-1-1-1,0 0 0,1 0 1,-1 0-1,1 1 1,-1-1-1,1 0 0,-2 0 1,-20 1 245,22-1-266,-45 7 272,21-3-147,-10 2 141,34-6-237,3 0 68,-2 0-89,9 2 2,1 0 1,1-1 0,-1-1 0,1 1 0,17-3 0,20 0 5,96 13 38,-142-10-380,11 1 907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9144,'0'0'3814,"4"13"-3299,-2-7-435,1 1 1,-1 0 0,0 0 1,-1 0-1,1 0 0,-1 0 1,-1 0-1,1 0 1,-1 1-1,0-1 0,-1 0 1,-2 10-1,-10 29 577,8-31-272,1-1 0,0 1 1,1 1-1,-2 25 0,4-32 20,1-6 89,4-7-190,2-6-374,3-6-2196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11152,'0'0'693,"-1"9"-353,11 171 1589,-4-120-606,-3-1 0,-5 63 0,2-119-1425,-2 13 889,-2-7-3130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1005 6824,'0'0'1948,"11"-9"-1486,233-236 2547,-200 196-2376,-2-3 1,-3-1-1,48-85 1,-51 70-49,-3-2 1,-3-1-1,30-111 0,-58 174-516,0 3 2,0-1 1,-1 1-1,0-1 1,0 1-1,-1 0 1,0-1-1,0 0 1,0-6-1,0 12-64,-1 0 0,1 0 1,0-1-1,0 1 0,0 0 0,0 0 0,0 0 0,0-1 0,-1 1 1,1 0-1,0 0 0,0 0 0,0 0 0,0-1 0,-1 1 0,1 0 1,0 0-1,0 0 0,0 0 0,-1 0 0,1 0 0,0 0 0,0-1 1,-1 1-1,1 0 0,0 0 0,0 0 0,0 0 0,-1 0 0,1 0 1,0 0-1,0 0 0,-1 0 0,1 0 0,0 0 0,0 1 0,-1-1 1,1 0-1,0 0 0,0 0 0,0 0 0,-1 0 0,1 0 0,0 0 1,0 1-1,0-1 0,-1 0 0,1 0 0,0 0 0,0 0 0,0 1 1,0-1-1,-1 0 0,-12 12 95,11-10-75,-10 13 38,-1-1 0,2 2 0,0 0 0,1 0 0,0 1 0,1 0 0,-8 25 1,-2 11 176,-14 71 1,27-97-127,1 0 0,2 1 0,0 0 0,2 0 0,1 0 0,6 40 0,-5-55-53,1 0 0,1-1 0,0 1 0,1-1 0,0 0 0,1 0 0,0-1-1,1 1 1,1-1 0,-1 0 0,2-1 0,-1 1 0,2-2 0,-1 1 0,1-1 0,15 12 0,-17-16-31,0-1 0,0 0 1,0 0-1,0-1 0,1 1 1,0-2-1,-1 1 0,1-1 1,0 0-1,0-1 0,0 0 1,0 0-1,0-1 1,0 0-1,0 0 0,10-2 1,-8 0 1,0 0 0,0-1 0,-1 0 0,0-1 0,1 0 0,-1 0 0,-1-1 0,1 0 1,-1-1-1,0 0 0,0 0 0,13-14 0,-10 9 45,-1 0-1,0-1 1,-1 0 0,0 0 0,7-16-1,-14 25-56,-1 1 1,1-1-1,-1-1 0,0 1 0,0 0 0,0 0 0,-1 0 1,1-1-1,-1 1 0,1 0 0,-1-1 0,0 1 0,0 0 1,-1 0-1,1-1 0,-1 1 0,1 0 0,-1 0 0,0-1 1,-1 1-1,1 0 0,0 0 0,-1 0 0,1 0 0,-1 1 1,0-1-1,0 0 0,0 1 0,-5-5 0,4 5-9,1 0 0,-1 1 0,0-1 1,0 0-1,0 1 0,0 0 0,0 0 0,0 0 0,-1 0 0,1 0 0,0 1 0,0-1 0,-1 1 0,1 0 0,0 0 0,-1 0 0,1 1 0,0-1 0,-1 1 0,1 0 0,0 0 0,-6 2 0,-4 2 10,-1 1 0,1 0 0,-22 14 0,26-14-15,0 0 0,0 1 0,1 0 0,0 0 0,0 1-1,-13 16 1,19-20-7,-1 0 0,1-1 0,0 1 1,0 0-1,0 0 0,1 0 0,-1 1 0,1-1 0,0 0 0,0 0 0,1 1 0,-1-1 0,1 1 0,0-1 0,0 0 0,0 1 0,1-1 0,-1 1 0,1-1 1,2 5-1,-1-3 6,0-1 0,0 0-1,0 0 1,1 0 0,0 0 0,0 0 0,0 0 0,1-1 0,-1 0 0,1 1 0,0-1 0,0-1 0,1 1 0,8 5 0,-7-6 10,1 0-1,-1 0 1,1 0 0,0-1-1,0 0 1,0-1-1,0 1 1,0-1 0,0-1-1,11 1 1,-2-2 28,0-1 0,0 0-1,-1-1 1,1-1 0,-1-1-1,0 0 1,0-1 0,0 0 0,24-15-1,-4-3 138,-1-2 0,-1-1-1,-2-1 1,0-2 0,-2-1 0,46-66-1,-72 84-30,-4 9-80,-3 9-35,-21 35-4,14-23-32,0 1-1,1 0 1,-10 28 0,17-40 6,2-1 0,-1 1 0,1 0 0,0 0 0,0 0 0,1 0 0,-1 0 0,1 0 0,1 1 1,-1-1-1,1 0 0,0 0 0,1 0 0,-1-1 0,1 1 0,3 7 0,-4-11 1,0 0 0,0 0 0,-1 0 0,2 0 0,-1 0-1,0-1 1,0 1 0,0 0 0,1 0 0,-1-1 0,1 1 0,0-1 0,-1 0 0,1 1-1,0-1 1,0 0 0,0 0 0,0 0 0,0 0 0,0 0 0,0 0 0,0-1-1,0 1 1,0-1 0,0 1 0,0-1 0,1 0 0,-1 0 0,0 0 0,0 0 0,0 0-1,0-1 1,1 1 0,-1-1 0,0 1 0,2-2 0,7-3 26,0 0 0,-1 0 1,0-1-1,-1-1 0,14-11 1,-12 9-10,16-10 42,-10 6 41,0 1 0,28-30 0,-30 25-58,-9 9-9,0 0-1,1 1 1,0-1-1,1 2 1,0-1 0,13-8-1,-21 15-38,0-1-1,1 1 1,-1 0 0,0 0-1,1 0 1,-1-1 0,0 1-1,1 0 1,-1 0-1,1 0 1,-1 0 0,0 0-1,1 0 1,-1 0-1,0 0 1,1 0 0,-1 0-1,1 0 1,-1 0 0,0 0-1,1 0 1,-1 0-1,0 0 1,1 0 0,-1 1-1,1-1 1,-1 0 0,0 0-1,1 0 1,-1 1-1,0-1 1,0 0 0,1 0-1,-1 1 1,0-1-1,1 0 1,-1 1 0,0-1-1,0 0 1,0 1 0,1-1-1,-1 0 1,0 1-1,0-1 1,0 0 0,0 1-1,0-1 1,0 0 0,0 1-1,0-1 1,0 1-1,0-1 1,0 0 0,0 1-1,0-1 1,0 1-1,0-1 1,0 0 0,0 1-1,-6 32-16,4-24 22,0 4 18,-2-1 0,-6 18 0,-3 13 82,13-42-102,-1-1-1,1 1 0,0 0 0,0-1 0,0 1 0,0 0 0,-1-1 0,1 1 0,0 0 0,0-1 0,0 1 0,1 0 0,-1-1 0,0 1 0,0 0 0,0-1 0,0 1 0,1 0 0,-1-1 0,0 1 0,0-1 0,1 1 0,-1 0 0,1-1 0,-1 1 0,1 0 0,0-1 2,0 1-1,0-1 0,0 0 1,0 0-1,0 1 1,0-1-1,0 0 0,0 0 1,0 0-1,0 0 0,0-1 1,0 1-1,0 0 1,0 0-1,0 0 0,1-1 1,7-3 20,-1 1 1,0-1-1,9-6 1,-12 7-15,143-93 458,-144 94-448,22-11 34,-26 12-55,0 1 0,1 0 0,-1 0 1,0 0-1,1-1 0,-1 1 0,0 0 0,1 0 0,-1 0 0,0 0 0,1 0 0,-1 0 1,0 0-1,1 0 0,-1 0 0,0 0 0,1 0 0,-1 0 0,0 0 0,1 0 0,-1 0 0,0 0 1,1 0-1,-1 0 0,0 0 0,1 0 0,-1 1 0,0-1 0,1 0 0,-1 0 0,0 0 1,0 0-1,1 1 0,-1-1 0,0 0 0,0 0 0,1 1 0,-1-1 0,0 0 0,0 1 1,0-1-1,1 0 0,-1 1 0,0-1 0,0 0 0,0 1 0,0-1 0,0 0 0,0 1 0,0-1 1,0 0-1,0 1 0,0-1 0,0 0 0,0 1 0,0-1 0,0 0 0,0 1 0,0-1 1,0 0-1,0 1 0,-27 101-123,26-101 122,1 0 1,-1 0-1,1 1 0,-1-1 1,1 0-1,0 0 0,-1 0 1,1 1-1,0-1 0,0 0 1,0 0-1,0 1 0,0-1 1,0 0-1,0 0 0,1 0 1,-1 1-1,0-1 0,1 0 1,-1 0-1,1 0 0,-1 0 0,1 0 1,0 2-1,0-3 4,0 1-1,0-1 1,1 1 0,-1-1 0,0 0-1,0 1 1,0-1 0,1 0-1,-1 0 1,0 0 0,0 0-1,0 0 1,1 0 0,-1 0-1,0 0 1,0-1 0,0 1-1,1 0 1,0-1 0,6-2 18,1-1 0,-1 0 0,-1 0 0,1 0 0,10-9 0,-13 9-4,0 0 0,0 1 0,1-1 0,-1 1 0,1 0 0,-1 0 0,1 1 1,0 0-1,0 0 0,7-1 0,-12 3-16,0 0 0,-1 1 0,1-1 1,0 1-1,-1-1 0,1 1 0,0-1 0,-1 1 1,1-1-1,0 1 0,-1 0 0,1-1 0,-1 1 1,0 0-1,1-1 0,-1 1 0,1 0 1,-1 0-1,0-1 0,0 1 0,1 0 0,-1 1 1,7 24-30,-4-16 4,-3-8 22,1-1-1,-1 1 1,1-1 0,0 1 0,-1-1 0,1 0 0,0 1 0,0-1-1,0 0 1,0 1 0,0-1 0,0 0 0,0 0 0,1 0 0,-1 0-1,0 0 1,1 0 0,-1-1 0,0 1 0,1 0 0,-1-1-1,3 2 1,-1-2 4,0 0-1,1 1 0,-1-1 0,0 0 0,0-1 0,0 1 1,0 0-1,0-1 0,1 0 0,4-1 0,5-4 11,-1 0-1,0 0 0,0-1 1,12-9-1,50-44 77,-50 38-50,37-24 1,-60 46-39,0-1 1,0 0-1,0 1 1,0-1-1,0 1 0,0-1 1,0 1-1,0-1 0,0 1 1,0 0-1,0-1 0,0 1 1,0 0-1,1 0 0,-1 0 1,1 0-1,-1 0 0,-1 0 1,0 1-1,1-1 0,-1 0 1,1 0-1,-1 1 0,0-1 0,1 0 1,-1 1-1,0-1 0,0 0 1,1 1-1,-1-1 0,0 1 1,0-1-1,0 0 0,1 1 0,-1-1 1,0 1-1,0-1 0,0 1 1,0-1-1,0 0 0,0 1 1,0-1-1,0 2 0,0 3 2,0 0-1,-1 0 1,0 0 0,0 0-1,-3 8 1,-11 26-12,-1 0 1,-1-1-1,-3-1 0,-1-1 0,-48 64 0,66-96 14,-7 9 13,8-12 8,5-7 20,5-7-14,1 1 0,0-1 0,0 1 0,1 1-1,1 0 1,0 0 0,0 1 0,1 0 0,24-14 0,-3 6 27,0 1 0,68-24 0,-75 33-81,29-5 0,-32 8-349,-23 5 357,0 0 0,0 0-1,0 0 1,0 1 0,0-1-1,0 0 1,0 0 0,0 0-1,0 0 1,0 0 0,0 1-1,0-1 1,0 0 0,0 0-1,0 0 1,0 0-1,0 0 1,0 1 0,0-1-1,1 0 1,-1 0 0,0 0-1,0 0 1,0 0 0,0 0-1,0 0 1,0 1 0,0-1-1,0 0 1,0 0 0,1 0-1,-1 0 1,0 0 0,0 0-1,0 0 1,0 0-1,0 0 1,0 0 0,1 0-1,-1 0 1,0 0 0,0 0-1,0 0 1,0 0 0,0 0-1,1 0 1,-1 0 0,0 0-1,0 0 1,0 0 0,0 0-1,1 0 1,-13 10-484,-1-4-747,-1-1 0,-18 5 0,30-9 490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10952,'0'0'0,"60"-12"-344,23 2 696,34-2 8,28-6 232,26-4 0,23 9 72,-21 1 8,-40 4-48,-18 2 8,-12 2-120,-12 4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1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0 5320,'0'0'7353,"-10"15"-7002,-114 137 518,101-125-708,-6 8 110,1 2-1,2 0 1,-41 81-1,58-99-161,1 0 0,0 0 0,2 1-1,0 0 1,1 0 0,1 0 0,1 1 0,1 0 0,1-1-1,0 1 1,3 21 0,-1-32-46,1-1-1,0 0 1,1 0 0,-1 0-1,2 0 1,-1 0 0,1-1-1,0 0 1,1 1 0,0-1-1,1-1 1,6 8 0,-2-4 55,1-1 1,0-1 0,1 0-1,0-1 1,0 0 0,26 12-1,82 32 585,-103-47-496,0 0 1,0-1-1,0-1 0,0-1 1,27 1-1,-40-3-69,0 0 0,0 0-1,0-1 1,0 0 0,0 0 0,-1 0 0,1 0 0,0 0-1,0-1 1,-1 0 0,5-2 0,8-9-2657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2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54 571 10040,'0'0'690,"-2"10"-339,-9 76 422,0 104 1,5 247 3775,0-447-3703,-12-429 1948,18 397-2552,2 0 0,2 0 1,2 1-1,15-55 1,-21 93-228,1 0 0,0 0 0,0 1 1,0-1-1,0 0 0,1 1 1,-1-1-1,1 1 0,-1 0 0,1-1 1,0 1-1,0 0 0,0 0 0,0 0 1,1 0-1,-1 0 0,0 1 1,1-1-1,-1 1 0,1-1 0,0 1 1,-1 0-1,1 0 0,5-1 0,-3 2-1,-1 0-1,1 0 1,-1 0-1,1 1 1,-1 0-1,0 0 1,0 0-1,1 0 1,-1 1-1,0-1 1,0 1-1,0 0 0,0 0 1,-1 1-1,1-1 1,3 4-1,6 5 19,-1 1-1,0 0 0,-1 1 1,0 0-1,-1 0 1,0 1-1,-2 1 0,1 0 1,-2 0-1,0 0 1,-1 1-1,6 22 0,-11-34-17,0-1-1,0 1 0,-1 0 0,1 0 1,-1 0-1,0 0 0,0 0 1,-1 0-1,1-1 0,-1 1 0,0 0 1,0 0-1,0 0 0,0-1 0,-1 1 1,1-1-1,-1 1 0,0-1 1,0 1-1,-1-1 0,1 0 0,0 0 1,-1 0-1,0-1 0,0 1 1,0 0-1,-5 2 0,2-1 18,-1 0 0,1-1 0,-1-1 0,0 1 0,1-1 0,-1 0 1,0 0-1,-1-1 0,1 0 0,0 0 0,0-1 0,0 0 0,-14-1 0,9-1 62,0-1 0,0 0 0,1-1 0,-1 0 0,1-1 0,-13-7 0,24 8 170,6 1-171,14-4-100,-15 5 38,103-31 36,26-9-46,-113 33-16,1 0-1,-1-2 0,-1 0 0,20-15 1,-20 10 6,-1 0 0,-1-2 0,0 0-1,-1-1 1,-1-1 0,-1 0 0,16-30 0,-14 20 13,-2 0-1,-2-1 1,0-1-1,16-65 1,-22 62-4,0 0 1,-3-1 0,0 1 0,-3-1-1,-3-42 1,2 76-21,0-1 0,-1 0 0,1 0 0,-1 1 0,0-1 0,0 0-1,0 1 1,0-1 0,0 1 0,-3-4 0,3 5 0,1 1 1,-1-1-1,0 1 0,1-1 1,-1 1-1,0-1 0,0 1 0,1-1 1,-1 1-1,0 0 0,0-1 1,0 1-1,1 0 0,-1 0 1,0 0-1,0-1 0,0 1 1,0 0-1,0 0 0,0 0 1,1 1-1,-1-1 0,0 0 1,0 0-1,0 0 0,0 0 1,1 1-1,-1-1 0,0 1 1,0-1-1,0 0 0,1 1 1,-1-1-1,0 1 0,1-1 1,-1 1-1,0 0 0,0 0 1,-7 6-11,1 0 1,0 1-1,0 0 1,1 0 0,0 0-1,-10 19 1,6-8-15,1 1 1,-8 26-1,6-9-2,2 0 1,2 0 0,2 0-1,1 1 1,2 0-1,1-1 1,2 1-1,2 0 1,1 0-1,2-1 1,1 0-1,14 39 1,-17-66 22,-1 0 0,2 0 0,-1-1 0,1 1 0,1-1 0,0 0 1,0 0-1,0-1 0,1 0 0,1 0 0,-1-1 0,1 0 0,14 10 0,-20-17 5,0 1 1,0 0-1,0-1 0,0 1 0,0-1 1,0 0-1,0 0 0,0 0 0,0 0 1,0 0-1,0 0 0,0 0 0,0-1 1,0 1-1,0-1 0,0 1 0,0-1 0,0 0 1,-1 0-1,1 0 0,3-2 0,6-4 15,-1 0-1,14-12 0,-12 10-5,34-37 74,1 0 6,-43 42-79,1 1-1,0 0 0,-1 0 1,1 0-1,0 0 0,1 1 0,-1 0 1,0 0-1,7-1 0,-9 2-7,2 0 2,1-1-1,0 1 1,-1 1 0,1-1-1,0 1 1,-1 0-1,1 0 1,0 1-1,-1 0 1,7 1 0,5 3-2,52 17 4,-69-21-5,1-1 0,-1 0 0,1 1 0,-1-1-1,1 0 1,0 1 0,-1-1 0,1 0 0,0 0 0,-1 0-1,1 0 1,0 0 0,-1 1 0,1-1 0,0 0 0,-1-1-1,1 1 1,0 0 0,0 0 0,-1 0 0,2-1 0,-2 1 0,-1-1 0,1 1 0,0-1 0,-1 0 0,1 1 0,0-1 0,-1 1 0,1-1 0,-1 1 0,1-1 0,0 1 0,-1-1 0,1 1 0,-1 0 0,0-1 0,1 1 0,-1 0 0,1-1 0,-1 1 0,0 0 0,1 0 0,-2-1 0,-6-2 3,0-1 1,-1 1-1,1 1 0,-1 0 1,0 0-1,0 1 1,0 0-1,0 0 0,0 1 1,-15 1-1,18 0-8,0 0 0,1 0 0,-1 0 0,1 0-1,-1 1 1,1 0 0,0 0 0,-1 1 0,1-1 0,0 1 0,0 0-1,1 0 1,-1 1 0,1 0 0,0-1 0,0 1 0,-7 9 0,10-12 0,0 1 1,-1 0-1,1 0 1,1 0 0,-1-1-1,0 1 1,0 0-1,1 0 1,-1 0 0,1 0-1,-1 0 1,1 0-1,0 1 1,0-1 0,0 0-1,0 0 1,0 0-1,0 0 1,1 0 0,-1 0-1,2 3 1,-1-2-2,1 0 1,0-1-1,0 1 1,0 0-1,0-1 0,0 1 1,0-1-1,1 0 1,-1 1-1,1-1 1,-1-1-1,5 4 1,0-2-3,-1 1 1,1-1 0,0 0 0,0-1 0,0 0 0,0 0 0,1 0 0,-1-1 0,1 0 0,-1 0 0,10-1 0,-14 0 13,1-1 0,0 0 0,-1 0-1,1 0 1,-1 0 0,0 0 0,1 0 0,-1-1 0,0 0 0,0 0 0,0 0 0,0 0 0,0 0 0,0 0 0,-1-1 0,4-2 0,-1-3 27,1 0-1,-1-1 1,-1 1 0,6-14-1,10-18 159,-20 40-192,0-1 1,0 1 0,1 0-1,-1 0 1,0-1-1,0 1 1,1 0-1,-1 0 1,0-1-1,1 1 1,-1 0 0,0 0-1,0 0 1,1-1-1,-1 1 1,1 0-1,-1 0 1,0 0-1,1 0 1,-1 0 0,0 0-1,1 0 1,-1 0-1,0 0 1,1 0-1,-1 0 1,1 0-1,-1 0 1,0 0 0,1 0-1,-1 0 1,0 1-1,1-1 1,-1 0-1,0 0 1,1 0-1,-1 0 1,0 1 0,0-1-1,1 0 1,-1 0-1,0 1 1,1-1-1,-1 0 1,0 1-1,0-1 1,0 0 0,1 1-1,12 19-35,-10-17 41,3 8-20,2-1-1,-1 0 1,1 0-1,1-1 1,0 0-1,11 9 1,-17-16 18,0 0 1,-1 0-1,1 0 1,0 0 0,0-1-1,1 1 1,-1-1-1,0 0 1,0 0-1,1 0 1,-1 0 0,1-1-1,-1 1 1,0-1-1,1 0 1,-1 0 0,1 0-1,-1-1 1,1 1-1,-1-1 1,0 1-1,1-1 1,-1 0 0,0-1-1,0 1 1,6-4-1,6-5 33,-2-1 1,1 0-1,-2-1 0,1 0 0,-2-1 0,16-22 0,2-2 47,-27 35-79,0 0 0,0 0 1,0 0-1,0 0 0,0 0 0,0 0 0,1 0 0,-1 1 0,5-3 1,-7 4-6,1 0 0,0 0-1,0 0 1,0 0 0,0 0 0,-1 0 0,1 0 0,0 0 0,0 0 0,0 0 0,0 0 0,-1 1 0,1-1 0,0 0 0,0 0 0,-1 1 0,1-1 0,0 1 0,0-1 0,-1 0 0,1 1 0,0 0 0,-1-1 0,1 1 0,-1-1 0,1 1 0,-1 0 0,1-1 0,-1 1 0,1 0 0,-1-1 0,1 1 0,-1 0 0,0 0 0,0 0 0,1 1 0,1 6 2,1 0 1,-2 0 0,1 0 0,-1 0 0,0 0 0,-1 1 0,0 9 0,0-11 8,-1 1-1,2-1 1,-1 1-1,1-1 1,0 0 0,1 1-1,0-1 1,4 11 0,-6-18-10,1 1 1,-1-1 0,1 0-1,0 1 1,-1-1 0,1 0-1,0 0 1,-1 0 0,1 0-1,0 1 1,-1-1 0,1 0 0,0 0-1,-1 0 1,1 0 0,0 0-1,-1 0 1,1-1 0,0 1-1,-1 0 1,1 0 0,0 0 0,-1-1-1,1 1 1,-1 0 0,1-1-1,0 1 1,-1 0 0,1-1-1,-1 1 1,1-1 0,-1 1 0,1-1-1,24-19 38,-22 18-29,9-10 15,0 0 1,14-18-1,-19 20-5,1 0 0,0 1 0,1 0 0,0 1 0,0-1 0,20-11 0,-28 19-19,0 1 0,1 0 0,-1-1 0,1 1 0,-1 0 0,0 0 0,1 0 1,-1 0-1,1 0 0,-1 1 0,0-1 0,1 0 0,-1 1 0,1-1 0,-1 1 1,0-1-1,0 1 0,1-1 0,-1 1 0,0 0 0,0 0 0,0 0 1,0 0-1,0 0 0,0 0 0,0 0 0,0 0 0,1 1 0,27 38 10,-25-35-12,0 2 0,1 0 0,0 0 1,1-1-1,-1 0 0,1 0 1,0 0-1,1 0 0,-1-1 0,1 0 1,0-1-1,1 0 0,-1 0 1,1 0-1,-1-1 0,1 0 0,0 0 1,1-1-1,-1 0 0,0 0 1,0-1-1,1-1 0,13 1 1,-16-2 7,0 0 0,0-1 0,0 0 0,0 0 1,0 0-1,0 0 0,0-1 0,-1 0 0,1 0 1,-1-1-1,0 0 0,0 0 0,0 0 0,-1 0 1,1-1-1,-1 1 0,0-1 0,0 0 0,-1-1 1,5-7-1,-4 5 5,0 0 0,0-1 0,-1 0 1,0 0-1,0 0 0,-1 0 0,0 0 1,-1 0-1,0-1 0,-1 1 0,0 0 0,0-1 1,-2-11-1,2 20-12,0 0 1,0 0 0,0 0-1,0 0 1,-1 0-1,1 0 1,0 1 0,0-1-1,-1 0 1,1 0-1,-1 0 1,1 0-1,-1 0 1,1 0 0,-1 1-1,1-1 1,-1 0-1,0 1 1,1-1 0,-1 0-1,0 1 1,0-1-1,1 0 1,-1 1-1,0 0 1,0-1 0,-1 0-1,0 1 1,0 0-1,1 0 0,-1 1 1,1-1-1,-1 0 1,0 1-1,1-1 0,-1 1 1,1 0-1,-1-1 0,1 1 1,0 0-1,-1 0 1,-1 2-1,-6 4 1,1 1 1,0 0-1,-11 15 1,14-15 6,-1-1 0,2 1 0,-1-1 0,1 1 0,0 1 0,1-1 0,0 0 0,0 1 0,1 0 1,-2 11-1,4-15 0,0-1 0,0 1 0,0 0 0,1-1 0,-1 1 1,1-1-1,0 1 0,0-1 0,1 1 0,0-1 0,-1 0 0,1 1 1,1-1-1,-1 0 0,0-1 0,1 1 0,0 0 0,0-1 1,0 1-1,0-1 0,1 0 0,3 3 0,4 2 24,1-1-1,-1-1 1,1 0-1,0 0 1,1-1-1,-1 0 1,1-2-1,0 1 1,0-1-1,0-1 1,24 1-1,-2-2 19,0-2 0,0-2 0,47-8-1,-80 10-61,0 1 0,-1 0 0,1-1 0,0 1 0,-1-1 0,1 1 0,-1-1 0,1 0-1,0 0 1,-1 1 0,0-1 0,1 0 0,-1-1 0,1 1 0,-1 0 0,0 0 0,0 0-1,0-1 1,0 1 0,1-3 0,2-11-3657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2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169 119 5920,'0'0'8609,"-13"9"-7962,-4 2-427,7-4-78,0-1 1,0 2-1,1-1 1,0 1-1,0 1 0,-8 10 1,14-16-81,-8 10 307,0 1-1,-14 24 0,23-35-284,0 0 1,1 1-1,-1-1 0,1 1 0,-1-1 0,1 1 0,0 0 1,0-1-1,1 1 0,-1 0 0,1 0 0,0-1 0,0 1 1,0 0-1,0 0 0,0 0 0,1-1 0,2 7 0,-2-8-48,0 0 1,0-1-1,0 1 0,1 0 0,-1-1 0,0 1 0,1-1 0,0 1 0,-1-1 0,1 0 0,0 1 0,0-1 0,0 0 0,-1 0 1,1 0-1,0-1 0,0 1 0,1 0 0,-1-1 0,0 1 0,0-1 0,0 0 0,0 0 0,0 0 0,0 0 0,1 0 0,2-1 0,4 0 50,1 0-1,-1-1 1,0-1-1,18-6 1,-8 0 17,0-1-1,0 0 1,-1-1 0,-1-2 0,0 1 0,0-2-1,21-23 1,-5 0 201,-1-1 0,29-48 0,-62 92-226,0 0 0,0 0-1,1 0 1,-1 1 0,2-1-1,-1 0 1,0 0 0,1 1-1,2 5 1,0 6-41,1-1 0,0 1-1,7 15 1,-8-27-19,-1-1 0,1 0-1,0-1 1,0 1 0,1 0 0,0-1-1,-1 0 1,2 0 0,-1 0 0,0 0-1,1-1 1,-1 0 0,1 1 0,0-2-1,0 1 1,0-1 0,1 1-1,-1-1 1,0-1 0,1 1 0,0-1-1,-1 0 1,7 0 0,-4 0 10,-1-1-1,0 0 1,0 0 0,0-1 0,0 0-1,0 0 1,0-1 0,0 0 0,-1 0 0,1-1-1,0 1 1,-1-2 0,0 1 0,0 0-1,0-1 1,0-1 0,0 1 0,5-6 0,0-1 43,-1-1 0,-1 0 1,0 0-1,-1-1 0,0 0 1,11-28-1,-17 37-50,0-1 0,0 1 0,-1-1 0,0 0 0,0 1-1,0-1 1,0 0 0,-1 0 0,0 0 0,0 0 0,0 0 0,-1 1 0,1-1 0,-1 0-1,0 0 1,-1 0 0,1 1 0,-1-1 0,0 1 0,0-1 0,0 1 0,-1 0 0,1 0-1,-1 0 1,-5-5 0,8 8-18,0 1-1,0 0 1,0-1 0,-1 1-1,1 0 1,0 0-1,0-1 1,-1 1 0,1 0-1,0 0 1,-1-1-1,1 1 1,0 0 0,-1 0-1,1 0 1,0 0-1,-1-1 1,1 1 0,0 0-1,-1 0 1,1 0 0,0 0-1,-1 0 1,1 0-1,0 0 1,-1 0 0,1 0-1,-1 0 1,1 0-1,0 0 1,-1 1 0,1-1-1,0 0 1,-1 0-1,1 0 1,0 0 0,-1 0-1,1 1 1,0-1-1,0 0 1,-1 0 0,1 1-1,0-1 1,0 0-1,-1 0 1,1 1 0,0-1-1,0 0 1,0 1-1,-1-1 1,1 1 0,0 0-3,0-1-1,0 1 1,0 0 0,0-1 0,0 1 0,0 0 0,0 0 0,0-1 0,0 1 0,0 0 0,0-1 0,0 1 0,1 0 0,-1-1 0,0 1 0,0 0 0,1-1-1,-1 1 1,1 0 0,-1-1 0,0 1 0,1-1 0,-1 1 0,1-1 0,-1 1 0,1-1 0,0 1 0,-1-1 0,1 0 0,-1 1 0,2-1 0,8 5-9,0-1-1,1-1 1,-1 0 0,1 0 0,0-1 0,15 1 0,69-1-12,-64-2 18,38-1 23,1-3 0,-1-2 0,99-24 0,-115 10 105,-53 20-123,0 0 0,0 0 0,0 0 0,0 0 0,0 0 0,0 0 0,1 0 0,-1 0 0,0 0 0,0 0 0,0 0 0,0 0 0,0 0 0,0-1 0,0 1 0,0 0 0,1 0 0,-1 0 0,0 0 0,0 0 0,0 0 0,0-1 0,0 1 0,0 0 0,0 0 0,0 0 0,0 0 0,0 0 0,0 0 0,0-1 0,0 1 0,0 0 0,0 0 0,0 0 0,0 0 0,0 0 0,0-1 0,0 1 0,0 0 0,0 0 0,0 0 0,0 0 0,0 0 0,-1 0 0,1-1 0,0 1 0,0 0 0,0 0 0,0 0-1,0 0 1,0 0 0,0 0 0,0 0 0,-1 0 0,1 0 0,0-1 0,0 1 0,0 0 0,0 0 0,0 0 0,0 0 0,-1 0 0,1 0 3,-1-1-1,1 1 0,-1 0 1,0-1-1,1 1 0,-1 0 0,0 0 1,1-1-1,-1 1 0,0 0 1,1 0-1,-1 0 0,0 0 0,1 0 1,-1 0-1,0 0 0,0 0 1,-20 6 25,0 1 0,1 1 1,0 1-1,0 0 1,1 2-1,-23 16 1,-3 7 7,-49 48 0,90-79-28,1 1 0,-1-1 0,1 1 0,0 1 0,0-1 0,0 0 0,1 1 0,0-1 0,-1 1 0,2 0 0,-1-1 0,-2 10 0,4-12-4,0 0 0,0-1 0,0 1 1,0 0-1,0-1 0,0 1 0,0 0 0,1-1 0,-1 1 0,0 0 0,1-1 0,0 1 1,-1 0-1,1-1 0,0 1 0,1 1 0,0-1 1,0 0-1,-1-1 1,1 1 0,0-1 0,0 0-1,0 0 1,0 0 0,0 1-1,0-2 1,0 1 0,0 0-1,1 0 1,-1-1 0,0 1-1,4-1 1,0 1 4,0-1 0,0 0 0,0 0 0,1 0 0,-1-1 0,0 0 0,0 0 0,0-1 0,-1 0 0,1 0 0,0 0 0,0-1 0,-1 1 0,0-2 0,1 1 0,-1 0 0,0-1 0,-1 0 0,1 0 0,7-9 0,2-3 80,-1-2 1,-1 0-1,0 0 1,14-32-1,-19 31 18,0 2 108,-5 19-129,-1 11-46,-1-4-47,1-1-1,0 1 1,0 0-1,1-1 1,0 1-1,1-1 1,0 0-1,0 0 1,0 0-1,1 0 1,1 0-1,-1-1 1,1 0-1,8 9 1,-10-13 7,0 0 0,0 1 0,1-1 1,-1 0-1,1-1 0,0 1 0,0-1 1,0 0-1,0 0 0,0 0 0,0 0 1,1-1-1,-1 1 0,1-1 1,-1 0-1,1-1 0,-1 1 0,1-1 1,-1 0-1,1 0 0,-1 0 0,1-1 1,-1 1-1,1-1 0,-1 0 0,1-1 1,-1 1-1,0-1 0,6-2 0,1-2 18,0-1-1,-1 0 0,1 0 0,-1-1 0,-1-1 0,0 0 0,14-16 0,51-79 193,-43 58-57,-28 41-135,6-10 28,-5 12-18,-3 9 6,-6 48-15,1-22 14,1 1 0,2-1-1,1 1 1,5 41-1,-4-71-14,-1 1-1,1 0 1,0-1-1,0 1 1,0-1-1,0 1 1,1-1-1,2 4 1,-4-6-13,1-1-1,0 1 1,0 0 0,-1-1 0,1 1 0,0-1 0,0 1-1,0-1 1,0 1 0,0-1 0,0 0 0,0 1 0,0-1-1,0 0 1,0 0 0,0 0 0,0 0 0,0 0 0,0 0 0,0 0-1,0 0 1,0 0 0,0 0 0,0-1 0,0 1 0,0 0-1,0-1 1,0 1 0,0-1 0,0 1 0,0-1 0,0 1-1,0-1 1,1-1 0,6-4 20,-1 0 0,1-1 0,-1 0 0,0-1 0,0 1 0,-1-1 0,0-1 0,-1 1 0,7-14 0,12-17 55,10-19 47,-28 46-81,0 1-1,0 0 0,1 0 0,0 1 0,1 0 0,15-16 0,-22 25-45,0 1 1,0-1-1,-1 1 1,1 0 0,0 0-1,0-1 1,0 1-1,0 0 1,0 0-1,-1 0 1,1 0-1,0 0 1,0 0-1,0 0 1,0 0 0,0 0-1,0 0 1,-1 1-1,1-1 1,0 0-1,0 1 1,0-1-1,-1 0 1,1 1 0,0-1-1,0 1 1,-1-1-1,1 1 1,0 0-1,-1-1 1,2 2-1,21 23 73,-20-21-71,7 8-6,0-1 0,1 0 0,0-1 0,1-1 0,0 1 0,0-2 0,17 10 0,-21-14 3,1 0-1,-1-1 0,0 0 1,1 0-1,0 0 0,-1-1 1,1-1-1,0 0 0,0 0 1,0 0-1,0-1 0,0-1 1,14-1-1,-18 1 9,0-1 0,-1 0 0,1 0-1,0 0 1,-1 0 0,1 0 0,-1-1 0,0 0 0,0 0 0,0 0-1,0-1 1,0 1 0,-1-1 0,0 0 0,5-7 0,-3 4 4,-1 0 1,0 0-1,-1-1 1,1 1 0,-1-1-1,-1 0 1,0 0-1,3-15 1,-5 22-12,0-1-1,1 1 1,-1 0 0,0 0 0,0-1-1,0 1 1,0 0 0,0-1-1,0 1 1,-1 0 0,1 0 0,0-1-1,0 1 1,-1 0 0,1 0-1,-1 0 1,0-1 0,1 1-1,-1 0 1,0 0 0,-1-1 0,1 1-2,0 1 1,0-1 0,0 1 0,0 0-1,0-1 1,0 1 0,0 0 0,0 0-1,0 0 1,0 0 0,0 0 0,0 0 0,0 0-1,0 0 1,0 0 0,0 0 0,0 1-1,0-1 1,-2 1 0,-5 3 1,0 0 0,0 0 0,0 0 0,-9 9 0,9-7-6,1 0 1,-1 0 0,1 1 0,1 0-1,-1 1 1,1-1 0,1 1 0,-7 10-1,11-15 5,-1 0-1,1 0 0,-1 1 1,1-1-1,0 0 0,0 0 1,1 1-1,-1-1 0,0 1 1,1-1-1,0 1 0,0-1 1,0 1-1,1-1 1,-1 0-1,1 1 0,-1-1 1,1 1-1,0-1 0,1 0 1,-1 0-1,0 0 0,1 1 1,0-1-1,0-1 0,2 4 1,0-1 10,1 0 0,1 0 1,-1-1-1,1 1 1,0-1-1,0-1 0,0 1 1,0-1-1,0 0 0,1 0 1,10 2-1,9 2 82,44 5-1,-53-9-57,3-1 66,36-1 0,3 1 29,-38 4-254,-17-1-4081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2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6728,'0'0'7513,"-4"11"-6981,-10 33-8,14-42-497,0-1 1,0 0-1,0 0 0,0 0 1,0 0-1,0 0 0,0 0 1,0 0-1,1 0 0,-1 1 1,0-1-1,1 0 0,-1 0 1,1 0-1,-1 0 0,1 0 1,0-1-1,-1 1 0,1 0 1,0 0-1,-1 0 0,1 0 1,0-1-1,0 1 0,0 0 1,0-1-1,0 1 0,0-1 1,2 1-1,3 3 138,54 43 1403,103 103 0,-143-129-1349,-2 1 1,-1 1-1,0 1 1,-2 0-1,-1 1 0,0 1 1,-2 0-1,11 37 1,-16-38-68,-2 0 1,0 0-1,-2 0 0,-1 1 1,-1-1-1,-1 1 1,-1-1-1,-1 0 0,-1 1 1,-2-1-1,0 0 1,-2-1-1,0 1 0,-2-1 1,-23 43-1,-84 144 1480,119-211-1193,6-6-141,10-7-2860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6632,'0'0'6705,"4"-10"-6002,12-32-61,-11 30 2117,0 21-2118,-4-9-533,0 1 0,-1 0-1,1 0 1,-1 0 0,1 0 0,-1 0 0,1 0 0,-1 0-1,0 0 1,1 0 0,-1 0 0,0 0 0,0 1 0,0 0-1,0-1 121,0-28 1003,0 24-1418,-2-10 779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8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10752,'0'0'5935,"15"10"-5207,-6-4-600,-3-2-48,0 1 0,0-1-1,1 0 1,-1-1 0,1 0 0,0 0 0,0 0 0,0-1 0,0 0 0,0 0 0,1-1 0,-1 0 0,1 0 0,-1-1 0,9 0 0,43-8 577,0-2 0,0-3 0,-1-3 0,-1-2 1,99-46-1,-75 22-291,-53 25-3044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10752,'0'0'5826,"10"-2"-5459,60-21 258,34-9 88,-18 14-2756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6224,'0'0'10633,"13"-13"-10233,95-92 704,-101 98-858,1 0 1,-1 1 0,2 0-1,-1 0 1,1 1 0,9-4-1,-17 8-227,-1 1-1,0 0 1,1 0-1,-1 1 1,1-1-1,-1 0 1,0 0-1,1 0 1,-1 0-1,1 0 0,-1 0 1,0 0-1,1 1 1,-1-1-1,1 0 1,-1 0-1,0 0 1,1 1-1,-1-1 1,0 0-1,0 1 0,1-1 1,-1 0-1,0 1 1,0-1-1,1 0 1,-1 1-1,0-1 1,0 0-1,0 1 1,0-1-1,1 1 1,-1-1-1,0 0 0,0 1 1,0-1-1,0 1 1,0-1-1,0 0 1,0 1-1,0 0 1,2 18 229,-4 20 148,-10 59 1,6-59-157,-2 61 1,8-78-170,-1 15 179,9 65 1,-7-92-204,1 0-1,0 0 1,1 0 0,0-1 0,0 0 0,1 1 0,0-1 0,1 0 0,0-1 0,0 1-1,11 11 1,-14-17-29,0-1-1,1 1 0,-1-1 1,1 0-1,-1 0 0,1 0 1,0 0-1,-1-1 0,1 1 0,0-1 1,0 0-1,0 0 0,0 0 1,1 0-1,-1 0 0,0 0 1,0-1-1,6 1 0,-6-2 0,1 0-1,-1 0 1,1 0-1,-1 0 1,0 0-1,0 0 1,1-1-1,-1 0 0,0 1 1,-1-1-1,1 0 1,0-1-1,0 1 1,-1 0-1,1-1 1,-1 1-1,3-5 1,6-9 36,-1 0 0,0-1 0,-1 0 1,-1-1-1,0 1 0,5-24 1,24-116 298,-35 147-324,2-15 83,-2 0 0,-1-42 1,-2 47-30,1 1 0,1-1 1,1 1-1,0 0 0,9-30 1,-9 46-72,0 0 0,1 0 0,-1 0-1,1 0 1,0 1 0,0-1 0,0 1 0,0 0 0,1 0 0,-1 0 0,0 0 0,1 0-1,0 1 1,-1-1 0,1 1 0,0 0 0,4 0 0,-2 0-6,1 1 1,0 0-1,-1 0 0,1 1 1,0 0-1,-1 0 1,1 1-1,10 4 0,53 25 5,-41-17-5,-21-11 7,-1 1 0,1 0 1,-1 1-1,7 5 0,-12-9-9,0 0-1,-1 1 1,1-1 0,-1 1-1,1-1 1,-1 1-1,0 0 1,0-1 0,0 1-1,0 0 1,0 0-1,0 0 1,0 0 0,0 0-1,-1 0 1,1 0-1,-1 0 1,0 0-1,1 0 1,-1 0 0,0 0-1,0 2 1,-1 0 9,-8 48 215,-4-21-4301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12552,'0'0'3898,"4"12"-3335,7 24 165,-1-1 1,-2 1-1,-2 1 1,3 39-1,-5-29 605,-2-23-3003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10040,'0'0'5510,"6"14"-4956,-3-7-481,2 4 84,-1 1 0,0 0-1,0 0 1,-1 0 0,-1 0-1,0 0 1,0 1 0,-1 14-1,-3-15 130,-1 0 0,0-1-1,-1 0 1,0 1 0,-1-1-1,0-1 1,-11 18 0,13-24-157,0-1 1,0 1-1,0-1 0,-1 0 1,1-1-1,-1 1 1,0-1-1,0 1 1,0-1-1,0 0 0,0 0 1,0-1-1,-7 2 1,-2 1-957,-1-1 0,-24 2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226 191 5320,'0'0'10633,"-11"-1"-10208,-35-3-20,42 5-346,0-1 0,0 1-1,1 0 1,-1 0 0,0 0-1,1 1 1,-1-1-1,1 1 1,-1 0 0,1 0-1,0 0 1,0 0 0,0 0-1,0 1 1,-4 4-1,-6 5 178,5-6-100,0 1 0,1 0 0,0 0 0,0 1-1,1 0 1,0 0 0,0 0 0,1 1 0,0 0 0,1 0 0,-6 16 0,5-11-3,2 0 0,0 0-1,0 0 1,1 1 0,1-1 0,0 0 0,3 29 0,0-28-41,0-1 1,1 1-1,1 0 1,0-1-1,1 0 1,1 0-1,12 22 1,-13-27-37,1 0-1,0 0 0,1-1 1,-1 0-1,2 0 1,-1 0-1,1-1 1,1 0-1,-1-1 1,1 0-1,9 5 1,-10-7-20,0 0 0,1-1 1,-1 0-1,0-1 1,1 0-1,0 0 0,-1-1 1,1 0-1,0 0 0,15-2 1,-11 0 7,0-1 0,0-1 1,-1 0-1,1 0 0,-1-2 1,20-8-1,-6-2 39,1-1 0,-2-1 0,-1-1 0,0-1 0,31-33 0,-37 34-5,-1-1 0,-1-1 1,-1-1-1,-1 0 1,-1-1-1,16-33 1,-23 41-21,-1 1 1,0-1-1,-1 0 1,-1 0-1,0 0 1,0 0 0,-2-1-1,0 1 1,0-1-1,-1 1 1,-1-1 0,-5-24-1,3 29-18,0 0 0,-1 0 0,-1 1-1,0-1 1,0 1 0,0 0 0,-1 1 0,-1 0-1,1-1 1,-1 2 0,-1-1 0,1 1-1,-1 1 1,-1-1 0,1 1 0,-1 0 0,-15-7-1,13 8-13,0 0 0,0 1 0,0 0 0,-1 0-1,1 1 1,-1 1 0,0 0 0,1 1 0,-1 0 0,0 1-1,0 0 1,0 0 0,0 2 0,1-1 0,-16 5 0,12-1-39,1 0-1,0 2 1,0-1 0,0 1 0,1 1 0,0 1 0,0 0 0,1 0 0,0 1 0,1 1 0,0 0 0,1 0 0,-10 15 0,19-24-54,0 0 0,0 0 0,0 1 0,0-1 0,1 0 1,-1 0-1,0 0 0,1 1 0,0-1 0,0 0 0,0 5 0,1 4-3541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11448,'0'0'769,"2"12"-318,6 62 388,-2 93-1,-14 90 460,4-157-692,4 313 2246,1-304-1452,-1-108-1380,0-1 0,0 1-1,0-1 1,0 1 0,0-1 0,0 1 0,0-1 0,0 1 0,0-1 0,1 0 0,-1 1 0,0-1 0,0 1 0,1-1 0,-1 1 0,0-1 0,1 0-1,-1 1 1,0-1 0,1 0 0,-1 1 0,0-1 0,1 0 0,-1 1 0,1-1 0,-1 0 0,1 0 0,-1 0 0,0 1 0,1-1 0,-1 0-1,1 0 1,-1 0 0,1 0 0,-1 0 0,1 0 0,-1 0 0,1 0 0,-1 0 0,1 0 0,-1 0 0,1 0 0,-1 0 0,1-1 0,-1 1-1,1 0 1,23-12-954,-19 9-886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11856,'0'0'1424,"6"89"-680,-4-43 16,2-1-40,-2-7 0,2-6-17,-2-4-7,-2-4-64,4-5 0,-2-3-136,2-4 8,2-6-144,-4-6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3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7632,'0'0'5357,"3"11"-4818,4 17-146,-1 1 0,-1 1 1,-1-1-1,-1 39 0,-3-47-107,-1 0 0,-1 1 0,-1-1 0,-1 0 0,-1 0 0,-1-1 0,-11 26 0,14-36-80,-2-1 0,0 1 1,0-1-1,0-1 0,-11 13 0,14-18-144,0-1 1,-1 0-1,0 1 0,1-1 1,-1 0-1,0 0 0,0 0 1,0-1-1,-1 1 1,1-1-1,0 0 0,-1 0 1,1 0-1,0 0 0,-1 0 1,1-1-1,-1 0 0,1 1 1,-8-2-1,6 1-7,0-1 0,-1 0 1,1-1-1,0 1 0,0-1 0,0 0 0,0 0 0,-6-4 0,-5-6-2560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7936,'0'0'6021,"0"13"-5482,18 240 1846,-10-202-1887,-2-25 445,2 55 0,-10-65-161,1-14-65,0-11-288,1-35-87,3 0 0,15-85 0,-6 64-171,-10 47-115,0 1 0,2-1 0,0 1-1,1 0 1,0 0 0,2 1 0,10-21 0,-17 37-56,4-8 18,2 0-1,-1 0 1,1 0-1,10-10 1,-15 17-17,0 0 1,0 0-1,1-1 0,-1 1 0,0 0 1,1 1-1,-1-1 0,0 0 1,1 0-1,-1 1 0,1-1 0,-1 0 1,1 1-1,0 0 0,-1-1 1,1 1-1,-1 0 0,1 0 0,0 0 1,-1 0-1,1 0 0,-1 0 1,1 0-1,0 1 0,-1-1 0,1 0 1,-1 1-1,1-1 0,-1 1 1,1 0-1,-1 0 0,1-1 0,-1 1 1,0 0-1,2 2 0,3 3 7,0 0 0,0 1 0,-1 0 0,1 0 0,-2 0 0,1 0 0,4 13 0,22 60 32,-23-57-18,16 63 220,-3 0 1,13 118 0,-33-183-123,-1-17-63,0 0 1,0 0-1,0 0 1,1-1-1,0 1 1,-1 0-1,1 0 0,1 0 1,1 4-1,-2-2 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14168,'0'0'2255,"-22"63"-1511,14-33 16,2 10-216,0 1 0,-1-15-80,1-2 0,2-2-80,4-6 16,0-4-88,4-3 8,-2-3-96,-2-2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06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7432,'0'0'7781,"9"-3"-7402,103-28 798,-95 27-917,1 1 0,-1 1-1,1 0 1,0 2 0,23 1-1,59 8 1157,-97-9-1332,-1 0 0,0 0 0,1 0 0,-1 0-1,0-1 1,1 1 0,-1-1 0,4-1 0,-5 2-137,-1 0 1,1 0 0,0 0 0,-1 0-1,1 0 1,-1-1 0,1 1 0,-1 0-1,0 0 1,1-1 0,-1 1 0,1 0-1,-1-1 1,1 1 0,-1-1 0,0 1-1,1 0 1,-1-1 0,0 1 0,1-1-1,-1 1 1,0-1 0,0 1 0,0-1-1,1 1 1,-1-1 0,0 1 0,0-1-1,0 1 1,0-1 0,0 1 0,0-1-1,0 0 1,0 1 0,0-1 0,0 1-1,0-1 1,0 1 0,0-1 0,-1 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53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1 7328,'0'0'4745,"-15"9"-3901,-5 5-566,7-5-63,0 0 0,-1-1 0,0-1 0,-19 8 0,-10 2 658,-1-2 0,-74 15 0,86-24-464,7-2 100,1 1-1,-33 12 1,50-14-337,-1 1-1,1-1 1,-1 1-1,1 1 1,0-1 0,1 1-1,-1 0 1,1 1-1,0 0 1,0 0 0,-6 8-1,7-6-25,0 1 0,0 0 0,1 0-1,0 0 1,1 0 0,0 1 0,0 0-1,1-1 1,0 1 0,1 0 0,0 0-1,1 10 1,1 17 272,10 68 1,-8-87-313,37 257 855,64 585 374,-63-538-1087,-16-156-88,-5 142 270,-19-290-390,0-4 9,0 0 0,-1 0 0,-1 0 0,0 0 0,-1 0 0,0 0 0,-7 20 0,1-20 50,7-13-68,-1 1 1,1 0-1,0 0 1,0-1-1,0 1 1,1 0-1,-1 0 1,0 0-1,0 3 0,0-3-2,0 0 0,0 0-1,0 1 1,-1-1-1,1-1 1,-1 1 0,1 0-1,-1 0 1,0 0-1,-3 2 1,-9 10 230,-1 7-67,12-18-155,0 1 0,0 0 1,0-1-1,0 1 0,1 0 1,-1 1-1,1-1 0,0 0 1,1 1-1,-1-1 0,1 1 1,-1 0-1,0 7 0,3-11-28,-1 1-1,0 0 1,0-1-1,1 1 1,-1-1-1,1 1 0,-1 0 1,1-1-1,0 0 1,0 1-1,0-1 1,-1 1-1,1-1 0,1 0 1,-1 0-1,0 1 1,0-1-1,0 0 1,0 0-1,1 0 0,-1 0 1,1-1-1,-1 1 1,1 0-1,-1 0 1,1-1-1,-1 1 0,1-1 1,-1 0-1,1 1 1,0-1-1,2 0 1,8 2 3,1-1 0,0-1 0,16-1 0,-11 0 7,238-4 302,-179 8-157,-38 0-85,46-4 1,7-8-382,-62 5-3152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6224,'0'0'10838,"5"-11"-10371,-3 6-407,0-2 8,0 1-1,1 0 1,0 0 0,1 0 0,-1 0-1,1 1 1,0 0 0,0-1 0,1 1 0,-1 0-1,9-6 1,100-66 1041,-94 65-794,1 2 0,0 0 0,0 1 0,25-7 0,-43 16-261,0-1 1,0 1-1,0 0 0,0 0 0,0 0 1,0 0-1,-1 0 0,1 0 0,0 0 1,0 1-1,0-1 0,0 1 0,0-1 1,0 1-1,-1 0 0,1 0 0,0-1 1,0 1-1,-1 1 0,1-1 0,-1 0 1,1 0-1,-1 1 0,0-1 1,1 0-1,-1 1 0,0-1 0,0 1 1,1 2-1,4 5 148,-1 1 0,-1 0 0,0 0 0,4 12 0,-2-2 65,-2-11-85,0 0-1,0 0 1,1 0 0,0-1-1,0 1 1,1-1-1,13 14 1,-16-19-118,1 0-1,0 1 1,0-2-1,1 1 1,-1 0 0,1-1-1,-1 0 1,1 0 0,0 0-1,-1 0 1,1-1 0,0 0-1,0 0 1,0 0 0,0-1-1,10 0 1,2-1 51,0-1 1,-1-1-1,1-1 1,-1 0-1,0-1 1,0 0-1,16-9 1,101-61 599,-126 71-686,-3 1 4,1 0 1,0 1-1,0 0 1,0 0-1,0 0 0,0 1 1,0 0-1,9-1 1,11 1-3867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65 166 8032,'0'0'12791,"11"8"-12503,37 28-5,-44-34-234,0 0 0,0-1 0,0 1 0,0-1 0,1 0 1,-1 0-1,0 0 0,1 0 0,-1-1 0,1 0 0,-1 0 0,1 0 0,-1 0 0,0-1 0,1 0 0,-1 0 0,0 0 1,8-3-1,-5 2 34,0-1-5,-1 1 0,1-1 0,-1-1 0,1 0 0,-1 1 0,0-2 0,0 1 0,-1-1 0,1 0 0,-1 0 1,0 0-1,-1-1 0,1 0 0,-1 0 0,4-7 0,-6 10-39,0-1 0,0 1 1,0-1-1,-1 0 0,1 0 0,-1 0 1,0 0-1,0 0 0,0 0 0,-1 0 1,0 0-1,1 0 0,-1-1 0,-1 1 1,1 0-1,0 0 0,-1 0 0,0 0 1,0 0-1,0 0 0,-1 0 0,1 0 1,-1 0-1,0 1 0,0-1 0,0 0 1,-4-3-1,3 4-11,1 1 0,-1 0 0,0 1 0,0-1 0,0 1 0,0-1 0,0 1 0,0 0-1,0 0 1,0 0 0,0 0 0,-1 1 0,1-1 0,0 1 0,-1 0 0,-3 0 0,-6 0 55,0 1-1,-20 4 1,22-3-56,-1 2 0,1-1 1,0 2-1,1-1 1,-1 1-1,1 1 0,0 0 1,0 1-1,0 0 1,1 0-1,0 1 1,1 0-1,-9 10 0,12-13-13,1 0 0,0 0 0,0 1-1,1-1 1,-1 1 0,1 0-1,1 0 1,-1 0 0,1 1 0,0-1-1,0 0 1,1 1 0,-1-1-1,2 1 1,-1 0 0,1-1 0,0 1-1,0 0 1,1-1 0,-1 1-1,2-1 1,-1 1 0,1-1-1,3 10 1,1-6 10,0 1-1,0-1 0,1 0 1,1 0-1,-1-1 1,2 1-1,-1-2 1,1 0-1,0 0 1,1 0-1,0-1 0,0-1 1,1 1-1,-1-2 1,14 6-1,-13-7-5,0 0 1,0 0-1,1-1 0,-1-1 0,1 0 1,0 0-1,0-1 0,-1-1 0,1 0 0,0 0 1,0-1-1,0-1 0,-1 0 0,1 0 1,19-8-1,1-6 32,-1 0 0,-2-3 0,1 0-1,-2-2 1,-1-1 0,37-37 0,-42 36 37,0-1 0,-1-1 0,-2-1 0,0-1 0,22-45-1,-34 61 38,-3 9 15,-1 19 87,0 6-223,-1-11 5,7 24 28,13 35-1,-19-62-24,1 1-1,1-1 1,-1 0-1,1 0 1,1 0-1,0 0 1,0-1-1,12 12 1,-5-8 33,1-1 1,27 18 0,-36-25-33,0-2 1,0 1-1,1-1 1,-1 1-1,1-2 1,0 1-1,0-1 0,0 1 1,-1-2-1,1 1 1,0-1-1,8 0 1,-5 0 13,4-1 33,0 0 0,0-1 0,1 0 0,-1-1 0,-1 0 1,15-6-1,-26 9-50,-1-1 0,1 1 0,0-1 0,-1 1 0,1-1 1,-1 1-1,0-1 0,1 1 0,-1-1 0,1 1 0,-1-1 0,0 0 0,1 1 1,-1-1-1,0 0 0,0 1 0,1-1 0,-1 0 0,0 1 0,0-1 0,0 0 1,0 0-1,0 1 0,0-1 0,0 0 0,0 1 0,0-1 0,0 0 1,-1-1-1,-8-23-840,4 13-3165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0 12760,'0'0'1961,"-13"12"-1628,-17 16-195,-169 150 927,52-42 40,125-113-704,2 2 0,0 0 0,2 1 0,-19 35 0,35-59-333,1 1-1,0-1 0,-1 0 0,1 0 0,1 1 0,-1-1 0,0 0 0,0 1 1,1-1-1,-1 1 0,1-1 0,0 1 0,0-1 0,0 1 0,0-1 0,0 1 1,1-1-1,-1 1 0,2 4 0,0-5-33,-1-1-1,0 0 1,0 0 0,1 1 0,-1-1 0,1 0-1,-1 0 1,1-1 0,0 1 0,-1 0-1,1 0 1,0-1 0,-1 1 0,1-1-1,0 1 1,0-1 0,0 0 0,-1 0-1,1 0 1,0 0 0,0 0 0,0 0 0,-1 0-1,1-1 1,0 1 0,0-1 0,1 0-1,69-21-2655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82 196 13264,'0'0'1609,"2"11"-980,24 158 843,-25-162-1429,17 255 1131,-17-205-490,-3 0-1,-14 91 1,11-124 465,4-45 72,1-3-1131,-3-73 455,-1-207 867,7 234-927,3 0 1,20-92-1,-18 118-231,-5 24-79,1 0 0,1 0 1,9-21-1,-13 39-158,0-1 1,0 1-1,0 0 0,0 0 1,0 0-1,1 0 0,-1 0 1,1 0-1,-1 0 1,1 1-1,0-1 0,0 0 1,0 1-1,0-1 1,0 1-1,0 0 0,0 0 1,0 0-1,0 0 0,1 0 1,-1 0-1,0 1 1,1-1-1,-1 1 0,0-1 1,1 1-1,-1 0 0,1 0 1,-1 0-1,1 0 1,-1 1-1,0-1 0,1 1 1,-1-1-1,0 1 0,1 0 1,3 2-1,4 1 18,-1 1 1,1 0-1,-1 1 0,0 0 0,0 0 0,14 15 0,-15-13-8,0 1-1,-1-1 1,0 2-1,0-1 1,-1 1-1,-1 0 1,0 0-1,0 1 1,6 19-1,-9-23-2,0 0-1,-1 0 0,0 0 1,0 0-1,0 0 0,-1 1 1,0-1-1,-1 0 0,1 0 1,-2 0-1,1 0 0,-1 1 0,1-2 1,-2 1-1,1 0 0,-7 10 1,4-7 7,-1-1 0,-1 0 0,0-1 0,0 0-1,-1 0 1,1 0 0,-2-1 0,1 0 0,-1-1 0,0 1 0,-1-2 0,1 1 0,-16 5 0,13-7 12,-1 0 1,1-1-1,-1-1 0,0 1 1,0-2-1,0 0 1,0-1-1,-1 0 1,1-1-1,-25-4 0,31 3 26,0 1-1,-1-2 1,1 1-1,0-1 0,1 0 1,-13-7-1,17 9-250,0 0 0,0 0 0,1-1 0,-1 1 0,0-1 0,0 1 0,1-1 0,-1 0 0,1 0 0,0 1 0,0-1 0,-1 0 0,1 0 0,0 0 0,0 0 0,1-1 0,-1 1 0,0 0 0,1 0 0,-1 0 0,1-1 0,0 1 0,0 0 0,0-4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8 4912,'0'0'8692,"-12"-2"-8279,-2 0-284,1 1 46,0-1 1,-1 2-1,-25 1 1,-7 2 409,-56 7 813,93-8-1117,0 0 1,0 0-1,0 1 1,1 0-1,-1 1 0,1 0 1,0 0-1,-13 9 0,18-10-190,1-1 1,-1 0-1,1 1 0,0 0 0,0 0 0,0-1 0,0 1 0,1 0 0,-1 1 0,1-1 0,0 0 0,0 0 0,0 1 0,0-1 1,1 0-1,-1 1 0,1 4 0,-1 7 60,2-1 0,3 27 1,-2-31-96,38 205 693,-8-49-301,22 357 691,-55-411-623,-19 135 1,2-138 306,17-108-800,1-1 0,0 1 1,-1-1-1,1 1 0,0 0 1,0-1-1,0 1 0,-1 0 1,1 0-1,0-1 1,0 1-1,0 0 0,0-1 1,0 1-1,0 0 0,0 0 1,1-1-1,-1 1 1,0 0-1,0-1 0,0 1 1,1 0-1,-1-1 0,0 1 1,1-1-1,-1 1 0,1 0 1,0 0-1,0-1 22,1 0 0,0 0 0,-1-1 0,1 1 0,0 0 0,-1-1 0,1 1-1,-1-1 1,1 1 0,2-2 0,4-2-82,34-11 153,1 2 0,0 2 0,1 1 0,0 3 0,65-3 0,-97 9-77,0 1-1,0 1 1,0 0-1,21 5 1,-27-4-7,1 0 0,-1 0 1,0 0-1,0 1 0,0 0 1,0 1-1,0-1 0,-1 1 0,1 0 1,5 6-1,-8-4-82,1 1-234,3-10-3699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6632,'0'0'17149,"10"-8"-16992,-2 1-114,-4 3-24,0 1 0,0 0 0,0 0 0,1 0 0,-1 0 1,1 1-1,0-1 0,-1 1 0,1 0 0,0 1 0,0-1 0,0 1 0,9-1 1,44-6 247,-32 4-57,42-2-1,-29 5-51,-26 0-72,-1 1 0,1 0 0,-1 0 0,1 1 0,-1 1 0,0 0 0,1 0 0,17 8 0,-24-8-14,-5-2-62,0 0 0,-1 0 1,1 0-1,-1 0 0,1 0 1,0 0-1,-1 1 0,1-1 1,-1 0-1,1 0 0,0 1 1,-1-1-1,1 0 0,-1 1 1,1-1-1,-1 1 0,1-1 1,-1 1-1,0-1 0,1 1 1,0 0-1,-1-1-45,1 1 1,-1-1-1,1 0 1,-1 0-1,0 1 0,1-1 1,-1 0-1,1 0 1,-1 0-1,1 0 1,-1 0-1,1 0 0,-1 0 1,1 0-1,-1 0 1,1 0-1,-1 0 1,1 0-1,-1 0 0,1 0 1,-1 0-1,1 0 1,-1-1-1,2 1 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80 107 10040,'0'0'1153,"4"-12"-752,28-82 2165,-39 98 1946,-12 16-3262,-19 26-635,31-39-426,2 1 0,-1 0 0,1 1 0,1-1 0,0 1 0,0 0 0,0 0 0,1 0 0,0 1 0,1-1 0,0 1 0,1-1 1,0 1-1,0 12 0,2-19-130,-1-1 0,1 1 0,0 0 0,0-1 0,0 1 0,0 0 0,0-1 0,1 0 0,-1 1 0,1-1 0,-1 0 1,1 1-1,0-1 0,0 0 0,0 0 0,0-1 0,0 1 0,1 0 0,-1-1 0,0 1 0,1-1 0,-1 0 0,1 0 1,0 0-1,4 1 0,1 1 65,1-1 0,-1 0 0,1-1 0,-1 0 0,1 0 0,17-1 0,12-4 496,41-10 0,-56 2-701,-18 5-3996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4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91 8536,'0'0'3937,"0"-10"-3450,-2-69 2818,2 79-3280,0 0 0,0 0 1,0-1-1,0 1 0,0 0 1,0 0-1,0 0 0,0 0 1,0 0-1,0 0 0,0 0 0,0 0 1,0 0-1,0 0 0,0 0 1,0-1-1,0 1 0,0 0 1,-1 0-1,1 0 0,0 0 0,0 0 1,0 0-1,0 0 0,0 0 1,0 0-1,0 0 0,0 0 1,0 0-1,-1 0 0,1 0 0,0 0 1,0 0-1,0 0 0,0 0 1,0 0-1,0 0 0,0 0 1,0 0-1,0 0 0,-1 0 0,1 0 1,0 0-1,0 0 0,0 0 1,0 0-1,0 0 0,0 1 1,0-1-1,0 0 0,0 0 0,0 0 1,0 0-1,0 0 0,0 0 1,-1 0-1,1 0 0,0 0 1,-9 8 1127,-7 12-103,15-20-1018,-13 32 1032,14-31-1019,0 0-1,-1 0 0,1 0 0,0 0 0,-1 0 1,1-1-1,0 1 0,0 0 0,0 0 0,0 0 0,0 0 1,0 0-1,0 0 0,0 0 0,0 0 0,0 0 0,1 0 1,-1 0-1,0-1 0,1 1 0,-1 0 0,0 0 0,1 0 1,-1 0-1,1-1 0,0 1 0,-1 0 0,1-1 0,-1 1 1,1 0-1,0-1 0,0 1 0,1 0 0,-2-1-9,1 1-1,0-1 0,0 0 0,0 0 1,0 0-1,0 0 0,0 0 0,0 0 0,0 0 1,0 0-1,0 0 0,0 0 0,0-1 1,0 1-1,0 0 0,0-1 0,0 1 1,-1-1-1,1 1 0,0-1 0,0 1 1,0-1-1,-1 0 0,1 1 0,0-1 1,-1 0-1,1 1 0,0-1 0,-1 0 1,1 0-1,-1 0 0,1 1 0,-1-1 1,0 0-1,1-1 0,0-1 19,0 0-1,0 0 1,0 0-1,0 0 1,0 0-1,-1 0 1,1 0-1,-1 0 1,0 0-1,0-4 1,0 6-15,0-1-1,-1 0 1,1 1 0,0-1 0,-1 0 0,1 1-1,-1-1 1,0 1 0,1-1 0,-1 1-1,0-1 1,0 1 0,0-1 0,0 1-1,-1-2 1,1 3-18,0 0-1,0 0 1,0 0 0,0-1-1,0 1 1,0 0-1,0 0 1,0 1-1,0-1 1,0 0 0,0 0-1,1 0 1,-1 1-1,0-1 1,0 0-1,0 1 1,0-1 0,0 1-1,1-1 1,-1 1-1,0-1 1,0 1-1,1 0 1,-1-1 0,0 1-1,1 0 1,-1-1-1,0 3 1,-13 7 186,11-8-141,1 0 1,0 0-1,-1 0 0,1 0 1,0 0-1,0 0 1,-4 5-1,6-7-56,0 0-1,0 0 1,0 1-1,0-1 1,0 0-1,0 0 1,0 0 0,0 1-1,0-1 1,0 0-1,0 0 1,0 0-1,0 1 1,0-1-1,0 0 1,0 0-1,0 0 1,0 0 0,1 1-1,-1-1 1,0 0-1,0 0 1,0 0-1,0 0 1,0 1-1,0-1 1,1 0 0,-1 0-1,0 0 1,0 0-1,0 0 1,0 0-1,1 0 1,-1 0-1,0 1 1,0-1-1,0 0 1,0 0 0,1 0-1,-1 0 1,0 0-1,0 0 1,0 0-1,1 0 1,-1 0-1,0 0 1,0 0-1,0 0 1,1 0 0,-1 0-1,0 0 1,0 0-1,0-1 1,0 1-1,1 0 1,-1 0-1,0 0 1,11-2 169,19-16 413,-24 21-2855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0 7232,'0'0'10711,"-11"2"-10280,4-1-339,2 0-39,0-1 0,1 1 0,-1 0 0,0 1 0,1-1 0,0 1 0,-1 0 0,1 0 0,0 0 1,0 1-1,0-1 0,0 1 0,-6 5 0,-11 17 306,1 1 1,1 1-1,1 1 0,-19 41 1,7-14 25,7-11-144,2 0 0,2 2-1,2 1 1,1 0 0,3 1-1,2 0 1,-5 61 0,14-92-158,1 0 0,1 0 0,0 0 0,2 0 0,0 0 0,1 0 0,0-1 0,1 1 0,1-1 0,8 17 0,-7-21 1,0 1 0,1-1 0,1-1 0,0 1 0,0-1 0,1-1-1,1 0 1,0 0 0,0 0 0,1-2 0,0 1 0,20 11 0,-8-7 187,1-2 1,38 14-1,-51-21-90,1-1 0,-1 0-1,1-1 1,0 0 0,0-1-1,0 0 1,22-2-1,-25 0 412,-6 1-1097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7632,'0'0'10346,"-11"8"-9853,-2 0-330,7-5-87,0 1-1,1-1 0,-1 1 0,1 0 1,0 1-1,0-1 0,1 1 0,-1 0 1,1 0-1,-6 10 0,4-4 114,0 0 0,0 0 1,1 1-1,0-1 0,1 1 0,0 0 0,1 1 0,-2 17 1,4-22-77,1-1 0,0 1 0,0 0 0,1-1 0,0 0 1,0 1-1,1-1 0,-1 0 0,2 1 0,-1-1 0,1 0 1,0 0-1,1-1 0,-1 1 0,9 10 0,-10-15-78,0 0-1,0 1 1,0-1-1,0 0 1,0 0-1,0 0 0,1 0 1,-1-1-1,1 1 1,-1 0-1,1-1 1,0 0-1,0 0 1,0 0-1,-1 0 1,1 0-1,0 0 0,0-1 1,0 0-1,0 1 1,0-1-1,0 0 1,0-1-1,0 1 1,0 0-1,0-1 0,0 1 1,0-1-1,0 0 1,4-2-1,5-3 67,1-1-1,-1 0 0,0-1 0,0 0 1,11-11-1,-10 8-7,2-1 52,0-1-1,0 0 1,-2-1 0,0-1-1,0 0 1,-1-1 0,15-27-1,-35 56 322,-14 24-228,19-30-212,1-1 0,0 0-1,1 1 1,-1 0 0,1-1-1,0 1 1,1 0 0,-1 0 0,1-1-1,1 1 1,-1 0 0,1 0-1,2 6 1,-1-8-13,-1-1-1,1 1 1,1-1-1,-1 1 0,0-1 1,1 0-1,0 0 1,0 0-1,0-1 1,1 1-1,-1-1 1,1 1-1,0-1 1,0 0-1,0-1 1,0 1-1,0-1 1,0 1-1,6 1 0,-2-2 17,0 1-1,1-1 0,-1 0 0,1 0 1,0-1-1,-1-1 0,1 1 0,0-1 1,-1-1-1,1 0 0,0 0 0,-1 0 1,1-1-1,-1-1 0,0 1 0,1-1 0,-1-1 1,-1 1-1,1-2 0,0 1 0,-1-1 1,12-9-1,-7 4 54,0 0-1,-1-1 1,0-1 0,-1 1-1,-1-2 1,0 1 0,0-1-1,-1 0 1,-1-1-1,0 0 1,10-29 0,-16 40-59,0 0 1,-1 0 0,1 1-1,0-1 1,-1 0-1,0 0 1,0 0-1,0 0 1,0 0 0,0 1-1,0-1 1,-1 0-1,1 0 1,-1 0 0,0 0-1,0 1 1,0-1-1,0 0 1,0 1-1,-1-1 1,1 1 0,-1 0-1,1-1 1,-1 1-1,0 0 1,0 0 0,0 0-1,-3-2 1,0 1-11,-1 0 0,1 0 0,-1 1 1,1-1-1,-1 1 0,0 1 0,0-1 1,0 1-1,0 0 0,0 0 0,0 1 1,-7 0-1,6 0-315,-11-1 202,11-5-4458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56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7232,'0'0'15737,"13"-7"-15551,-1-1-140,-4 3-14,0 0 1,0 0-1,1 1 1,0 0-1,0 1 0,0 0 1,0 0-1,15-2 1,146-7 561,-49 6-231,145-6 866,-256 5-1056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2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6824,'0'0'13362,"-8"10"-12874,8-10-483,-9 11 149,0 1 0,1 0 0,1 0-1,0 0 1,-8 20 0,-22 62 703,-34 104 449,31-17-105,34-151-931,3-20-93,1-1 1,1 1-1,0 0 1,0 15-1,1-23-146,0-1 0,1 1-1,-1 0 1,1-1 0,-1 1 0,1-1-1,0 1 1,-1-1 0,1 1 0,0-1-1,0 0 1,0 1 0,0-1 0,0 0-1,0 0 1,1 0 0,-1 0 0,0 0-1,1 0 1,-1 0 0,0 0 0,1 0-1,-1-1 1,1 1 0,-1-1 0,1 1-1,1 0 1,5 1 44,0-1 0,0 0 0,0 0 0,10 0 0,25-2 139,1-1 0,-1-2 0,47-11 0,127-42 1201,-202 51-1456,-17-3-6713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9144,'0'0'2590,"16"-8"-1915,6-2-402,0 0 1,1 2-1,1 0 0,42-7 1,203-11 1887,-220 25-1483,-1 2 1,0 3-1,78 14 0,-97-8-8,-19-4-2752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6520,'0'0'13550,"13"-3"-13203,58-14 89,107-24 846,-15 17-128,-151 23-950,-1 1 0,0 0 0,0 0 0,0 1 0,13 3 0,-24-3-210,1-1 0,-1 0 0,1 1 0,-1-1 0,0 0-1,0 1 1,1-1 0,-1 1 0,0-1 0,1 0 0,-1 1 0,0-1 0,0 1 0,0-1 0,0 1 0,0-1 0,1 1 0,-1-1 0,0 1 0,0-1 0,0 1 0,0-1 0,0 1 0,0-1 0,0 0 0,-1 1 0,1-1 0,0 1 0,0-1 0,0 1 0,0-1 0,-1 1 0,1-1 0,0 0 0,0 1 0,-1-1 0,1 1 0,0-1 0,-1 0 0,1 1 0,-2 3-2675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6632,'0'0'7957,"1"12"-7354,7 177 1302,-5-97-1144,4 197 2076,-2-218-955,-5-71-1854,0-1 1,0 1 0,0 0-1,0 0 1,1 0 0,-1 0-1,0 0 1,0 0 0,0 0-1,0 0 1,0 0 0,0 0-1,0 0 1,0 0 0,0 0-1,0 0 1,0-1 0,0 1-1,0 0 1,0 0 0,0 0-1,0 0 1,0 0 0,1 0-1,-1 0 1,0 0 0,0 0-1,0 0 1,0 0 0,0 0-1,0 0 1,0 0 0,0 0-1,0 0 1,0 0 0,0 0-1,1 0 1,-1 0 0,0 0-1,0 0 1,0 0 0,0 0-1,0 0 1,0 0 0,0 0-1,0 0 1,0 0 0,0 1-1,0-1 1,0 0 0,0 0-1,0 0 1,1 0 0,-1 0-1,0 0 1,0 0 0,0 0-1,0 0 1,0 0 0,0 0-1,0 0 1,0 0 0,0 0-1,0 1 1,0-1 0,0 0-1,0 0 1,2-11 668,-5-3-603,2 0-1,0-1 1,0 1-1,1 0 1,1 0 0,0 0-1,6-25 1,33-96 279,-34 119-313,-1 3-24,1 0 0,0 0 1,1 1-1,0 0 1,0 0-1,2 1 1,-1 0-1,16-14 1,-20 20-28,1 1 1,-1 0 0,1 0-1,0 0 1,0 1 0,0 0-1,1 0 1,-1 0-1,1 0 1,-1 1 0,1 0-1,0 0 1,0 1 0,0-1-1,0 1 1,0 1-1,0-1 1,0 1 0,0 0-1,0 0 1,10 2 0,-13-1-11,0 0 1,0 0 0,0 0 0,0 0 0,-1 1 0,1-1 0,-1 1 0,1-1 0,-1 1 0,1 0 0,-1 0 0,0 0 0,0 0 0,0 1-1,0-1 1,0 0 0,-1 1 0,1-1 0,-1 1 0,0 0 0,1 0 0,-1-1 0,0 1 0,-1 0 0,1 0 0,0 0 0,-1 0 0,0 0 0,1 0-1,-1 0 1,0 0 0,-1 0 0,1 0 0,-2 5 0,1 1-5,-1-1 0,0 0 0,-1 1 0,0-1-1,-1 0 1,1 0 0,-1-1 0,-1 1 0,1-1 0,-1 0 0,-7 8 0,3-6 6,-1 0 1,0-1 0,0 0 0,-20 13 0,26-19 7,-1 1 0,0-1 0,0 0 0,0 0 0,0 0 0,0-1 0,0 0 0,0 0 0,-1 0 0,1-1 0,0 1 0,0-1 0,-1-1 0,-7 0 0,10 0 1,0 1 1,0-1 0,0 1-1,0-1 1,1 0 0,-1 0 0,0 0-1,1 0 1,-1-1 0,1 1 0,-1-1-1,1 0 1,0 1 0,0-1 0,0 0-1,-3-3 1,1 2 75,9 3-31,9 1-36,1 1-1,-1 1 1,0 0-1,0 1 1,24 9-1,-3-1 2,52 20 67,-77-28-50,0 1 0,0 0 0,0 1 0,-1 0 0,0 0 0,11 11-1,-15-10 223,-11-6-4596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10344,'0'0'4326,"13"-2"-3794,164-20 1261,265 16 2027,-303 12-1985,-122-3-1244,-13 1-3486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12456,'0'0'2873,"0"11"-2098,-6 91 2760,6-80-2557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9440,'0'0'3681,"1"14"-2970,20 256 3098,-21-260-3451,2 18 635,-2-28-959,0 0-1,0 1 0,0-1 1,0 1-1,0-1 0,0 0 1,0 1-1,1-1 0,-1 0 1,0 1-1,0-1 0,0 0 1,0 1-1,1-1 0,-1 0 1,0 1-1,0-1 0,0 0 1,1 0-1,-1 1 0,0-1 1,1 0-1,-1 0 1,0 0-1,1 1 0,-1-1 1,0 0-1,1 0 0,-1 0 1,0 0-1,1 0 0,-1 1 1,0-1-1,1 0 0,-1 0 1,0 0-1,1 0 0,-1 0 1,1 0-1,-1 0 0,0 0 1,1-1-1,-1 1 0,0 0 1,1 0-1,-1 0 0,0 0 1,1 0-1,-1-1 0,0 1 1,1 0-1,-1 0 0,1-1 1,1-1 31,-1-1 0,1 0 1,0 0-1,-1 1 0,1-1 1,-1 0-1,0 0 0,0 0 1,0-1-1,0 1 0,-1 0 1,1 0-1,-1 0 0,0-4 1,2-4 64,34-340 2360,-36 335-2342,0 11-96,-1 0 1,2 0 0,-1 0-1,0 0 1,1 0 0,0 0-1,0 0 1,1 0 0,-1 0-1,1 1 1,3-7 0,-5 11-46,0-1 0,1 1 0,-1 0 0,1-1 0,-1 1 0,0 0 0,1-1 0,-1 1 0,1 0 0,-1 0 0,1-1 0,-1 1 0,1 0 0,-1 0 0,1 0 0,-1 0 0,1 0 0,-1 0 0,1-1 0,-1 1 0,1 0 0,-1 1 0,1-1 0,-1 0 0,1 0 0,-1 0 0,2 0 0,16 8 127,-4-2-55,3 0 24,-1 1 0,0 0 0,0 2 0,27 18 0,13 8 191,-51-33-296,-1 1-20,0-1 0,1 0 0,-1 0 0,1 0 0,4 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12456,'0'0'2694,"19"-3"-2160,217-35 845,-167 28-463,-1 3 0,1 2-1,120 9 1,-170-5-473,-16 1-348,-1 0 0,1 0 0,0 0 0,-1 0 0,1 0 0,0 0 0,-1 1 0,1-1 1,0 1-1,-1-1 0,5 3 0,-4 2-1682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9240,'0'0'5086,"13"16"-4595,-1-1-396,30 39 647,46 75 0,-51-57-44,-3 2 1,-4 1 0,37 139 0,-60-184-431,-1 0 0,-1 0-1,-2 1 1,0 0 0,-3-1-1,0 1 1,-9 54-1,5-64-60,-1 1 0,-1-1 0,-1 0 0,0-1-1,-2 1 1,-1-2 0,0 1 0,-1-1 0,-1-1-1,-1 0 1,-25 26 0,13-19 312,-2 0 1,-56 39 0,62-51-991,1-1-1,-1 0 1,-1-1 0,0-2 0,-26 8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3:5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8136,'0'0'4428,"16"-4"-3815,231-43 1379,-118 38-596,-108 9-941,0 1 1,0 1-1,-1 0 1,24 7-1,-40-8-364,0 0 0,-1 1 0,1-1 1,-1 1-1,0 0 0,0 0 0,1 0 0,-1 0 0,-1 1 0,1-1 0,0 1 0,0 0 1,-1 0-1,0 0 0,0 0 0,0 0 0,0 0 0,0 1 0,0-1 0,-1 1 0,1-1 1,-1 1-1,0-1 0,-1 1 0,2 4 0,0 9 111,0 1-1,-1 0 1,-4 35-1,3-44-129,-16 184 776,-4 120-82,18-158-525,0 173 220,20-3-65,4-105-35,-21-215-337,0 1 47,-1 0 0,1 0 0,-1 0-1,0-1 1,-1 8 0,1-12-58,0-1-1,-1 0 1,1 1-1,0-1 1,0 0-1,-1 1 1,1-1-1,0 0 0,-1 1 1,1-1-1,0 0 1,0 0-1,-1 1 1,1-1-1,-1 0 1,1 0-1,0 0 1,-1 0-1,1 0 1,0 1-1,-1-1 1,1 0-1,-1 0 1,1 0-1,0 0 1,-1 0-1,1 0 0,-1 0 1,1 0-1,0 0 1,-2-1-1,-16-2 202,14 1-159,-35-9 240,-42-18 1,1 0 4,53 20-523,-54-20 1151,72 26-1503,0-2-1,1 1 0,-1-1 1,1-1-1,0 1 1,-11-11-1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57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7136,'0'0'13079,"10"-7"-12673,-1 0-319,1 1 0,-1 1 0,1-1 0,0 2 0,1-1-1,-1 1 1,1 1 0,12-2 0,183-38 1205,22-4-4,-175 36-1003,-38 7-112,0 0 0,1 1 0,24-1 1,-17 2 388,-1 0-3868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 6824,'0'0'8440,"-3"12"-8060,-11 32 27,-2 0-1,-2-2 1,-28 51 0,15-41-14,8-14 9,1 1 0,-16 43 0,21-42-19,-12 34 337,27-67-538,0 0 1,0 0-1,1 0 1,0 0-1,0 0 1,1 0-1,-1 0 1,2 10-1,-1-17-161,1 1 0,-1-1-1,0 0 1,0 1 0,0-1-1,0 0 1,0 0-1,0 1 1,0-1 0,0 0-1,0 1 1,1-1 0,-1 0-1,0 0 1,0 1 0,0-1-1,1 0 1,-1 0-1,0 1 1,0-1 0,1 0-1,-1 0 1,0 0 0,0 0-1,1 1 1,-1-1 0,0 0-1,1 0 1,-1 0-1,0 0 1,1 0 0,-1 0-1,0 0 1,1 0 0,12-4 234,9-13-131,66-68-1012,-72 69-1366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11760,'0'0'1858,"13"-8"-1402,9-4-230,1 1 0,0 0-1,41-12 1,17 3 403,84-9 0,-121 24-34,0 1 0,1 3 0,74 7 0,-63 7 937,-50-8-3957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 12160,'0'0'810,"-2"16"-346,-39 227 918,-143 348 841,176-568-2103,-1 2 298,2 1 0,0 0 0,-3 28 0,15-64 34,1 0 0,11-16 0,-4 7-280,38-55 376,64-69-1,-96 121-412,0 2 0,2 0 0,0 1 0,34-22 0,-54 39-111,1 1 0,0 0 0,0 0 0,0 0 0,0 0 0,0 0 0,0 0 0,0 1 0,0-1 0,0 1 0,0-1 0,0 1 0,5 0 0,-6 0-11,0 1 0,0-1 0,0 0 0,0 1 0,0-1 0,0 1 0,0 0 0,0-1 0,0 1 0,0 0 0,0-1-1,0 1 1,0 0 0,-1 0 0,1 0 0,0 0 0,-1 0 0,1 0 0,-1 0 0,1 0 0,-1 0 0,1 0 0,-1 0 0,0 0 0,1 1-1,-1-1 1,0 2 0,2 9 41,-1-1-1,0 1 1,-1-1-1,0 1 1,-1 0-1,-2 13 0,-20 74 256,11-50-77,10-38-172,-3 6 103,1 1 1,1-1-1,1 1 1,0-1 0,2 20-1,0-35-145,0-1 0,0 1 0,0 0 0,1-1 0,-1 1 0,1-1 0,-1 1 0,1 0 0,-1-1 0,1 1-1,0-1 1,0 0 0,0 1 0,-1-1 0,1 0 0,1 1 0,-1-1 0,0 0 0,0 0 0,0 0 0,1 0 0,-1 0 0,0 0 0,1 0 0,-1-1-1,1 1 1,-1 0 0,1-1 0,-1 1 0,1-1 0,0 0 0,-1 1 0,1-1 0,0 0 0,-1 0 0,1 0 0,-1 0 0,1 0 0,0-1-1,-1 1 1,3-1 0,7-1 36,-1-1-1,1-1 1,0 0-1,16-8 1,-23 10-43,12-7 46,0-1-1,0 0 1,-1-1-1,-1-1 0,20-19 1,-11 6 63,-1 0 0,22-33 0,-40 51-75,0 0 0,0 0 0,0 0 1,-1-1-1,5-15 0,-7 20-28,0 0 0,-1 0 0,1 0 0,-1 0 1,0 0-1,0 0 0,0 0 0,0 0 0,0 0 0,0 0 0,-1 0 0,0 0 0,1 0 0,-1 0 0,0 0 1,-1 0-1,1 0 0,-3-4 0,3 6-11,1 1 0,-1-1 1,0 0-1,1 1 0,-1-1 0,0 1 0,1-1 1,-1 1-1,0-1 0,0 1 0,1-1 1,-1 1-1,0 0 0,0 0 0,0-1 1,0 1-1,0 0 0,1 0 0,-1 0 0,0 0 1,0 0-1,0 0 0,0 0 0,0 0 1,0 0-1,0 0 0,1 1 0,-1-1 1,0 0-1,0 1 0,0-1 0,1 0 0,-1 1 1,0-1-1,-1 2 0,-26 24 80,23-21-72,-3 4-2,-1 0 0,2 1 0,0 0 0,0 0 0,1 1 0,0 0 0,-8 20 0,12-24-10,0 1 0,0-1 0,0 1 1,1 0-1,0 0 0,1-1 0,-1 1 0,2 0 1,-1 0-1,1 0 0,0-1 0,1 1 0,3 11 1,-4-16-1,0 0 1,0 0-1,0-1 1,1 1-1,-1-1 1,1 1-1,-1-1 1,1 1 0,0-1-1,0 0 1,0 0-1,0 0 1,1 0-1,-1 0 1,0 0 0,1 0-1,-1-1 1,1 1-1,0-1 1,3 1-1,-2-1 3,-1 0-1,1-1 1,-1 1-1,1-1 1,-1 0-1,1 0 0,-1-1 1,1 1-1,-1-1 1,1 0-1,-1 1 1,1-2-1,-1 1 0,0 0 1,0-1-1,6-3 1,10-7 56,27-24 0,-13 10 10,38-35 63,-43 36-23,30-21 0,-57 45-102,1 0 1,-1 0-1,0 0 0,1 0 0,-1 0 0,1 0 0,-1 0 1,1 0-1,0 1 0,-1-1 0,1 1 0,-1-1 1,1 1-1,0-1 0,0 1 0,-1 0 0,1 0 1,0 0-1,-1 0 0,1 0 0,0 0 0,0 1 1,-1-1-1,1 1 0,0-1 0,-1 1 0,3 1 1,-2-1-1,-1 1 1,1 0-1,-1 0 1,0 0-1,1 0 1,-1 0-1,0 0 1,-1 1-1,1-1 1,0 0-1,-1 0 1,1 1-1,-1-1 1,1 0-1,-1 1 1,0-1 0,0 0-1,0 1 1,-1 3-1,-11 74 175,3-29 27,9-51-203,0 1 1,-1-1 0,1 0-1,0 1 1,0-1 0,0 1-1,0-1 1,0 0 0,0 1-1,0-1 1,0 1 0,0-1-1,0 0 1,0 1-1,0-1 1,0 0 0,0 1-1,0-1 1,0 1 0,0-1-1,0 0 1,0 1 0,1-1-1,-1 0 1,0 1 0,0-1-1,1 0 1,-1 1 0,0-1-1,0 0 1,1 0-1,-1 1 1,0-1 0,1 0-1,12-7 134,19-30-60,-25 29-44,27-36 51,-21 26-38,0 1 0,1 1 0,21-19 0,-31 32-23,-1 0 0,1 1 0,0-1 0,0 1-1,0 0 1,0 0 0,0 1 0,8-3 0,-10 4-13,0 0 0,0-1 0,0 1 0,-1 0 0,1 0 0,0 0 0,0 0 0,0 0 0,0 0 0,0 1 0,-1-1 0,1 1 0,0-1 0,0 1 0,0-1 0,-1 1 0,1 0 0,0 0 0,-1 0 0,1 0 0,-1 0 0,3 3 0,18 23 146,24 36 1,-33-43-57,-6-12-89,0 0 0,1-1 1,-1 0-1,1 0 0,0-1 0,12 7 0,3 3-4369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296 654 5224,'0'0'8393,"2"-10"-7818,6-33-1,-8 42-545,0 0 0,0 0-1,-1 0 1,1 0 0,0-1 0,-1 1-1,1 1 1,-1-1 0,1 0 0,-1 0-1,1 0 1,-1 0 0,0 0-1,1 0 1,-1 1 0,0-1 0,0 0-1,0 0 1,0 1 0,1-1 0,-1 1-1,0-1 1,0 1 0,0-1 0,0 1-1,0 0 1,0-1 0,0 1 0,0 0-1,-1 0 1,1 0 0,0 0-1,-1 0 1,-5-2 141,-10-1 127,0 0 0,1 0-1,-1 2 1,-1 0 0,-26 2 0,33 0-107,-1 1 0,1 0 0,0 0 0,0 1-1,0 0 1,0 1 0,1 1 0,-1-1 0,-14 10 0,23-13-148,1 0 1,0 0-1,0 0 1,-1 0-1,1 0 1,0 0-1,0 0 1,0 0-1,0 0 0,0 1 1,0-1-1,1 0 1,-1 0-1,0 1 1,0-1-1,1 1 1,-1-1-1,1 1 1,0-1-1,-1 1 1,1-1-1,0 1 1,0 2-1,0-2 2,1 0 0,0 1-1,-1-1 1,1 0 0,0 1 0,1-1-1,-1 0 1,0 0 0,0 0 0,1 0-1,-1 0 1,1 0 0,2 2 0,6 5 93,0-1 0,1 0 1,0-1-1,14 7 0,-15-9-52,0 0-1,1-1 1,-1-1-1,1 0 1,0 0-1,0-1 1,0 0-1,1-1 1,-1 0-1,0-1 1,0 0-1,1-1 1,-1-1-1,0 1 1,0-2-1,0 1 1,0-2-1,0 1 1,-1-1-1,0-1 1,0 0-1,0-1 1,0 1-1,-1-2 0,0 0 1,0 0-1,0 0 1,-1-1-1,12-15 1,-10 7 14,-1 1-1,0-2 1,-1 1 0,-1-1 0,-1 0-1,0-1 1,-1 1 0,-1-1 0,2-22 0,-2 2 70,-3 0 0,-1 0 1,-6-54-1,4 73-88,-1 1-1,-1 0 0,0 0 0,-1 1 1,-10-23-1,12 32-34,-1 1 0,0 0-1,0 0 1,-1 0 0,0 1-1,0-1 1,0 1 0,-1 0 0,0 1-1,0-1 1,0 1 0,-1 1 0,0-1-1,-8-4 1,5 5 5,0 0-1,1 0 1,-1 1-1,-1 1 1,1-1-1,0 2 1,0-1-1,-1 1 0,1 1 1,-21 1-1,27 0-52,0-1-1,0 1 0,0 0 0,0 0 0,1 0 1,-1 1-1,0-1 0,1 1 0,-1 0 0,1 0 0,0 0 1,0 1-1,0-1 0,0 1 0,0-1 0,0 1 1,0 0-1,1 0 0,0 1 0,-1-1 0,1 0 1,0 1-1,1-1 0,-1 1 0,1 0 0,-1-1 1,1 1-1,0 0 0,1 0 0,-1 0 0,0 7 0,1 5-107,0 0 0,1 0 0,1 0-1,4 17 1,2 1-3465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8744,'0'0'9281,"18"-5"-8801,205-32 862,-39 14-358,57-4 255,-195 24-792,0 3 0,0 1 0,56 10 0,-92-10-343,14 5 421,-23-5-514,-1-1-1,1 1 0,-1-1 1,1 1-1,-1-1 0,0 1 0,1-1 1,-1 1-1,0-1 0,1 1 1,-1-1-1,0 1 0,1 0 1,-1-1-1,0 1 0,0 0 1,0-1-1,0 1 0,0 0 1,0-1-1,0 1 0,0 0 1,0-1-1,0 1 0,0 0 1,0-1-1,0 1 0,0-1 1,-1 1-1,1 0 0,0-1 1,0 1-1,-1-1 0,0 2 1,-6 19-3282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441 402 10152,'0'0'3678,"-11"-1"-2979,-6-1-458,0 1-1,0 0 1,0 2 0,0 0 0,0 1 0,0 1-1,0 0 1,0 1 0,-31 12 0,-42 30 766,79-40-834,0 1 0,1 1 0,0 0 1,1 0-1,-17 19 0,14-13 179,2 0 0,-14 24-1,22-34-253,0-1 0,0 1 0,0 0 0,0 1 0,1-1 0,0 0 0,0 0 0,0 1 0,0-1 0,1 1 0,0-1 0,-1 1 0,2-1 0,-1 0 0,2 8 0,-2-10-50,1 0-1,0 0 1,0 0 0,1 0 0,-1 0-1,0 0 1,1 0 0,-1 0-1,1-1 1,-1 1 0,1-1 0,0 1-1,0-1 1,0 1 0,0-1 0,0 0-1,0 0 1,0 0 0,0 0-1,0 0 1,0-1 0,1 1 0,-1-1-1,0 1 1,0-1 0,1 0-1,3 0 1,2 0 29,0 0 0,0-1 1,-1 0-1,1 0 0,0-1 0,-1 0 0,9-3 0,2-3 23,-1 0 1,0-2-1,-1 0 0,0 0 0,-1-2 0,0 0 0,23-25 0,-20 18-4,0-1 0,-2-2 0,-1 1 0,0-2-1,12-27 1,-20 34-33,-1 0-1,0-1 0,-2 1 1,0-1-1,0 0 1,-2-1-1,0 1 0,-1 0 1,-1-1-1,-1 1 0,0 0 1,-1-1-1,-1 1 1,0 0-1,-2 0 0,0 1 1,0-1-1,-2 1 1,0 0-1,-1 1 0,0-1 1,-1 2-1,-13-17 1,20 29-49,0 0 0,1 0 0,-1 0 0,0 0 0,0 1 0,0-1 0,-1 0 0,1 1 0,0 0 0,-1-1 1,1 1-1,-1 0 0,1 0 0,-1 0 0,1 1 0,-1-1 0,0 1 0,1-1 0,-1 1 0,0 0 1,0 0-1,1 0 0,-1 0 0,0 0 0,1 1 0,-1-1 0,0 1 0,1 0 0,-1 0 0,1 0 0,-1 0 1,1 0-1,0 1 0,-1-1 0,1 1 0,0-1 0,0 1 0,0 0 0,0 0 0,0 0 0,-2 2 1,2-1-18,0 1 1,-1-1 0,1 1 0,1 0 0,-1-1 0,0 1 0,1 0 0,0 0 0,0 0 0,0 0 0,0 0 0,1 0 0,-1 1 0,1-1-1,0 0 1,1 0 0,-1 0 0,1 0 0,-1 0 0,1 0 0,0 0 0,1 0 0,-1 0 0,1 0 0,0 0 0,2 3 0,1 2-492,0 0 1,1 0-1,0 0 1,0-1-1,1 0 1,0-1-1,0 1 1,14 9-1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10752,'0'0'5943,"-11"15"-5244,-1 2-480,-7 10 385,-24 46 0,-9 33 1641,-48 143 0,95-235-2013,1 0 1,1-1-1,0 1 0,1 1 0,1-1 0,0 0 0,1 0 0,0 1 0,3 17 1,-2-30-200,0 0 0,-1 0 1,1 0-1,0 0 1,0-1-1,0 1 0,1 0 1,-1-1-1,0 1 1,1-1-1,-1 1 1,0-1-1,1 1 0,0-1 1,-1 0-1,1 0 1,0 0-1,0 0 0,-1 0 1,1 0-1,0-1 1,0 1-1,0 0 0,0-1 1,0 0-1,0 1 1,0-1-1,0 0 1,4 0-1,6 0 59,0-1 1,-1 0-1,20-4 0,-29 5-78,201-38 754,-178 32-676,-6 1-23,-1 1 0,1 1 1,30-1-1,-45 4-432,4-1 459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11152,'0'0'1744,"73"-16"-1240,-19 7 8,7-1 0,-5 4 16,5 0 8,-7 0-208,-4 0-8,-3 0-144,-5 0-9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102 290 5016,'0'0'5297,"-11"-5"-4780,-33-18-66,23 9 143,21 13-536,-1 0 0,1 1-1,-1-1 1,1 1 0,-1 0-1,0-1 1,1 1 0,-1-1-1,0 1 1,1 0 0,-1 0-1,0-1 1,0 1 0,1 0-1,-1 0 1,0 0 0,0 0-1,1 0 1,-1 0 0,-1 0-1,2 0 3,-1 0 0,1 0-1,-1 0 1,1 0 0,-1-1-1,1 1 1,-1 0 0,1 0-1,-1 0 1,1 0 0,-1-1-1,1 1 1,-1 0 0,1 0-1,0-1 1,-1 1-1,1 0 1,-1-1 0,1 1-1,0 0 1,-1-1 0,1 0-1,0 1 54,0 0-1,0 0 0,0-1 0,-1 1 0,1 0 0,0 0 0,0-1 1,0 1-1,0 0 0,0 0 0,0-1 0,0 1 0,1 0 0,-1 0 0,0 0 1,0-1-1,0 1 0,0 0 0,0 0 0,0 0 0,0-1 0,0 1 1,1 0-1,-1 0 0,0 0 0,0-1 0,0 1 0,0 0 0,1 0 0,-1 0 1,0 0-1,0 0 0,0-1 0,1 1 0,-1 0 0,0 0 0,0 0 1,0 0-1,1 0 0,-1 0 0,0 0 0,0 0 0,1 0 0,-1 0 0,0 0 1,0 0-1,23-3 303,0 1 1,1 1-1,26 2 0,7 0 26,236-12 1079,69-2-142,-186 3-145,-100 14-186,-76-4-1035,0 0 1,0 0-1,0 0 1,0 0 0,0 0-1,0 0 1,1 0 0,-1 0-1,0 0 1,0 0 0,0 0-1,0 0 1,0 0 0,0 0-1,0 0 1,0 0 0,1 0-1,-1 0 1,0 0-1,0 0 1,0 0 0,0 0-1,0 0 1,0 0 0,0 0-1,0 0 1,0 0 0,0-1-1,0 1 1,1 0 0,-1 0-1,0 0 1,0 0 0,0 0-1,0 0 1,0 0-1,0 0 1,0 0 0,0-1-1,0 1 1,0 0 0,0 0-1,0 0 1,0 0 0,0 0-1,0 0 1,0 0 0,0-1-1,0 1 1,0 0 0,-5-8 198,-12-9-229,14 14 89,-18-17 4,-1 2 0,-1 0-1,-1 1 1,0 2 0,-52-25 0,56 30-16,16 7-32,-1 0 0,0 1 0,0 0 0,-1 0 0,1 0 0,0 0 0,-1 1 0,1 0 0,-9-1 0,2-2 93,12 3 6,8 3-37,54 21-15,1-4 0,72 14 0,-102-26-57,-15-2-4,0 1 1,0 1 0,0 0-1,-1 2 1,0 0 0,0 0-1,-1 2 1,25 21-1,-39-31-6,-1 1-1,1-1 1,0 0-1,-1 1 1,1 0-1,-1-1 1,0 1-1,0 0 1,1 0-1,-1-1 1,0 1-1,0 0 1,-1 0-1,1 0 1,1 4-1,-3-4 0,1 0-1,0 0 1,-1 0-1,1 0 1,-1 0-1,0 0 1,0 0-1,1 0 1,-1 0-1,0 0 1,-1-1-1,1 1 1,0 0-1,0-1 1,-1 1-1,-2 2 1,-12 10 32,0 0 1,-1-1-1,0 0 1,-22 10-1,-20 15 234,54-35-81,1-1-789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7328,'0'0'18077,"11"-2"-17892,50-6 84,-1 3 1,63 2-1,-15 9 376,-81-9-240,-6 0 51,-21 3-427,0 0-1,1 0 1,-1 0-1,0 0 1,1 0-1,-1 0 0,0 0 1,1 0-1,-1 0 1,0-1-1,1 1 1,-1 0-1,0 0 0,1 0 1,-1-1-1,0 1 1,0 0-1,1 0 1,-1-1-1,0 1 0,0 0 1,0 0-1,1-1 1,-1 1-1,0 0 1,0-1-1,0 1 0,0 0 1,0-1-1,1 1 1,-1 0-1,0-1 1,0 1-1,0 0 0,0-1 1,0 1-1,0-1 1,-3-1-368,-2 8-3446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19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1704,'0'0'14521,"2"-10"-13947,9-29-2,-5 23 1728,-1 16-74,1 0-2313,-5 1 161,0 0-1,0 0 1,0 0 0,0 0-1,0 0 1,0 0 0,0 0-1,0 0 1,0 1 0,-1-1 0,1 0-1,0 0 1,-1 1 0,1-1-1,-1 0 1,1 1 0,-1-1-1,0 1 1,1 1 0,3 8 191,1 2-86,0 1 0,-1 0 0,-1 0 0,3 24 1,1 64 427,-4-48-290,-2-44-264,1 25 351,1-1-1,12 49 1,-6-65-166,3 5 218,-12-22-424,1 0 0,-1 0-1,0 0 1,0-1 0,0 1 0,1 0 0,-1 0-1,0 0 1,0 0 0,0-1 0,0 1-1,0 0 1,-1 0 0,1 0 0,0-1 0,0 1-1,-1 0 1,1 0 0,0-1 0,-1 1 0,1 0-1,0 0 1,-1-1 0,0 2 0,-6 2 3,5-6 493,3 0-1289,0 8-3072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9744,'0'0'6168,"-10"9"-5423,-3 3-380,1 0 0,0 1-1,1 0 1,1 1 0,-10 16 0,16-23-87,1-1 0,0 1 0,0 0 0,1 0 0,-1 0 1,2 0-1,-3 11 0,4-14-99,0 1 0,0-1 0,0 1 0,0-1 0,1 1 0,0-1 0,0 1 0,0-1 1,0 0-1,1 1 0,0-1 0,0 0 0,3 6 0,-2-6-88,-1-1 0,0 0 0,1 0 0,0 0 0,0 0 0,0 0 0,0-1 0,0 1 0,1-1 0,-1 0 0,1 0 0,0 0 0,-1 0 0,1-1 0,0 0 0,0 1 0,0-1 0,0-1 0,0 1 0,0-1 0,0 1 0,0-1 0,6-1 0,-3 1-97,-1-1 0,0 0 0,0-1 0,0 1 0,0-1 0,0-1 0,-1 1 0,1-1-1,0 0 1,-1 0 0,0 0 0,0-1 0,0 0 0,0 0 0,5-6 0,5-8-3425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0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14272,'0'0'2967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151 180 8432,'0'0'8145,"-10"5"-7340,1 0-622,3-3-72,0 1-1,1 0 1,-1 0-1,1 0 1,0 1-1,0 0 1,0 0-1,0 0 1,1 1-1,-1 0 1,-3 6-1,-5 8 469,2 0-1,-14 35 1,21-46-385,1 1 0,0-1 0,1 1 0,0 0 0,0 0 0,1 0 0,0 0 0,1 0 0,1 14 0,-1-21-137,0 1-1,1-1 0,-1 0 0,1 1 1,0-1-1,0 0 0,0 0 0,0 0 0,0 0 1,0 0-1,0 0 0,1 0 0,-1 0 1,1 0-1,-1 0 0,1-1 0,0 1 1,-1-1-1,1 1 0,0-1 0,0 0 1,0 0-1,0 1 0,1-2 0,-1 1 1,0 0-1,0 0 0,0-1 0,1 1 0,-1-1 1,0 1-1,1-1 0,-1 0 0,5-1 1,1 1 33,0-1 0,-1 0 1,1-1-1,0 0 0,-1 0 1,1 0-1,-1-1 1,0 0-1,9-6 0,-3-1 73,0 0 0,0-1 1,0-1-1,-2 0 0,1 0 0,14-23 0,2 0 521,-30 39-603,0 1 0,0-1 0,1 0 0,-1 0 0,1 1 0,0-1 0,1 0 0,-1 1 0,1-1 0,0 1 0,0-1 0,0 1 0,1 4 1,-1-6-71,1 0 1,-1-1 0,0 1 0,1 0-1,0 0 1,-1 0 0,1 0 0,0-1 0,1 1-1,-1 0 1,0-1 0,1 1 0,0-1-1,-1 0 1,1 1 0,0-1 0,0 0 0,0 0-1,0 0 1,1 0 0,-1-1 0,0 1-1,1 0 1,0-1 0,2 1 0,1 0 9,0-2-1,0 1 1,0-1 0,0 0 0,0 0 0,0 0-1,0-1 1,-1 0 0,1 0 0,0-1 0,0 1 0,-1-1-1,1 0 1,-1-1 0,1 0 0,-1 1 0,0-2-1,9-6 1,2-3 45,-1 0 0,0-1 0,0-1 0,13-19 0,-13 15 43,0-2-1,-1 1 1,-2-2 0,15-32 0,-23 44-45,0 1 0,-1 0 0,0-1 0,-1 1 0,0-1 0,0 0 0,-1 0 0,-1 0 0,1 0 0,-2 1 0,1-1 0,-1 0 0,-5-19 0,6 27-41,-1 0 1,1 0-1,-1 0 0,0 0 1,0 0-1,0 0 0,0 0 1,0 1-1,0-1 0,0 0 1,0 1-1,-1-1 0,1 0 1,-1 1-1,1 0 0,-1-1 1,0 1-1,0 0 0,1 0 0,-1 0 1,0 0-1,0 0 0,0 0 1,0 0-1,0 1 0,0-1 1,0 1-1,0 0 0,0-1 1,-1 1-1,1 0 0,0 0 1,-3 1-1,-2 0-682,-1 1 0,0 0 0,1 1 0,-1 0 0,1 0 0,-11 7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40 168 10248,'0'0'9773,"9"15"-9491,-1-1-210,11 16 145,23 49 0,61 170 1304,-99-239-1328,1-1-1,0 0 1,0 0-1,1 0 1,0 0-1,14 13 1,-20-22-150,1 1 1,-1 0-1,1-1 1,-1 1-1,1 0 1,0-1-1,-1 1 0,1-1 1,0 1-1,-1-1 1,1 1-1,0-1 1,0 0-1,0 1 0,-1-1 1,1 0-1,0 0 1,0 1-1,0-1 1,0 0-1,-1 0 1,1 0-1,0 0 0,0 0 1,0 0-1,0 0 1,0 0-1,-1-1 1,3 1-1,-1-2 16,0 0 1,0 0-1,0 0 1,0 0-1,0 0 1,-1 0-1,1 0 1,1-3-1,7-10-46,65-75 283,3 3 0,130-110 0,-94 79 74,-82 83-212,-29 33-137,-1 0 1,0-1-1,0 1 1,0-1-1,0 1 1,-1-1-1,1 1 1,-1-1-1,2-4 1,-3 6-16,0-1 0,0 1 0,0 0 0,0 0 0,-1 0 0,1 0 0,0 0 0,0 0 0,-1 0 0,1 0 0,-1 0 0,1 0 0,-1 0 0,1 0 1,-1 0-1,0 0 0,0 0 0,1 0 0,-1 1 0,0-1 0,0 0 0,0 0 0,0 1 0,0-1 0,0 1 0,0-1 0,0 1 0,0-1 0,0 1 0,-1-1 0,-5-2 1,-1 0 0,1 1-1,-1-1 1,0 2 0,0-1-1,-14 0 1,-50 1 11,29 2-14,-29-3 2,19-1-2,-89 9 1,131-5-8,-158 23 22,129-17-13,0 3 0,-43 15-1,80-24-9,0 0-3,-1 0 0,1 1 0,0-1 0,0 0 0,0 1 0,0 0 0,0 0 0,1 0 0,-6 4 0,8-6 4,0 1 0,0-1 0,0 0 0,0 0 0,0 1 0,0-1 0,0 0 0,0 0 0,0 1-1,0-1 1,1 0 0,-1 0 0,0 1 0,0-1 0,0 0 0,0 0 0,0 0 0,1 1 0,-1-1 0,0 0 0,0 0 0,0 0 0,0 0 0,1 1 0,-1-1 0,0 0 0,0 0 0,1 0 0,-1 0 0,0 0 0,0 0 0,1 0 0,-1 0 0,0 0 0,0 0 0,1 0 0,-1 0 0,0 0 0,14 4-150,9-3-684,0 0 0,23-2 0,-39 0-685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4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8640,'0'0'8271,"18"-1"-7725,220-27 1022,-174 17-1008,1 2 0,1 4 0,0 2 0,-1 3 0,1 3 0,125 23 0,-183-24-411,-1 1 0,1 0-1,-1 1 1,0-1 0,1 1 0,-2 1 0,1 0 0,7 6 0,-3-3 168,6 13 432,-2-3-4494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101 185 6424,'0'0'4332,"-10"-1"-3760,1 0-285,-37-3 480,11 2 3752,79 11-3035,61-5-726,121-9 0,-35-1-262,149-2 525,-64-2 1018,-276 10-2030,0 0 0,0 0 0,0 0 1,0 0-1,0 0 0,0 0 0,0 0 1,1 0-1,-1 0 0,0 0 0,0 0 1,0 0-1,0 0 0,0 0 0,0 0 1,0 0-1,1 0 0,-1 0 0,0 0 1,0 0-1,0 0 0,0 0 0,0 0 1,0 0-1,0-1 0,0 1 0,1 0 1,-1 0-1,0 0 0,0 0 0,0 0 1,0 0-1,0 0 0,0 0 0,0-1 1,0 1-1,0 0 0,0 0 1,0 0-1,0 0 0,0 0 0,0 0 1,0 0-1,0-1 0,0 1 0,0 0 1,0 0-1,0 0 0,0 0 0,0 0 1,0 0-1,0-1 0,0 1 0,0 0 1,0 0-1,0 0 0,0 0 0,0 0 1,0 0-1,0 0 0,0 0 0,-1-1 1,1 1-1,-10-11 222,-16-9-110,26 19-108,-30-18 153,0 1 0,-44-19 0,34 17 57,39 19-202,-1 1 0,1-1 0,0 1-1,0-1 1,0 0 0,-1 0 0,1 0 0,0 0-1,0 0 1,0 0 0,0 0 0,1 0 0,-1 0-1,0 0 1,0-1 0,1 1 0,-1 0 0,1 0-1,-2-2 1,15 0 219,0 0-221,0 2 0,0 0 0,1 0 0,-1 2 0,0-1 0,1 2 0,20 4-1,-3 2 12,0 0 0,33 16-1,-52-19-1,1 1-1,-1 0 0,0 1 0,-1 0 1,16 13-1,-24-18-8,-1 0 0,1 0 0,-1 0 0,0 1-1,0-1 1,0 1 0,0-1 0,0 1 0,0 0 0,0 0 0,-1 0-1,0 0 1,0 0 0,0 0 0,0 0 0,0 1 0,0-1-1,-1 0 1,1 1 0,-1-1 0,0 0 0,0 0 0,-1 1 0,1-1-1,0 0 1,-1 1 0,0-1 0,-1 4 0,-2-1 8,1-1 1,-1 1-1,0-1 1,-1 0-1,1 0 1,-1-1-1,0 1 1,0-1-1,-8 5 1,-1 2 22,-7 4 50,-28 17 0,-5 3-158,46-28 206,2-2-4132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7232,'0'0'15542,"-9"13"-15133,-3 4-273,-1 1 93,0 1-1,1 0 1,-9 21 0,17-31-95,0 0 0,1 0-1,0 0 1,0 1 0,-1 15 0,4-21-89,0 0 0,0 1 0,0-1 0,1 0-1,-1 0 1,1 0 0,0 0 0,1 0 0,-1 0 0,1 0 0,0-1 0,-1 1 0,2 0 0,-1-1 0,0 1 0,4 2 0,-2-1 12,1 0 1,0 0 0,0 0 0,0-1 0,0 0 0,1 0-1,0-1 1,0 1 0,0-1 0,0-1 0,7 3 0,-1-2 30,-1 0 1,1-1 0,-1 0 0,1-1-1,22 0 1,-7-3 10,1-1 0,-1-2-1,0 0 1,45-17-1,-62 19-159,0-1-1,0 0 1,13-8-1,-6-2-3681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13672,'0'0'3679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7832,'0'0'6950,"-2"11"-6274,-8 49 179,4 1-1,0 77 1,14 134 1148,7-121-684,-6-67-401,7 5 854,-12-79-1190,-2-3 663,-5-11-489,1 0-649,0-1 0,1 0 0,0 0 0,0 0 0,0 1 0,1-1 0,-1-8 0,1 12-85,-1-22 71,1 0 0,1 1 1,0-1-1,2 1 0,1-1 0,0 1 0,9-22 0,-5 19 6,1 1 0,2 0-1,20-35 1,-26 50-72,1 1 0,0-1-1,0 1 1,1 1 0,0-1 0,1 1 0,0 1 0,0-1 0,0 1 0,1 1 0,-1 0 0,14-6-1,-12 6 4,1 1 0,0 1 0,0 0 0,21-4 0,-30 7-27,0 0 0,-1-1 0,1 1 0,0 0-1,-1 0 1,1 0 0,0 1 0,0-1 0,-1 0 0,1 1 0,0-1 0,-1 1 0,1-1-1,-1 1 1,1 0 0,-1-1 0,1 1 0,-1 0 0,1 0 0,-1 0 0,0 0-1,1 1 1,-1-1 0,0 0 0,0 0 0,0 1 0,0-1 0,0 1 0,0-1-1,0 1 1,-1-1 0,1 1 0,0-1 0,-1 1 0,0 0 0,1-1 0,-1 1-1,0 0 1,0 0 0,1-1 0,-1 1 0,-1 2 0,0 5-5,0 0 1,0 0-1,-1 0 1,0-1-1,-1 1 1,0-1-1,0 0 1,-1 0-1,0 0 0,-1 0 1,-7 11-1,1-4 2,-1 0-1,0-1 0,-1-1 0,-21 17 0,26-23 22,-1-1 0,1-1 0,-1 1 0,0-1 0,-1-1 0,1 0 0,-1 0-1,0-1 1,0 0 0,0 0 0,0-1 0,-16 1 0,67 9 171,31 3-127,121 31 214,-177-39-300,-14-6-23,0 0 0,0 0 0,0 0 0,0 0 1,0 0-1,0-1 0,0 1 0,0-1 0,4 1 0,0-6-1898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1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10248,'0'0'7093,"15"-6"-6449,8-3-323,1 1 1,0 0 0,49-7-1,420-15 3215,-478 30-3293,-1 0-1,1 1 0,0 1 1,0 0-1,-1 1 1,1 1-1,-1 0 0,0 1 1,23 11-1,-37-16-216,1 1-1,0-1 0,0 1 1,-1-1-1,1 1 0,0 0 1,-1-1-1,1 1 0,-1 0 0,1-1 1,-1 1-1,1 0 0,-1 0 1,0 0-1,1-1 0,-1 1 1,0 0-1,0 0 0,1 0 1,-1 0-1,0 0 0,0 0 1,0 0-1,0-1 0,0 1 1,0 0-1,0 0 0,-1 1 1,-8 22-2550,8-22 1624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0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7936,'0'0'6961,"11"-4"-6342,-10 4-609,32-14 597,2 2-1,0 2 1,43-8 0,89 9 947,30-4 548,-173 10-2340,1-1 0,-1-2 1,0 0-1,0-2 0,36-16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33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11856,'0'0'1048,"81"4"-912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3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5416,'0'0'10979,"-10"6"-10607,-40 24 334,50-29-597,-1 0 1,1 0-1,0 0 0,-1 1 1,1-1-1,0 0 0,0 0 1,0 0-1,0 0 1,0 1-1,0-1 0,0 0 1,1 0-1,-1 0 1,0 0-1,1 0 0,-1 0 1,1 0-1,-1 0 0,1 0 1,-1 0-1,1 0 1,-1 0-1,2 1 0,27 0 140,-1-3 0,1 0-1,35-6 1,9-1 56,220 7 1442,-224 9-831,-52-10-569,-16 2-323,0 0 1,0-1-1,0 1 1,0 0-1,0 0 1,0 0-1,0 0 1,0 0-1,1 0 1,-1 0 0,0 0-1,0 0 1,0 0-1,0 0 1,0 1-1,0-1 1,0 0-1,0 1 1,2 0-1,-1-1-29,1 0 0,0 0 0,-1 0 0,1 0 0,0 0-1,-1-1 1,1 0 0,0 1 0,-1-1 0,1 0 0,-1 0 0,1-1-1,2-1 1,3 0-2935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32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7024,'0'0'15287,"-11"2"-14997,3-1-223,4-1-37,0 1 0,0-1-1,0 1 1,0 0 0,1 0-1,-1 1 1,0-1 0,1 1 0,-1 0-1,0 0 1,1 0 0,0 0-1,0 0 1,0 1 0,-5 4-1,-1 6 87,0 0 0,1 1 0,1 0 0,0 0 0,1 1 0,0 0 0,1 0 0,1 0-1,0 1 1,1-1 0,1 1 0,1 0 0,0 25 0,1-36-84,1 0 0,0 0-1,0 0 1,0-1 0,1 1 0,0 0 0,-1-1-1,2 0 1,-1 1 0,0-1 0,1 0 0,0 0 0,0 0-1,0 0 1,0-1 0,1 1 0,0-1 0,-1 0-1,1 0 1,0 0 0,0-1 0,1 1 0,-1-1-1,1 0 1,-1 0 0,1-1 0,8 3 0,-5-2-95,1 0 1,-1 0-1,1-1 1,-1 0 0,1-1-1,0 0 1,-1 0-1,1-1 1,-1 0-1,1-1 1,-1 0 0,1 0-1,-1 0 1,0-1-1,8-4 1,4-6-3353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34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32 6328,'0'0'9078,"-10"-2"-8462,-31-5-17,39 7-529,0 1 1,0-1 0,1 0-1,-1 1 1,0-1-1,1 1 1,-1 0 0,0 0-1,1-1 1,-1 1-1,1 0 1,-1 0-1,1 0 1,-1 1 0,1-1-1,0 0 1,0 1-1,0-1 1,-2 3 0,-4 3 242,-3 3-36,1 1 0,-1 0 0,2 0-1,-1 1 1,2 0 0,-1 0 0,2 1 0,0 0-1,-6 18 1,8-20-108,1 1 0,0-1 0,1 1 0,1 0 0,-1 0 0,2 0 0,0 0 0,0-1 0,1 1 0,1 0 0,4 20 0,-5-29-132,0-1 0,0 1 0,0 0 0,0 0 0,0 0 0,1-1 0,0 1 1,-1-1-1,1 1 0,0-1 0,0 1 0,0-1 0,0 0 0,1 0 0,-1 0 0,1-1 0,-1 1 0,1 0 0,0-1 0,-1 0 1,1 1-1,0-1 0,0 0 0,0 0 0,0-1 0,0 1 0,0-1 0,0 1 0,0-1 0,0 0 0,0 0 0,0-1 0,0 1 0,0 0 1,4-2-1,4-1 36,1 0 0,0-1 0,-1 0 0,0-1 0,0 0 1,0 0-1,15-12 0,-3 1 98,-2-2 0,0-1-1,-1 0 1,-1-2 0,0 0 0,25-40 0,-32 46 260,-9 15-143,-1 9-154,-2 6-106,2 0 0,0-1 0,1 1 0,0-1-1,1 0 1,1 1 0,0-2 0,1 1 0,0-1 0,1 1-1,1-2 1,0 1 0,0-1 0,2-1 0,-1 1 0,19 15-1,-25-25-16,0 0-1,0 0 0,0-1 0,0 1 0,0-1 0,0 0 0,1 0 0,-1 0 0,0 0 0,1-1 0,-1 1 0,1-1 0,-1 0 0,1 0 0,-1 0 0,0 0 0,1-1 0,5-1 0,-4 1 5,1-1 1,0 0-1,0 0 1,-1 0-1,1-1 1,-1 0 0,0 0-1,0 0 1,0-1-1,5-4 1,-1-1 36,0-1 0,0 0 0,-1 0-1,-1-1 1,0 0 0,0-1 0,-1 1 0,0-1 0,-1 0 0,-1-1 0,0 1 0,0-1-1,-1 0 1,-1 0 0,0 0 0,-1 0 0,0 0 0,-1 0 0,-1 0 0,0 0 0,0-1 0,-2 2-1,0-1 1,0 0 0,-7-16 0,9 25-13,-1-1-1,0 1 1,0 0-1,-1-1 1,1 1-1,-1 0 1,0 1-1,0-1 0,0 0 1,-1 1-1,1 0 1,-1 0-1,0 0 1,-5-4-1,8 7-40,1 0-1,0 0 1,-1 0-1,1-1 1,0 1-1,0 0 1,-1 0-1,1 0 1,0 0-1,-1 0 1,1 0-1,0 0 1,-1 0-1,1 0 1,0-1-1,-1 2 1,1-1-1,0 0 1,-1 0-1,1 0 1,0 0-1,-1 0 1,1 0-1,0 0 1,-1 0-1,1 0 1,0 1-1,-1-1 1,1 0-1,0 0 1,0 0-1,-1 1 1,1-1-1,0 0 1,0 0-1,-1 1 0,1-1 1,0 0-1,0 0 1,0 1-1,0-1 1,-1 0-1,1 1 1,0-1-1,0 0 1,0 1-1,0 0-36,-1 0-1,1 0 0,0 0 0,0 0 1,0 1-1,0-1 0,0 0 0,1 0 1,-1 0-1,0 0 0,0 0 0,1 0 1,0 2-1,17 18-3022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39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50 5920,'0'0'11729,"-4"10"-11363,-5 18-110,1 0 0,2 0-1,-4 32 1,-5 199 1097,-4 34 61,5-128-485,4-75 439,28-194 173,21-335-520,-29 297-743,11-62 186,-19 187-329,-1-32 0,-1 30 23,0 19-157,-1 0 0,1 0 0,0 0 0,0 0 1,0 0-1,0 0 0,0 0 0,0 0 0,0 0 0,0 0 0,0 0 0,0-1 1,0 1-1,0 0 0,0 0 0,0 0 0,0 0 0,0 0 0,0 0 1,0 0-1,0 0 0,0 0 0,0 0 0,0 0 0,1 0 0,-1-1 1,0 1-1,0 0 0,0 0 0,0 0 0,0 0 0,0 0 0,0 0 1,0 0-1,0 0 0,0 0 0,0 0 0,0 0 0,0 0 0,0 0 1,0 0-1,1 0 0,-1 0 0,0 0 0,0 0 0,0 0 0,0 0 1,0 0-1,0 0 0,0 0 0,0 0 0,0 0 0,0 0 0,0 0 1,0 0-1,1 0 0,-1 0 0,0 0 0,0 0 0,0 0 0,0 0 1,0 0-1,6 6 28,4 12-13,67 198 98,5 12 13,-77-214-117,5 12 31,0-1 0,2 0 0,1-1 0,1 0-1,16 21 1,-29-44-35,0 0 1,-1 0-1,1 0 0,0 0 0,0 0 0,0 0 1,0-1-1,-1 1 0,1 0 0,0-1 0,1 1 1,-1-1-1,0 1 0,0-1 0,0 1 0,0-1 1,2 1-1,-2-1 2,0-1 1,0 1-1,-1 0 1,1 0-1,0 0 1,0-1-1,-1 1 1,1 0-1,0-1 1,0 1-1,-1-1 1,1 1 0,0 0-1,-1-1 1,1 0-1,-1 1 1,1-1-1,-1 1 1,2-2-1,1-3 27,0-1 0,-1 1-1,1-1 1,-1 0 0,3-9 0,3-19 45,-1-1-1,4-54 1,-5-74 89,-2 35-13,0-53 230,-4 180-378,0 0 0,0 0-1,0 0 1,0 0 0,0-1 0,0 1-1,0 0 1,1 1 0,-1-1-1,0 0 1,1 0 0,-1 0-1,1 0 1,0-2 0,-1 3-6,1 0 1,-1 0-1,0 0 0,1 0 1,-1 0-1,0 0 1,1 0-1,-1 1 0,0-1 1,0 0-1,1 0 1,-1 0-1,0 0 0,1 0 1,-1 0-1,0 1 1,0-1-1,1 0 0,-1 0 1,0 0-1,0 1 1,0-1-1,1 0 0,-1 0 1,0 1-1,0-1 1,0 0-1,0 0 0,0 1 1,1-1-1,14 34 26,-13-31-38,84 251-72,11 24-20,-71-218 194,51 87 0,-76-147-100,-1 1-1,1-1 0,-1 0 0,0 1 1,1-1-1,-1 0 0,1 0 0,-1 1 1,1-1-1,-1 0 0,1 0 0,-1 0 1,1 0-1,-1 0 0,1 0 0,-1 1 1,1-1-1,-1 0 0,1-1 0,-1 1 1,1 0-1,-1 0 0,1 0 1,-1 0-1,1 0 0,-1 0 0,1-1 1,0 1-1,15-8-2418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0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4 266 6016,'0'0'4798,"0"-11"-4167,0-5-311,0-9 28,-3 7 3048,6 34-3006,-1 0 1,0-1-1,-1 1 0,-1 0 1,-2 16-1,1 7 80,14 149 1896,-8-132-1123,-5-55-1188,0 0 1,0 0-1,0 0 1,0-1-1,0 1 0,0 0 1,0 0-1,0 0 0,0 0 1,1 0-1,-1 0 1,0-1-1,1 1 0,-1 0 1,1 0-1,-1 0 1,1 1-1,4-15 662,3-32-207,-8 44-515,35-221 935,-23 165-530,37-104-1,-24 105-209,-23 51-162,1 1 0,-1 0 0,1-1 0,0 1-1,0 0 1,1 1 0,-1-1 0,1 1 0,7-7 0,-8 9-18,-1 0 0,1 0 0,0 1 0,-1-1 0,1 0 0,0 1 0,0 0 0,-1 0 0,1 0-1,0 0 1,0 0 0,-1 0 0,1 1 0,0-1 0,-1 1 0,1 0 0,0 0 0,-1 0 0,1 0 0,-1 0 0,1 1 0,-1-1-1,0 1 1,0-1 0,1 1 0,-1 0 0,3 3 0,4 4 14,-1 0-1,0 1 1,0 0 0,11 19-1,-2 1 64,-1 0 0,-2 2 0,0 0-1,-3 0 1,-1 1 0,-1 0 0,-1 1 0,2 36-1,-8-52 31,-1-15-86,-1 0 1,1 0 0,-1 0-1,0 0 1,0 1 0,0-1-1,-2 6 1,2-9-9,0 1 0,-1 0-1,1-1 1,0 1 0,-1 0 0,1 0 0,0-1 0,0 1 0,0 0-1,0 0 1,0-1 0,0 1 0,0 0 0,0 0 0,0-1 0,0 1 0,0 0-1,1 0 1,-1-1 0,0 1 0,0 0 0,1-1 0,-1 1 0,0 0-1,1-1 1,-1 1 0,1 0 0,0 0 0,0-1-263,0 0-1,0 0 1,0 0-1,0 0 1,0 0 0,0 0-1,0 0 1,0 0 0,0-1-1,0 1 1,0 0 0,0-1-1,0 1 1,0-1-1,0 1 1,0-1 0,0 1-1,1-2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0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9240,'0'0'4280,"-3"10"-3730,-6 14 5,-13 25-1,11-28-29,1 0 1,2 0-1,0 1 0,1 0 0,-4 23 0,10-40-388,1-1 0,0 1 0,1 0 0,-1 0 0,1-1 0,0 1 0,0 0 0,0-1 0,0 1 0,1-1 0,0 1 0,0-1 0,0 0 0,1 0 0,-1 0 0,1 0 0,0 0 0,0 0 0,7 5 0,-7-6-57,0-1 1,0 1-1,1-1 0,-1 0 1,0 0-1,1 0 1,0-1-1,-1 1 1,1-1-1,0 0 1,0 0-1,0 0 0,0 0 1,0-1-1,0 0 1,0 0-1,-1 0 1,1 0-1,0 0 0,0-1 1,0 0-1,0 0 1,0 0-1,4-2 1,1-1 31,0 0 0,-1-1 0,0 0 0,1 0 0,-1-1 0,-1 0 0,1-1 0,-1 0 0,-1 0 0,1 0 0,-1-1 0,7-11 0,-9 13-65,-1 0 0,0 0 1,-1 0-1,1 0 0,-1-1 0,0 1 0,-1-1 1,1 1-1,-1-1 0,0 0 0,-1 1 0,0-1 1,0 0-1,-1 0 0,1 1 0,-1-1 0,-1 0 1,-3-11-1,2 12 2,0 0 1,0 0 0,0 1-1,-1-1 1,0 1-1,0 0 1,0 0-1,-1 0 1,0 1-1,0 0 1,0 0 0,0 0-1,-1 0 1,1 1-1,-1 0 1,0 0-1,0 0 1,0 1-1,0 0 1,0 0 0,-14-2-1,15 3-36,0 1 0,-1-1 0,1 1 1,0 0-1,-1 0 0,1 0 0,0 1 0,0 0 0,-1 0 0,1 0 0,0 1 0,0 0 1,0 0-1,0 0 0,1 0 0,-1 1 0,0 0 0,1 0 0,0 0 0,0 0 0,0 1 1,0 0-1,0-1 0,1 1 0,0 1 0,-1-1 0,-2 6 0,5-7-52,0 0-1,0 1 1,0-1-1,0 1 1,0-1-1,1 0 0,-1 1 1,1 0-1,0-1 1,0 1-1,0-1 1,1 1-1,-1-1 1,1 1-1,0-1 1,1 4-1,9 15-3666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3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4 257 7528,'0'0'11585,"-1"-12"-11081,0-2-348,1 9-94,-1-1-1,1 1 1,0-1-1,0 1 0,0-1 1,1 1-1,0 0 0,0-1 1,1 1-1,-1 0 1,1 0-1,3-6 0,2-5 273,2 0-1,0 0 0,1 1 0,12-15 1,-18 25-207,0 0 0,1 0 0,-1 1 1,1-1-1,0 1 0,1 0 0,-1 0 0,1 1 1,0 0-1,0 0 0,0 0 0,0 1 1,0-1-1,10-1 0,-15 4-89,1 0 1,0 0-1,0 0 0,-1 0 1,1 0-1,0 1 0,-1-1 1,1 1-1,0-1 0,-1 1 1,1-1-1,0 1 0,-1 0 1,1 0-1,-1 0 0,1 0 1,-1 0-1,0 0 0,1 0 1,-1 0-1,0 1 0,0-1 1,0 0-1,0 1 0,0-1 1,0 1-1,0-1 0,0 1 1,0 2-1,3 5 70,-1 1 0,0 0 0,4 18 0,-6-21-75,21 170 591,-16-115-256,17 82-1,-22-137-318,1-1 0,0 1-1,1 0 1,-1-1-1,1 0 1,1 1-1,-1-1 1,1-1 0,0 1-1,0 0 1,1-1-1,7 7 1,-9-9-25,1-1 1,-1 0 0,0 0 0,1 0-1,-1 0 1,1 0 0,-1-1-1,1 0 1,0 0 0,0 0-1,0 0 1,-1 0 0,1-1 0,0 0-1,0 0 1,0 0 0,0 0-1,0 0 1,0-1 0,0 0-1,-1 0 1,1 0 0,5-2-1,0-1 23,0-1-1,1 1 1,-2-2 0,1 1-1,-1-1 1,0-1-1,0 1 1,0-1-1,-1-1 1,0 1-1,-1-1 1,0 0-1,0-1 1,-1 0-1,0 0 1,0 0-1,-1 0 1,5-15-1,3-16 87,-2 0 0,-2-1 0,4-55 0,-2 16 90,-8 68-151,0 0 0,0 0 0,2 1 0,-1-1 0,1 1 0,8-15 0,-11 23-57,1 0 0,0 1 0,-1 0 1,1-1-1,0 1 0,0 0 0,1 0 1,-1 0-1,0 0 0,1 0 0,-1 0 1,1 1-1,-1-1 0,1 1 0,0 0 1,0 0-1,0 0 0,-1 0 0,1 0 0,0 1 1,0-1-1,0 1 0,0 0 0,0 0 1,0 0-1,0 0 0,0 0 0,0 1 1,0-1-1,4 2 0,28 9 62,0 2 0,-1 1 0,37 22 0,15 6 135,-78-39-195,0-1 0,1 0 0,-1 0 0,1 0-1,-1-1 1,1 0 0,-1-1 0,10 0 0,-14 0-713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3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10952,'0'0'7215,"4"12"-6399,1 2-553,-1-1 0,0 1 0,-1-1 0,0 1 0,0 25 0,-3 197 4598,4-218-3712,-4-18-1206,0 1 1,0-1-1,0 0 1,0 0-1,0 1 1,1-1-1,-1 0 1,0 0-1,0 0 1,0 1-1,0-1 1,1 0-1,-1 0 1,0 0-1,0 1 0,1-1 1,-1 0-1,0 0 1,0 0-1,1 0 1,-1 0-1,0 0 1,0 0-1,1 0 1,-1 0-1,0 1 1,0-1-1,1 0 1,-1 0-1,0 0 1,1 0-1,-1-1 1,0 1-1,0 0 1,1 0-1,-1 0 1,0 0-1,0 0 1,1 0-1,-1 0 1,0 0-1,0-1 1,1 1-1,-1 0 0,0 0 1,0 0-1,0 0 1,1-1-1,-1 1 1,0 0-1,0 0 1,0-1-1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5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55 122 5624,'0'0'11038,"-10"-10"-10525,-27-29-5,36 39-468,1 0-1,-1-1 0,1 1 0,0 0 1,-1 0-1,1-1 0,0 1 0,-1 0 0,1 0 1,0-1-1,-1 1 0,1 0 0,0-1 1,-1 1-1,1-1 0,0 1 0,0 0 0,0-1 1,-1 1-1,1-1 0,0 1 0,0-1 1,0 1-1,0 0 0,0-1 0,0 1 0,0-1 1,0 0-1,3 2 267,-3-1 152,4-1 398,12-2-593,0 1 1,1 0 0,-1 1 0,0 1-1,17 2 1,10-1 56,245-8 1146,-144-4-895,27-1 104,-153 11-430,0 0 0,0-1 1,0-1-1,-1-1 0,31-11 0,-41 14-324,-7 4 87,-9 7-3201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1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0 6224,'0'0'9785,"-9"11"-9326,-5 3-296,1 0 80,0 0 1,-17 26-1,11-11 229,1 1-1,2 1 1,1 0 0,-14 39-1,18-39-99,1 1-1,1 0 0,2 0 0,-3 34 0,6-10 220,4 60 1,1-88-392,2-1 1,2 1-1,0-1 1,11 32 0,-2-17 210,38 74 0,-41-96-304,0 0 0,2-1 0,0-1 0,1 0 0,25 23 0,60 61 954,-97-100-1014,-1-1-5,0 0 1,0 1-1,0-1 0,0 0 1,0 0-1,0-1 0,0 1 1,1 0-1,-1 0 0,0 0 0,1-1 1,-1 1-1,0-1 0,1 1 1,1 0-1,1-25 45,0 9-3590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5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9440,'0'0'6600,"12"-5"-5915,26-8-82,0 2 0,1 1 0,63-7 0,158 5 2189,-232 16-2636,-20-3-2679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47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6128,'0'0'13977,"12"-1"-13720,206-20 996,-147 19-685,0 2 0,93 12 0,-97-10 7,-37-2-2978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3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3208,'0'0'3584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4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3408,'0'0'21777,"-7"11"-21499,-3 5-120,0 0-1,1 1 1,1 0 0,0 0-1,2 0 1,0 1 0,1 0-1,-6 38 1,11-47-39,0 0 0,0 1 1,1-1-1,0 0 0,0 0 1,1 0-1,1 0 0,5 15 0,-5-18-42,0 0-1,0-1 1,1 1-1,0-1 1,0 0-1,0 0 1,1 0-1,-1 0 0,1-1 1,0 0-1,1 0 1,-1 0-1,7 3 1,-7-5-18,0 0 0,0-1 0,1 1 0,-1-1 0,1-1 0,-1 1 0,1-1 0,0 1 0,-1-2 0,1 1 0,-1-1 0,6-1 0,-5 2-21,10-6 294,-4 2-1001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4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2 105 7632,'0'0'4448,"0"-10"-3463,-1-5-613,2-34 1220,-1 48-1365,0-1 1,0 1-1,0 0 1,1-1-1,-1 1 1,0 0-1,1 0 0,-1-1 1,1 1-1,-1 0 1,1 0-1,0 0 1,-1-1-1,1 1 0,0 0 1,0 0-1,0 0 1,0 0-1,0 0 1,1 0-1,13-4 1104,-2 5-3653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6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6632,'0'0'8897,"5"12"-8297,0 1-410,0 2 0,-1-1 0,0 0 0,-1 1 0,2 20 0,55 425 4778,-44-397-2991,-14-56-1807,-1-5-98,-1-1 0,1 1 0,-1-1 0,0 1 0,0 0 0,1-1 1,-1 1-1,0 0 0,0-1 0,0 1 0,-1 0 0,1-1 1,0 1-1,-1 2 0,0-1-9,0 1-1,-1-1 1,1 1 0,0-1-1,-1 0 1,0 0 0,1 0-1,-1 0 1,-1 0 0,1 0-1,-5 5 1,-11 26 336,18-33-375,-1 1 0,0-1 0,1 1 0,-1-1 1,1 1-1,0-1 0,0 1 0,-1 0 1,1-1-1,0 1 0,0-1 0,1 1 0,-1 0 1,0-1-1,1 4 0,-1-4-10,1-1 0,-1 1 0,0 0 0,0 0-1,1 0 1,-1 0 0,0 0 0,1-1 0,-1 1 0,1 0 0,-1 0 0,1-1-1,-1 1 1,1 0 0,0-1 0,-1 1 0,1 0 0,0-1 0,0 1 0,-1-1-1,1 1 1,0-1 0,0 0 0,0 1 0,0-1 0,-1 0 0,2 1-1,-1-3 18,0 0 0,-1 0 0,1 0 0,-1 0 0,0 0-1,0 0 1,0 0 0,0 0 0,0 0 0,0-3 0,0 1-17,-9-125 262,0-1-32,9 123-233,0 1-1,1-1 1,0 0 0,1 1 0,-1 0-1,1-1 1,1 1 0,-1 0 0,1 0-1,0 0 1,0 1 0,1-1 0,-1 1-1,1-1 1,1 1 0,-1 1 0,8-8-1,4-1 7,0 1-1,1 0 1,1 1-1,25-11 1,-33 17-12,0 1-1,0 1 1,1 0 0,0 0 0,19-2 0,-24 4 1,0 1 1,0-1 0,0 1 0,0 1 0,0-1 0,-1 1 0,1 0 0,0 0 0,0 1 0,-1-1 0,1 1 0,7 4-1,-11-5-2,1 1 1,-1-1-1,0 1 0,0 0 0,1 0 0,-1 0 0,0 0 0,-1 0 0,1 1 0,0-1 0,-1 0 0,1 1 0,-1-1 0,0 1 0,0 0 0,0-1 0,0 1 0,0 0 0,0 0 0,-1-1 0,1 1 0,-1 0 0,0 0 0,0 0 0,0 0 0,0 0 0,-1-1 0,0 6 0,-1-3 4,0 0 0,0 0 0,0 0 0,0 0 1,-1 0-1,0 0 0,0-1 0,0 1 0,0-1 0,-1 0 1,0 0-1,0 0 0,0-1 0,-7 6 0,-7 3 45,1-1 0,-1-1 1,-1-1-1,0 0 0,0-1 0,-34 9 0,44-15-35,16-2-12,14 2-1,144 45 276,-134-35-115,-1 0 0,0 2 0,35 22 1,-50-23-29,-14-11-104,1 0-1,0 0 0,-1 0 0,1 0 0,0-1 0,0 1 0,1-1 0,-1 1 1,0-1-1,0 0 0,1 0 0,2 1 0,-25-19-1910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8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4:59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18695,'0'0'3056,"10"-3"-2117,32-8-8,-38 11-791,-1-1 0,0 1 0,1-1 0,-1 1 0,1 0 0,-1 0 0,1 1 0,-1-1 0,1 1 0,-1 0 0,0 0 0,1 0 0,-1 0 0,0 0 0,0 1 0,0 0 1,5 2-1,-3 0 40,0 1 1,0-1 0,0 1 0,-1 0 0,0 0-1,8 11 1,-3 1-28,-1 0 0,0 1 0,-1 0 0,6 25 0,-1-6 19,-6-15-24,-1 1 0,-1 0-1,1 28 1,-2-17 88,-2-32-202,-1 1-1,0-1 1,0 0 0,0 1-1,0-1 1,0 1-1,0-1 1,-1 0 0,1 1-1,-1-1 1,1 0 0,-1 1-1,-2 2 1,3-4-19,-1-1 1,1 1-1,-1-1 1,0 1-1,1-1 1,-1 1-1,0-1 1,1 1-1,-1-1 1,0 0-1,1 0 1,-1 1-1,0-1 1,0 0-1,1 0 1,-1 0-1,0 0 1,0 0-1,1 0 1,-1 0-1,0 0 1,0 0-1,0 0 1,1 0-1,-1 0 0,0 0 1,0-1-1,1 1 1,-2-1-1,-19-11-4311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0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8336,'0'0'7678,"7"15"-7157,-4-7-441,1 2 28,0 1-1,0 0 1,-1-1-1,-1 1 1,1 0 0,-2 0-1,0 1 1,0 18-1,-6 32 680,-2 79 3401,7-148-3500,1-13-259,6-35-1,0 7-158,-4 13-52,14-102 416,-14 121-515,1 0 0,0 0-1,2 1 1,0 0 0,0 0 0,13-20 0,-11 24-44,0 0 0,1 0 1,1 1-1,0 1 1,0 0-1,1 0 0,0 1 1,15-9-1,-24 15-64,0 1-1,0 0 1,0 0-1,1 0 1,-1 0-1,0 0 0,0 1 1,1-1-1,-1 1 1,0-1-1,1 1 1,-1 0-1,1 0 1,-1 0-1,0 0 1,1 0-1,-1 1 1,0-1-1,1 1 1,-1-1-1,0 1 1,1 0-1,-1 0 0,0 0 1,0 0-1,0 0 1,0 1-1,0-1 1,0 1-1,0-1 1,-1 1-1,1 0 1,0-1-1,-1 1 1,0 0-1,3 4 1,4 7 32,-1 0 1,0 0 0,-1 1 0,7 23 0,-10-27-16,5 16 67,-1 1 0,-1 0 0,3 40 0,-4 85 411,-2-43-8,-1-47 262,-2-62-759,0 0 1,0-1 0,0 1-1,0 0 1,0 0 0,0 0-1,0 0 1,0 0 0,0 0-1,0 0 1,0 0-1,0 0 1,0 0 0,0 0-1,1 0 1,-1-1 0,0 1-1,0 0 1,0 0 0,0 0-1,0 0 1,0 0-1,0 0 1,0 0 0,0 0-1,0 0 1,0 0 0,0 0-1,0 0 1,0 0 0,1 0-1,-1 0 1,0 0-1,0 0 1,0 0 0,0 0-1,0 0 1,0 0 0,0 0-1,0 0 1,0 0 0,0 0-1,0 0 1,1 0 0,-1 0-1,0 0 1,0 0-1,0 0 1,0 0 0,0 0-1,0 0 1,0 0 0,0 0-1,0 0 1,0 0 0,0 0-1,0 0 1,0 0-1,1 0 1,-1 0 0,0 0-1,0 0 1,0 1 0,0-1-1,0 0 1,0 0 0,0 0-1,0 0 1,5-7-340,-4 6 273,6-6-3816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68 9344,'0'0'5973,"-6"10"-5377,4-7-584,-6 10 307,0 0 0,2 0 0,-9 22 0,13-30-191,1 0-1,-1 0 1,1 0-1,1 1 1,-1-1-1,0 0 1,1 0-1,0 1 1,1-1-1,-1 0 1,1 0-1,0 1 1,0-1-1,1 0 1,-1 0-1,3 5 1,-2-6-43,0-1 0,0 0-1,0 0 1,1 0 0,-1 0 0,0-1 0,1 1 0,0 0 0,0-1 0,0 0 0,0 0 0,0 0 0,0 0 0,0 0-1,1-1 1,-1 1 0,1-1 0,-1 0 0,1 0 0,0 0 0,-1-1 0,1 1 0,0-1 0,-1 0 0,1 0 0,0 0-1,-1 0 1,1-1 0,0 1 0,6-3 0,1 0 28,-1 0 1,-1-1-1,1 0 0,0 0 1,-1-1-1,0-1 0,0 1 0,-1-1 1,1-1-1,7-7 0,-11 9-46,0-1-1,0 0 1,0 1 0,0-2-1,-1 1 1,0 0-1,5-13 1,-7 15-28,-1 0 0,0 0 0,0 0 1,-1-1-1,1 1 0,-1 0 0,0 0 1,0 0-1,0-1 0,-1 1 0,1 0 0,-1 0 1,0 0-1,0 0 0,-4-8 0,1 3 57,0 0-1,-1 0 1,0 0 0,-11-14-1,14 20-65,-1 0 1,1 0-1,-1 0 0,0 1 0,0 0 1,0-1-1,0 1 0,-1 0 0,1 0 0,0 1 1,-1-1-1,1 1 0,-1 0 0,0 0 0,-6-2 1,2 2 31,0 0 1,-1 1-1,1 0 1,0 0-1,0 0 1,0 1 0,-1 0-1,1 1 1,0 0-1,0 0 1,1 1-1,-1 0 1,0 0 0,-12 8-1,5 0 44,11-10-98,1 1 1,-1 1-1,1-1 0,0 0 1,0 1-1,0 0 1,0 0-1,0 0 1,0 0-1,1 0 0,-4 6 1,6-9-28,0 1 0,0-1 0,0 0 0,0 1 0,0-1 0,1 1 1,-1-1-1,0 0 0,0 0 0,0 1 0,0-1 0,1 0 0,-1 1 0,0-1 0,0 0 1,1 0-1,-1 1 0,0-1 0,0 0 0,1 0 0,-1 1 0,0-1 0,1 0 0,-1 0 0,0 0 1,1 0-1,-1 0 0,0 0 0,1 1 0,-1-1 0,1 0 0,-1 0 0,0 0 0,1 0 0,-1 0 1,0 0-1,1 0 0,-1-1 0,0 1 0,1 0 0,-1 0 0,0 0 0,1 0 0,-1 0 0,1-1 1,19-4-493,2-3-3028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3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6016,'0'0'8697,"12"0"-8032,55-3 280,147-13 2613,-202 14-3113,-1-1 1,21-7 0,-24 7-626,1 0 0,-1 0 1,0 1-1,1 0 1,-1 1-1,11-1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1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5720,'0'0'11062,"12"9"-10325,2 3-486,-7-6-105,0 0 0,1-1 0,0 0 0,-1 0 0,2 0 0,-1-1 0,15 5 0,-7-3 208,0-1-1,0 0 1,0-1-1,0-1 1,0-1 0,1 0-1,-1-1 1,1-1-1,18-2 1,-25 1-189,8-1 586,36-8 0,-49 9-645,0 0 0,0-1 1,-1 0-1,1 0 0,-1 0 0,1-1 0,-1 0 0,0 1 0,0-1 0,0-1 0,-1 1 0,5-5 1,-7 6-59,1 0 1,-1 0 0,0 0-1,-1 0 1,1 0 0,0-1 0,0 1-1,-1 0 1,0 0 0,1-1 0,-1 1-1,0 0 1,0 0 0,0-1-1,0 1 1,-1-3 0,-9-37 420,7 34-376,1 1-18,0 0 1,-1 0-1,0 0 0,0 0 1,0 0-1,-7-8 0,7 12-41,1 0-1,-1 0 0,0 1 0,0-1 0,0 1 1,0 0-1,0 0 0,0 0 0,-1 1 0,1-1 1,0 1-1,-1-1 0,0 1 0,-6-1 0,4 1 4,-1 0-1,1 0 1,0 1-1,-1 0 1,1 0-1,0 0 1,-1 1-1,1 0 1,-9 2-1,0 3 37,1 0 0,-22 11-1,26-11-48,-1-1 5,4-2-4,-1 1 0,1-1 1,0 1-1,0 0 0,1 1 0,0 0 1,-1 0-1,1 0 0,1 1 1,-1 0-1,1 0 0,0 0 0,-5 10 1,2-1 38,0 1 0,1 0 0,1 0 0,0 1 0,1-1 0,-4 29 0,8-37-26,0-1 1,1 1 0,0-1 0,0 1 0,1 0 0,0-1-1,0 1 1,1-1 0,0 1 0,0-1 0,1 0-1,-1 0 1,2 0 0,-1 0 0,1 0 0,0-1 0,9 11-1,-4-7 31,0-1 0,1 0 0,1 0 0,0-1-1,0 0 1,0-1 0,1 0 0,0-1 0,0 0-1,25 7 1,-20-8 37,0-1-1,1-1 0,-1-1 0,1-1 0,-1 0 1,1-1-1,34-4 0,-40 2-106,-1 1 1,1 0-1,0 1 0,0 0 1,22 3-1,-21-4-541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5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42 6928,'0'0'11778,"-10"-7"-11286,-33-20-13,42 27-451,0-1 1,1 1 0,-1-1-1,0 1 1,0-1-1,0 1 1,1-1 0,-1 1-1,0 0 1,0 0-1,0-1 1,0 1 0,0 0-1,0 0 1,0 0-1,1 0 1,-1 0 0,0 0-1,0 0 1,0 0-1,0 0 1,0 1 0,0-1-1,0 0 1,1 0 0,-1 1-1,0-1 1,0 1-1,0-1 1,1 1 0,-1-1-1,0 1 1,1-1-1,-1 1 1,0 0 0,-5 4 295,-5 1-94,0 1 0,1 0 0,0 1 0,0 0 0,1 1 0,0 0 0,0 0 0,1 1 0,0 0 0,1 0 0,0 1 0,1-1 0,0 2 0,1-1 0,0 1 0,-4 15 0,2-5-53,2 0 0,0 1 0,2 0 0,0-1 1,2 2-1,0-1 0,2 0 0,3 24 0,-3-41-132,0 0 0,1 0 0,0-1 0,0 1 0,1 0-1,-1-1 1,1 1 0,0-1 0,1 0 0,-1 0 0,1 0 0,0-1-1,0 1 1,1-1 0,-1 0 0,1 0 0,9 6 0,1-2 34,-1 0 0,1 0 0,0-2 0,1 0 1,22 6-1,-22-8-25,0-1 0,0-1-1,0 0 1,0-1 0,0-1 0,0-1 0,0 0 0,18-3 0,-3-3 78,1-1 0,-1-2 1,30-13-1,-51 19-81,-1 0-1,0 0 0,0 0 1,-1-1-1,1-1 0,-1 1 0,0-1 1,0-1-1,-1 1 0,0-1 0,0-1 1,-1 1-1,0-1 0,0 0 1,-1-1-1,6-11 0,-6 9 4,0-1 0,-1 0 0,0 0 0,-1 0 1,0-1-1,-1 1 0,-1-1 0,0 1 0,-1-1 0,0 1 0,-1-1 0,0 0 0,-1 1 0,0 0 1,-1-1-1,-1 1 0,1 0 0,-2 0 0,0 1 0,0-1 0,-1 1 0,-1 0 0,0 1 0,0 0 1,-11-12-1,7 13-27,-1 0 0,0 0 0,0 2 1,-1-1-1,0 1 0,0 1 0,0 1 1,-1 0-1,0 0 0,0 1 0,0 1 1,-1 0-1,-26 0 0,12 2-7,-60 1 65,78 1-70,1 0 0,-1 1 1,0 1-1,0 0 0,1 0 1,-12 6-1,15-6-14,1 0-8,-1 0 0,1 0 1,-1 1-1,-9 6 1,16-9-13,-1-1 1,0 1 0,1-1-1,-1 1 1,1 0-1,-1-1 1,0 1 0,1-1-1,-1 1 1,1 0-1,0 0 1,-1-1 0,1 1-1,0 0 1,-1 0-1,1-1 1,0 1-1,0 0 1,0 0 0,-1 0-1,1-1 1,0 1-1,0 0 1,0 0 0,1 0-1,-1 0 1,0-1-1,0 1 1,0 0 0,0 0-1,1 0 1,-1-1-1,0 1 1,1 0 0,-1-1-1,1 1 1,-1 0-1,1 0 1,-1-1 0,1 1-1,-1-1 1,1 1-1,0-1 1,-1 1 0,1-1-1,0 1 1,-1-1-1,1 1 1,0-1 0,0 0-1,1 1 1,2 1-61,1 1 1,0-1-1,0-1 1,0 1-1,0-1 1,1 0-1,-1 0 1,0 0-1,6 0 1,42-3-3168,-47 2 1908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6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7832,'0'0'14697,"2"10"-14256,57 488 2806,-35-319-1987,-3-36 222,-19-134-1322,-2 1 0,1 0 0,-1 0 0,-1 0 0,0 0 0,-2 11 0,0 22-61,14-43-5322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06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8840,'0'0'7670,"1"11"-6902,6 232 3903,-7-234-4484,1 21 1178,-1-30-1335,0 1 0,0-1 0,1 1 0,-1-1 0,0 1 0,0 0 0,0-1 0,0 1 0,1-1 0,-1 1-1,0-1 1,1 0 0,-1 1 0,0-1 0,1 1 0,-1-1 0,0 0 0,1 1 0,-1-1 0,1 0-1,-1 1 1,1-1 0,-1 0 0,1 1 0,-1-1 0,1 0 0,-1 0 0,1 0 0,-1 0 0,1 0 0,-1 1-1,1-1 1,0 0 0,-1 0 0,1 0 0,-1 0 0,1-1 0,-1 1 0,1 0 0,-1 0 0,1 0-1,-1 0 1,1 0 0,0-1 0,9-3 35,-1-1 0,0 0 0,-1 0 0,16-12-1,3-7-3274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30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6824,'0'0'10586,"3"12"-10125,7 40 351,5 59 0,3 210 1756,-16-294-2303,-1-20-105,0 0 0,-1 0 0,0 0 0,-1 12 1,3 5 567,0-14-45,-1-8-324,-1-5-12,5-102 193,5-9-323,0 31-105,-6 30-38,3 1 0,13-54 0,-18 101-70,0 1 0,0-1 1,0 1-1,1 0 0,0-1 1,0 1-1,0 0 0,0 1 1,6-6-1,6-8 15,-12 14-27,0 0-1,0-1 0,0 1 1,1 0-1,-1 1 0,1-1 1,-1 1-1,1-1 1,0 1-1,5-2 0,-7 3 4,1 1 0,-1-1-1,0 1 1,1-1-1,-1 1 1,0 0 0,1 0-1,-1 0 1,1 0-1,-1 0 1,0 0 0,1 1-1,-1-1 1,0 1 0,1 0-1,-1 0 1,0 0-1,0 0 1,0 0 0,3 2-1,4 3 26,0 1-1,0 0 1,-1 0-1,0 1 1,0 1-1,-1-1 1,0 1-1,-1 0 1,0 1-1,0-1 1,-1 1-1,0 0 1,4 13 0,-1 4 113,0 1 1,6 49-1,-10-47 46,2 0 1,12 38-1,-14-55-84,-1 1 0,2 16 0,-4-20-32,1 1-1,0-1 1,0 0-1,1 0 1,5 9-1,3 4 259,-10-22-329,18-16-3495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30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12664,'0'0'4899,"5"15"-4323,-1-3-435,1 5 66,0 0 0,-1 0 0,-1 0 0,2 19 0,0 126 3116,-5-159-3156,0 0 1,1 0 0,-1 0-1,1 0 1,-1-1-1,1 1 1,2 5-1,3 1-2384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4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0 3408,'0'0'9136,"1"11"-8828,-2 0-236,1 1 0,-1-1 0,-1 0 0,0 0 0,0 0 0,-1 0 0,-1 0 0,-6 13 0,-47 120 649,-21 43 315,-37 43 1058,91-168-972,24-62-1111,0 0 0,0 0 1,0 1-1,0-1 0,0 0 1,0 0-1,0 0 0,0 1 1,0-1-1,0 0 0,0 0 1,0 1-1,0-1 0,-1 0 1,1 0-1,0 1 0,0-1 0,0 0 1,0 0-1,0 0 0,-1 1 1,1-1-1,0 0 0,0 0 1,0 0-1,-1 0 0,1 0 1,0 1-1,0-1 0,0 0 1,-1 0-1,1 0 0,0 0 1,0 0-1,-1 0 0,1 0 0,0 0 1,0 0-1,-1 0 0,1 0 1,0 0-1,0 0 0,-1 0 1,1 0-1,0 0 0,0 0 1,-1 0-1,1 0 0,0 0 1,0 0-1,0-1 0,-1 1 1,1 0-1,0 0 0,0 0 0,0 0 1,-1 0-1,1-1 0,0 1 1,0 0-1,0 0 0,0 0 1,-1-1-1,1 1 0,0 0 1,0 0-1,0-1 0,0 1 1,-1-6-2385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4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7632,'0'0'5632,"16"-1"-5172,251-27 1064,-140 1-931,-39 8 39,100-10 0,106 16 899,-220 14-489,144 23 1,-213-24-944,0 1-1,0 0 1,-1 0 0,1 1 0,0-1 0,-1 1 0,6 3 0,-8-4-77,-1 0 1,0 1 0,0-1 0,0 0-1,1 0 1,-1 1 0,0-1-1,-1 1 1,1-1 0,0 1-1,0-1 1,-1 1 0,1 0 0,-1-1-1,1 1 1,-1 0 0,0-1-1,1 1 1,-1 0 0,0 0 0,0-1-1,0 1 1,-1 2 0,-2 11-2726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6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696 1 7432,'0'0'2400,"-6"9"-1831,-107 172 970,-20 33-462,-2 56 21,-21 38 471,59-152-444,57-91-341,27-47-362,10-16 472,6-11-608,8-17-128,-9 23-144,26-44 210,3 1-1,1 2 1,51-55 0,-41 60 17,1 2 1,84-54-1,-118 86-197,0 0 1,0 0-1,1 1 1,-1 0-1,1 1 0,11-3 1,-21 6-42,1 0 0,-1 0 1,1 0-1,-1 0 1,1 0-1,-1 0 0,1 0 1,-1 0-1,1 0 0,-1 0 1,0 0-1,1 1 0,-1-1 1,1 0-1,-1 0 1,1 1-1,-1-1 0,0 0 1,1 0-1,-1 1 0,0-1 1,1 0-1,-1 1 0,0-1 1,0 1-1,1-1 1,-1 0-1,0 1 0,0-1 1,1 1-1,-1-1 0,0 0 1,0 1-1,0-1 0,0 1 1,0-1-1,0 1 1,0-1-1,0 1 0,0-1 1,0 1-1,0-1 0,0 1 1,-2 25 76,1-24-67,-6 44 44,-16 86 117,22-128-151,0 0 0,0 1 1,1-1-1,-1 0 1,1 0-1,0 1 0,0-1 1,0 0-1,1 1 1,0-1-1,-1 0 1,4 7-1,-3-9-1,0 0 1,0-1-1,1 1 1,-1 0-1,1-1 1,-1 1-1,1-1 1,0 1-1,-1-1 1,1 0-1,0 0 0,0 1 1,0-2-1,0 1 1,0 0-1,0 0 1,0 0-1,0-1 1,0 0-1,1 1 1,-1-1-1,0 0 0,0 0 1,0 0-1,1 0 1,3-1-1,3 0 28,0 0 0,1-1 0,-1 0 0,0-1 0,-1 0 0,1 0 0,0-1 0,-1 0 0,0-1 0,0 0 0,14-11 0,5-6 179,43-50 0,-31 31 69,-37 40-288,12-11 251,-8 12-90,-4 10-33,-2 6-91,-1 3-18,1 0 0,1 1 0,1-1 0,0 0 1,2 0-1,10 36 0,-10-45-21,-1 0 16,1-1 0,10 18 0,-13-25-15,1 0 1,0 0-1,-1 1 0,1-1 1,0 0-1,0 0 0,0-1 1,0 1-1,0 0 0,1-1 1,-1 1-1,0-1 0,1 0 1,-1 0-1,1 0 0,2 1 1,-3-2-2,1 0 0,-1 0 1,0 0-1,0 0 0,0 0 1,0 0-1,0-1 1,1 1-1,-1-1 0,0 0 1,0 0-1,0 0 0,0 0 1,-1 0-1,1 0 1,0 0-1,3-3 0,29-29 121,-28 27-103,6-7 21,0 0 0,-1 0 1,-1-2-1,0 1 0,0-1 0,-2 0 1,0-1-1,8-22 0,-5 6 98,1 1-1,17-33 1,-15 31-14,-12 26-77,0 1 0,0 0 0,1-1 0,7-10 0,-9 16-50,-1 1 0,0 0 0,0-1 0,1 1 0,-1 0 1,0-1-1,1 1 0,-1 0 0,0-1 0,1 1 0,-1 0 0,1 0 1,-1-1-1,1 1 0,-1 0 0,0 0 0,1 0 0,-1 0 0,1 0 0,-1 0 1,1 0-1,-1 0 0,1 0 0,-1 0 0,1 0 0,-1 0 0,1 0 0,-1 0 1,0 0-1,1 0 0,-1 0 0,1 1 0,-1-1 0,1 0 0,-1 0 0,0 0 1,1 1-1,-1-1 0,1 0 0,-1 1 0,0-1 0,1 0 0,-1 1 1,1 0-1,11 18 51,5 16-7,-3 1-1,13 44 1,-22-64-39,-1 1 0,-1 0-1,-1 0 1,-1 0 0,0 1 0,-1-1 0,-3 25-1,2-37-7,0-1 0,0 1 0,-1 0-1,1-1 1,-1 1 0,0-1 0,-1 0-1,1 0 1,-1 1 0,0-2-1,1 1 1,-2 0 0,1-1 0,0 1-1,-1-1 1,-7 5 0,8-6 1,0 0 1,0 0-1,0-1 1,0 1 0,0-1-1,0 0 1,-1 0-1,1 0 1,0-1 0,-1 1-1,1-1 1,-1 1 0,1-1-1,-1 0 1,1-1-1,0 1 1,-1-1 0,1 1-1,-1-1 1,1 0-1,0 0 1,0 0 0,-7-4-1,2 0 17,0 0-1,0 0 1,1-1-1,-1 0 1,1-1 0,-7-8-1,11 11-2,0 0-1,0 0 1,0 0-1,1 0 1,-1 0-1,1-1 1,0 1-1,1-1 1,-1 0-1,1 0 1,0 1-1,0-1 1,0 0-1,0-5 1,2 9-12,-1 0 0,0-1 0,1 1 0,-1 0 0,1 0-1,0 0 1,-1 0 0,1 0 0,0 0 0,0 0 0,-1 0 0,1 1 0,0-1 0,0 0 0,0 0 0,0 1 0,0-1 0,0 0 0,2 0 0,23-10 19,-15 8-27,-1 0 0,1 1-1,0 1 1,0 0 0,0 0-1,14 2 1,67 8 6,-90-9 0,10 3 6,0-1 1,22 10-1,12 2 8,-43-14-24,0 1 0,0 0-1,0 0 1,-1 0 0,1 0 0,0 0-1,0 1 1,-1-1 0,1 1 0,-1-1-1,1 1 1,-1 0 0,0 0 0,0 0-1,0 1 1,3 3 0,6 16-4108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6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14464,'0'0'1928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4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53 5624,'0'0'16114,"-9"9"-15586,-29 30-51,32-28 70,12-6-225,9-5 165,-15 0-481,9-2 185,-1 0 1,0 0-1,1-1 1,-1 0-1,0-1 1,-1 0 0,10-5-1,-15 8-112,1-1 0,-1 1 1,0-1-1,1 0 0,-1 0 0,0 0 0,0 0 0,0 0 0,0 0 0,0 0 0,-1-1 1,1 1-1,-1-1 0,1 1 0,-1-1 0,0 0 0,0 1 0,0-1 0,0 0 1,-1 0-1,1 1 0,-1-1 0,0 0 0,0-5 0,0 6-23,0 0 1,-1 1-1,1-1 0,-1 1 1,0-1-1,1 1 0,-1-1 0,0 1 1,0-1-1,-1-1 0,-3-2-3741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7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0 530 6128,'0'0'5370,"13"-10"-4795,33-28 390,65-68 1,-95 88-737,99-114 1685,-88 99-1174,-2-1 0,22-42-1,-44 70-589,0 0-1,-1-1 0,0 0 1,0 1-1,0-1 1,1-13-1,-1 8 164,-2 12-277,0-1 1,0 1-1,0-1 1,1 1 0,-1-1-1,0 1 1,0-1-1,0 1 1,0 0-1,0-1 1,0 1-1,0-1 1,0 1 0,0-1-1,0 1 1,-1-1-1,1 1 1,0-1-1,0 1 1,0 0-1,0-1 1,-1 1 0,1-1-1,0 1 1,0 0-1,-1-1 1,-8 5 686,-10 16-168,9-5-466,2 0 0,0 1 0,1 0 0,0 0 0,1 1 0,1-1 1,1 1-1,1 1 0,0-1 0,1 0 0,0 1 0,2-1 0,0 0 0,1 1 0,1-1 0,0 1 0,1-1 0,1 0 0,1 0 0,1-1 1,0 1-1,1-1 0,0-1 0,2 1 0,12 18 0,-19-32-66,-1 0 0,1 0-1,0 0 1,0 0 0,0 0 0,0-1 0,0 1 0,1-1 0,-1 1-1,0-1 1,1 0 0,-1 0 0,1 0 0,-1 0 0,1 0 0,0-1-1,-1 1 1,1-1 0,0 0 0,-1 1 0,1-1 0,0 0 0,-1-1-1,1 1 1,0 0 0,-1-1 0,1 0 0,-1 1 0,1-1 0,0 0-1,-1 0 1,3-2 0,4-2 19,1-1 0,-1 0 1,0 0-1,-1-1 0,0 0 0,11-12 0,-9 6 2,0 1 0,-2-2 0,0 1-1,0-1 1,-1-1 0,-1 1 0,0-1 0,4-18-1,-3 9 106,22-43-1,-28 63-122,1 1 1,0 0-1,0-1 0,1 1 0,-1 0 1,0 0-1,1 0 0,4-3 1,-6 5-20,0 1 1,0-1-1,0 1 0,0-1 1,0 1-1,0 0 1,0-1-1,0 1 1,0 0-1,0 0 0,0 0 1,0 0-1,0 0 1,0 0-1,0 0 1,1 0-1,-1 0 0,0 1 1,0-1-1,0 0 1,0 1-1,0-1 1,0 1-1,0-1 0,-1 1 1,1-1-1,0 1 1,0 0-1,0-1 0,0 1 1,-1 0-1,1 0 1,1 1-1,1 2 6,0 0 0,0 0 0,0 0 0,-1 0 0,1 0 1,-1 1-1,0-1 0,-1 1 0,3 8 0,6 44 62,-9-50-65,2 11 25,-2-1-1,0 1 0,0 0 1,-2-1-1,-5 33 1,5-45-23,-1 0 1,1 0-1,-1 0 1,0 0-1,0 0 0,-1 0 1,1-1-1,-1 1 1,0-1-1,-5 6 1,5-7-6,0-1 0,1 0 0,-1 0 0,0 0 0,-1 0 1,1 0-1,0 0 0,0-1 0,-1 0 0,1 0 0,-1 0 1,1 0-1,-1 0 0,1-1 0,-1 1 0,-6-1 1,5 0-1,1-1 1,0 1-1,0-1 1,0 0 0,0 0-1,-1 0 1,2-1-1,-1 0 1,0 1 0,0-1-1,-6-5 1,8 6 3,0-1-1,0 1 1,0-1 0,1 1 0,-1-1 0,0 0-1,1 0 1,0 0 0,-1 0 0,1 0 0,0 0-1,0 0 1,0 0 0,0 0 0,0 0 0,1-1 0,-1 1-1,1 0 1,-1-1 0,1 1 0,0 0 0,0-1-1,0-2 1,1 3-5,0 0-1,0 0 1,0 1-1,1-1 0,-1 0 1,0 1-1,1-1 1,-1 1-1,1-1 1,0 1-1,-1 0 1,1 0-1,0 0 1,0 0-1,3-2 1,1 0-1,4-2-1,0 0-1,1 0 0,-1 1 0,1 0 0,0 1 0,0 1 0,0-1 0,1 2 0,-1-1 0,22 2 0,-14 1 1,0 1 0,1 0 0,-1 2 1,0 0-1,29 11 0,72 19-268,-118-33 213,0 0 0,0 0 0,0-1 0,1 2 0,-1-1 0,0 0 0,-1 0 0,1 1 0,0-1 0,0 1 0,0-1 0,-1 1 0,1 0 0,-1 0 0,0 0 1,3 3-1,-1 0-68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7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13464,'0'0'480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09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1145 4720,'0'0'5617,"12"-9"-5058,26-27 258,-1-2-1,60-81 1,-52 54-61,-3-3 0,-2-2 0,-4-1-1,-3-2 1,32-105 0,-54 152-500,-9 21-118,0 0 0,0 0 0,0 0 0,0-1 0,-1 1 0,0-1 0,1-5 0,-8 19 471,-1 14-473,1 0-1,-4 28 1,1-5-42,-30 185 330,36-187-291,1 0-1,2 0 1,8 61 0,-6-91-37,0 1 1,9 24-1,-10-35-73,0 0 0,0 0-1,1 0 1,-1 0 0,1-1 0,-1 1-1,1 0 1,0-1 0,0 1 0,0-1-1,0 0 1,1 1 0,-1-1 0,0 0-1,1 0 1,0-1 0,3 3 0,-4-4-11,-1 1 0,1-1 0,0 0 0,-1 0 0,1 0 0,0 0 0,-1 0 0,1 0 0,-1-1 0,1 1 0,0 0 0,-1-1 0,1 0 0,-1 1 0,1-1 0,2-1 0,23-17 93,-22 14-76,14-10 33,-1-2-1,0-1 0,-2 0 0,0-1 0,25-38 0,52-116 152,-84 155-193,31-71 149,-5-1-1,-3-2 0,29-147 1,-55 214-55,-1-1 1,-2 0 0,0 0-1,-2-44 1,-1 69-103,0 0-1,0 0 1,0 0 0,0 0 0,0 0-1,0 0 1,0 0 0,-1 0 0,1 0 0,0 0-1,-1 0 1,1 0 0,-1 0 0,1 0-1,-1-1 1,0 2-5,1 0 1,0 0-1,-1 0 0,1 0 1,0 0-1,-1 0 0,1 0 0,0 0 1,-1 0-1,1 0 0,0 1 1,-1-1-1,1 0 0,0 0 0,-1 0 1,1 1-1,0-1 0,0 0 1,-1 0-1,1 1 0,0-1 0,0 0 1,0 0-1,-1 1 0,1-1 0,0 0 1,0 1-1,0-1 0,0 1 1,-15 34 161,-14 57-27,5 0 0,-21 154 1,-13 219 431,57-451-518,1-10-18,0 0 0,0 0 0,-1 0 0,0 0 0,0 0 0,0 0 0,-3 7 0,2-10 156,3-6-98,2-9-26,11-26 50,3 1 0,26-48 0,-38 80-98,-1 0-1,1 1 1,0-1-1,1 1 1,8-7-1,-11 10-9,0 0 1,1 1-1,-1-1 0,1 1 0,0-1 1,0 1-1,0 0 0,0 1 0,1-1 1,-1 1-1,5-1 0,-7 2-7,1 0 0,-1 0-1,1 1 1,0-1 0,-1 1 0,1-1-1,-1 1 1,0 0 0,1 0 0,-1 0-1,0 1 1,1-1 0,-1 1 0,0-1-1,0 1 1,0 0 0,0-1-1,-1 1 1,1 0 0,2 3 0,4 5 4,-1 1 0,10 17 0,-7-9-4,35 59 33,-39-71-29,-1 0 0,1 0 0,-1 0 0,2-1 1,-1 0-1,1 0 0,14 9 0,-19-14-5,0 0 0,0 0 0,1-1 0,-1 1 0,0 0 0,0-1 0,1 1 0,-1-1 0,0 0 0,0 0 0,1 0 1,-1 0-1,0 0 0,1 0 0,-1-1 0,0 1 0,0-1 0,1 1 0,-1-1 0,0 0 0,0 0 0,0 0 0,0 0 0,0 0 0,0-1 0,0 1 0,0-1 0,-1 1 1,1-1-1,1-2 0,2-1 5,-1 0 1,1 0 0,-2-1-1,1 0 1,0 0 0,-1 0-1,0 0 1,-1-1 0,3-7-1,1-11 19,-1 0 0,-1-1 0,-1 1 0,-1-44 0,-1 67-22,-1 1 0,0-1-1,0 1 1,0-1-1,0 0 1,-1 1-1,1-1 1,0 1-1,-1-1 1,1 1-1,-1-1 1,1 1 0,-1-1-1,0 1 1,0-1-1,1 1 1,-1 0-1,0 0 1,0-1-1,-1 1 1,1 0-1,0 0 1,0 0-1,0 0 1,-1 0 0,-2-1-1,3 2-2,-1 0 0,1 0 0,-1 0 0,1 0 0,-1 0 0,1 0 0,-1 1 0,1-1 1,-1 1-1,1-1 0,-1 1 0,1-1 0,0 1 0,-1 0 0,1 0 0,0-1 0,0 1 0,0 0 0,-1 0 0,1 1 0,0-1 0,0 0 0,0 0 0,1 0 0,-1 1 0,-1 1 0,-3 3 3,1 1-1,0 0 0,0 0 0,1 0 1,0 0-1,0 1 0,1-1 0,-1 1 0,2 0 1,-1-1-1,1 1 0,0 0 0,1 0 0,0 0 1,0 0-1,1 0 0,0 0 0,0-1 0,0 1 1,4 10-1,2-2 11,1 1-1,19 30 1,-23-42-7,0 1 1,0-1-1,1 0 1,-1-1-1,1 1 0,1-1 1,-1 0-1,1 0 1,-1-1-1,1 0 0,8 4 1,27 8-33,48 12 0,-60-24 124,-28-3-239,0 0 0,-1 0 0,1 0 0,0 0 0,-1 0 0,1 0 0,0-1 0,0 1 0,-1 0 0,1 0 0,0 0 0,-1-1 0,1 1 0,0 0 0,-1-1 0,1 1 0,0 0 0,-1-1 0,1 1 0,-1-1 0,1 1 0,-1-1 0,1 1 0,-1-1 0,1 0 0,-1 1 0,1-1 0,-1 0 0,0 1 0,1-1 0,-1 0 0,0-1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0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10752,'0'0'904,"84"-12"-688,-13 4 416,17 2-8,-1 2-56,4 4 8,-5 4-128,5-2 0,0 2-144,0-4 0,-13-6-120,-5-6-8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4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0 908 7136,'0'0'4160,"10"8"-3706,-1-1-302,0 0 0,0-1-1,0 0 1,1-1-1,0 0 1,0 0-1,0-1 1,0 0 0,15 2-1,-17-5 58,0 0 0,0-1-1,0 0 1,0 0 0,0-1 0,0 0-1,0 0 1,0-1 0,0 0 0,0-1-1,-1 1 1,12-7 0,-16 7-146,-1 1 0,1 0-1,-1-1 1,0 0 0,1 1 0,-1-1 0,0 0 0,0 0 0,0 0 0,-1-1 0,1 1 0,0 0-1,-1-1 1,1 1 0,-1-1 0,0 1 0,0-1 0,0 0 0,0 1 0,-1-1 0,1 0 0,-1 0 0,1 1-1,-1-1 1,0 0 0,0 0 0,0 0 0,0 0 0,-1 1 0,1-1 0,-1 0 0,0 0 0,0 1-1,0-1 1,0 0 0,0 1 0,-3-5 0,1 3-20,1 0 1,-1 0-1,0 1 1,0-1-1,0 1 0,-1 0 1,1 0-1,-1 0 0,0 0 1,0 1-1,0 0 0,0-1 1,0 1-1,0 1 0,0-1 1,-1 1-1,1-1 1,-1 1-1,1 1 0,-1-1 1,0 0-1,1 1 0,-1 0 1,1 0-1,-10 2 0,8-1-17,-1 0 0,1 0 0,0 0 0,0 1-1,0 0 1,0 0 0,0 1 0,0 0 0,1 0-1,-1 0 1,1 1 0,0-1 0,0 1-1,0 0 1,1 1 0,-1-1 0,1 1 0,-6 8-1,5-3 15,-1-1-1,2 1 0,0 0 0,0 0 1,1 1-1,0-1 0,-3 22 0,5-25-9,1 0 0,0 0 0,1 0 0,0 0 0,0-1-1,0 1 1,1 0 0,0 0 0,0 0 0,0-1 0,1 1 0,0-1-1,6 9 1,-3-6 40,1 1-1,0-1 0,0 0 0,1-1 1,0 0-1,16 13 0,-18-17-34,0-1 1,0 1-1,0-1 1,0 0-1,1-1 1,-1 1-1,1-1 1,-1-1-1,1 1 0,0-1 1,0 0-1,10 0 1,-2-2 37,1 0 1,-1-1-1,1-1 1,-1 0 0,0-1-1,0-1 1,18-7-1,10-9 189,42-26 0,-31 16-40,-21 10-44,-1-1-1,51-47 1,-10 8 89,-67 56-235,1-1-1,-1 0 1,9-10-1,-13 14-14,-1 0 0,1 0 0,-1 0-1,0 0 1,1-1 0,-1 1 0,0 0-1,0-1 1,-1 1 0,1 0 0,0-1-1,-1 1 1,0-1 0,1 1-1,-1-1 1,0-4 0,0 7-13,0-1-1,-1 0 1,1 1 0,0-1-1,0 1 1,0-1 0,0 1-1,-1-1 1,1 1 0,0-1-1,-1 1 1,1-1 0,0 1 0,-1-1-1,1 1 1,-1 0 0,1-1-1,0 1 1,-1-1 0,1 1-1,-1 0 1,1 0 0,-1-1-1,1 1 1,-1 0 0,1 0-1,-1 0 1,0-1 0,1 1 0,-1 0-1,1 0 1,-1 0 0,1 0-1,-1 0 1,0 0 0,1 0-1,-1 0 1,1 0 0,-2 1-1,-25 9 89,22-8-83,-15 10 8,0 0 1,1 0-1,1 2 0,-1 0 1,2 2-1,0 0 0,1 0 1,1 2-1,-22 32 0,32-43-2,1 0-1,0 0 0,0 1 1,1-1-1,0 1 0,0 0 1,1 0-1,0 0 0,-2 14 0,3-17 7,1 0-1,0 1 1,0-1-1,0 1 1,1-1-1,0 1 1,0-1-1,0 0 1,1 1-1,-1-1 1,1 0-1,1 0 1,-1 0-1,1 0 0,4 6 1,-5-9-11,-1 0-1,1 0 1,0-1 0,-1 1 0,1-1-1,0 1 1,0-1 0,0 0 0,0 0 0,0 0-1,0 0 1,0 0 0,0 0 0,0-1-1,1 1 1,-1-1 0,0 1 0,0-1-1,1 0 1,-1 0 0,0 0 0,1 0-1,-1 0 1,0-1 0,0 1 0,1-1-1,-1 1 1,0-1 0,0 0 0,3-1 0,7-4 25,-1 0 0,0-1 0,0 0 1,12-11-1,-9 8-2,-3 2-5,0 0 0,-1-1 0,1-1 1,-2 1-1,1-1 0,-1-1 0,12-18 0,-7 3 54,15-35 1,-26 54-59,0 0 0,-1-1 1,0 1-1,0 0 0,0-1 1,-1 1-1,0-1 0,-1 0 1,0 1-1,-1-13 0,1 18-7,-1-1 0,1 1-1,-1-1 1,0 1 0,0 0 0,0-1-1,0 1 1,0 0 0,0-1 0,-1 1 0,1 0-1,-1 0 1,1 0 0,-3-2 0,3 4-11,0-1 0,0 1 0,0-1 0,-1 1 0,1 0 0,0-1 0,0 1 1,0 0-1,0 0 0,0 0 0,0 0 0,0 0 0,0 0 0,0 0 0,-1 0 0,1 1 1,0-1-1,0 0 0,0 1 0,0-1 0,0 0 0,0 1 0,0-1 0,0 1 1,0 0-1,0-1 0,1 1 0,-1 0 0,0 0 0,0-1 0,0 1 0,0 2 1,-16 15 10,1 1 1,1 1 0,1 0 0,1 1 0,1 1-1,0 0 1,-15 43 0,3 10 36,-17 87 0,5-37 10,-1 8 34,-3 9 188,30-121-110,6-19 48,6-15-9,6-31-151,2 1 0,2 1 0,2 0 1,2 1-1,2 0 0,26-45 0,-17 45-51,1 0 1,2 2-1,2 1 0,1 2 1,2 1-1,77-59 0,22-18-9,-115 96-1,20-13 44,-23 19 23,-21 30-53,-12 32 0,-64 142 69,78-186-74,-1-1-1,1 0 0,1 1 1,-1 0-1,1-1 0,1 1 1,0 0-1,0 0 0,0 0 1,1 0-1,1 12 0,-1-20-9,0 0-1,0 1 1,0-1-1,0 0 1,0 1-1,0-1 0,1 0 1,-1 0-1,0 1 1,0-1-1,0 0 1,1 1-1,-1-1 0,0 0 1,0 0-1,1 1 1,-1-1-1,0 0 0,0 0 1,1 0-1,-1 1 1,0-1-1,1 0 1,-1 0-1,0 0 0,1 0 1,-1 0-1,0 0 1,1 0-1,-1 0 1,0 0-1,1 0 0,-1 0 1,0 0-1,1 0 1,-1 0-1,0 0 0,1 0 1,-1 0-1,0 0 1,1 0-1,-1 0 1,0-1-1,1 1 0,0 0 1,17-11 38,1-6-2,26-28 1,-20 18-11,-7 7-9,-1-1 0,19-32 1,12-15 13,-34 51-29,7-8 51,20-34-1,-40 78 109,-5 27-147,1-17 14,2-12-1,0 0-1,2 0 0,0 1 0,0-1 1,7 26-1,-6-36-9,0 0 0,0-1 0,0 1 0,1 0-1,0-1 1,1 1 0,-1-1 0,1 0 0,1 0 0,-1-1 0,1 1 0,0-1 0,0 0 0,0 0 0,11 6-1,-13-9-7,1 0 0,0-1-1,0 0 1,0 0-1,0 0 1,0 0-1,0-1 1,1 1-1,-1-1 1,0 0 0,0 0-1,0-1 1,0 1-1,0-1 1,0 0-1,0 0 1,0 0-1,0-1 1,7-3 0,4-2 21,-1 0 0,0-2 0,22-16 0,26-25 130,94-99-1,-152 146-154,2-5 35,1 1-1,0 0 0,0 1 0,0-1 0,13-7 1,-18 14-37,-1-1 0,1 0 0,0 0 0,-1 0 0,1 1 0,0-1 0,-1 1 0,1 0 0,0-1 1,0 1-1,-1 0 0,1 0 0,0 0 0,0 0 0,0 0 0,-1 0 0,1 1 0,0-1 0,-1 1 0,1-1 1,0 1-1,-1 0 0,1-1 0,0 1 0,-1 0 0,1 0 0,-1 0 0,1 0 0,-1 1 0,0-1 0,0 0 1,1 0-1,-1 1 0,0-1 0,0 1 0,0-1 0,1 3 0,-1-3-3,-1 0-1,1 0 1,0 0-1,-1-1 1,1 1-1,-1 0 1,1 0-1,-1 0 1,1 0-1,-1 0 0,1 0 1,-1 1-1,0-1 1,0 0-1,0 0 1,0 0-1,1 0 1,-1 0-1,-1 0 1,1 0-1,0 1 1,0-1-1,0 0 1,-1 0-1,1 0 1,0 0-1,-1 0 1,1 0-1,-1 0 1,1 0-1,-1 0 1,1 0-1,-1 0 1,-1 0-1,-1 2 6,-1-1-1,1 0 1,-1 0-1,0-1 1,0 1-1,0-1 1,0 0-1,-6 2 1,-53 9 14,33-7 14,-50 17-1,69-19-28,1 2 0,-1-1 0,1 2 0,1-1 0,-1 1 1,1 1-1,0 0 0,-11 11 0,17-15-5,-1 0 0,1 0-1,0 1 1,0 0 0,0-1 0,1 1-1,-1 0 1,1 0 0,-2 6 0,4-8-4,-1 0 1,1 0 0,0 0 0,0 0-1,0 0 1,0 1 0,0-1 0,1 0 0,-1 0-1,1 0 1,-1 0 0,1 0 0,0 0-1,0 0 1,0 0 0,0 0 0,0 0 0,0 0-1,0 0 1,1-1 0,2 4 0,0 0-3,1 0 0,0 0 1,0 0-1,0 0 0,1-1 1,-1 0-1,1 0 0,0 0 1,9 3-1,-12-6 4,1 0 1,-1 0-1,0 0 0,1 0 0,-1-1 1,1 1-1,-1-1 0,1 0 1,-1 0-1,1 0 0,-1-1 0,1 1 1,-1-1-1,1 0 0,-1 0 0,0 0 1,1 0-1,-1-1 0,0 1 1,0-1-1,4-3 0,11-8 10,-2-1 0,0-1 1,-1 0-1,0-1 0,-1 0 0,-1-2 0,0 1 1,9-20-1,-9 19 66,-8 18-5,-1 10-50,0 17-23,14 40 0,-15-58-4,1 0-1,0 0 1,0-1-1,1 1 1,0-1 0,0 0-1,13 14 1,-15-19 2,1-1 0,-1 1 1,1 0-1,0-1 0,0 0 1,0 0-1,0 0 0,0 0 0,0-1 1,1 1-1,-1-1 0,0 0 1,1-1-1,-1 1 0,1-1 1,-1 0-1,1 0 0,-1 0 0,1 0 1,-1-1-1,1 0 0,4-1 1,3-2 5,-1 1 1,0-1 0,0-1-1,0 0 1,-1 0 0,0-1-1,14-10 1,1-4-9,-1-1 1,-1-1-1,-1-1 0,-1-1 1,-1-1-1,-2-1 0,26-45 1,-26 37 2,-2-1 0,-2-2 0,0 1 0,-3-1 0,13-72 0,2-138 34,-25 197-41,-1 0 1,-16-98-1,13 128 8,-2 0-1,0 0 0,-16-36 1,21 54-1,-1 0 1,0 0 0,-1 0-1,1 1 1,0-1 0,0 0-1,-1 0 1,1 1 0,-1-1-1,1 1 1,-1-1-1,0 1 1,0 0 0,-2-2-1,3 3 2,0-1 0,0 1 0,-1 0 0,1-1 0,0 1 0,0 0 1,0 0-1,-1 0 0,1 0 0,0 0 0,0 0 0,0 0 0,-1 1 0,1-1 0,0 0 0,0 1 0,0-1 0,0 1 0,0-1 0,0 1 0,0-1 0,0 1 0,0 0 0,0 0 0,0-1 0,-1 2 0,-6 7-7,1-1 1,0 1-1,1 0 1,0 0-1,1 0 1,-1 1-1,2 0 1,-7 18-1,0 9-17,-8 42 1,7-2-55,4 0 0,1 123 0,16-51-49,0-37 24,-8-90 70,10 42 0,0-7-23,-11-56 58,0 0 0,0-1-1,1 1 1,-1 0-1,0-1 1,1 1 0,-1-1-1,1 1 1,-1 0-1,0-1 1,1 1 0,-1-1-1,1 1 1,0-1-1,-1 0 1,1 1 0,-1-1-1,1 1 1,0-1-1,-1 0 1,1 0 0,0 1-1,-1-1 1,1 0-1,0 0 1,-1 0 0,1 0-1,0 0 1,0 0-1,-1 0 1,1 0 0,0 0-1,0 0 1,-1 0-1,1 0 1,0 0 0,-1-1-1,2 1 1,28-11-10,-12-1 33,0 0-1,0-2 0,-1 0 1,-1-1-1,25-29 1,-40 43-18,0-1 0,0 1 1,0 0-1,0 0 0,1 0 0,-1 0 1,0 0-1,1 0 0,-1 0 0,1 0 1,-1 0-1,1 1 0,-1-1 1,1 1-1,0-1 0,1 0 0,-2 2-3,0-1-1,0 0 1,0 1-1,0-1 1,0 0-1,0 1 1,-1-1-1,1 1 1,0-1-1,0 1 1,-1 0-1,1-1 1,0 1-1,-1 0 1,1-1-1,-1 1 1,1 0-1,-1 0 1,1 0-1,-1-1 1,1 1-1,-1 0 1,0 0-1,1 0 1,-1 0-1,0 0 1,0 0-1,0 0 1,0 0-1,0 1 1,11 54 1,-5-16 0,14 43 0,-19-82-2,-1 0 0,0 1 0,0-1 0,1 0 0,-1 1 0,1-1 0,-1 0 0,1 0 0,-1 1 0,1-1 0,0 0 0,0 0 0,-1 0 0,1 0 0,0 0 0,0 0 0,0 0 0,0 0 0,0 0 0,1-1 0,-1 1 0,0 0 0,0-1 0,0 1 0,1 0 0,-1-1 0,0 0 0,1 1 0,-1-1 0,0 0 0,1 0 0,-1 0 0,0 0 0,1 0 0,-1 0 0,0 0 0,1 0 0,-1 0 0,0-1 0,3 0 0,3-2 11,1-1-1,-1 1 1,0-2-1,0 1 1,10-10-1,-2 2 6,135-109 228,-127 92-183,-20 25-59,-1 0 0,1 0 1,0 0-1,1 0 1,-1 1-1,8-7 0,-35 86-24,22-66 10,1 0 0,0 0 0,1 0 0,0 0 0,1 0 0,0 0 0,2 11 0,-2-18 10,-1-1 0,1 1-1,-1-1 1,1 0-1,0 0 1,0 1-1,0-1 1,0 0 0,1 0-1,-1 0 1,1 0-1,-1 0 1,1 0 0,-1-1-1,1 1 1,0 0-1,0-1 1,0 1-1,0-1 1,0 0 0,0 0-1,0 0 1,1 0-1,-1 0 1,0 0-1,1 0 1,-1-1 0,0 1-1,1-1 1,-1 0-1,1 0 1,-1 0 0,1 0-1,3-1 1,-1 1 3,-1-1 1,1 0-1,0-1 1,0 1-1,-1-1 1,1 0 0,-1 0-1,0-1 1,0 1-1,1-1 1,-1 0-1,-1 0 1,1 0-1,0 0 1,-1-1-1,0 0 1,0 0-1,0 0 1,0 0 0,-1 0-1,1 0 1,-1 0-1,0-1 1,0 0-1,-1 1 1,3-9-1,-2 5 2,-1 0 0,0 0 0,0 0 0,-1 0-1,1 1 1,-2-1 0,1 0 0,-1 0 0,0 0-1,-1 0 1,0 1 0,0-1 0,-1 1 0,0-1-1,0 1 1,-5-9 0,0 2 3,-15-19 37,21 32-42,1-1 0,-1 1 0,1 0 1,-1-1-1,1 1 0,-1 0 0,0 0 1,0 0-1,1 0 0,-1 0 0,0 1 0,0-1 1,0 0-1,0 1 0,0 0 0,0-1 1,-3 1-1,2 0 8,0 0 1,0 1 0,0-1 0,0 1-1,0 0 1,0 0 0,0 0-1,0 0 1,0 0 0,0 0 0,1 1-1,-5 2 1,7-3-10,-1-1 1,0 1-1,1-1 0,-1 1 0,1-1 1,-1 1-1,1 0 0,0-1 1,-1 1-1,1 0 0,0-1 0,-1 1 1,1 0-1,0-1 0,0 1 1,-1 0-1,1 0 0,0-1 0,0 1 1,0 0-1,0 1 0,0-1 0,1 0 1,-1 1-1,1-1 0,0 0 0,-1 0 0,1 0 0,0 1 0,0-1 0,0 0 1,-1 0-1,1 0 0,0 0 0,0-1 0,0 1 0,1 0 0,1 1 0,6 3 1,1 0-1,0 0 0,0-1 0,0 0 0,1-1 0,-1 0 1,1-1-1,0 0 0,16 1 0,14-2-2,48-4 0,-72 2 2,11-1-19,0 1 0,-1 2 0,1 1-1,0 0 1,-1 2 0,0 2 0,29 8 0,-55-13 19,0-1 1,0 1-1,0-1 1,0 1-1,0-1 1,0 1-1,0 0 1,-1-1-1,1 1 1,0 0-1,0 0 1,-1-1-1,1 1 1,0 0-1,-1 0 1,1 0-1,-1 0 1,1 0-1,-1 0 1,0 0-1,1 0 1,-1 1 0,1 1 6,-1 0 0,0 1 0,1-1 0,-2 0 0,1 0 1,0 0-1,-1 5 0,-3 4 41,1 0-1,-10 20 1,13-32-49,-11 34 403,33-53-219,82-82 23,-64 71-126,-36 28-67,-1 0 0,0 0 0,0 1 0,0-1 1,1 1-1,-1 0 0,1 0 0,-1 0 0,1 1 0,-1-1 0,7 1 0,-8 0-8,0 1 0,0 0-1,0-1 1,-1 1-1,1 0 1,0 0 0,-1 0-1,1 0 1,-1 0 0,1 0-1,-1 1 1,1-1-1,1 3 1,17 22 19,-20-25-25,13 20 19,15 35 0,-4-5-2,-13-33-17,10 22 0,-21-39 0,0 1 0,1-1 0,-1 0 0,0 1 0,0-1 0,0 0 0,0 1 0,0-1 0,0 1 0,-1-1 0,1 0 0,0 1 0,-1 1 0,-2 10 0,-5-19 520,2 2-2924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4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16479,'0'0'3032,"65"79"-3016,-37-57-128,-4-4-8,-12-6-72,-10-2-8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4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12664,'0'0'752,"117"-12"-352,-8-2 0,32-5 304,16 7-8,13 6 56,17 4 7,21-4-71,-53-6 16,-59 2-160,-5-8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1001 6928,'0'0'6272,"15"-8"-5686,-13 7-568,11-5 104,0-2 1,0 1 0,0-2-1,-1 0 1,0 0 0,-1-1-1,0 0 1,12-16 0,-8 5 129,-1-1 1,-1-1-1,15-36 1,21-78 613,-27 73-491,1-4 202,-4-1-1,-2-1 0,-3 0 0,5-102 1,-17 158-352,-2-1 0,1 1 0,-2 0 0,0 0 0,-1 0 1,-4-17-1,6 30-212,0 1 0,0 0 0,0 0 0,0-1 0,0 1 0,-1 0 0,1-1 0,0 1 0,0 0 0,0 0 0,0-1 0,0 1 0,-1 0 0,1 0 0,0 0 0,0-1 0,0 1 0,-1 0 0,1 0 0,0 0 0,0 0 1,-1-1-1,1 1 0,0 0 0,-1 0 0,1 0 0,0 0 0,0 0 0,-1 0 0,1 0 0,0 0 0,-1 0 0,1 0 0,0 0 0,0 0 0,-1 0 0,1 0 0,0 0 0,-1 0 0,1 0 0,0 0 0,0 0 0,-1 0 0,1 1 0,0-1 0,0 0 0,-1 0 1,1 0-1,0 0 0,-1 1 0,-13 14 314,-1 12-193,1 0-1,1 1 1,2 1 0,0 0 0,-6 31 0,12-42-84,-75 342 564,-5 18 44,28-180-159,33-139-116,19-47 11,18-41-178,9-13-165,2 2 0,1 0 1,2 1-1,2 2 0,2 1 0,0 1 1,3 2-1,40-31 0,150-122 153,-120 113-74,-96 70-69,-7 8-32,-9 17-17,5-13-5,-20 48 35,-13 39 1,31-82-15,2 1-1,-1-1 1,2 0-1,-1 28 1,3-37-9,1 0 0,0 0 0,0-1 0,0 1 0,0 0 0,1-1 0,0 1 0,0-1 0,0 0 0,1 0 0,-1 0 1,1 0-1,5 5 0,-7-7-3,0 0 0,1 0 0,0 0 0,-1-1 0,1 1 0,0 0 0,0-1 0,0 0 0,0 1 0,0-1 1,1 0-1,-1 0 0,0 0 0,0 0 0,1-1 0,-1 1 0,0-1 0,1 1 0,-1-1 0,1 0 0,-1 0 0,0 0 0,1 0 1,-1 0-1,1-1 0,-1 1 0,3-1 0,-2-2 7,0 1 1,0 0 0,-1-1-1,1 0 1,-1 0 0,0 1-1,0-2 1,0 1 0,0 0-1,0 0 1,0 0-1,-1-1 1,0 1 0,0-1-1,2-6 1,-1 1 8,9-28 63,-2-1 0,5-52 0,-8 46-46,0-24 44,-5 51-44,0 1 0,0 0 0,2-1 0,0 1 0,9-28-1,-11 43-43,-1 0-1,1 0 0,-1 0 0,1 0 1,-1 0-1,1 0 0,-1 0 0,1 0 1,0 0-1,0 0 0,-1 1 0,1-1 1,0 0-1,0 1 0,0-1 0,0 0 1,0 1-1,0-1 0,0 1 0,0-1 1,0 1-1,0 0 0,0-1 0,0 1 1,0 0-1,1 0 0,-1 0 0,0 0 1,0 0-1,0 0 0,0 0 0,0 0 1,0 0-1,0 0 0,1 1 0,-1-1 1,0 0-1,0 1 0,0-1 0,0 1 1,0-1-1,1 2 0,6 3 16,0 0 0,-1 1 0,0 0-1,9 9 1,-10-9-7,18 16 19,135 120 216,-129-119-163,0-1-1,2-1 1,57 28 0,-79-45-52,0 0-1,0-1 1,1 0 0,-1-1 0,1 0 0,-1-1 0,1 0 0,-1 0 0,1-1-1,0 0 1,11-3 0,-15 2-22,-1 0-1,1-1 1,0 1 0,-1-2-1,0 1 1,1-1 0,-1 0 0,0 0-1,0-1 1,0 1 0,-1-1-1,0-1 1,1 1 0,-1-1-1,-1 0 1,1 0 0,-1 0-1,6-9 1,5-21-3840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8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14168,'0'0'3639,"31"-71"-2823,-25 65-232,-2 2 8,2 2-160,2 4 0,4 8-176,0 4 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8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0 536 8336,'0'0'5934,"12"6"-5252,-3-2-531,-6-2-102,0 0 1,0-1 0,0 1-1,0-1 1,1 0 0,-1 1 0,0-1-1,1-1 1,-1 1 0,1 0 0,-1-1-1,1 0 1,-1 0 0,1 0-1,0 0 1,-1 0 0,1-1 0,-1 0-1,1 0 1,-1 0 0,0 0-1,6-3 1,3-3 159,0-2 0,0 1 1,-1-2-1,-1 1 0,0-1 0,11-14 0,49-74 786,-39 51-589,21-23 156,23-36 524,-69 96-761,-1 0-1,0 0 0,4-17 1,-8 26 223,-4 9-44,-13 36-130,-30 90 246,42-117-533,0 1-1,1 0 1,1 1 0,0-1 0,2 30-1,1-43-54,-1 1-1,1-1 0,0 0 1,0 1-1,1-1 1,-1 0-1,1 0 0,1 0 1,-1 0-1,1 0 1,-1-1-1,1 1 0,1-1 1,-1 0-1,1 0 1,-1 0-1,1 0 0,0 0 1,0-1-1,1 0 1,-1 0-1,1 0 0,0 0 1,0-1-1,-1 0 1,2 0-1,-1 0 0,0 0 1,0-1-1,0 0 1,1 0-1,-1-1 0,1 1 1,-1-1-1,0 0 1,1-1-1,-1 1 0,0-1 1,10-2-1,6-3 61,-1-1-1,1-1 1,-2-1-1,1 0 1,29-20-1,86-71 466,-116 85-466,-3 2 39,-1-2-1,23-28 1,6-6 377,-48 56-431,1 0 0,0 1 0,0-1-1,1 0 1,-1 1 0,0 8-1,-11 62-25,14-73-42,0 0 0,0 1 0,0-1 0,1 1 0,-1-1 0,1 0 0,0 0 0,1 1 0,0-1 0,-1 0 0,2 0 0,-1 0 0,0 0 0,1-1 0,0 1-1,0-1 1,1 0 0,-1 0 0,6 5 0,-6-6-3,0 0 0,1-1 0,-1 0 0,1 1-1,0-1 1,0-1 0,0 1 0,0 0 0,0-1 0,0 0 0,0 0-1,0 0 1,0-1 0,1 1 0,-1-1 0,0 0 0,1 0-1,-1 0 1,0-1 0,0 0 0,0 1 0,1-1 0,-1-1 0,6-2-1,-1 1 1,-1-2 1,0 1-1,0-1 0,0 0 0,-1 0 0,1-1 0,7-8 0,-12 12-2,-1 0-1,0-1 1,0 1 0,-1-1 0,1 1 0,0-1-1,-1 1 1,1-1 0,-1 0 0,0 0 0,0 0-1,0 1 1,0-1 0,-1 0 0,1 0 0,-1 0-1,0 0 1,0 0 0,0-1 0,0 1 0,0 0-1,-1 0 1,1 0 0,-1 0 0,0 1 0,-1-4-1,-3-6 10,-2 1-1,1 0 0,-1 0 0,0 1 0,-1 0 1,-1 0-1,1 1 0,-2 0 0,1 0 0,-1 1 0,0 1 1,-15-9-1,12 11 12,1 1 1,-1 1-1,-23-3 0,-2-1 37,33 5-48,-1 1 0,0 0-1,1 0 1,-1 1 0,1 0 0,-1 0-1,0 0 1,1 1 0,-1-1 0,-7 3-1,48-9 21,41 0-1,6-2-55,-14 0 16,1 3-1,133 7 1,-194-1 11,-1 0 0,1 0 1,-1 0-1,0 1 0,0 0 1,1 1-1,-1-1 0,-1 1 0,1 1 1,0-1-1,-1 1 0,10 8 1,-12-9 7,-1 1 0,0-1 0,-1 1 0,1-1 0,-1 1 0,1 0 0,-1 0 0,0 0 0,-1 0 0,1 0 0,-1 0 0,0 1 0,0-1 0,0 1 0,0-1 0,-1 0 0,0 1 0,0-1 0,0 1 0,0-1 0,-1 1 0,-1 6 0,0-3 24,-1 0 1,0 0-1,0 0 1,-1-1-1,0 1 1,0-1-1,-1 0 0,1 0 1,-11 11-1,15-18-27,0 0 0,0 0 0,0-1 0,0 1 0,0 0 0,0 0 0,0 0 0,0 0-1,0 0 1,0 0 0,0 0 0,0-1 0,0 1 0,-1 0 0,1 0 0,0 0 0,0 0 0,0 0-1,0 0 1,0 0 0,0 0 0,0 0 0,0-1 0,0 1 0,0 0 0,0 0 0,-1 0 0,1 0-1,0 0 1,0 0 0,0 0 0,0 0 0,0 0 0,0 0 0,0 0 0,-1 0 0,1 0-1,0 0 1,0 0 0,0 0 0,0 0 0,0 0 0,0 0 0,0 0 0,-1 0 0,1 0-1,5-14 73,-3 10-68,22-42 97,32-46 0,-45 78-78,0 0 0,0 0 1,1 2-1,1-1 0,0 2 1,1 0-1,16-11 0,-29 21-26,1 0 1,-1 0-1,0 0 1,1 0-1,-1 1 1,1-1-1,-1 0 1,1 1-1,-1-1 0,1 1 1,-1 0-1,1-1 1,-1 1-1,1 0 1,-1 0-1,1 0 0,0 0 1,-1 0-1,1 0 1,-1 1-1,1-1 1,-1 0-1,1 1 0,-1-1 1,1 1-1,-1 0 1,1-1-1,-1 1 1,0 0-1,1 0 1,-1 0-1,0 0 0,0 0 1,0 0-1,0 0 1,2 2-1,2 5 8,-1 0 1,1 0-1,-2 0 0,1 1 0,3 12 0,1 2-4,5 13 1,-10-26 4,0 0-1,1 0 0,0-1 0,0 1 1,1-1-1,1 0 0,-1 0 1,1 0-1,1-1 0,11 12 0,-13-16 7,0 0 0,-1-1 0,1 0 0,1 0 0,-1 0 0,0-1 0,1 1 0,-1-1 0,1-1 0,0 1 0,0-1 0,-1 0 0,11 0 0,-7-1 6,-1 0 1,1-1-1,-1-1 0,1 1 0,-1-1 1,0-1-1,1 1 0,11-7 0,2-3 45,-1-1 1,-1 0-1,0-2 0,-1 0 0,29-30 0,-16 13-4,-1-1-1,-1-2 1,-2-1 0,-2-1-1,32-57 1,-56 105-67,-2 11 0,0-2 0,-8 206 0,5-201 0,-1 1 0,-1-1 0,-1 1 0,-2-2 0,0 1 0,-20 41 0,27-64 0,-1 0 0,1 1 0,0-1 0,-1 0 0,0 0 0,1 0 0,-1 0 0,0 0 0,0 0 0,0 0 0,0 0 0,0-1 0,-1 1 0,1-1 0,0 0 0,-1 0 0,1 0 0,-4 1 0,4-2 0,0 0 0,0 0 0,0 0 0,0 0 0,0 0 0,0-1 0,0 1 0,0-1 0,0 1 0,0-1 0,0 0 0,0 0 0,0 0 0,0 0 0,1 0 0,-1 0 0,0 0 0,1-1 0,-1 1 0,1-1 0,-1 1 0,1-1 0,-2-3 0,-5-7 0,0-1 0,1 0 0,1 0 0,0 0 0,0-1 0,2 0 0,0 0 0,0 0 0,1-1 0,1 0 0,1 1 0,0-23 0,1 36 0,0 0 0,0 0 0,0 0 0,1 0 0,-1 0 0,0 0 0,1 0 0,-1 0 0,1 1 0,-1-1 0,1 0 0,-1 0 0,1 0 0,-1 1 0,1-1 0,0 0 0,0 0 0,-1 1 0,1-1 0,0 1 0,0-1 0,0 1 0,0-1 0,0 1 0,0-1 0,-1 1 0,3-1 0,30-5 0,-31 6 0,31-1 0,0 2 0,0 1 0,0 2 0,49 11 0,7 0 0,-84-14 0,1 0 0,0 0 0,0 0 0,-1 1 0,11 4 0,-14-7 959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5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5624,'0'0'10585,"10"1"-10044,-4-1-458,-4 0-49,1-1 0,-1 1 0,1 0 0,-1 0 0,1 1 0,-1-1 0,1 1 0,-1-1 0,0 1 0,1 0 0,-1 0 0,1 0 0,-1 0 0,0 0 0,0 0 0,0 0 0,0 1-1,0 0 1,0-1 0,0 1 0,0 0 0,-1 0 0,1 0 0,0 0 0,-1 0 0,2 3 0,57 129 1694,-50-115-1292,22 37 1,-22-41-77,-1 0 0,0 1 0,11 32 0,4 33 971,3-25 1145,-19-43-2174,-7-12-263,0 0-1,0 0 1,-1 0 0,1 1-1,0-1 1,-1 0-1,1 0 1,-1 0 0,1 1-1,-1-1 1,0 0-1,0 0 1,1 1 0,-1 2-1,0-4-21,1 0 0,-1 0-1,1 0 1,-1 0 0,0 0 0,1 0-1,-1 0 1,1 0 0,-1 0 0,1 0-1,-1 0 1,0 0 0,1 0 0,-1 0-1,1-1 1,-1 1 0,0 0 0,1 0-1,-1 0 1,0-1 0,1 1 0,-1 0-1,1 0 1,-1-1 0,0 1 0,0 0-1,1-1 1,-1 1 0,0 0 0,0-1-1,1 1 1,-1 0 0,0-1 0,24-28 159,62-160 164,-49 102-185,-26 67-76,0 0-1,2 1 0,26-32 0,9-12 52,-7-8 2,-29 55-38,-6 7 21,-22 9-59,-15 6-26,-153 22 290,52-12 38,102-15-188,-34-4 0,4 1 230,32 0 255,27 2-574,-4-1-457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19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7232,'0'0'7648,"10"-2"-7127,40-5 99,87-2 1,-50 6-318,-28 0-136,760-27 1687,148 31 882,-740-11-1695,-56 2-177,-111 11-513,-44-2-105,1 0-1,29-2 0,-38-2-19,-9 0-5,-13-3-17,-58-14-1711,66 18 40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1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481 1 5120,'0'0'10104,"-17"5"-9578,15-5-505,-9 3 58,1 0 0,0 1-1,0-1 1,0 2 0,0 0-1,1 0 1,-1 1 0,1 0-1,1 0 1,-1 1 0,1 0-1,-9 11 1,-30 45 432,3 2 1,3 2-1,3 2 0,2 1 1,-48 141-1,79-196-431,-23 78 372,25-83-376,2-1 0,-1 1 0,1 0 0,0-1 0,1 1 0,1 0 0,1 15 0,-1-23-50,-1 1 1,1-1-1,0 1 1,-1-1-1,1 1 0,1-1 1,-1 0-1,0 1 0,0-1 1,1 0-1,0 0 1,-1 0-1,1 0 0,0 0 1,0-1-1,0 1 0,0-1 1,0 1-1,0-1 1,0 1-1,1-1 0,-1 0 1,0 0-1,1 0 1,-1 0-1,1-1 0,3 1 1,0 0 17,0-1 0,0 1 0,1-2 0,-1 1 0,0-1 0,0 0 1,0 0-1,0 0 0,0-1 0,9-4 0,17-10 140,-2-1 0,0-1 0,49-40 0,-57 41-76,46-40 424,-2-2 0,62-74 0,-122 127-464,-1 0 28,0 1 0,0 0-1,1 0 1,6-5 0,-11 10-84,-1 0 0,1 0 0,-1 0 0,0-1 0,1 1 0,-1 0 1,0 0-1,1 0 0,-1 0 0,0 0 0,1 0 0,-1 0 0,0 0 1,1 0-1,-1 0 0,1 0 0,-1 1 0,0-1 0,1 0 0,-1 0 1,0 0-1,1 0 0,-1 1 0,0-1 0,0 0 0,1 0 0,-1 0 0,0 1 1,0-1-1,1 0 0,-1 0 0,0 1 0,0-1 0,1 0 0,-1 1 1,0-1-1,0 0 0,0 1 0,0-1 0,0 0 0,0 1 0,1-1 1,-1 1-1,0-1 0,0 0 0,0 1 0,0-1 0,0 0 0,0 1 1,-1-1-1,1 0 0,0 1 0,0 0 0,0 21 151,-15 95 181,5-45-118,-1 84-1,11-143-194,0 1 1,1-1 0,1 1-1,1-1 1,-1 0-1,2 0 1,8 21-1,-11-30-21,1-1-1,0 0 1,-1 1-1,1-1 1,0 0 0,1 0-1,-1 0 1,0 0-1,1 0 1,0-1-1,0 1 1,0-1-1,0 0 1,0 0-1,0 0 1,0 0-1,1 0 1,-1-1-1,1 0 1,-1 1-1,1-1 1,-1 0-1,1-1 1,0 1 0,-1-1-1,1 0 1,0 1-1,0-2 1,-1 1-1,1 0 1,6-2-1,0-1 8,-1 0-1,1 0 1,0-1-1,-1-1 1,0 1-1,0-2 1,0 1 0,-1-1-1,0 0 1,9-9-1,-2 0 22,-1 0-1,0-1 1,23-35-1,-28 34 24,0-1 0,11-31 0,-10 22 17,-6 14-27,0 0 0,-1 1-1,-1-1 1,0 0 0,-1 0-1,-1-1 1,0 1-1,0 0 1,-4-20 0,2 11 8,-5-64 151,6 66-174,-1-1-1,2 1 0,1 0 0,1 0 0,7-36 0,0-4 9,-5 35-48,-4 24-16,-6 20-139,-1 0 126,2-5-4340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3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0 12256,'0'0'3273,"3"22"-2713,2 28-160,-3 1 0,-2 0 1,-12 93-1,-24 11 519,5-31-267,-7 61 154,-59 255 2097,92-421-2609,2-9 264,0 0-1,1 0 1,-2 19 0,18-44 642,-6 8-822,-7 5-329,0 1-15,-1 1-1,1-1 0,0 0 1,-1 0-1,1 0 0,-1 0 1,1 0-1,-1 0 0,1 0 0,-1 0 1,0 0-1,1 0 0,-1 0 1,0 0-1,0 0 0,0 0 1,0-1-1,0 0 0,0 1-22,0 1-1,0-1 0,0 0 1,0 0-1,1 0 0,-1 1 1,0-1-1,0 0 0,1 0 1,-1 1-1,0-1 0,1 0 1,-1 1-1,1-1 1,-1 0-1,1 1 0,-1-1 1,1 1-1,-1-1 0,1 1 1,-1-1-1,1 1 0,0-1 1,-1 1-1,1 0 1,0-1-1,0 1 0,0-1 1,1 0 36,6-19 149,47-94-52,-40 92-118,1 0-1,0 1 1,34-31-1,14-18 45,-55 58-59,2 1 0,-1 0 0,17-13 0,-22 20-1,1 0 0,-1 1 0,0-1 0,1 1 0,0 0 0,0 1 0,0-1 0,0 1 0,0 0-1,12-1 1,-18 3-6,1 0-1,0 0 0,0 0 1,0 1-1,-1-1 0,1 0 1,0 0-1,0 1 0,-1-1 1,1 1-1,0-1 0,0 0 1,-1 1-1,1 0 0,0-1 1,-1 1-1,1-1 0,-1 1 1,1 0-1,-1-1 0,1 1 1,-1 0-1,0-1 0,1 1 1,-1 0-1,0 0 0,1 0 1,-1-1-1,0 3 0,6 28 48,-5-25-42,2 34 70,-4 65 0,-1-64-6,6 63 0,-2-89-45,1 9 39,7 31 1,-8-49-43,-1 0 0,1-1 0,0 1 0,1-1 0,-1 0 0,1 0 0,0 0 0,0 0 0,0 0 0,1 0 0,4 3 0,-7-7-16,1 0 1,-1 0-1,1 0 0,-1 0 1,0-1-1,1 1 0,-1-1 0,1 1 1,0-1-1,-1 0 0,1 1 1,-1-1-1,1 0 0,0 0 0,-1 0 1,1 0-1,-1 0 0,1 0 1,0-1-1,-1 1 0,1-1 0,-1 1 1,1-1-1,-1 1 0,3-2 1,2-2 13,0 1 1,0-1-1,0 0 1,-1 0-1,6-6 1,17-16 48,-2-3 0,-1 0 1,-1-1-1,34-58 0,-46 66-27,1 0 0,1 1-1,0 1 1,31-32 0,-39 46-30,0 1 0,1 0 1,0 0-1,0 0 0,0 1 1,0 0-1,16-6 1,-18 8-11,0 1 0,1 0 0,-1 0 1,1 0-1,-1 0 0,1 1 0,-1 0 1,1 0-1,-1 1 0,1 0 0,-1 0 1,1 0-1,6 2 0,-7 0-3,0-1-1,1 1 1,-1 0 0,0 0-1,0 1 1,-1-1-1,1 1 1,-1 0 0,8 9-1,16 14 7,-10-16 124,-18-11-83,-9-7 130,-2 3-151,1-2-1,0 1 1,-11-8-1,12 7-17,1 0 1,-2 1-1,-15-7 0,21 11-7,0 0-1,0 0 1,0 0 0,0 0 0,0 1-1,0 0 1,0 0 0,0 0 0,0 0-1,0 1 1,0-1 0,0 1 0,-6 2-1,3-1 5,1 1-1,0 0 1,0 0-1,0 0 0,1 1 1,-1 0-1,1 0 0,0 0 1,0 0-1,0 1 1,0 0-1,1 0 0,0 1 1,0-1-1,1 1 1,-1-1-1,1 1 0,0 1 1,1-1-1,-1 0 0,1 0 1,1 1-1,-1-1 1,1 1-1,-1 10 0,2-7 2,-1 1-1,1-1 1,1 1-1,0-1 1,1 0-1,0 1 1,0-1-1,1 0 1,0 0-1,1-1 0,0 1 1,1-1-1,0 1 1,0-2-1,13 17 1,-17-24-9,0 0 0,0 0 1,0 0-1,0 1 0,1-1 0,-1 0 1,0-1-1,1 1 0,-1 0 1,0 0-1,1 0 0,-1-1 0,1 1 1,-1-1-1,1 1 0,0-1 1,-1 0-1,1 0 0,-1 0 0,1 1 1,1-2-1,0 1 1,0-1-1,-1 1 1,1-1-1,0 0 1,-1 0 0,1-1-1,-1 1 1,1 0-1,-1-1 1,0 1 0,3-3-1,3-4 3,0 0-1,0-1 1,-1 0-1,11-17 0,-9 10 14,-1 0 0,-1-1-1,0 0 1,7-29-1,-1 3 67,-9 38 13,0 11-41,4 21-21,-6-16-29,3 5-1,30 91 48,-29-93-46,0 0-1,0-1 0,2 0 0,-1 0 0,14 17 0,-18-27-3,0 0 0,-1 0 0,1 0 0,0 0 0,0-1 0,1 1 0,-1-1 0,0 0 0,1 0 0,-1 0 0,1 0 0,0-1 0,0 1 0,0-1 0,0 0 0,0 0 0,0-1 0,0 1 0,0-1 1,0 0-1,0 0 0,0 0 0,0 0 0,0-1 0,0 0 0,0 1 0,0-2 0,0 1 0,-1 0 0,1-1 0,0 1 0,-1-1 0,1 0 0,3-3 0,8-6 8,0 0 0,-1-1 1,-1-1-1,0 0 0,0-1 0,11-17 1,-5 4 10,-1 0 0,-1-2 0,-2 0 0,23-61 0,25-132 124,-50 155-63,5-83 0,-7-69 80,-10 193-137,0 3-18,-4-39 0,2 55-5,0 0 0,0-1-1,-1 1 1,0 0 0,0 0 0,-1 1 0,0-1-1,0 0 1,-7-9 0,10 16 0,0 0 0,0 0 0,0 0 0,0 0 0,0 0 0,0 0 0,0 0 0,-1 0 0,1-1 0,0 1 0,0 0 0,0 0 0,0 0 0,0 0 0,0 0 0,0 0 0,-1 0 0,1 0 0,0 0 0,0 0 0,0 0 0,0 0 0,0 0 0,0 0 0,0 0 0,0 0 0,-1 1 0,1-1 0,0 0 0,0 0 0,0 0 0,0 0 0,0 0 0,0 0 0,0 0 0,0 0 0,0 0 0,-1 0 0,1 0 0,0 0 0,0 1 0,0-1 0,0 0 0,0 0 0,0 0 0,0 0 0,0 0 0,0 0 0,0 0 0,0 1 0,-5 9 0,-2 15 0,6-24 0,-7 38 0,1 1 0,1 0 0,3 0 0,3 74 0,5-44 0,28 137 0,-33-207 0,73 274 0,-65-253 0,2 0 0,0-1 0,1 0 0,2 0 0,-1-2 0,2 1 0,1-2 0,27 27 0,-36-40 0,-1 0 0,1 0 0,0-1 0,0 0 0,0 0 0,0 0 0,0-1 0,1 0 0,-1 0 0,1-1 0,-1 1 0,1-2 0,0 1 0,0-1 0,-1 0 0,1 0 0,7-1 0,13-3 0,0-1 0,45-15 0,-63 17 0,54-21 0,-62 24 35,0-1 0,0 1 0,0 0 0,0-1 0,0 1 0,0-1 0,0 1 0,-1-1 0,1 1 0,0-1 0,0 0 0,0 0 0,-1 1 0,1-1 0,0 0 0,0 0 0,-1 0 0,1 0 0,-1 0 0,1 0 0,-1 0 0,1 0 0,-1 0 0,0 0 0,1 0 0,-1-1 0,0-1-608,0 0-1,0 0 1,-1 0 0,1 0 0,-1 0 0,-2-6 0,3 6-627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3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12456,'0'0'5023,"14"5"-4445,34 9 1,0-3 0,56 6 0,-67-11-63,1 2 1,-1 2-1,47 18 0,-70-22-338,6 0 44,-5-1 75,0 0 0,0 1-1,0 1 1,-1 0 0,23 16-1,-8-9-164,-20-11-2686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6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362 791 6328,'0'0'7414,"-13"1"-6722,-9 1-307,0 1 0,1 0-1,0 2 1,-1 1 0,1 0-1,1 2 1,-34 17-1,42-17-24,0 0 0,0 2 0,1-1 0,0 2 0,1-1 0,0 1 0,-16 24 0,21-26-149,-1-1 1,2 2 0,-1-1 0,1 0 0,0 1 0,1 0 0,0 0 0,1 0 0,0 0 0,1 0 0,-1 21 0,2-29-155,0 1 0,0-1 0,0 1 0,1 0 0,-1-1 0,1 1 0,0-1 0,0 1 0,0-1 0,0 0 0,0 1 0,0-1 0,0 0 0,1 0 0,-1 0 1,1 0-1,0 0 0,-1 0 0,1 0 0,0 0 0,0-1 0,0 1 0,1-1 0,-1 0 0,0 1 0,5 1 0,-3-2 5,0 0 1,1 0-1,-1-1 1,0 1-1,1-1 0,-1 0 1,0 0-1,1-1 1,-1 1-1,0-1 0,0 0 1,1 0-1,-1 0 1,0-1-1,6-2 1,4-4 31,1 0 0,-1-1 1,0 0-1,0-2 1,-1 1-1,-1-2 0,0 0 1,16-20-1,-11 10 56,-1-2 0,-2 0 0,0 0 0,14-35 1,-28 57-128,1 1 0,0-1 1,-1 0-1,1 0 1,-1 0-1,1 0 1,-1 0-1,0 1 0,0-1 1,0 0-1,0 0 1,0 0-1,0 0 1,0 0-1,-1 0 1,1 0-1,-1 0 0,-1-2 1,1 0 56,-10 32 233,8-18-295,0 1 0,0 0 0,1 0-1,1 0 1,-1 1 0,2-1 0,0 0 0,0 0 0,1 1-1,0-1 1,1 0 0,0 0 0,1 0 0,0 0 0,1-1-1,0 1 1,1-1 0,0 0 0,0 0 0,1-1-1,0 1 1,1-1 0,0 0 0,1-1 0,0 0 0,8 7-1,-12-12-7,-1-1-1,0 0 0,1 0 0,0 0 0,-1-1 0,1 1 0,0-1 0,0 0 0,0 0 0,0 0 1,0 0-1,0-1 0,0 0 0,5 0 0,-3 0 4,0-1 0,1 0 0,-1-1 0,0 1 0,0-1 0,0 0 1,0-1-1,7-3 0,2-4 14,0 0 1,0-1-1,-1 0 0,-1-1 1,17-19-1,10-15 99,-1-1 0,44-71 0,-65 88-61,-1-1-1,-2-1 1,-1 0 0,-1-1 0,12-54 0,-9 13 97,9-138 1,-23 166-92,-2 1-1,-2-1 1,-2 1 0,-13-59-1,17 102-63,-7-19 57,7 20-57,0 1 1,-1-1-1,1 1 1,0-1-1,-1 0 1,1 1-1,-1-1 1,1 1-1,-1-1 1,1 1 0,-1-1-1,1 1 1,-1 0-1,1-1 1,-1 1-1,0 0 1,1-1-1,-1 1 1,0 0-1,1-1 1,-1 1-1,0 0 1,1 0 0,-2 0-1,-6 9 102,6-5-94,-6 8-5,1 0-1,0 0 1,1 1 0,0 0-1,1 1 1,1-1 0,-5 24-1,-11 105 1,17-109-8,-11 289 5,25-152 2,-2-64 7,-9-94 6,1 0-1,0 0 0,1 0 0,0 0 1,1-1-1,0 1 0,1-1 0,0 1 0,1-1 1,0 0-1,13 18 0,-17-28-15,-1 0 0,1 0-1,0-1 1,0 1 0,0 0 0,0-1-1,0 1 1,0-1 0,0 1 0,0-1-1,0 1 1,0-1 0,0 0 0,0 1-1,0-1 1,1 0 0,-1 0 0,0 0-1,0 0 1,0 0 0,0 0 0,0 0-1,1 0 1,-1-1 0,0 1-1,0 0 1,0-1 0,0 1 0,0-1-1,2 0 1,3-2 26,0-1-1,-1 1 1,11-9-1,3-5 32,0-1 0,-2-1 0,0 0-1,-1-1 1,17-28 0,-12 12 78,-1-1-1,22-59 1,-40 92-120,-1-1 1,1 0 0,-1 0 0,0 0-1,-1 0 1,1-10 0,-1 14-13,0 0 1,0 0 0,0 0-1,0 0 1,0 0 0,0 0-1,-1 0 1,1 0 0,0 0-1,-1 0 1,1 0 0,0 0-1,-1 0 1,1 0 0,-1 0-1,0 0 1,1 0-1,-1 0 1,0 1 0,1-1-1,-1 0 1,0 0 0,0 1-1,0-1 1,0 1 0,0-1-1,0 1 1,0-1 0,0 1-1,0-1 1,0 1 0,0 0-1,0-1 1,0 1 0,0 0-1,-2 0 1,3 0-9,0 0 0,-1 0-1,1 1 1,0-1 0,-1 0 0,1 0-1,0 1 1,0-1 0,-1 0 0,1 1-1,0-1 1,0 0 0,0 0 0,-1 1-1,1-1 1,0 0 0,0 1 0,0-1-1,0 0 1,0 1 0,0-1 0,0 1-1,0-1 1,0 0 0,0 1 0,0-1-1,0 0 1,0 1 0,0-1 0,0 0-1,0 1 1,0-1 0,0 0 0,1 1 0,-1-1-1,0 1 1,55 15-30,-34-7 14,-1-2 0,1 0 1,1-1-1,-1-1 0,1-2 1,31 3-1,-43-6 12,114-2 90,-110 0-70,1 0 1,-1 0-1,1-2 0,-1 0 1,0 0-1,19-10 0,-118 50 14,68-27-31,1 1 0,0 0 0,1 2 0,0-1 0,1 2 0,0 0 0,1 0 0,-16 23 0,28-34 0,0-1 0,0 1 0,1 0 0,-1 0 0,0 0 0,1 0 0,0 0 0,-1 0 0,1 0 0,0 0 0,0 0 0,0 0 0,1 0 0,-1 0 0,0 0 0,1 0 0,-1 0 0,1 0 0,0 0 0,-1 0 0,1-1 0,0 1 0,0 0 0,0 0 0,0-1 0,1 1 0,-1-1 0,3 3 0,-1 0 0,1 0 0,0 0 0,0 0 0,0-1 0,0 0 0,1 1 0,0-2 0,-1 1 0,9 3 0,-3-3 0,-1-1 0,1 0 0,-1-1 0,1 0 0,-1 0 0,1-1 0,0-1 0,0 1 0,-1-2 0,1 1 0,-1-1 0,1-1 0,-1 0 0,0 0 0,0 0 0,0-1 0,0-1 0,-1 0 0,0 0 0,0 0 0,0-1 0,0 0 0,-1-1 0,0 0 0,9-11 0,-13 13 0,-1 0 0,0 0 0,1-1 0,-2 1 0,1 0 0,-1-1 0,0 0 0,0 1 0,0-1 0,-1 1 0,0-1 0,0 0 0,0 1 0,-1-1 0,-2-9 0,1 3 0,-1 0 0,-1 1 0,0-1 0,-1 1 0,0 0 0,-7-13 0,7 17 0,0-1 0,0 1 0,0 0 0,-1 0 0,0 0 0,-1 1 0,0 0 0,-10-8 0,13 12 0,0 0 0,0 0 0,-1 0 0,1 0 0,-1 1 0,1-1 0,-1 1 0,1 1 0,-1-1 0,0 0 0,1 1 0,-1 0 0,0 0 0,1 1 0,-1-1 0,0 1 0,-7 2 0,11-2 0,0-1 0,0 0 0,1 1 0,-1-1 0,0 1 0,0-1 0,0 1 0,1-1 0,-1 1 0,0 0 0,1-1 0,-1 1 0,1 0 0,-1-1 0,1 1 0,-1 0 0,1 0 0,-1 0 0,1 0 0,0-1 0,-1 1 0,1 0 0,0 0 0,0 0 0,0 0 0,0 0 0,-1 0 0,1 0 0,0 0 0,1 0 0,-1 0 0,0-1 0,0 1 0,0 0 0,1 0 0,-1 0 0,0 0 0,1 0 0,-1 0 0,0-1 0,1 1 0,0 1 0,1 3 0,1-1 0,0 1 0,-1 0 0,1-1 0,1 0 0,4 6 0,1-3 0,0 0 0,0-1 0,0 0 0,1 0 0,0-1 0,0-1 0,0 1 0,0-2 0,1 1 0,0-1 0,-1-1 0,1 0 0,0-1 0,0 0 0,0 0 0,13-2 0,4-1 0,0-1 0,1-1 0,-1-2 0,-1-1 0,33-12 0,-17 1 0,70-40 0,-93 46 0,-4 6 0,-16 6 0,0 0 0,1 0 0,-1 0 0,0 0 0,0-1 0,0 1 0,1 0 0,-1 0 0,0 1 0,0-1 0,0 0 0,1 0 0,-1 0 0,0 0 0,0 0 0,0 0 0,1 0 0,-1 0 0,0 0 0,0 0 0,0 0 0,0 1 0,1-1 0,-1 0 0,0 0 0,0 0 0,0 0 0,0 0 0,0 1 0,1-1 0,-1 0 0,0 0 0,0 1 0,0 1 0,0 0 0,0 1 0,-1-1 0,1 0 0,-1 0 0,1 1 0,-1-1 0,-1 3 0,-1 4 0,-52 187 0,54-189 0,0 0 0,0-1 0,0 1 0,0 0 0,2 12 0,-1-18 0,0 0 0,0 0 0,0 0 0,0 0 0,0 0 0,1 0 0,-1 0 0,0 0 0,1 0 0,-1 0 0,0 0 0,1 0 0,-1-1 0,1 1 0,-1 0 0,1 0 0,0 0 0,-1-1 0,1 1 0,0 0 0,-1-1 0,1 1 0,0-1 0,0 1 0,0-1 0,0 1 0,-1-1 0,1 1 0,0-1 0,0 0 0,0 0 0,0 1 0,0-1 0,0 0 0,0 0 0,0 0 0,0 0 0,0 0 0,0 0 0,0 0 0,0 0 0,0-1 0,0 1 0,0 0 0,-1-1 0,1 1 0,0 0 0,1-2 0,22-8 0,-1-2 0,-1-1 0,0-1 0,0-1 0,31-29 0,-12 11 0,-4 7 0,-37 26 0,0 0 0,0 0 0,1 0 0,-1 0 0,0 0 0,0 0 0,0 0 0,0 0 0,0 0 0,1 0 0,-1 0 0,0 0 0,0 0 0,0 0 0,0 0 0,0 0 0,1 0 0,-1 0 0,0 0 0,0 0 0,0 0 0,0 0 0,0 0 0,1 0 0,-1 0 0,0 0 0,0 0 0,0 0 0,0 0 0,0 1 0,0-1 0,0 0 0,0 0 0,1 0 0,-1 0 0,0 0 0,0 0 0,0 1 0,0-1 0,0 0 0,0 0 0,0 0 0,0 0 0,0 0 0,0 0 0,0 1 0,0-1 0,0 0 0,0 0 0,0 0 0,0 0 0,0 1 0,3 15 0,-1 17 0,-3-26 0,0 0 0,0 0 0,1 1 0,1-1 0,-1 0 0,1 0 0,0 0 0,1 0 0,-1 0 0,1-1 0,1 1 0,-1 0 0,1-1 0,1 1 0,-1-1 0,1 0 0,7 9 0,-9-14 0,1 1 0,-1 0 0,1-1 0,-1 1 0,1-1 0,0 0 0,0 0 0,0 0 0,-1 0 0,1 0 0,0-1 0,0 1 0,0-1 0,0 0 0,0 0 0,0 0 0,0 0 0,0 0 0,0-1 0,0 1 0,3-2 0,6-1 0,-1 0 0,1-1 0,-1 0 0,11-6 0,-7 1 0,0 0 0,-1-1 0,0 0 0,0-1 0,-1-1 0,-1 0 0,0 0 0,-1-2 0,18-25 0,-11 9 0,-1 0 0,-2-2 0,23-64 0,-9-7 0,26-167 0,-48 229 0,-2 12 0,1 0 0,2 0 0,14-35 0,-20 59 0,-1 4 0,-1-1 0,1 1 0,0 0 0,-1-1 0,1 1 0,-1-1 0,1 1 0,-1-1 0,0 1 0,1-1 0,-1 1 0,0-1 0,0 1 0,0-1 0,-1 0 0,1-2 0,-9 29 0,-4 29 0,2 0 0,3 0 0,2 1 0,2 88 0,6-39 0,4 55 0,-3-128 0,1 1 0,1-2 0,11 32 0,-13-49 0,7 14 0,-10-26 0,1 0 0,0 0 0,-1 0 0,1 0 0,-1 0 0,1 0 0,0 0 0,0-1 0,0 1 0,-1 0 0,1-1 0,0 1 0,0-1 0,0 1 0,0-1 0,0 1 0,0-1 0,0 1 0,0-1 0,0 0 0,2 1 0,14 2 0,-15-2 0,1 0 0,-1-1 0,0 1 0,0-1 0,1 0 0,-1 1 0,0-1 0,1 0 0,-1 0 0,0-1 0,5 0 0,-4 0 113,0 0-1,0 0 1,0 0-1,0-1 1,0 1 0,0-1-1,0 0 1,4-4-1,-6 6-307,0-1 1,0 0-1,-1 0 0,1 0 0,0 0 0,-1 0 0,1 0 0,0-1 1,-1 1-1,1 0 0,-1 0 0,0 0 0,1 0 0,-1-1 0,0 1 0,0 0 1,0 0-1,0-1 0,0 1 0,0 0 0,0 0 0,0-1 0,0 1 1,-1 0-1,0-2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7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15976,'0'0'1385,"12"-6"-787,18-6-207,1 0-1,0 3 0,0 0 0,41-5 0,30 7 714,0 3 1,194 20-1,-93-10-968,-174-6-1837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8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1412 6128,'0'0'6664,"12"-5"-6000,3 0-465,-1-2 0,0 0 0,0 0 0,0-1 0,-1-1 0,12-11 0,25-28 718,-2-3 0,-3-1 1,63-94-1,-53 61 64,-3-2 1,55-128-1,-82 161-597,19-47 312,-41 91-577,0 0 1,0-1-1,-1 1 1,-1 0-1,1-1 0,-2 1 1,0-1-1,-1-12 1,1 23-96,0-1-1,0 0 1,0 0 0,0 0 0,0 0 0,0 0 0,-1 0 0,1 0 0,0 1 0,-1-1 0,1 0-1,0 0 1,-1 0 0,1 1 0,-1-1 0,1 0 0,-1 0 0,0 1 0,1-1 0,-1 1 0,-1-2-1,1 2-4,0 0-1,0-1 1,1 1-1,-1 0 0,0 0 1,0 0-1,0 0 1,0 1-1,1-1 0,-1 0 1,0 0-1,0 0 0,0 1 1,1-1-1,-1 0 1,0 1-1,0-1 0,1 0 1,-2 1-1,-3 3 42,0 0 0,1 0 0,-1 0 0,1 1 0,-6 8 0,-12 19 59,1 1 0,2 0 0,2 2 0,1 0 0,2 1 0,-18 68 0,16-36 95,4 0 0,-8 137 0,19-171-96,1 0 1,1 1-1,7 34 1,-6-58-69,1 1 0,0-1 0,1 0-1,0 0 1,8 14 0,-9-20-15,0 1 0,1-1 0,0 0 0,0 1 0,1-2-1,-1 1 1,1 0 0,0-1 0,0 0 0,8 5 0,-11-8-25,0-1 1,-1 1 0,1 0-1,-1-1 1,1 1 0,0-1-1,-1 0 1,1 0 0,0 1-1,0-1 1,-1 0 0,1 0-1,0-1 1,-1 1 0,1 0 0,0-1-1,0 1 1,-1-1 0,1 1-1,1-2 1,31-19 120,-23 13-93,18-14 32,-2-1 0,0-2-1,-1 0 1,-2-2 0,0-1 0,-2-1-1,21-36 1,-3-4 67,-4-1 0,36-94 0,-72 164-137,121-348 487,-109 304-386,-2 0-1,-2 0 1,-2-1-1,-2 1 1,-2-1 0,-4-53-1,1 94-85,-5-42 179,5 44-157,1-1 1,-1 0 0,0 1-1,0-1 1,0 1 0,0-1-1,-1 1 1,1-1 0,-1 1-1,1 0 1,-1 0 0,0-1-1,-3-2 1,4 5-24,0 0 1,1-1-1,-1 1 0,0-1 0,0 1 0,1 0 1,-1 0-1,0 0 0,0-1 0,0 1 1,1 0-1,-1 0 0,0 0 0,0 0 0,0 0 1,0 0-1,1 1 0,-1-1 0,0 0 1,0 0-1,0 0 0,1 1 0,-1-1 0,0 0 1,0 1-1,1-1 0,-1 1 0,0-1 1,1 1-1,-1-1 0,0 1 0,1 0 0,-1 0 1,-18 26 257,19-27-272,-12 22 128,1 1-1,1 1 0,-9 33 1,-14 77 208,24-93-225,-93 607 144,94-520-255,-1 15 0,8-138 0,1-1 0,0 1 0,0 0 0,0-1 0,1 1 0,1 8 0,-2-13 0,0 0 0,1 0 0,-1 0 0,0 0 0,0 0 0,1 0 0,-1 1 0,0-1 0,0 0 0,0 0 0,1 0 0,-1 0 0,0 0 0,0 0 0,1-1 0,-1 1 0,0 0 0,0 0 0,1 0 0,-1 0 0,0 0 0,0 0 0,0 0 0,1 0 0,-1 0 0,0-1 0,0 1 0,0 0 0,1 0 0,-1 0 0,0 0 0,0-1 0,0 1 0,0 0 0,0 0 0,1 0 0,-1-1 0,0 1 0,0 0 0,0 0 0,0-1 0,0 1 0,0 0 0,0-1 0,11-13 0,-10 12 0,45-60 0,27-39 0,-60 81 0,-8 11 0,0-1 0,1 1 0,1 0 0,-1 0 0,1 1 0,1 0 0,0 0 0,0 1 0,0 0 0,13-8 0,-19 14 0,-1 1 0,0 0 0,0-1 0,1 1 0,-1 0 0,0 0 0,1 0 0,-1 0 0,0 0 0,0 0 0,1 0 0,-1 0 0,0 0 0,0 1 0,1-1 0,-1 0 0,0 1 0,0-1 0,1 1 0,-1 0 0,0-1 0,0 1 0,0 0 0,0 0 0,0-1 0,0 1 0,1 2 0,23 30 0,-21-27 0,10 12 0,29 31 0,-20-24 0,-19-21 0,0 0 0,0 0 0,1-1 0,-1 1 0,1-1 0,-1 0 0,1 0 0,0 0 0,0-1 0,1 0 0,-1 0 0,0 0 0,1-1 0,-1 0 0,1 0 0,-1 0 0,1-1 0,0 1 0,-1-1 0,1-1 0,-1 1 0,1-1 0,0 0 0,9-3 0,-8 2 0,0-1 0,0 0 0,0-1 0,0 1 0,-1-1 0,0 0 0,1-1 0,-2 1 0,1-1 0,0 0 0,-1-1 0,0 0 0,0 1 0,-1-2 0,0 1 0,0 0 0,0-1 0,3-8 0,-1-1 0,-1-1 0,0 1 0,-2-1 0,0 0 0,-1 0 0,0 0 0,-1 0 0,-3-28 0,2 43 0,0 0 0,0 1 0,0-1 0,0 0 0,-1 0 0,1 1 0,-1-1 0,1 0 0,-1 1 0,1-1 0,-1 1 0,0-1 0,0 1 0,0-1 0,0 1 0,0-1 0,0 1 0,0 0 0,0-1 0,-2 0 0,1 1 0,0 1 0,1-1 0,-1 1 0,0 0 0,0 0 0,1 0 0,-1 0 0,0 0 0,1 0 0,-1 0 0,0 1 0,0-1 0,1 1 0,-1-1 0,1 1 0,-1-1 0,0 1 0,1 0 0,-1 0 0,-1 1 0,-7 5 0,0 0 0,0 1 0,1 0 0,-1 1 0,2-1 0,-1 2 0,2-1 0,-13 19 0,11-13 0,1 0 0,0 1 0,0 0 0,2 0 0,-8 29 0,12-39 0,1-1 0,0 0 0,1 1 0,-1-1 0,1 1 0,0-1 0,0 1 0,1-1 0,0 1 0,0-1 0,0 1 0,0-1 0,1 0 0,0 0 0,0 0 0,6 10 0,-4-10 0,0 1 0,1-1 0,-1 0 0,1-1 0,1 1 0,-1-1 0,1 0 0,-1 0 0,1 0 0,0-1 0,1 0 0,12 4 0,-4-2 0,0-1 0,1-1 0,0 0 0,0-1 0,-1-1 0,1 0 0,17-2 0,-6-1 0,0-2 0,0 0 0,36-12 0,-56 14 124,1-1-1,-1 0 1,0 0-1,0-1 1,0 0 0,9-7-1,-12 7-819,0 1 1,-1 0-1,1-1 0,-1 0 0,0 0 1,3-5-1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29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14272,'0'0'1424,"103"-6"-569,-26-4 9,25-3-320,13 1 16,12 0-16,-6 2 0,-10 8-48,-8-2 0,-10 2-72,-3-2-8,-9 2-216,-9-8 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33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1148 5624,'0'0'8200,"12"7"-7530,0 0-479,-6-3-69,1 0 1,0-1-1,0 1 1,0-1-1,0-1 0,1 1 1,-1-1-1,1-1 0,14 2 1,-4-2 293,-1-1-1,1 0 1,-1-2 0,0 0-1,1-1 1,32-9 0,-43 10-228,0-1 0,-1 1 0,1-1 1,0-1-1,-1 1 0,1-1 1,-1 0-1,0 0 0,-1-1 1,1 0-1,-1 0 0,0 0 0,0-1 1,0 0-1,-1 1 0,0-2 1,0 1-1,0 0 0,3-10 1,-6 14-137,0 0 1,-1-1 0,1 1 0,-1 0 0,1 0 0,-1 0 0,0-1 0,0 1-1,0 0 1,0 0 0,0-1 0,-1 1 0,1 0 0,0 0 0,-1-1-1,0 1 1,0 0 0,1 0 0,-1 0 0,0 0 0,-3-3 0,2 3 2,-1-1 0,1 1 0,-1-1 1,0 1-1,0 0 0,0 0 1,0 0-1,0 1 0,-1-1 0,1 1 1,0-1-1,-6 0 0,-1 0 25,0 0 0,0 0 0,-1 1 0,1 1 0,0 0 0,-1 0 0,1 1 0,-17 3 0,14 0-20,0 1 0,0 0 0,1 1 0,0 1 0,0 0 0,1 0 0,-1 1 0,1 1 0,1 0 0,0 0 0,-12 15 0,16-18-29,0 1 1,1 0 0,-1 0-1,2 1 1,-1-1-1,1 1 1,0 0-1,1 0 1,0 0 0,0 1-1,1-1 1,0 1-1,0-1 1,1 1 0,0 0-1,1 0 1,0-1-1,1 16 1,1-19-7,0 0 1,0 0-1,0 0 1,1 0-1,0-1 1,-1 1-1,2-1 1,-1 1 0,0-1-1,1 0 1,0 0-1,0-1 1,0 1-1,0-1 1,1 0-1,6 4 1,7 3 98,1 0 1,34 12 0,-39-18-65,1 0-1,-1-1 1,1 0 0,-1-1 0,1-1 0,0 0 0,-1-1-1,1 0 1,0-2 0,0 1 0,-1-2 0,20-5-1,13-7 153,-1-3 0,59-30 0,-101 46-201,35-19 97,-1-2 0,-2-1 0,0-2 0,-1-1 0,-2-2 0,-1-1 0,-1-2 0,49-66 0,-56 63-26,-2-1 0,-2 0 1,-2-1-1,-1-2 0,-1 1 1,18-77-1,-12 13 99,13-164-1,-33 244-156,6-86 54,-8 91-59,0-1 0,-2 0 1,-6-34-1,7 47-7,-1 0 0,0 0 0,0 1 0,0-1 0,0 1 1,-4-5-1,6 8-11,-1 0 1,1 0-1,-1 1 1,1-1 0,0 1-1,-1-1 1,0 0-1,1 1 1,-1-1 0,1 1-1,-1-1 1,1 1-1,-1 0 1,0-1 0,1 1-1,-1-1 1,0 1 0,0 0-1,1 0 1,-1-1-1,0 1 1,0 0 0,1 0-1,-1 0 1,0 0-1,0 0 1,1 0 0,-1 0-1,0 0 1,0 0-1,1 0 1,-1 1 0,0-1-1,0 0 1,1 0-1,-1 1 1,0-1 0,1 1-1,-1-1 1,0 0-1,1 1 1,-1-1 0,0 1-1,1-1 1,-1 1-1,1 0 1,-1-1 0,1 1-1,0-1 1,-1 2-1,-9 13 0,1 0 0,0 0 0,1 1 0,1 0 0,-10 32 0,-15 90-63,28-114 48,-9 36-29,4 1 1,1 0-1,4 0 1,2 0 0,9 85-1,5-64-70,31 113-1,-40-186 106,0 1 0,0 0 0,1-1 0,1 1-1,-1-1 1,1 0 0,1 0 0,0-1 0,0 0-1,1 0 1,-1 0 0,12 8 0,-12-11 21,1 0-1,1 0 1,-1-1 0,0 1 0,1-2-1,0 1 1,0-1 0,0-1 0,0 1 0,1-1-1,-1-1 1,0 0 0,1 0 0,0 0-1,-1-1 1,1 0 0,13-3 0,-8 1 5,-1-1 1,1 0 0,-1-1-1,1 0 1,-1-2-1,-1 1 1,1-1 0,-1-1-1,0 0 1,11-10-1,-7 6 9,-1-2 1,-1 1-1,0-2 0,-1 0 0,12-17 0,-21 26-16,-1 0 1,0-1 0,0 0-1,0 0 1,-1 0-1,0 0 1,0 0-1,0 0 1,-1-1-1,0 1 1,0 0-1,0-1 1,-1 1-1,0-1 1,-1 1 0,1-1-1,-1 1 1,0 0-1,-3-7 1,1 2 1,0 0 0,-1 0 1,-1 1-1,1-1 0,-13-17 0,15 25-14,1 1 0,-1 0 0,0 0 0,1 0 0,-1 0 0,0 0 0,0 1 0,0-1 0,-1 1 0,1-1 0,0 1 0,-1 0-1,1-1 1,-1 1 0,1 0 0,-1 1 0,1-1 0,-1 0 0,1 1 0,-1 0 0,0-1 0,1 1 0,-1 0 0,0 0 0,0 1-1,1-1 1,-1 0 0,1 1 0,-1 0 0,0 0 0,-4 1 0,-1 2 0,0 0 0,0 1-1,0 0 1,1 0 0,-1 0 0,1 1-1,0 0 1,1 0 0,0 1-1,0 0 1,0 0 0,1 1 0,0-1-1,0 1 1,1 0 0,0 0 0,-5 15-1,6-12 9,0-1 0,1 1 0,0-1 0,1 1 0,0 0 0,1 0 0,0 0 0,1-1 0,0 1 0,1 0 0,0 0 0,0-1 0,1 0-1,8 18 1,-7-18 6,1 0-1,0 0 1,1 0-1,0-1 1,1 0-1,13 14 1,-15-18-2,0-1 0,0 0 0,0 0-1,1 0 1,0 0 0,0-1 0,0 0 0,0 0 0,0-1 0,1 0 0,-1 0 0,10 1 0,-3-1 2,-1-1 0,1-1 0,-1 0 0,1 0 0,-1-1 0,1-1 0,-1 0 0,1-1 0,-1 0 0,0-1 0,0-1 0,18-9 0,5-6 53,0-2-1,49-40 1,19-13 197,-53 40-56,-33 23-72,1-1-1,21-10 1,-23 20-134,-15 3-1,-1 0 0,1 0 0,-1 0 0,1 0 0,-1 0 0,1 0 0,-1 0 0,1 0 0,-1 0 0,0 0 0,1 0 0,-1 0 0,1 1 0,-1-1 0,1 0 0,-1 0 0,1 0 0,-1 1 0,0-1 0,1 0 0,-1 0 0,1 1 0,-1-1 0,0 0 0,1 1 0,-1-1 0,0 1 0,0-1 0,1 0 0,-1 1 0,0-1 0,0 1 0,1-1 0,-1 1 0,0-1 0,0 1 0,0 0 0,0-1 0,-1 0 0,1 0 0,0 1 0,0-1 0,-1 0 0,1 0 0,0 1 0,-1-1 0,1 0 0,0 0 0,-1 0 0,1 0 0,0 0 0,-1 1 0,1-1 0,0 0 0,-1 0 0,1 0 0,0 0 0,-1 0 0,1 0 0,0 0 0,-1 0 0,1 0 0,-1 0 0,1 0 0,0 0 0,-1-1 0,1 1 0,0 0 0,-1 0 0,1 0 0,0 0 0,-1-1 0,1 1 0,0 0 0,-1-1 0,-2 0 0,-12 0 0,0 0 0,1 1 0,-1 0 0,0 1 0,1 1 0,-1 0 0,1 1 0,-1 0 0,1 2 0,0-1 0,1 2 0,-1 0 0,1 0 0,0 1 0,1 1 0,-13 10 0,21-15 0,-1 1 0,1 1 0,1-1 0,-1 0 0,1 1 0,0 0 0,0-1 0,0 1 0,0 1 0,1-1 0,0 0 0,0 1 0,1-1 0,-1 1 0,1-1 0,0 1 0,1-1 0,-1 1 0,1 0 0,0-1 0,1 1 0,-1 0 0,2 7 0,0-7 0,1 1 0,-1-1 0,1 0 0,0 1 0,0-1 0,0 0 0,1-1 0,0 1 0,1-1 0,-1 0 0,1 0 0,0 0 0,0 0 0,0-1 0,1 0 0,-1 0 0,1-1 0,12 7 0,-9-6 0,1-1 0,-1 0 0,1 0 0,0-1 0,0 0 0,0 0 0,0-1 0,0 0 0,0-1 0,0-1 0,12-1 0,-2-2 0,1-1 0,-1 0 0,-1-2 0,29-13 0,83-46 0,-111 53 0,-1 0 0,-1-1 0,0 0 0,22-24 0,-18 11 0,0 0 0,-2-2 0,0 0 0,-3-2 0,0 0 0,-2 0 0,19-57 0,-4-14 0,21-128 0,-41 177 0,-2-1 0,-3 0 0,-1 0 0,-4 0 0,-5-56 0,4 107 0,1 0 0,-1-1 0,0 1 0,0 0 0,0 0 0,0-1 0,0 1 0,-3-3 0,4 6 0,0-1 0,0 1 0,-1 0 0,1-1 0,0 1 0,-1 0 0,1-1 0,0 1 0,-1 0 0,1 0 0,0-1 0,-1 1 0,1 0 0,-1 0 0,1 0 0,0-1 0,-1 1 0,1 0 0,-1 0 0,1 0 0,-1 0 0,1 0 0,0 0 0,-2 0 0,1 0 0,1 1 0,-1-1 0,0 1 0,0-1 0,0 1 0,0-1 0,1 1 0,-1 0 0,0-1 0,0 1 0,1 0 0,-1 0 0,1-1 0,-1 1 0,0 0 0,0 1 0,-9 17 0,0 0 0,2 0 0,0 1 0,1 1 0,-8 35 0,-9 109 0,22-142 0,-22 320 0,24-233 0,25 207 0,-25-312 0,1-1 0,0 1 0,0-1 0,0 1 0,1-1 0,-1 0 0,1 1 0,0-1 0,0 0 0,0 0 0,1 0 0,0-1 0,0 1 0,0-1 0,0 1 0,0-1 0,0 0 0,1 0 0,0 0 0,-1-1 0,1 1 0,0-1 0,0 0 0,1 0 0,-1 0 0,0-1 0,1 0 0,-1 1 0,1-2 0,-1 1 0,1 0 0,-1-1 0,8 0 0,2-1 0,1 0 0,-1-2 0,0 1 0,0-2 0,-1 0 0,1 0 0,-1-1 0,0-1 0,19-11 0,2-5 0,-2-2 0,0-2 0,-1 0 0,47-56 0,-70 74 0,6-8 0,20-27 0,-30 38 0,-1 1 0,-1-1 0,1 0 0,-1 0 0,0 0 0,0-1 0,0 1 0,-1 0 0,1-1 0,-1 1 0,0-8 0,-1 10 0,0 1 0,0 0 0,0-1 0,0 1 0,-1 0 0,1-1 0,-1 1 0,0 0 0,1 0 0,-1-1 0,0 1 0,0 0 0,0 0 0,-1 0 0,1 0 0,0 0 0,-1 0 0,1 1 0,-1-1 0,0 0 0,0 1 0,1-1 0,-1 1 0,0 0 0,0-1 0,0 1 0,-1 0 0,1 0 0,0 1 0,-3-2 0,-5 0 0,-1 0 0,1 0 0,-1 2 0,0-1 0,-14 2 0,8-1 0,37 6 0,39-7 0,-45-1 0,0 2 0,0 0 0,0 0 0,0 1 0,-1 1 0,1 1 0,16 4 0,-23-5 0,0 1 0,0 0 0,0 0 0,-1 0 0,13 9 0,-17-10 0,0 0 0,-1 0 0,1 0 0,0 0 0,-1 0 0,1 1 0,-1-1 0,1 1 0,-1-1 0,0 1 0,0-1 0,-1 1 0,1 0 0,0-1 0,-1 1 0,1 0 0,-1-1 0,0 1 0,0 3 0,-1 3 0,1 1 0,-1-1 0,-1 0 0,0 0 0,0 0 0,-7 17 0,-29 49 0,29-62 0,1 1 0,1 0 0,1 1 0,0 0 0,0 0 0,-5 28 0,10-41 0,1-1 0,0 1 0,-1 0 0,1-1 0,0 1 0,0 0 0,0-1 0,0 1 0,0-1 0,1 1 0,-1 0 0,0-1 0,1 1 0,-1 0 0,1-1 0,-1 1 0,1-1 0,0 1 0,0-1 0,0 0 0,0 1 0,0-1 0,0 0 0,0 0 0,2 2 0,-1-2 0,1 0 0,0 0 0,-1 0 0,1-1 0,0 1 0,-1-1 0,1 0 0,0 0 0,0 0 0,0 0 0,-1 0 0,1-1 0,0 1 0,3-2 0,13-2 0,-1-1 0,1-2 0,-1 0 0,0 0 0,-1-2 0,24-15 0,94-76 0,-81 58 0,36-29 0,-84 64 0,-8 11 0,1 0 0,-1 0 0,0 1 0,0-1 0,0-1 0,-1 1 0,1 0 0,-4 3 0,-1 3 0,-1 2 0,2 0 0,-1 0 0,2 1 0,-1-1 0,2 1 0,0 0 0,-3 15 0,6-24 0,0 1 0,0-1 0,1 1 0,-1 0 0,1-1 0,0 1 0,1 0 0,-1-1 0,1 1 0,0-1 0,0 1 0,0-1 0,0 1 0,1-1 0,0 1 0,0-1 0,0 0 0,1 0 0,-1 0 0,1 0 0,0-1 0,0 1 0,0-1 0,6 5 0,-4-4 0,1-2 0,-1 1 0,1-1 0,0 0 0,0 0 0,0 0 0,0-1 0,0 0 0,0 0 0,0 0 0,8-1 0,-6 0 0,1 0 0,-1-1 0,0 0 0,0 0 0,0-1 0,0 0 0,15-6 0,-14 4 0,-1-1 0,1 0 0,-1 0 0,-1-1 0,1 0 0,-1 0 0,0-1 0,0 0 0,-1 0 0,0-1 0,8-12 0,-11 16 0,-1-1 0,0 0 0,1 0 0,-2 0 0,1-1 0,0 1 0,-1 0 0,0-1 0,-1 1 0,1-1 0,-1 1 0,0-1 0,0 1 0,-1-1 0,1 1 0,-1-1 0,0 1 0,-1 0 0,0 0 0,1-1 0,-6-8 0,2 7 0,0-1 0,0 1 0,0 1 0,-1-1 0,0 1 0,-1 0 0,1 0 0,-1 1 0,0 0 0,0 0 0,-1 0 0,0 1 0,0 0 0,0 1 0,-13-5 0,13 6 0,0 0 0,0 0 0,0 0 0,0 1 0,0 0 0,0 1 0,-1 0 0,1 0 0,0 1 0,0 0 0,-1 0 0,1 1 0,0 0 0,0 0 0,1 1 0,-1 0 0,-7 4 0,31-13 0,1 0 0,0 0 0,0 2 0,22-3 0,-2-1 0,-19 4 0,10-4 0,1 2 0,0 1 0,0 2 0,0 0 0,45 3 0,36 16 0,-99-13 0,0 0 0,0 0 0,-1 1 0,1 0 0,-1 1 0,0 0 0,14 10 0,-20-12 0,-1 1 0,0-1 0,1 1 0,-1-1 0,-1 1 0,1 0 0,0 0 0,-1 1 0,0-1 0,0 0 0,0 1 0,-1-1 0,1 1 0,-1 0 0,0-1 0,-1 1 0,1 0 0,-1-1 0,0 1 0,0 0 0,0 0 0,-1 0 0,1-1 0,-2 6 0,-1 2 0,0-1 0,-1 1 0,0-1 0,-1 0 0,0 0 0,0 0 0,-2-1 0,-8 13 0,-7 9 0,53-65 0,-14 10 0,54-62 0,-64 77 0,1 1 0,0 0 0,0 0 0,1 1 0,-1 0 0,2 1 0,-1-1 0,12-3 0,-21 9 0,1-1 0,0 1 0,0 0 0,-1 0 0,1 0 0,0 0 0,0 0 0,-1-1 0,1 1 0,0 1 0,0-1 0,0 0 0,-1 0 0,1 0 0,0 0 0,0 0 0,-1 1 0,1-1 0,0 0 0,-1 1 0,1-1 0,0 1 0,0 0 0,1 0 0,-1 1 0,0-1 0,1 1 0,-1-1 0,0 1 0,0 0 0,0 0 0,0 0 0,0 2 0,2 6 0,0 1 0,2 19 0,-4-20 0,1 2 0,15 76 0,-14-78 0,0 1 0,1-1 0,0 0 0,1 0 0,0 0 0,7 10 0,-10-18 0,1 1 0,-1-1 0,0 0 0,1 0 0,-1 0 0,1-1 0,0 1 0,-1 0 0,1-1 0,0 0 0,0 0 0,0 0 0,0 0 0,0 0 0,0 0 0,0-1 0,1 1 0,-1-1 0,0 0 0,0 0 0,0 0 0,0-1 0,6-1 0,7-1 0,-1 0 0,0-2 0,20-8 0,-33 12 0,7-3 0,0-1 0,0 0 0,0 0 0,0-1 0,-1 0 0,0 0 0,12-14 0,45-58 0,-40 45 0,-11 12 0,0-1 0,-2-1 0,0 1 0,10-31 0,21-40 0,-35 78 0,-7 11 0,1 1 0,0-1 0,0 0 0,0 1 0,0 0 0,5-6 0,-7 8 0,1 1 0,-1 0 0,1-1 0,-1 1 0,1 0 0,-1-1 0,1 1 0,-1 0 0,1 0 0,-1 0 0,1-1 0,-1 1 0,1 0 0,-1 0 0,1 0 0,0 0 0,-1 0 0,1 0 0,-1 0 0,1 0 0,0 0 0,0 1 0,1 0 0,-1-1 0,0 1 0,0 0 0,0-1 0,0 1 0,0 0 0,0 0 0,0 0 0,0 0 0,0 0 0,1 2 0,6 8 0,-2 0 0,1 1 0,-2 0 0,1 0 0,5 18 0,13 66 0,-24-95 0,7 32 0,-1 0 0,-2 1 0,-1 0 0,-2 0 0,-1 0 0,-2 0 0,-7 44 0,7-71 0,1 0 0,-1 0 0,-1 0 0,1 0 0,-1-1 0,-1 1 0,-6 10 0,9-15 0,-1 0 0,1 0 0,-1 0 0,1-1 0,-1 1 0,0-1 0,1 1 0,-1-1 0,0 0 0,0 0 0,0 1 0,0-1 0,0-1 0,0 1 0,0 0 0,-1 0 0,1-1 0,0 1 0,0-1 0,0 0 0,-1 0 0,1 0 0,0 0 0,0 0 0,-1 0 0,1 0 0,0-1 0,-5-1 0,-5-3 0,0-1 0,-1 0 0,2-1 0,-1-1 0,1 0 0,0 0 0,1-1 0,-11-12 0,6 7 0,-2-1 0,-22-14 0,30 20 0,7 7 0,1 0 0,-1 0 0,0 1 0,0-1 0,1 1 0,-1-1 0,0 1 0,0 0 0,-1-1 0,-3-1 0,6 4 0,0-1 0,0 0 0,-1 0 0,1 0 0,0 0 0,0 0 0,0 0 0,0 0 0,0 0 0,0 1 0,-1-1 0,1 0 0,0 0 0,0 0 0,0 0 0,0 0 0,0 1 0,0-1 0,0 0 0,0 0 0,0 0 0,0 0 0,0 1 0,-1-1 0,1 0 0,0 0 0,0 0 0,0 0 0,0 1 0,0-1 0,1 0 0,-1 0 0,0 0 0,0 0 0,0 1 0,0-1 0,0 0 0,0 0 0,0 0 0,0 0 0,0 1 0,0-1 0,0 0 0,1 0 0,-1 0 0,0 0 0,0 0 0,0 0 0,0 1 0,0-1 0,0 0 0,1 0 0,6 6 0,-7-6 0,10 5 0,-1 0 0,2-1 0,-1-1 0,0 1 0,1-2 0,0 1 0,14 0 0,4 2 0,19 5 0,1-2 0,-1-2 0,1-3 0,1-1 0,-1-3 0,64-9 0,21-8 0,35-6 0,-164 23 0,18-6 0,-23 7 0,0 0 0,0 0 0,1 0 0,-1 0 0,0-1 0,1 1 0,-1 0 0,0 0 0,0-1 0,0 1 0,1 0 0,-1-1 0,0 1 0,0 0 0,0 0 0,0-1 0,1 1 0,-1 0 0,0-1 0,0 1 0,0 0 0,0-1 0,0 1 0,0-1 0,0 1 0,0 0 0,0-1 0,0 1 0,0 0 0,0-1 0,0 1 0,0 0 0,-1-1 0,1 1 0,0 0 0,0-1 0,0 1 0,0 0 0,-1 0 0,1-1 0,0 1 0,0 0 0,-1 0 0,1-1 0,0 1 0,0 0 0,-1 0 0,1 0 0,0-1 0,-1 1 0,1 0 0,0 0 0,0 0 0,-1 0 0,1 0 0,-1-1 0,-11-6-26,0-1 0,-20-7-1,20 9-3829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34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7936,'0'0'11259,"23"5"-10671,44 8 1,97 5 0,539 34 2159,-412-36-1429,25 4 1292,-314-20-2773,9 0 621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7936,'0'0'12554,"11"-6"-12078,-5 3-398,6-3 55,-1 1 0,1 0-1,1 1 1,-1 0 0,15-2 0,-10 3 84,0 0 0,1 1 0,-1 1 0,0 1 0,1 0 0,-1 1 0,0 1 0,26 6 0,-27-3 239,0 0 0,-1 1 0,21 11 0,-34-15-384,1-2-1,-1 1 1,1 0 0,-1 0-1,1-1 1,-1 1 0,1-1 0,0 0-1,-1 0 1,1 0 0,0 0-1,-1 0 1,1-1 0,-1 1-1,1-1 1,-1 1 0,1-1 0,-1 0-1,1 0 1,-1 0 0,1-1-1,2-2 1,7-3-470,-1-1 0,20-18 0,-19 15-2040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36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119 239 6632,'0'0'5808,"-12"-2"-4931,1 0-669,-1 1 262,1 0 0,-1-1 0,1-1-1,-23-7 1,33 9-399,0 0 1,0 1-1,0-1 0,0 0 0,0 0 0,0 0 0,0 0 1,0 0-1,0 0 0,1 0 0,-1 0 0,0 0 1,1 0-1,-1-1 0,1 1 0,-1 0 0,1 0 0,-1-1 1,1 1-1,0 0 0,0-1 0,0 1 0,0 0 1,-1-1-1,2 1 0,-1 0 0,0-1 0,0 1 0,0 0 1,1 0-1,0-3 0,1-2 94,0 1 1,0-1-1,0 1 1,1 0-1,0 0 1,4-6-1,2 0 22,1 0-1,0 0 1,1 1 0,0 1 0,1 0-1,0 0 1,0 1 0,0 0-1,1 1 1,1 1 0,-1 0-1,1 1 1,15-4 0,-12 4 12,1 1 1,-1 1-1,0 1 1,1 0-1,-1 1 1,1 1-1,0 1 1,-1 1-1,1 0 0,29 8 1,-36-7-112,-2 0 75,0-1 1,0 1 0,0 1 0,-1-1-1,15 10 1,-21-12-125,-1 0-1,1 1 1,0-1-1,-1 1 1,1 0-1,-1-1 1,0 1 0,1 0-1,-1 0 1,0 0-1,0 0 1,0-1-1,0 2 1,-1-1-1,1 0 1,0 0-1,-1 0 1,0 0 0,1 0-1,-1 0 1,0 1-1,0-1 1,0 0-1,0 0 1,-1 0-1,1 1 1,-1-1 0,1 0-1,-1 0 1,-1 3-1,-1 2 28,-1 1 1,0-1-1,0-1 0,-1 1 0,0-1 0,0 0 1,0 0-1,-1 0 0,0-1 0,-13 10 0,-10 5 168,-36 18 0,46-27-125,-208 97 1080,180-87-800,45-20-317,-1 0 1,0 0-1,1 0 1,-1 1 0,1-1-1,-1 1 1,-3 3-1,6-4-47,-1 0 0,1-1-1,0 1 1,-1-1 0,1 1-1,0 0 1,0 0 0,0-1-1,0 1 1,0 0-1,-1-1 1,1 1 0,0 0-1,0 0 1,1-1 0,-1 1-1,0 0 1,0-1 0,0 1-1,0 0 1,1-1 0,-1 1-1,0 0 1,1-1 0,-1 1-1,0-1 1,1 1 0,-1 0-1,1-1 1,-1 1-1,1-1 1,-1 1 0,1-1-1,-1 1 1,2 0 0,29 26 409,53 39 1,-58-49-298,-2 2 0,0 1-1,-1 0 1,35 42 0,-38-36-65,-2 2 0,-1 0 0,14 31 0,-22-38-41,-1-1-1,-1 1 1,-1 0 0,0 0-1,3 32 1,-3 3-31,-5-80 860,0 8-5701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7:36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18295,'0'0'960,"-18"69"-488,10-23 16,-6-2 368,-4 1 8,-1-13-72,7-6 8,8-14-120,4-10 568,-2 2-280,4-10-560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0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75 107 5320,'0'0'5453,"-10"-4"-4801,-30-10 28,16 1 3501,24 13-4109,1 0 0,-1 0 1,0 0-1,0 0 0,1 0 0,-1 0 0,0-1 0,0 1 1,1 0-1,-1 0 0,0 0 0,0 0 0,0 0 0,1-1 0,-1 1 1,0 0-1,0 0 0,0 0 0,0-1 0,1 1 0,-1 0 1,0 0-1,0-1 0,0 1 0,0 0 0,0 0 0,0-1 0,0 1 1,0 0-1,0 0 0,1-1 0,-1 1 0,3-8 1894,0 4-1128,-3 4-820,0 0 0,0-1 0,0 1 0,0 0 0,1-1 0,-1 1 0,0-1 0,0 1 0,1 0 0,-1 0 0,0-1 0,1 1 0,-1 0 0,0 0 0,1-1 0,-1 1 0,0 0 0,1 0 0,-1 0 0,0-1 0,1 1 0,-1 0 0,1 0 0,-1 0 0,28-8 270,0 1 1,0 1 0,33-1-1,-1-1 39,-18 1-59,0 3-1,0 1 1,0 2 0,0 2 0,63 9 0,-21 3 254,84 18 866,-159-29-1235,16 8 471,-25-12-239,0 0-8,-6 6-639,-3-7-1379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 7936,'0'0'8741,"-8"12"-7985,3-3-595,-52 93 1736,54-95-1677,0 0 0,0 0 0,1 1-1,0-1 1,1 1 0,0 0 0,0-1-1,0 1 1,1 0 0,0-1-1,2 11 1,-1-14-149,-1-1 0,1 0 0,0 1 0,0-1 0,0 0 1,1 0-1,-1 0 0,1 0 0,-1 0 0,1 0 0,0 0 0,0-1 0,0 1 0,1-1 0,-1 1 0,0-1 0,1 0 0,0 0 0,0 0 0,-1 0 0,1-1 1,0 1-1,0-1 0,0 1 0,1-1 0,-1 0 0,5 1 0,0-1 21,0-1-1,1 1 1,-1-1 0,0-1 0,0 1-1,1-1 1,-1-1 0,0 1 0,0-2-1,0 1 1,-1-1 0,1 0 0,-1 0-1,11-7 1,-12 6-483,0 0 0,-1 0 0,0 0 0,0 0 0,0-1 0,0 0 0,-1 0 0,0 0 0,0-1 0,5-8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1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12864,'0'0'680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2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7232,'0'0'6918,"4"13"-6275,-3-12-632,4 17 239,-1-1 1,0 1 0,-1 0-1,1 29 1,31 517 5123,-23-435-3432,-12-111-1569,0-16-256,0 0-1,-1 1 0,1-1 0,0 0 0,0 1 0,1-1 0,-1 1 0,0-1 0,1 0 0,-1 1 0,1-1 0,0 0 0,0 0 0,1 3 0,-5-7 724,0-7-510,-3-25-195,2 0 1,1 0-1,1-1 1,2 1 0,2-1-1,6-38 1,-6 63-102,0 0 0,0 0 1,1 0-1,1 0 0,0 0 0,0 1 1,1 0-1,0 0 0,0 0 0,12-13 1,-13 17-27,1 0 1,-1 1-1,1 0 1,0 0-1,1 0 0,-1 1 1,1 0-1,0 0 1,-1 0-1,1 1 1,0-1-1,1 2 1,-1-1-1,0 1 1,1-1-1,-1 2 1,13-1-1,-16 1-10,0 0-1,0 0 0,-1 1 1,1-1-1,0 1 1,0 0-1,-1 0 1,1 0-1,0 0 0,-1 0 1,1 0-1,-1 1 1,0-1-1,1 1 1,-1 0-1,0-1 0,0 1 1,0 0-1,0 0 1,0 1-1,-1-1 0,1 0 1,-1 1-1,1-1 1,-1 1-1,0-1 1,0 1-1,0 0 0,0-1 1,0 1-1,-1 0 1,1-1-1,-1 1 1,0 0-1,0 0 0,0 0 1,0 0-1,0-1 1,0 1-1,-1 0 1,0 0-1,1-1 0,-3 5 1,1-1 2,-1 0-1,0-1 1,-1 1 0,1-1 0,-1 0 0,0 0 0,0 0-1,-1-1 1,1 1 0,-1-1 0,0 0 0,0-1 0,-1 1-1,1-1 1,-1 0 0,1 0 0,-1 0 0,0-1 0,0 0-1,0-1 1,-1 1 0,1-1 0,-8 1 0,-40 8 80,54-10-77,-1 0 0,1 0 0,0 0 0,0 0 0,-1 0 0,1 0-1,0 0 1,0 0 0,0 1 0,-1-1 0,1 0 0,0 0 0,0 0 0,0 0 0,-1 0 0,1 1 0,0-1 0,0 0 0,0 0 0,0 0 0,-1 1 0,1-1 0,0 0 0,0 0 0,0 0 0,0 1-1,0-1 1,0 0 0,0 0 0,0 1 0,0-1 0,0 0 0,0 0 0,0 1 0,0-1 0,0 0 0,0 1 0,5 12 54,17 19-18,-14-23-15,117 149 398,-104-141-206,-20-16-208,-1-1 0,1 1 0,-1-1 0,1 1-1,0-1 1,-1 0 0,1 1 0,0-1 0,-1 0-1,1 0 1,0 1 0,0-1 0,-1 0 0,1 0-1,0 0 1,0 0 0,-1 0 0,1 0 0,0 0-1,0 0 1,-1 0 0,1-1 0,0 1 0,-1 0 0,1 0-1,0-1 1,0 1 0,-1 0 0,1-1 0,-1 1-1,1 0 1,0-1 0,0 0 0,-1-1-190,1 0-1,-1 0 1,0 1 0,0-1 0,0 0 0,0 0 0,0 0-1,0 0 1,-1 1 0,1-1 0,-1 0 0,0-3-1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4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6224,'0'0'11294,"11"11"-10629,-7-7-595,12 12 236,-1 0 0,0 2 1,15 24-1,3 12 1111,42 96 1,-70-136-1187,-1 0 1,0 0-1,-1 0 0,-1 0 1,0 0-1,0 16 1,-6 84 1476,3-102-1454,-1 1 1,-1-1-1,0-1 1,0 1 0,-1 0-1,-10 18 1,3-8 216,-2-1-1,-19 24 1,25-38-303,-2 5 123,8-11-277,1-1 0,0 1 0,0-1 0,-1 1 0,1-1 0,0 1 0,-1-1 0,1 1 0,0-1 0,-1 1 0,1-1 0,-1 0 0,1 1-1,-1-1 1,1 0 0,-1 1 0,1-1 0,-1 0 0,0 1 0,1-1-9,0 0-1,-1 0 1,1 0-1,0-1 1,0 1-1,-1 0 1,1 0-1,0 0 1,0 0-1,-1 0 1,1 0-1,0 0 1,0-1 0,-1 1-1,1 0 1,0 0-1,0 0 1,0 0-1,-1-1 1,1 1-1,0 0 1,0 0-1,0-1 1,0 1-1,0 0 1,-1 0-1,1-1 1,0 1-1,0 0 1,0 0-1,0-1 1,0 1-1,0 0 1,0-1-1,0 1 1,0 0-1,0 0 1,0-1-1,0 1 1,0 0-1,0 0 1,0-1-1,1 1 1,-1 0-1,0 0 1,0-1-1,0 1 1,6-60 183,-1 9-37,14-66 0,-11 88-59,1 0 0,2 0 0,0 1 0,2 1 0,1 0 0,35-49 0,-25 45 8,1 1 0,2 1 0,0 1 0,59-44 0,-71 62-63,0 1 0,0 1 0,32-13 0,-29 14 50,0-1 0,28-17 1,-45 25-99,0-1-1,0 1 1,0-1 0,-1 1 0,1-1 0,0 1 0,0-1 0,-1 0 0,1 1 0,0-1 0,-1 0-1,1 0 1,0 1 0,-1-1 0,1 0 0,-1 0 0,1 0 0,-1 0 0,1-2 0,-1 3 2,-1 0 1,1-1-1,0 1 1,-1-1-1,1 1 1,0-1-1,-1 1 1,1 0-1,-1-1 1,1 1-1,-1-1 1,1 1-1,0 0 1,-1 0-1,1-1 1,-1 1-1,1 0 1,-1 0-1,0 0 1,1 0-1,-1-1 1,1 1-1,-1 0 1,0 0-1,-43-1-3626,40 1 1762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6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5520,'0'0'9162,"0"-11"-8526,0-53 1116,8 34 3161,-3 41-2203,18 72-2370,5 89 125,-11-51-133,-3-34-94,24 120 445,-30-175-284,4 34 1,-12-63-337,0 0 0,0-1 1,0 1-1,0 0 0,-1 0 0,1-1 1,-1 1-1,0 0 0,-1 3 0,0 0 118,-1 5 22,7-26-4907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7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0 5016,'0'0'5384,"-9"1"-4879,-7 2-290,1 1 0,1 0 0,-1 1 0,1 0 0,-1 1 0,-15 10 0,-144 100 2084,166-111-1908,1 0 1,-1 1-1,1 0 1,0 1-1,-9 10 1,-1 1 1115,17-17-1431,0 0-1,0 0 1,0 0 0,0-1 0,0 1-1,0 0 1,0 0 0,1 0 0,-1-1 0,0 1-1,0 0 1,0 0 0,1-1 0,-1 1 0,1 0-1,-1 0 1,0-1 0,1 1 0,-1 0-1,1-1 1,-1 1 0,1-1 0,1 2 0,13 13 470,19 10 56,44 44 0,-62-55-514,73 72 312,-50-47-116,1-1 1,1-2 0,71 46 0,-102-75-184,9 4 299,0 0 1,-1 1 0,26 24 0,-44-36-394,0 0 0,0 0 0,0 0 1,0 1-1,0-1 0,0 0 1,0 0-1,0 0 0,0 0 0,0 0 1,1 0-1,-1 0 0,0 0 0,0 0 1,0 1-1,0-1 0,0 0 1,0 0-1,0 0 0,0 0 0,0 0 1,0 0-1,0 0 0,0 1 1,0-1-1,0 0 0,0 0 0,0 0 1,0 0-1,0 0 0,0 0 0,0 0 1,0 1-1,0-1 0,0 0 1,0 0-1,0 0 0,0 0 0,-1 0 1,1 0-1,0 0 0,0 0 1,0 0-1,0 1 0,0-1 0,0 0 1,0 0-1,0 0 0,-1 0 0,-8 2-159,-12-4-406,-4-9-370,17 6-2060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8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7136,'0'0'2968,"2"-11"-2444,13-54 1080,-15 63-1419,0 1 1,1-1 0,0 1 0,-1 0-1,1-1 1,0 1 0,0 0 0,-1-1-1,1 1 1,2-2 0,5-8 859,-7 10-893,-1-1 1,1 1 0,0 0 0,-1 0 0,1 0 0,0 0 0,0-1 0,0 1 0,0 0 0,0 1 0,0-1 0,0 0-1,1 0 1,-1 0 0,2 0 0,7-6 1260,-10 7-1383,0 0 0,0 0 0,1 0 0,-1 0 0,0 0-1,1 0 1,-1 0 0,0 0 0,0 0 0,1 0-1,-1 1 1,0-1 0,0 0 0,1 0 0,-1 0 0,0 0-1,0 1 1,0-1 0,1 0 0,-1 0 0,0 0 0,0 1-1,0-1 1,0 0 0,1 0 0,-1 1 0,0-1 0,0 0-1,0 0 1,0 1 0,0-1 0,0 0 0,0 1-1,5 13 480,9 76 625,1 92 1,-1-15 439,-14-139-1294,-1-23-182,1 0-1,0 0 1,0 1-1,0-1 1,0 0-1,1 0 1,0 0-1,0 0 1,3 6 0,-4-11-59,0 1 0,0 0 0,1-1 0,-1 1 0,0 0 0,0-1 1,0 1-1,0 0 0,0-1 0,0 1 0,0 0 0,0-1 0,0 1 1,0 0-1,0 0 0,0-1 0,-1 2 0,1-2-24,0 1 1,0-1-1,0 0 0,0 0 0,-1 0 1,1 1-1,0-1 0,0 0 0,0 0 0,-1 0 1,1 0-1,0 1 0,0-1 0,0 0 0,-1 0 1,1 0-1,0 0 0,0 0 0,-1 0 1,1 0-1,0 0 0,0 0 0,-1 1 0,1-1 1,0 0-1,0 0 0,-1 0 0,1-1 0,0 1 1,0 0-1,-1 0 0,1 0 0,0 0 1,0 0-1,-1 0 0,1 0 0,0 0 0,0 0 1,-1-1-1,1 1 0,0 0 0,0 0 1,0 0-1,-1 0 0,1-1 0,0 1 0,0 0 1,0 0-1,0 0 0,0-1 0,-1 1 0,-5-6-116,0 0-1,0-1 1,1 1-1,0-1 0,0 0 1,0-1-1,1 1 0,-5-12 1,0-7-3531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0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5824,'0'0'9065,"12"15"-8584,-7-8-417,13 14 265,-2 2 0,0 0 0,20 40 0,52 159 1888,-74-178-1777,-2-1-1,-2 2 0,6 55 1,-15-87-294,0 1 0,-1 0 0,-1-1 0,-3 20 0,3-29-89,0 1 1,0-1-1,0 1 1,0-1-1,-1 1 1,0-1-1,0 0 1,0 0-1,-1 0 0,1 0 1,-1 0-1,0-1 1,0 1-1,0-1 1,-7 6-1,8-8-36,0 0 1,0 0-1,0 0 1,0-1-1,0 1 1,0-1-1,0 1 0,0-1 1,0 0-1,0 0 1,0 0-1,0 0 1,0 0-1,0 0 1,0-1-1,0 1 0,0-1 1,1 1-1,-1-1 1,0 0-1,0 1 1,0-1-1,0 0 0,1 0 1,-1-1-1,0 1 1,1 0-1,-1-1 1,-1-1-1,-2-2 25,0 0-1,0-1 0,0 1 1,1-1-1,0 0 1,-6-12-1,7 10-7,0 0-1,1-1 0,0 1 1,1 0-1,0-1 0,0 1 1,0 0-1,1-1 0,1 1 1,0-1-1,0 1 0,0-1 1,5-14-1,3-4 45,1 1 0,23-46 1,109-171 387,-132 227-353,1 1 0,1 1 0,0 0-1,1 1 1,0 0 0,29-20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27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6728,'0'0'9380,"-6"11"-8711,-16 37 4,21-45-611,0 0 0,0-1 0,1 1 1,-1-1-1,1 1 0,0 0 0,0-1 0,0 1 0,0 0 0,0-1 0,1 1 0,-1 0 1,1-1-1,-1 1 0,1-1 0,2 5 0,1 4 178,84 228 2772,-18-56-1566,-55-136-935,19 95 0,-29-109-255,-2 1 0,0 46 0,-4-63-139,0-1 0,-1 1 1,-1-1-1,0 0 0,-1 0 0,-12 29 0,-8 5 369,-2-2 1,-2-1-1,-2-1 0,-40 46 1,66-87-460,0-1 0,-1 1 0,1-1 0,-1 0 0,-7 5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9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1 197 7432,'0'0'6110,"4"-11"-5474,-2 6-547,-1 1-26,0 0 1,1 0-1,-1 0 1,1 1-1,0-1 1,0 0 0,1 1-1,-1-1 1,1 1-1,0 0 1,0 0 0,0 0-1,0 0 1,0 1-1,0-1 1,1 1-1,0 0 1,-1 0 0,7-3-1,51-15 1003,115-21-1,-109 28-581,25-4 535,0 4 1,1 4 0,180 6-1,-263 4-825,-5-2-26,-1 1 1,1 1-1,-1-1 1,1 1-1,-1 0 1,1 0-1,-1 0 1,1 1-1,7 3 1,-12-5-149,0 0 0,1 0 1,-1 1-1,0-1 0,0 0 0,1 0 1,-1 1-1,0-1 0,0 0 0,0 0 0,1 1 1,-1-1-1,0 0 0,0 1 0,0-1 1,0 0-1,0 1 0,0-1 0,0 0 0,0 1 1,1-1-1,-1 0 0,0 1 0,0-1 1,-1 0-1,1 1 0,0-1 0,0 0 0,0 1 1,0-1-1,0 0 0,0 1 0,0-1 1,0 0-1,-1 1 0,1-1 0,0 0 1,0 0-1,0 1 0,-1-1 0,1 0 0,0 0 1,0 1-1,-1-1 0,1 0 0,-18 15 280,14-12-201,-91 63 480,10-8-1135,35-17-2900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19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9240,'0'0'7818,"-4"13"-7115,-11 28-158,2-11 250,-12 50-1,23-73-550,0 1 0,1 0 0,0 0 0,0 0-1,1-1 1,0 1 0,0 0 0,1 0-1,0 0 1,0 0 0,1-1 0,4 12 0,-5-17-207,0 0 0,0 0 1,1-1-1,-1 1 0,1 0 0,0 0 1,-1-1-1,1 1 0,0-1 1,0 0-1,0 0 0,0 1 1,0-1-1,0 0 0,0-1 0,0 1 1,1 0-1,-1-1 0,0 1 1,1-1-1,-1 0 0,0 1 0,0-1 1,1 0-1,-1 0 0,0-1 1,1 1-1,-1 0 0,0-1 1,1 0-1,-1 1 0,0-1 0,0 0 1,0 0-1,0 0 0,0 0 1,0-1-1,3-2 0,6-10-3306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2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13864,'0'0'1512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45:21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81 143 8240,'0'0'1044,"-2"-11"-463,-7-36 44,8 44-484,1 0 1,-1 1-1,0-1 0,0 1 0,0-1 0,0 1 0,-1-1 1,1 1-1,-1 0 0,1 0 0,-1 0 0,0 0 0,0 0 0,0 0 1,0 0-1,-4-2 0,1 1 480,0 1 1,0 0 0,0 0-1,0 1 1,-12-4 1698,23 2-1341,12-2-194,-11 3-460,13-4 269,-15 3-342,1 1-1,-1 1 1,0-1-1,1 1 1,-1 0-1,9 0 1,-7-1 649,-14 3 38,-44 3 24,51-4-987,0 0 0,0 0 1,0 0-1,0 0 1,0 0-1,0 0 0,0 0 1,0 0-1,0 1 1,0-1-1,0 0 1,-1 0-1,1 0 0,0 0 1,0 0-1,0 0 1,0 0-1,0 0 1,0 0-1,0 0 0,0 0 1,0 0-1,-1 0 1,1 0-1,0 0 0,0 0 1,0 0-1,0 0 1,0-1-1,0 1 1,0 0-1,0 0 0,0 0 1,0 0-1,-1 0 1,1 0-1,0 0 0,0 0 1,0 0-1,0 0 1,0 0-1,0 0 1,0 0-1,0 0 0,0-1 1,0 1-1,0 0 1,0 0-1,0 0 0,0 0 1,0 0-1,0 0 1,0 0-1,0 0 1,0 0-1,0-1 0,0 1 1,0 0-1,0 0 1,0 0-1,0 0 1,0 0-1,0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34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4216,'0'0'13125,"2"11"-12921,7 31 2,-8-40-131,-1 0 0,0 0 0,1 0 0,-1 1-1,0-1 1,0 0 0,0 0 0,-1 0 0,1 1 0,0-1-1,-1 0 1,0 0 0,1 0 0,-1 0 0,0 0-1,-1 2 1,1-2-42,0-1 0,0 1 0,1-1 0,-1 1 0,0 0-1,1-1 1,0 1 0,-1 0 0,1 0 0,0 1 0,-1 10 222,0 0 1,-5 19 0,4-23-136,0 0-1,0 0 1,1 0 0,1 0 0,-1 0-1,1 1 1,2 9 0,4 6 457,-4-23-554,-1 1-1,1-1 0,0 1 0,0-1 1,0 0-1,0 0 0,0 0 1,0 0-1,1-1 0,-1 1 0,1 0 1,-1-1-1,1 0 0,0 0 0,-1 0 1,5 1-1,16 10 294,-20-11-282,0 0 1,0 0-1,1-1 1,-1 0-1,0 1 1,0-1-1,1 0 0,-1-1 1,0 1-1,1-1 1,-1 1-1,0-1 1,0 0-1,0 0 0,0 0 1,6-3-1,-8 2-131,-1 1-1,0 0 1,1 0-1,-1 0 1,0 0-1,1-1 1,-1 1-1,0 0 0,0 0 1,0-1-1,0 1 1,0 0-1,0 0 1,0-1-1,-1 1 1,1 0-1,0 0 1,-1 0-1,1 0 0,-1-1 1,0 0-1,1 1-914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35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4720,'0'0'18975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110 319 4816,'0'0'6720,"-7"10"-6266,-1 2-305,0 1 0,1 0-1,1 0 1,0 0 0,-7 26-1,-1 36 759,-7 136 0,18-177-723,6 173 950,0-117-567,3 7 587,-2-66-194,0-25-145,-1-19-299,0-15-313,-2 0 0,-3-34 0,0 32-100,-17-271 588,6 127-366,6-106 220,7 253-487,1 1 0,2-1 0,0 1 0,2 0 0,11-35 0,-15 58-47,0 1 1,0-1-1,0 1 0,0-1 0,1 1 0,-1-1 0,1 1 0,-1 0 0,1 0 0,0 0 0,0 0 1,0 0-1,0 0 0,0 0 0,1 1 0,-1-1 0,0 1 0,1-1 0,-1 1 0,1 0 1,-1 0-1,1 0 0,0 0 0,-1 1 0,1-1 0,0 1 0,0 0 0,-1 0 0,1 0 1,0 0-1,0 0 0,4 1 0,0 0 8,0 1 0,-1-1 0,1 2 1,-1-1-1,1 1 0,-1 0 0,0 0 0,0 0 1,0 1-1,0 0 0,-1 0 0,6 6 0,-2-1 9,0 1 0,0 0-1,-1 1 1,-1 0 0,0 0-1,0 1 1,-1-1 0,0 1-1,-1 1 1,-1-1-1,5 24 1,-6-22-7,-2 1 0,0 0 0,0 0 1,-2 0-1,1-1 0,-2 1 0,0 0 0,-1-1 0,-1 1 0,-7 20 0,5-18 28,-1 1 0,-1-1 1,0 0-1,-1-1 0,-1 0 0,0 0 0,-1-1 0,-1-1 0,-1 0 0,0 0 0,-16 12 1,8-13 121,12-7 169,25-9-194,7-4-111,0 2 0,0 0 0,0 2 0,0 0 0,38 1 0,-51 3-23,1 0 1,-1 0-1,0 1 0,0 0 0,1 1 0,-1 0 0,-1 1 0,1 0 0,-1 1 0,1-1 0,-1 2 0,0-1 1,-1 1-1,0 1 0,9 8 0,-8-6 0,-1 0-1,0 1 1,0 0-1,-1 0 1,-1 1 0,0 0-1,0 0 1,6 18 0,-9-21-6,-1 0 1,0 0-1,-1 0 1,1 0-1,-2 1 1,1-1-1,-1 0 1,0 1-1,-1-1 1,0 0-1,0 1 1,-1-1-1,-4 14 1,2-11 18,-1 0 0,0 0 0,-1-1 0,0 1-1,-1-1 1,0-1 0,-1 1 0,0-1 0,0 0 0,0-1 0,-2 0 0,1 0 0,-1-1 0,0-1 0,-19 11 0,29-17-25,-12 5 99,-1 0 1,0-1 0,-21 5-1,22-7-29,1 0 0,-1 1 0,1 1 0,0 0 0,-17 8 0,27-12-67,1 1-1,-1-1 1,1 0-1,-1 0 1,1 1-1,-1-1 1,1 0-1,-1 1 1,1-1-1,-1 0 1,1 1-1,0-1 1,-1 1-1,1-1 1,0 1-1,-1-1 1,1 1-1,0-1 1,0 1-1,-1-1 1,1 1-1,0-1 1,0 1-1,0-1 1,0 2-1,0-2-3,0 1-1,1-1 1,-1 1-1,0 0 1,1-1 0,-1 0-1,1 1 1,-1-1 0,1 1-1,-1-1 1,1 1-1,-1-1 1,1 0 0,-1 0-1,1 1 1,-1-1-1,1 0 1,0 0 0,0 1-1,3 0-9,1 0-1,-1 0 1,1 0 0,-1-1-1,1 0 1,6 0 0,42-7 9,-1-3 0,56-17 0,99-42 11,-83 26-6,-89 29-2,46-25-1,-58 28 3,-74 75 136,49-61-138,0-1 0,1 1 1,-1 0-1,1 0 0,0 0 1,0 0-1,0 1 0,0-1 0,1 0 1,-1 0-1,1 1 0,0-1 1,-1 0-1,2 0 0,-1 1 0,0-1 1,1 0-1,-1 0 0,1 1 1,1 2-1,0-2 3,0-1 0,0 1 1,1-1-1,-1 0 0,0 0 1,1 0-1,0 0 0,0-1 0,0 1 1,0-1-1,0 1 0,0-1 1,1 0-1,-1 0 0,1-1 1,6 3-1,-4-2 5,-1-1-1,1 1 1,0-1 0,-1 0 0,1-1 0,0 1-1,-1-1 1,1-1 0,0 1 0,0-1 0,-1 0-1,1 0 1,0 0 0,-1-1 0,8-3 0,-9 4-2,0-1 0,0-1 0,-1 1 1,1 0-1,0-1 0,-1 0 1,0 0-1,0 0 0,1 0 0,-2 0 1,1-1-1,0 1 0,-1-1 0,1 0 1,-1 1-1,0-1 0,-1 0 0,1 0 1,-1-1-1,2-7 0,0-4 11,-1 1 0,0-20 0,-2 29-5,-1 0 0,1 1 0,-1-1 0,0 1 0,0-1 0,0 1 0,-1 0 0,0-1 0,0 1 0,-3-5 0,3 8-6,1 0 0,-1 0 0,1 0 0,-1 0-1,0 1 1,0-1 0,0 1 0,0 0-1,0-1 1,0 1 0,0 0 0,0 0 0,-3-1-1,4 2-5,0 0 0,1 0 0,-1 0-1,0-1 1,1 1 0,-1 0 0,0 0 0,1 0-1,-1 0 1,0 0 0,1 0 0,-1 0-1,0 1 1,1-1 0,-1 0 0,0 0-1,1 0 1,-1 1 0,0-1 0,1 0 0,-1 1-1,1-1 1,-1 0 0,1 1 0,-1-1-1,1 1 1,-1-1 0,1 1 0,-1-1-1,1 1 1,0-1 0,-1 1 0,1 0 0,0-1-1,-1 1 1,1-1 0,0 1 0,0 0-1,-1-1 1,1 1 0,0 0 0,0-1-1,0 1 1,0 0 0,0-1 0,0 1 0,0 0-1,0-1 1,1 2 0,-1 0 1,1 0 1,-1 0 0,1 0-1,0 0 1,-1 0 0,1-1-1,0 1 1,0 0 0,1 0-1,-1-1 1,0 1 0,0-1-1,1 1 1,-1-1 0,1 1-1,-1-1 1,1 0 0,0 0-1,2 2 1,0-1-3,-1 0 0,1 0 0,0 0-1,0 0 1,0-1 0,1 1 0,-1-1 0,6 1 0,-4-2-3,0 0 0,0-1 0,0 0 0,0 0 0,0 0 0,0 0 0,0-1 0,0 0 0,0-1 0,0 1 0,-1-1 0,11-7 0,3-4-6,37-33-1,-35 28-4,8-10-4,0 0-1,37-52 1,40-72 47,-93 133-26,13-20 14,-2-2 0,-2 0 0,-1-2 0,-3 0 0,-1-1 0,12-56 0,-25 85-12,1-3 10,5-35 0,-10 50-13,1-1 0,-1 0 0,0 1 0,0-1 0,-1 1 1,1-1-1,-1 1 0,0-1 0,0 1 0,-1-1 0,1 1 0,-1 0 0,-3-6 0,4 10-2,1 0 0,-1-1 0,1 1 0,-1 0 0,1-1 0,-1 1 0,0 0 0,1 0 0,-1 0 0,0 0 0,1-1 0,-1 1 0,1 0 0,-1 0 0,0 0 1,1 0-1,-1 0 0,0 0 0,1 1 0,-1-1 0,0 0 0,1 0 0,-1 0 0,0 1 0,1-1 0,-1 0 0,1 1 0,-1-1 0,1 0 0,-1 1 0,1-1 0,-1 1 0,1-1 0,-1 1 0,1-1 0,-1 1 0,0 0 0,-18 20 0,6-3-13,0 1 1,2 0-1,0 1 0,1 0 0,1 1 1,-11 35-1,14-37 0,-7 22-3,-14 73-1,20-58-4,3 0-1,2 0 0,2 1 0,3-1 1,3 1-1,2-1 0,2-1 0,25 77 0,-32-122 30,0 0 0,1 0 0,0 0-1,1 0 1,7 11 0,-10-18 1,0-1 0,0 1-1,0-1 1,1 0 0,-1 1 0,0-1 0,1 0 0,0-1 0,-1 1 0,1 0 0,0-1-1,0 0 1,0 1 0,0-1 0,0-1 0,0 1 0,0 0 0,0-1 0,1 1 0,-1-1-1,0 0 1,5 0 0,2-2 8,0 1-1,-1-2 1,1 0-1,0 0 1,-1 0-1,0-1 1,0-1-1,0 1 1,0-1-1,-1-1 1,0 0-1,0 0 1,0-1-1,7-7 1,12-15 19,-1-1 0,25-37 1,-49 64-35,41-63 72,44-89 1,-54 93-8,-12 20 0,-2 0 0,16-52 0,17-93 68,-48 169-130,-1 0-1,-1 0 1,-1 0 0,0 0 0,-2 0-1,-2-24 1,3 42-5,0-1 0,0 1 0,0-1 0,0 1 0,0-1-1,0 1 1,0-1 0,0 1 0,0-1 0,0 1 0,0-1 0,0 1 0,0-1-1,0 1 1,-1-1 0,1 1 0,0 0 0,0-1 0,-1 1 0,1-1 0,0 1 0,-1 0-1,1-1 1,0 1 0,-1-1 0,1 1 0,0 0 0,-1 0 0,1-1 0,-1 1-1,1 0 1,-1 0 0,1-1 0,-1 1 0,1 0 0,-1 0 0,0 0-1,-1 1 0,1 0 1,0-1-1,0 1 0,0 0 0,0 0 1,0 0-1,0 0 0,0 0 1,0 0-1,0 0 0,-1 2 0,-20 36-10,12-12 18,2 0 0,-8 46 0,7-29-3,-2 18-49,-4 106 0,11-108 31,3 108-18,2-90 72,-1-71-35,1 0 0,0 0 0,0 0 0,1 0 0,0 0 0,1-1 0,-1 1 0,1-1 0,0 1 0,1-1 0,-1 0 0,8 9 0,-9-14-5,0 1 0,-1-1 0,1 1 0,0-1-1,1 0 1,-1 0 0,0 0 0,0 0 0,0 0-1,1 0 1,-1-1 0,0 1 0,1-1 0,-1 1 0,0-1-1,1 0 1,-1 0 0,1 0 0,-1 0 0,0-1-1,1 1 1,-1-1 0,1 1 0,-1-1 0,0 0-1,4-1 1,5-3 11,1 0 0,-1-1 0,16-11 0,38-29 120,71-65 1,-135 110-132,1 0 0,-1-1 1,1 1-1,-1 0 1,1 0-1,0 0 0,-1 0 1,1 1-1,0-1 0,0 0 1,0 1-1,-1-1 0,1 1 1,0 0-1,4-1 0,-6 1 1,1 1-1,0-1 0,0 0 0,-1 0 0,1 1 0,0-1 0,-1 0 0,1 1 0,0-1 0,-1 1 1,1-1-1,0 1 0,-1-1 0,1 1 0,-1-1 0,1 1 0,-1 0 0,1-1 0,-1 1 0,0 0 0,1-1 1,-1 1-1,0 0 0,1 0 0,-1-1 0,0 1 0,0 0 0,0 0 0,0-1 0,0 1 0,0 0 1,0 0-1,0-1 0,0 1 0,0 0 0,0 0 0,-1 0 0,-2 25 0,-13 50 0,3-22 0,3-25 0,8-26 0,0 1 0,0 0 0,1 0 0,0 0 0,0 0 0,0 0 0,-1 7 0,2-11 0,1 1 0,-1-1 0,0 0 0,0 0 0,0 1 0,1-1 0,-1 0 0,0 1 0,0-1 0,1 0 0,-1 0 0,0 0 0,0 1 0,1-1 0,-1 0 0,0 0 0,1 0 0,-1 0 0,0 0 0,1 1 0,-1-1 0,0 0 0,1 0 0,-1 0 0,0 0 0,1 0 0,-1 0 0,0 0 0,1 0 0,-1 0 0,0 0 0,1-1 0,-1 1 0,0 0 0,1 0 0,-1 0 0,20-4 0,-13 2 0,1 0 8,1 1 0,0 0-1,-1 0 1,1 1 0,0 0 0,-1 0-1,15 4 1,-19-4-5,0 1 1,-1 1-1,1-1 0,-1 0 1,1 1-1,-1 0 0,1 0 1,-1 0-1,0 0 0,0 0 0,0 1 1,0-1-1,-1 1 0,1 0 1,-1 0-1,1 0 0,-1 0 0,0 0 1,3 7-1,-1 0-2,-1 0 1,0 0-1,-1 0 1,0 0-1,-1 0 0,0 0 1,0 1-1,-1-1 1,-1 0-1,0 1 0,0-1 1,-1 0-1,0 0 1,-5 15-1,-2-1 13,0 0-1,-2 0 1,-1-1 0,-24 37-1,35-59-12,-6 11 6,-1-1 0,0 0-1,0 0 1,-1-1-1,0 0 1,-1-1-1,0 0 1,0 0 0,-14 8-1,8-7 27,-25 13 8,39-22-36,0 0 1,0-1-1,0 1 1,0 0 0,0-1-1,0 0 1,1 1-1,-1-1 1,0 0-1,0 0 1,0 0-1,0 0 1,0 0-1,0-1 1,0 1-1,0 0 1,0-1-1,0 0 1,-2 0-1,3 0-3,1 1 0,0-1 1,-1 1-1,1-1 0,-1 1 0,1-1 0,0 0 0,-1 1 1,1-1-1,0 1 0,0-1 0,-1 0 0,1 1 0,0-1 0,0 1 1,0-1-1,0 0 0,0 1 0,0-1 0,0 0 0,0 1 1,0-1-1,0 0 0,0 1 0,0-1 0,1 0 0,-1 1 0,0-1 1,0 1-1,1-1 0,-1 0 0,0 1 0,1-1 0,-1 1 1,1-1-1,18-24 7,-16 21-5,32-33 25,1 1 1,48-36-1,50-49 27,73-100-39,-159 169-32,-29 30 1,1 0-1,1 2 0,1 0 1,29-20-1,-48 38 10,4-3 1,0 1 1,1 0-1,-1 0 0,1 0 1,10-3-1,-16 7 6,0-1 1,0 1-1,0 0 0,0-1 1,0 1-1,0 0 0,0 0 1,1 0-1,-1 1 0,0-1 1,0 1-1,0-1 0,0 1 1,0-1-1,0 1 0,0 0 1,0 0-1,-1 0 0,1 0 1,0 0-1,0 1 0,-1-1 1,1 0-1,-1 1 0,1-1 1,1 4-1,1 1 8,0-1-1,-1 1 1,0 0 0,0 0-1,0 1 1,-1-1 0,0 0-1,0 1 1,-1 0-1,0-1 1,1 11 0,-1 8 31,-5 45 0,2-38 14,-1-15-27,2-15-16,0 0-1,0 0 0,1 1 0,0-1 0,-1 1 0,1-1 0,0 1 0,0-1 0,0 0 1,1 1-1,0 2 0,-1-4-8,0-1 0,1 0 0,-1 0 0,0 0 1,1 0-1,-1 0 0,0 0 0,1 1 0,-1-1 0,0 0 0,1 0 1,-1 0-1,0 0 0,1 0 0,-1 0 0,1-1 0,-1 1 0,0 0 1,1 0-1,-1 0 0,0 0 0,1 0 0,-1 0 0,0-1 1,1 1-1,-1 0 0,0 0 0,0 0 0,1-1 0,-1 1 0,0 0 1,0 0-1,1-1 0,-1 1 0,0 0 0,0-1 0,1 0 0,13-13 63,9-13 14,1 1-1,1 2 0,1 0 1,54-36-1,-79 59-73,1 0-1,-1 0 0,1 1 0,-1-1 0,1 0 0,-1 1 0,1-1 0,-1 1 1,1-1-1,-1 1 0,1 0 0,-1-1 0,1 1 0,0 0 0,-1 0 1,1 0-1,0 1 0,1-1 0,-1 1-2,-1 0 0,0 0-1,1 0 1,-1 0 0,0 0 0,0 0-1,0 0 1,0 1 0,0-1 0,0 0 0,0 1-1,0-1 1,0 0 0,-1 1 0,1-1-1,0 1 1,-1 0 0,1-1 0,-1 1 0,1 2-1,2 19 10,0 1-1,-2-1 0,-1 40 0,-1-19-5,1-44-6,0 1 1,0-1-1,-1 1 1,1 0-1,0-1 0,0 1 1,0-1-1,1 1 1,-1 0-1,0-1 0,0 1 1,0-1-1,0 1 1,0 0-1,1-1 0,-1 1 1,0-1-1,1 1 1,-1-1-1,0 1 0,1-1 1,-1 1-1,1-1 1,-1 1-1,0-1 0,1 0 1,0 1-1,0-1 2,0 0-1,0 0 1,-1 0-1,1 0 0,0 0 1,0 0-1,0-1 1,-1 1-1,1 0 1,0-1-1,0 1 0,-1 0 1,1-1-1,0 1 1,0-1-1,-1 1 1,2-1-1,27-30 47,-27 29-46,51-70 40,-35 46-11,1 2 0,22-24-1,-28 33-20,-8 9-4,0 1 0,0-1 0,0 1 0,1 0 0,7-5 0,-11 9-6,-1 0 1,0 1-1,0-1 1,1 1 0,-1-1-1,0 1 1,1-1 0,-1 1-1,1 0 1,-1-1-1,0 1 1,1 0 0,-1 0-1,1 0 1,-1 0 0,1 1-1,-1-1 1,0 0 0,1 0-1,-1 1 1,0-1-1,1 1 1,-1-1 0,0 1-1,1 0 1,-1 0 0,0-1-1,0 1 1,0 0-1,0 0 1,0 0 0,0 0-1,1 2 1,29 35 6,-24-27-4,1-1-1,0 0 1,1-1 0,-1 0-1,2 0 1,12 9-1,-15-13 9,1-1 0,-1 1 0,1-1 0,0 0 0,1-1 0,15 5 0,-20-8-5,0 1 0,0-1 0,0 0 0,0 0 0,-1-1 0,1 1 0,0-1 0,0 1 0,0-1 0,-1-1 0,1 1 0,0 0 0,-1-1 0,1 0 0,-1 0 0,1 0 0,-1 0 0,4-4 0,10-9 26,0-2 0,-2 1-1,0-2 1,15-23 0,11-13 57,-38 51-87,0-1 1,0 1-1,0 0 1,1 0-1,-1 0 1,1 0-1,0 1 0,-1 0 1,1-1-1,0 1 1,1 1-1,-1-1 1,0 1-1,0-1 0,9 0 1,-6 1-7,-1 1-1,0 0 1,1 1 0,-1 0 0,0 0-1,0 0 1,0 1 0,0 0 0,0 0-1,11 5 1,98 55-140,-122-67 188,-13-2 9,14 7-36,0 0-1,0 1 0,0 0 0,0 0 0,0 0 0,1 0 0,-1 1 0,0 0 1,1 0-1,-1 1 0,1 0 0,-6 3 0,2 0-1,-1 1-1,1 0 0,1 0 1,-1 1-1,-9 13 0,15-18-13,0 1-1,1 0 1,0 0-1,0 0 1,0 0-1,1 0 0,-1 1 1,1-1-1,0 0 1,0 1-1,0-1 1,1 1-1,0-1 0,0 1 1,0-1-1,0 1 1,1-1-1,-1 1 1,1-1-1,0 0 0,1 1 1,-1-1-1,4 7 1,-4-7-1,1-1 0,0 1 0,0 0 0,0-1 1,1 0-1,-1 1 0,1-1 0,0 0 0,0 0 0,0-1 1,0 1-1,0 0 0,1-1 0,-1 0 0,1 0 0,-1 0 1,1 0-1,0-1 0,0 1 0,0-1 0,0 0 0,0 0 1,0 0-1,0-1 0,7 1 0,-6-2 2,0 0 1,0-1-1,-1 1 1,1-1-1,-1 0 0,1 0 1,-1 0-1,0-1 1,0 1-1,0-1 0,0 0 1,0 0-1,0 0 1,-1-1-1,6-6 0,4-7 16,0-1-1,11-20 0,-22 36-16,13-25 77,14-34 0,-29 60-78,0 1 0,0 0 0,0 0 0,0 0 0,0 0 0,0 0 1,0-1-1,0 1 0,0 0 0,1 0 0,-1 0 0,0 0 0,0-1 0,0 1 0,0 0 1,0 0-1,0 0 0,0 0 0,0 0 0,1 0 0,-1 0 0,0-1 0,0 1 0,0 0 1,0 0-1,0 0 0,0 0 0,1 0 0,-1 0 0,0 0 0,0 0 0,0 0 1,0 0-1,1 0 0,-1 0 0,0 0 0,0 0 0,0 0 0,0 0 0,1 0 0,-1 0 1,0 0-1,0 0 0,0 0 0,6 9 7,5 31 7,0-3-7,-8-30 2,0-1 0,1 1-1,0 0 1,0-1 0,0 0 0,1 0-1,0 0 1,10 9 0,-12-12-4,0-1 0,0 0 1,0 0-1,1 0 0,-1 0 0,0-1 0,1 1 1,-1-1-1,1 0 0,0 0 0,-1-1 0,1 1 0,0-1 1,0 1-1,-1-1 0,1 0 0,0 0 0,0-1 1,-1 1-1,5-2 0,7-3 36,-1 0-1,1 0 1,-1-2-1,24-13 0,48-41 153,-61 40-185,-11 10-6,26-20-1,-36 29-1,0 0 0,-1 0 0,1 0-1,0 0 1,0 1 0,0 0 0,0-1 0,1 1 0,-1 1-1,0-1 1,0 1 0,8 0 0,-10 0 0,0 1 0,0-1 0,0 1 0,-1 0 0,1 0 0,-1 0 0,1 0 0,0 0 0,-1 0 0,0 1 0,1-1 0,-1 0 0,0 1 0,0-1 0,1 1 0,-1 0 0,0-1 0,-1 1 0,1 0 0,0-1 0,0 3 0,12 39 0,-8 4 0,-5-38 0,1-1 0,-1 0 0,2 1 0,-1-1 0,1 0 0,0 0 0,0 0 0,4 7 0,-5-14 0,-1 0 0,1-1 0,0 1 0,-1-1 0,1 1 0,0 0 0,-1-1 0,1 0 0,0 1 0,0-1 0,0 1 0,-1-1 0,1 0 0,0 0 0,0 1 0,0-1 0,0 0 0,0 0 0,-1 0 0,1 0 0,0 0 0,0 0 0,0 0 0,0 0 0,0 0 0,-1-1 0,1 1 0,0 0 0,0-1 0,0 1 0,-1 0 0,1-1 0,0 1 0,0-1 0,1 0 0,31-23 0,-27 19 0,8-5 0,96-82 0,-99 82 0,0-1 0,1 2 0,0-1 0,1 2 0,-1-1 0,2 2 0,-1 0 0,29-10 0,-40 16 0,0 1 0,0 0 0,1 0 0,-1-1 0,0 1 0,0 1 0,0-1 0,0 0 0,0 0 0,0 1 0,0 0 0,0-1 0,0 1 0,0 0 0,0 0 0,0 0 0,0 0 0,0 0 0,-1 0 0,1 0 0,0 1 0,-1-1 0,1 1 0,-1-1 0,0 1 0,3 3 0,2 5 0,0 0 0,0 0 0,7 20 0,-3-8 0,-4-10 0,-1-2 0,-1-1 0,1 0 0,0 0 0,1-1 0,10 12 0,-14-17 0,1-1 0,-1 0 0,1 0 0,0 0 0,0-1 0,0 1 0,0 0 0,0-1 0,0 0 0,0 0 0,0 0 0,1 0 0,-1 0 0,0-1 0,1 1 0,-1-1 0,0 0 0,1 0 0,-1 0 0,0-1 0,5 0 0,1-1 0,0 1 0,0-2 0,0 1 0,0-2 0,0 1 0,-1-1 0,1 0 0,-1-1 0,9-6 0,-1 2 0,-14 8 0,1 0 0,-1 0 0,0 0 0,0 0 0,0-1 0,0 1 0,-1-1 0,4-2 0,4-7 0,-1-1 0,0 1 0,7-16 0,7-9 0,-19 30 0,1 1 0,1-1 0,-1 1 0,1 0 0,10-9 0,-14 13 0,0 0 0,0 1 0,0-1 0,0 0 0,0 1 0,0-1 0,0 1 0,0-1 0,1 1 0,-1 0 0,0-1 0,0 1 0,0 0 0,1 0 0,-1 0 0,0 0 0,0 0 0,1 0 0,-1 0 0,0 0 0,0 0 0,1 1 0,-1-1 0,0 0 0,0 1 0,0-1 0,0 1 0,0 0 0,0-1 0,1 1 0,-1 0 0,-1-1 0,1 1 0,0 0 0,0 0 0,0 0 0,0 0 0,-1 0 0,1 0 0,0 0 0,0 2 0,5 9 0,0 1 0,-1 0 0,0 0 0,-1 0 0,-1 0 0,0 1 0,1 14 0,6 27 0,-5-29 0,9 30 0,-13-53 0,0 0 0,1 0 0,-1 0 0,0 0 0,1-1 0,0 1 0,-1-1 0,1 1 0,0-1 0,0 0 0,1 1 0,-1-1 0,0 0 0,1-1 0,2 3 0,-2-3 0,1 0 0,-1-1 0,0 1 0,0-1 0,0 0 0,1 1 0,-1-2 0,0 1 0,0 0 0,1-1 0,-1 1 0,0-1 0,0 0 0,0 0 0,0 0 0,0 0 0,0-1 0,0 1 0,3-3 0,3-2 0,1 0 0,-1-1 0,0 1 0,10-11 0,80-97 0,-85 97 0,4-2 0,6-8 0,-24 27 0,1-1 0,-1 1 0,0 0 0,0 0 0,0 0 0,1-1 0,-1 1 0,0 0 0,0 0 0,0 0 0,1-1 0,-1 1 0,0 0 0,0 0 0,1 0 0,-1 0 0,0 0 0,0-1 0,1 1 0,-1 0 0,0 0 0,1 0 0,-1 0 0,0 0 0,0 0 0,1 0 0,-1 0 0,0 0 0,1 0 0,-1 0 0,0 0 0,0 1 0,1-1 0,-1 0 0,0 0 0,1 0 0,-1 0 0,0 0 0,0 0 0,0 1 0,1-1 0,-1 0 0,0 0 0,0 0 0,1 1 0,-1-1 0,0 0 0,0 0 0,0 1 0,0-1 0,0 0 0,1 0 0,-1 1 0,0-1 0,0 0 0,0 0 0,0 1 0,10 20 0,-8-16 0,12 28 0,-8-17 0,1-2 0,14 26 0,-16-33 0,0 0 0,1 0 0,0-1 0,0 1 0,0-1 0,0 0 0,1-1 0,0 0 0,1 0 0,-1 0 0,1-1 0,0 0 0,0-1 0,0 1 0,0-2 0,12 4 0,-3-1 0,0-1 0,0 0 0,1-1 0,-1-1 0,1 0 0,-1-2 0,1 0 0,0-1 0,27-5 0,-7-2 702,12-3-1223,-17 8-3625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4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9040,'0'0'2384,"64"-42"-1512,-3 20 104,21-7 16,15 5-120,16 4-8,-6 0-145,2 12 9,-1 2-144,-5 6 8,2 6-152,-10-4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4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1194 5520,'0'0'6236,"10"-8"-5583,22-24-67,-2-1 1,-1-1-1,31-47 0,99-187 2534,-144 252-1947,-15 16-1138,0 0 1,1 0-1,-1-1 0,1 1 1,-1 0-1,0 0 0,1 0 1,-1 0-1,0 0 0,1 0 1,-1 0-1,1 0 0,-1 0 1,0 0-1,1 0 0,-1 1 1,0-1-1,1 0 0,-1 0 1,0 0-1,1 0 0,-1 1 1,0-1-1,1 0 0,-1 0 1,0 1-1,1-1 0,-1 0 1,0 0-1,0 1 0,1-1 1,-1 0-1,0 1 0,0-1 0,0 0 1,1 1-1,-1-1 0,0 0 1,0 1-1,0-1 0,0 0 1,0 1-1,0-1 0,0 1 1,0-1-1,0 0 0,0 1 1,0-1-1,0 1 0,0-1 1,10 51 673,-2-8-141,17 53-1,-21-84-447,1 0-1,0-1 0,0 0 0,1 0 1,0 0-1,1-1 0,0 0 0,1 0 1,11 11-1,-15-17-47,1 0-1,0 0 1,0-1 0,0 1-1,1-1 1,-1 0 0,1-1-1,0 1 1,0-1 0,0 0-1,0-1 1,12 2 0,-9-2-4,0-1 1,0 0 0,0 0 0,0-1 0,0-1 0,0 0-1,0 0 1,9-3 0,1-3 35,0-1 0,0 0 0,-1-1 0,0-2 1,0 1-1,29-28 0,-37 30-51,-1-1 1,1-1-1,-2 1 1,1-2-1,-2 1 1,1-1-1,-1 0 0,9-24 1,-14 30-34,1-1 1,-1-1 0,0 1-1,-1 0 1,0 0 0,0-1-1,0 1 1,-1-1-1,0 1 1,0 0 0,-1-1-1,0 1 1,-1 0-1,1-1 1,-1 1 0,-1 0-1,-5-13 1,7 18-13,-1 0 0,1 0 0,-1 0 0,1 0 0,-1 0 0,0 1 0,0-1 0,0 0 0,0 1 0,0-1 0,0 1 0,0 0 0,0 0 1,-1 0-1,1 0 0,0 0 0,-1 0 0,1 1 0,-1-1 0,1 1 0,0 0 0,-1 0 0,1-1 0,-1 1 0,1 1 0,-1-1 0,1 0 0,-1 1 0,1-1 0,-1 1 0,1 0 0,-3 1 1,-3 1 10,0 0 0,0 1 1,1 0-1,0 0 0,0 1 1,0 0-1,0 0 0,-8 9 1,9-7-8,0 0 0,1 0 0,0 0 0,0 1 0,1 0 0,-1 0 0,2 0 0,-1 0 0,1 1 0,1-1 0,-1 1 0,1 0 1,1 0-1,0 0 0,0 0 0,1 9 0,1-5 1,0 0 0,0-1 0,2 1 0,-1 0 0,2-1 1,0 0-1,0 0 0,1 0 0,0-1 0,13 20 0,-14-26-4,0 1 0,0 0 0,1-1 0,0 0 0,0 0 0,0 0 0,0-1 0,1 0 0,0 0 0,0 0 0,0-1 0,9 4 0,-5-4 6,-1 0 0,1 0-1,0-1 1,-1 0-1,1-1 1,0-1-1,0 1 1,10-2-1,0-1 5,0-1 0,0-1-1,0-1 1,-1 0 0,0-2-1,0 0 1,0-1 0,17-11-1,-14 5 13,0-1 1,0-1-1,-2-1 0,0 0 0,28-34 0,-18 15 54,-2-2 0,31-53-1,-29 40 15,-3-1 0,-3-1-1,-1-1 1,-3-1 0,-3 0-1,19-105 1,-34 144-75,0-1 0,-1 0 0,-1 0 0,-4-30 0,4 46-23,0 0-1,0 1 1,0-1 0,0 0-1,0 0 1,0 0-1,0 1 1,0-1 0,-1 0-1,1 0 1,0 1 0,0-1-1,-1 0 1,1 1-1,-1-1 1,1 0 0,0 1-1,-1-1 1,1 0 0,-1 1-1,0-1 1,1 1-1,-1-1 1,1 1 0,-1-1-1,0 1 1,1 0-1,-1-1 1,0 1 0,0 0-1,1-1 1,-1 1 0,0 0-1,0 0 1,1 0-1,-1 0 1,0 0 0,0 0-1,0 0 1,1 0 0,-1 0-1,0 0 1,0 0-1,0 0 1,1 1 0,-1-1-1,0 0 1,1 0 0,-1 1-1,-1 0 1,-2 1-4,0 1 0,0-1 0,0 1 1,1 1-1,-1-1 0,-5 7 0,-11 13-15,2 1 0,0 0-1,2 1 1,0 1 0,-19 45 0,21-32 3,1 0 1,2 1 0,2 0-1,-5 44 1,12-59 1,0 0 0,2 0 0,1 0 1,1 0-1,1-1 0,1 1 1,1-1-1,9 25 0,-10-36 16,2 1 0,-1 0-1,2-1 1,0 0 0,0-1 0,17 21-1,-20-27 7,1-1 0,0-1 0,0 1 0,1-1 0,-1 0 0,1 0 0,0 0 0,0-1 0,0 0-1,1 0 1,-1-1 0,1 1 0,-1-2 0,1 1 0,0-1 0,11 1 0,-7-1 7,1-2-1,-1 1 1,0-2 0,0 1 0,1-1 0,-1-1-1,-1 0 1,15-6 0,10-8 46,37-21 0,-20 10 4,53-38 122,-14 7 114,-90 58-287,11-5 56,-12 6-69,0 0 0,0 0-1,0-1 1,-1 1 0,1 0 0,0 0-1,0 0 1,0 0 0,0 0-1,0 0 1,0 0 0,0 0 0,0 0-1,-1 0 1,1 0 0,0 0-1,0 0 1,0 0 0,0 0 0,0-1-1,0 1 1,0 0 0,0 0-1,0 0 1,0 0 0,0 0 0,0 0-1,0 0 1,-1 0 0,1-1-1,0 1 1,0 0 0,0 0 0,0 0-1,0 0 1,0 0 0,0 0-1,0-1 1,0 1 0,0 0 0,0 0-1,1 0 1,-1 0 0,0 0-1,0 0 1,0 0 0,0-1 0,0 1-1,0 0 1,0 0 0,-5 1 8,0 0 0,0 1 0,1 0 1,-1 0-1,0 0 0,1 0 0,-1 1 0,-3 3 1,0-2 1,-25 17-3,1 1 0,1 1 1,0 1-1,2 2 0,2 2 1,-29 33-1,47-49 29,1 0-1,-9 16 1,14-23-4,1 0 0,-1 0 0,1 0 1,1 1-1,-1-1 0,1 1 1,-1-1-1,1 11 0,1-15-27,0 0 0,0 0 0,0 0 0,0 0-1,0 0 1,1 0 0,-1 0 0,0 0-1,1 0 1,-1 0 0,1 0 0,-1-1 0,1 1-1,-1 0 1,1 0 0,0 0 0,-1 0-1,1-1 1,0 1 0,0 0 0,0-1 0,-1 1-1,1-1 1,0 1 0,0-1 0,0 1 0,0-1-1,0 1 1,0-1 0,0 0 0,0 0-1,0 1 1,0-1 0,0 0 0,0 0 0,0 0-1,0 0 1,0 0 0,0-1 0,0 1-1,2 0 1,4-1 15,0-1 1,0 1-1,0-1 0,11-5 0,-6 1 0,0 0-1,0-1 1,-1 0-1,0-1 1,-1 0-1,0-1 1,14-15-1,58-77 288,-80 98-296,12-16 88,17-20 222,-31 38-320,1 1 0,-1 0 1,0 0-1,1 0 1,-1 0-1,0 0 0,0 0 1,1 0-1,-1 0 0,0 0 1,1 0-1,-1 0 1,0 0-1,0 0 0,1 0 1,-1 1-1,0-1 0,1 0 1,-1 0-1,0 0 1,0 0-1,1 0 0,-1 1 1,0-1-1,0 0 0,0 0 1,1 0-1,-1 1 1,0-1-1,0 0 0,0 0 1,0 1-1,1-1 0,-1 0 1,0 0-1,0 1 0,0-1 1,0 0-1,0 1 1,0-1-1,0 0 0,0 0 1,0 1-1,0-1 0,0 0 1,0 1-1,0-1 1,6 24 48,-4-15-29,1 3-21,1-1 1,1 1-1,0-1 0,0 0 0,1-1 1,11 15-1,-13-19 9,0-1 0,1 0 0,0 0 0,0 0-1,0 0 1,0-1 0,1 0 0,0 0 0,0 0 0,0-1 0,0 0-1,12 4 1,-12-6-4,1 0 0,-1 0 0,1 0 0,-1-1 0,1 0-1,-1-1 1,0 1 0,1-1 0,11-3 0,-2-1 4,-1 0 1,26-13-1,-21 7-11,0-1 0,-1-1 0,0-1 0,-1-1 0,27-28 0,69-94 0,-76 85 0,-3-2 0,54-111 0,-69 120 0,-2-1 0,-3-1 0,-1-1 0,10-64 0,-18 76 0,-1 13 0,-2-1 0,0 1 0,-1-1 0,-1 1 0,-2-1 0,-3-23 0,4 46 0,0 0 0,0 1 0,0-1 0,0 0 0,0 1 0,0-1 0,0 1 0,0-1 0,-1 1 0,1-1 0,0 0 0,-1 1 0,1-1 0,0 1 0,-1-1 0,1 1 0,0-1 0,-1 1 0,1 0 0,-1-1 0,1 1 0,-1-1 0,1 1 0,-1 0 0,1-1 0,-1 1 0,1 0 0,-2-1 0,1 2 0,0-1 0,0 0 0,0 0 0,0 0 0,0 1 0,0-1 0,0 1 0,0-1 0,1 0 0,-1 1 0,0 0 0,0-1 0,0 1 0,0 0 0,0 0 0,-27 33 0,27-33 0,-13 21 0,1 0 0,1 1 0,1 1 0,1 0 0,1 0 0,1 1 0,-8 47 0,10-35 0,2 0 0,2 0 0,2 1 0,7 68 0,-3-70 0,2-1 0,2 0 0,1 0 0,1-1 0,21 45 0,-30-79 0,3 10 0,1-1 0,0 0 0,1-1 0,7 10 0,-12-17 0,0 1 0,1-1 0,-1 1 0,1-1 0,-1 1 0,1-1 0,-1 0 0,1 0 0,0 0 0,0 0 0,0 0 0,-1 0 0,1 0 0,0-1 0,0 1 0,0-1 0,0 1 0,0-1 0,0 0 0,0 0 0,1 0 0,-1 0 0,0 0 0,0 0 0,0-1 0,0 1 0,2-1 0,4-3 0,-1 1 0,0-1 0,0 0 0,-1 0 0,1-1 0,-1 0 0,0 0 0,9-9 0,2-6 0,18-28 0,11-12 0,-43 56 0,1 0 0,0 1 0,-1-1 0,2 1 0,6-5 0,-11 8 0,0 0 0,0 0 0,1 0 0,-1 0 0,0 0 0,0 0 0,1 0 0,-1 0 0,0 0 0,0 0 0,1 0 0,-1 1 0,0-1 0,0 0 0,1 0 0,-1 0 0,0 0 0,0 0 0,0 1 0,1-1 0,-1 0 0,0 0 0,0 0 0,0 1 0,0-1 0,0 0 0,1 0 0,-1 0 0,0 1 0,0-1 0,0 0 0,0 0 0,0 1 0,0-1 0,0 0 0,0 0 0,0 1 0,0-1 0,0 0 0,0 0 0,0 1 0,0-1 0,0 0 0,0 0 0,0 1 0,0 15 0,0-13 0,0 3 0,4 101 0,-2-95 0,0 1 0,0-1 0,1 0 0,0 0 0,1 0 0,9 17 0,-11-25 0,0-1 0,1 0 0,-1 0 0,1 0 0,0 0 0,0 0 0,0-1 0,0 1 0,0-1 0,1 0 0,-1 0 0,1 0 0,-1 0 0,1-1 0,0 0 0,0 1 0,-1-1 0,1 0 0,0-1 0,0 1 0,0-1 0,0 0 0,0 0 0,7-1 0,-1 1 0,0-2 0,0 1 0,-1-1 0,1-1 0,-1 0 0,1 0 0,-1-1 0,0 0 0,9-6 0,2-4 0,-1-2 0,-1 0 0,0-1 0,-1 0 0,-1-2 0,0 0 0,-2 0 0,23-41 0,-35 55 0,-3 3 0,-9 9 0,-11 14 0,18-18 0,0 1 0,0 0 0,1 0 0,-1 0 0,1 0 0,0 0 0,0 0 0,0 1 0,1-1 0,-1 1 0,1-1 0,0 1 0,1-1 0,-1 1 0,1 0 0,0 0 0,0-1 0,0 1 0,1 0 0,-1-1 0,1 1 0,1-1 0,-1 1 0,0-1 0,1 1 0,0-1 0,0 0 0,0 0 0,1 0 0,-1 0 0,1 0 0,0 0 0,0-1 0,0 1 0,1-1 0,-1 0 0,1 0 0,0 0 0,0-1 0,0 1 0,0-1 0,0 0 0,0 0 0,1 0 0,-1-1 0,1 1 0,-1-1 0,1 0 0,6 0 0,-8-1 0,0 0 0,0 0 0,0-1 0,0 1 0,0-1 0,-1 1 0,1-1 0,0 0 0,0 0 0,-1 0 0,1-1 0,-1 1 0,1-1 0,-1 1 0,0-1 0,1 0 0,-1 0 0,0 0 0,0 0 0,0 0 0,0 0 0,-1-1 0,1 1 0,-1 0 0,2-5 0,0 3 0,-1-1 0,0 1 0,-1-1 0,1 0 0,-1 0 0,0 0 0,0 0 0,-1 0 0,1 0 0,-1 0 0,0 0 0,0 0 0,-2-8 0,0 6 0,0 0 0,0 1 0,-1-1 0,1 1 0,-1 0 0,-1 0 0,1 0 0,-1 0 0,0 0 0,-1 1 0,1 0 0,-7-6 0,4 5 0,-1 0 0,0 1 0,0 0 0,0 0 0,-1 1 0,0 0 0,0 0 0,-10-2 0,6 3 0,6 1 0,15-2 0,22-3 0,0 2 0,0 1 0,55 0 0,-11 0 0,-33-1 0,-17 2 0,41 0 0,-58 3 0,-1 0 0,1 1 0,-1 0 0,0 0 0,0 1 0,1 0 0,-1 0 0,0 0 0,0 1 0,-1-1 0,8 6 0,-11-6 0,1 0 0,-1 0 0,0 1 0,0-1 0,0 1 0,0-1 0,0 1 0,0 0 0,-1 0 0,1 0 0,-1 0 0,0 0 0,1 6 0,7 45 0,-7-33 0,-2-21 0,0 1 0,0-1 0,0 1 0,0-1 0,0 1 0,0-1 0,0 1 0,0-1 0,0 1 0,1-1 0,-1 0 0,0 1 0,0-1 0,0 1 0,1-1 0,-1 1 0,0-1 0,0 0 0,1 1 0,-1-1 0,0 0 0,1 1 0,-1-1 0,0 0 0,1 1 0,-1-1 0,1 0 0,-1 0 0,0 0 0,1 1 0,-1-1 0,1 0 0,-1 0 0,1 0 0,-1 0 0,1 0 0,-1 0 0,0 0 0,1 0 0,-1 0 0,1 0 0,-1 0 0,1 0 0,-1 0 0,1 0 0,-1 0 0,1 0 0,-1 0 0,0-1 0,1 1 0,-1 0 0,1 0 0,-1-1 0,0 1 0,1 0 0,0-1 0,21-19 0,-21 19 0,20-22 0,107-104 0,-127 125 0,1 1 0,-1 0 0,1-1 0,0 1 0,-1 0 0,1 0 0,0 0 0,0 0 0,0 0 0,0 0 0,0 0 0,0 1 0,0-1 0,0 1 0,0-1 0,0 1 0,4 0 0,-5 1 0,1-1 0,-1 1 0,1 0 0,-1 0 0,1 0 0,-1 0 0,0 0 0,0 0 0,1 0 0,-1 1 0,0-1 0,0 0 0,0 1 0,0-1 0,0 1 0,-1-1 0,1 1 0,0-1 0,-1 1 0,1-1 0,0 3 0,11 33 0,33 62 0,-39-88 0,0 0 0,1-1 0,0 0 0,1-1 0,0 1 0,0-2 0,1 1 0,0-1 0,21 14 0,-27-20 0,1 0 0,0 0 0,-1-1 0,1 1 0,0-1 0,0 1 0,0-1 0,0-1 0,0 1 0,0 0 0,0-1 0,0 0 0,0 0 0,0 0 0,0 0 0,0-1 0,1 0 0,-1 0 0,-1 0 0,1 0 0,0 0 0,0-1 0,0 0 0,-1 0 0,1 0 0,5-4 0,-4 2 1,11-12 1,-16 15-2,0 1 0,0-1-1,0 1 1,0-1-1,0 1 1,1-1-1,-1 1 1,0-1 0,0 1-1,0-1 1,0 1-1,0-1 1,-1 1-1,1-1 1,0 1 0,0-1-1,0 1 1,0-1-1,0 1 1,-1-1-1,1 1 1,0-1 0,0 1-1,-1 0 1,1-1-1,0 1 1,-1-1-1,1 1 1,-1 0 0,1-1-1,0 1 1,-1 0-1,1 0 1,-1-1-1,1 1 1,-1 0-1,1 0 1,-1-1 0,1 1-1,-1 0 1,0 0-1,-11-4-4141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14272,'0'0'2167,"56"-40"-2334,-46 34 23,-8 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0:31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6328,'0'0'15171,"5"-11"-14688,15-31-18,-20 41-425,1 0 0,0 0 0,0-1 0,-1 1 0,1 0 0,0 0 0,0 0 0,0 0 0,0 0 0,0 0 0,1 1-1,-1-1 1,0 0 0,0 0 0,1 1 0,-1-1 0,0 1 0,1-1 0,-1 1 0,0 0 0,1-1 0,-1 1 0,0 0 0,1 0 0,-1 0 0,3 0-1,4 0 171,15-2 315,0 1-1,42 3 0,-38 0-16,47-3-1,2-3 363,11-1-3978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9440,'0'0'1660,"17"-10"-1064,10-5-272,1 1 1,0 1 0,51-15-1,13 9 659,123-11-1,-130 21-485,17 0 570,190 8 1,-199 2-3038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65 5520,'0'0'4550,"2"-9"-3987,0-1-360,-2 6-105,0 1 0,1-1 1,0 1-1,-1-1 0,2 1 0,-1 0 1,0-1-1,0 1 0,1 0 1,2-4-1,-4 7-27,0 0 0,0 0 0,0 0 1,0 0-1,0 0 0,0 0 0,-1 0 0,1 0 0,0 0 1,0 0-1,0 0 0,0 0 0,0 0 0,0 0 0,0 0 0,-1-1 1,1 1-1,0 0 0,0 0 0,0 0 0,0 0 0,0 0 1,0 0-1,0 0 0,0 0 0,0 0 0,-1 0 0,1 0 0,0-1 1,0 1-1,0 0 0,0 0 0,0 0 0,0 0 0,0 0 1,0 0-1,0-1 0,-1 11 236,-1-1 1,1 1-1,-2-1 1,1 0-1,-2 0 1,-6 15-1,0 0 89,-15 43 947,-29 127 0,-29 207 1219,60-308-1986,-2 19 941,27-119-1145,0 0-1,1 0 1,7-13 0,5-10-176,4-15 50,45-98 511,-52 121-602,0 1 0,2 0-1,0 1 1,25-26 0,-29 35-63,-4 5-18,0-1 0,0 1 0,1 0 0,0 0 0,0 0 0,0 1 0,13-6 0,-20 10-63,1 1 1,0 0-1,0-1 0,0 1 1,0 0-1,0 0 0,0 0 1,-1 0-1,1 0 1,0 0-1,0 0 0,0 0 1,0 0-1,0 0 0,0 0 1,-1 1-1,1-1 1,0 0-1,0 1 0,0-1 1,-1 0-1,1 1 1,0-1-1,0 1 0,1 1 1,-1-1 6,1 1 0,-1 0 0,0 0 0,0 0 0,0 0 0,0 1 0,0-1 0,0 0 0,1 5 0,0 5 46,0 0-1,0 25 1,-2-34-51,-5 106 210,0-13-6,5-90-195,0 0 0,1-1-1,0 1 1,0-1 0,2 8 0,-3-12-12,0 0 1,1 0-1,-1 0 1,0 0-1,1 0 0,-1 0 1,1 0-1,-1 0 1,1 0-1,0 0 0,0 0 1,-1 0-1,1 0 1,0 0-1,0 0 1,0-1-1,0 1 0,-1 0 1,1-1-1,0 1 1,0-1-1,1 1 0,-1-1 1,0 1-1,0-1 1,0 0-1,0 0 0,0 1 1,0-1-1,0 0 1,1 0-1,1 0 0,9-3 38,0 0 0,-1-1 0,1 0-1,-1-1 1,1 0 0,12-8 0,62-46 135,-55 36-117,18-12 8,119-79 224,-152 105-205,-16 9-89,0 1 1,0-1-1,0 0 1,0 0-1,0 0 1,0 0-1,0 0 1,0 1-1,0-1 1,0 0-1,0 0 1,0 0-1,0 0 1,0 0-1,0 0 1,0 1-1,0-1 1,0 0-1,0 0 1,0 0-1,0 0 1,0 0-1,0 0 1,0 0-1,0 1 1,1-1-1,-1 0 1,0 0 0,0 0-1,0 0 1,0 0-1,0 0 1,0 0-1,0 0 1,1 0-1,-1 0 1,0 0-1,0 0 1,0 0-1,0 0 1,0 1-1,0-1 1,1 0-1,-1 0 1,0 0-1,0 0 1,0 0-1,0-1 1,0 1-1,0 0 1,1 0-1,-1 0 1,0 0-1,0 0 1,0 0-1,0 0 1,0 0-1,0 0 1,1 0-1,-1 0 1,0 0-1,-16 27 92,-24 35 0,21-35-58,-22 41 1,36-59-26,1 1-1,0 0 0,1 0 1,0 0-1,0 0 0,1 0 1,1 0-1,-2 18 0,3-25-9,0 0 0,0-1-1,0 1 1,0 0 0,0-1-1,1 1 1,-1-1 0,1 1-1,0-1 1,0 1-1,0-1 1,0 1 0,0-1-1,0 0 1,0 1 0,1-1-1,-1 0 1,1 0 0,0 0-1,0 0 1,0 0 0,0 0-1,0-1 1,0 1-1,0-1 1,0 1 0,0-1-1,1 0 1,-1 0 0,1 0-1,-1 0 1,1 0 0,-1-1-1,1 1 1,4 0 0,-2-1 4,0 0 1,1-1 0,-1 1-1,0-1 1,0 0-1,0 0 1,0-1 0,0 1-1,0-1 1,0 0 0,0 0-1,0-1 1,-1 0 0,1 1-1,-1-2 1,8-6 0,-7 4 12,0-1-1,0 1 1,0-2 0,-1 1 0,0 0 0,0-1 0,-1 1-1,0-1 1,-1 0 0,4-16 0,-5 17-2,1-1 0,-1 1-1,-1-1 1,1 1 0,-2-1 0,1 1-1,-1 0 1,0-1 0,0 1 0,-1 0-1,0-1 1,-3-8 0,1 10-10,0 0-1,0 1 1,-1-1-1,1 1 1,-1 0-1,0 0 1,0 1-1,-1 0 1,0-1-1,1 2 1,-1-1-1,0 1 1,-1 0-1,1 0 1,-1 1-1,-10-3 1,-19-1-8,59 20 0,-13-10 0,0-1 0,1 0 0,0 0 0,0-1 0,0-1 0,0 0 0,0 0 0,0-1 0,0 0 0,12-3 0,-7 0 0,-1 0 0,1-1 0,-1-1 0,0-1 0,0 0 0,19-11 0,-8 1 0,-1-2 0,0 0 0,-1-1 0,-1-2 0,-1 0 0,35-45 0,-46 52 0,-1 0 0,-1 0 0,0-1 0,-1 0 0,-1-1 0,0 0 0,-1 0 0,-1 0 0,0-1 0,1-17 0,0 7 0,-2 0 0,-1-1 0,-1 1 0,-2-1 0,0 0 0,-2 1 0,-7-34 0,10 60 0,-1 1 0,0-1 0,0 0 0,0 1 0,-1-1 0,1 0 0,0 1 0,0-1 0,0 0 0,0 1 0,-1-1 0,1 0 0,0 1 0,-1-1 0,1 1 0,0-1 0,-1 0 0,1 1 0,-1-1 0,1 1 0,-1-1 0,1 1 0,-1 0 0,1-1 0,-1 1 0,0-1 0,1 1 0,-1 0 0,1 0 0,-1-1 0,0 1 0,1 0 0,-1 0 0,0 0 0,1 0 0,-1-1 0,0 1 0,1 0 0,-1 0 0,0 1 0,0-1 0,1 0 0,-1 0 0,0 0 0,1 0 0,-1 0 0,0 1 0,1-1 0,-1 0 0,1 1 0,-1-1 0,0 0 0,1 1 0,-1-1 0,0 1 0,-2 2 0,0 0 0,0 0 0,0 0 0,0 0 0,0 0 0,1 1 0,-5 6 0,-14 35 0,-30 89 0,42-105 0,2 1 0,1 0 0,2 1 0,-2 39 0,8 72-10,0-121 7,0 0 1,2 0-1,0-1 1,12 34-1,-14-50 4,0 1 0,0-1-1,0 1 1,1-1 0,-1 0-1,1 0 1,0 0 0,0 0-1,1-1 1,-1 1-1,1-1 1,-1 0 0,1 0-1,0 0 1,9 4 0,-8-4 0,1-2-1,-1 1 1,1 0 0,-1-1 0,1 0 0,0-1 0,0 1 0,-1-1 0,1 0-1,0 0 1,0-1 0,-1 0 0,9-2 0,31-9-1,0-3 0,-2-2 0,0-1 0,58-35 0,-37 20 0,43-26 0,-89 50 0,-58 46 0,21-22 0,-98 81 0,99-80 0,1 0 0,1 2 0,1 0 0,-17 26 0,30-41 0,0 1 0,0 0 0,0-1 0,0 1 0,1 0 0,-1 0 0,1 0 0,0 1 0,0-1 0,1 0 0,-1 0 0,1 5 0,0-7 0,0-1 0,1 1 0,-1 0 0,1-1 0,-1 1 0,1-1 0,0 1 0,0-1 0,-1 1 0,1-1 0,0 1 0,0-1 0,1 0 0,-1 0 0,0 1 0,0-1 0,1 0 0,-1 0 0,0 0 0,1 0 0,-1-1 0,1 1 0,-1 0 0,1-1 0,-1 1 0,1-1 0,0 1 0,-1-1 0,1 0 0,0 1 0,-1-1 0,3 0 0,6 0 0,0 1 0,0-2 0,-1 1 0,1-1 0,0-1 0,-1 0 0,1 0 0,-1-1 0,0 0 0,1-1 0,-2 0 0,1 0 0,0-1 0,-1 0 0,0 0 0,0-1 0,9-8 0,1-3 0,-1 0 0,-1-1 0,-1 0 0,0-2 0,22-38 0,-15 18 0,-2 0 0,-2-2 0,-2 0 0,15-60 0,-23 68 0,-2 1 0,-1-1 0,-2 0 0,-1 0 0,-2-1 0,-5-48 0,5 79 0,-1 1 0,0-1 0,0 0 0,0 0 0,0 1 0,-4-8 0,5 11 0,-1-1 0,1 0 0,-1 0 0,1 1 0,-1-1 0,1 1 0,-1-1 0,1 0 0,-1 1 0,0-1 0,1 1 0,-1 0 0,0-1 0,1 1 0,-1-1 0,0 1 0,0 0 0,1 0 0,-1-1 0,0 1 0,0 0 0,0 0 0,0 0 0,1 0 0,-1 0 0,0 0 0,0 0 0,0 0 0,1 0 0,-1 0 0,0 1 0,0-1 0,0 0 0,1 0 0,-1 1 0,0-1 0,1 1 0,-1-1 0,0 1 0,0 0 0,-6 4 0,0 0 0,1 1 0,-1 0 0,1 1 0,1-1 0,-1 1 0,1 0 0,1 1 0,-1-1 0,-4 12 0,1-2 0,1 0 0,1 1 0,-7 35 0,8-25 0,2 0 0,1 0 0,2 1 0,0-1 0,2 0 0,1 0 0,1 0 0,2 0 0,1 0 0,1-1 0,21 50 0,-27-72 0,1-1 0,-1 0 0,1 1 0,0-1 0,0 0 0,0 0 0,0 0 0,1-1 0,0 1 0,6 4 0,-7-6 0,-1-1 0,1 0 0,0 0 0,0 0 0,0 0 0,-1 0 0,1 0 0,0-1 0,0 1 0,0-1 0,0 0 0,0 0 0,0 0 0,0 0 0,0-1 0,0 1 0,0-1 0,0 0 0,3-1 0,3-1 0,-1-1 0,0-1 0,0 1 0,0-1 0,-1 0 0,0-1 0,0 0 0,0 0 0,8-10 0,7-11 0,22-34 0,-23 31 0,96-121 0,-116 151 0,-1-1 0,0 0 0,1 1 0,-1-1 0,1 1 0,-1-1 0,1 1 0,-1-1 0,1 1 0,-1-1 0,1 1 0,-1 0 0,1-1 0,0 1 0,-1 0 0,1-1 0,-1 1 0,1 0 0,0 0 0,-1-1 0,1 1 0,0 0 0,0 0 0,0 0 0,0 1 0,-1-1 0,1 0 0,-1 1 0,1-1 0,-1 1 0,0-1 0,1 1 0,-1-1 0,1 1 0,-1-1 0,0 1 0,1 0 0,-1-1 0,0 1 0,0-1 0,0 1 0,1 0 0,-1-1 0,0 2 0,2 39 0,-2-40 0,-4 53 0,-2-1 0,-3 1 0,-2-1 0,-31 91 0,41-139 0,-1 0 0,0 0 0,0 0 0,-1 0 0,-4 6 0,6-10 0,1 0 0,-1-1 0,1 1 0,-1-1 0,1 1 0,-1-1 0,0 1 0,1-1 0,-1 0 0,1 1 0,-1-1 0,0 0 0,1 1 0,-1-1 0,0 0 0,0 0 0,1 0 0,-1 0 0,-1 1 0,1-2 0,0 1 0,0 0 0,0-1 0,0 1 0,0 0 0,0-1 0,0 0 0,1 1 0,-1-1 0,0 1 0,0-1 0,0 0 0,1 1 0,-1-1 0,0 0 0,1 0 0,-1 0 0,0-1 0,-2-2 0,0-1 0,0 1 0,1-1 0,-1 0 0,1 0 0,0 0 0,1 0 0,-1 0 0,1-1 0,0 1 0,0 0 0,1-1 0,-1 1 0,1-1 0,0 1 0,1 0 0,-1-1 0,3-6 0,-3 11 0,1 0 0,0 0 0,-1 0 0,1-1 0,0 1 0,0 0 0,0 0 0,0 0 0,0 0 0,0 0 0,0 1 0,0-1 0,1 0 0,-1 0 0,0 1 0,0-1 0,1 1 0,-1-1 0,0 1 0,1-1 0,1 1 0,34-5 0,-25 5 0,14-1 0,0 2 0,0 0 0,0 2 0,-1 1 0,1 1 0,-1 1 0,42 17 0,-64-22 79,0 0 0,-1 0 0,1 1 0,-1-1 0,1 1 1,-1 0-1,1-1 0,-1 1 0,0 0 0,0 1 0,3 3 0,9 15-3816,-12-18 2496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5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291 890 6824,'0'0'7184,"-3"-15"-6584,2 7-503,-2-4 34,1 1 0,0-1 0,1 1 0,1-1 0,0 1 0,0-1 0,1 0 0,3-14 0,11-28 794,3 2 0,36-74 1,-33 78-355,48-97 1144,33-85 909,-101 229-2610,3-13 327,2 0-1,-1 1 1,2 0 0,14-24-1,-19 37 394,-2 6-552,-4 9-86,-66 181 372,-9-4-1,-8-4 0,-157 252 0,161-316-198,54-83-74,19-26-1,7-12-22,7-8-4,10-14-74,0 1 1,2 1-1,0 0 1,27-21-1,-10 9-5,527-455 847,-534 462-872,93-70 233,-89 77 15,-57 45-216,2 1-1,-26 41 1,42-58-64,0-1-1,1 2 1,1-1-1,0 1 1,-8 27-1,13-37-16,1 0 0,0 0-1,0 0 1,1 1 0,-1-1-1,1 0 1,0 0 0,1 1-1,-1-1 1,1 0 0,0 0-1,0 0 1,1 1 0,-1-1-1,1-1 1,0 1 0,1 0-1,-1 0 1,1-1 0,0 1-1,5 6 1,-6-10-3,0 1 1,0-1-1,0 1 1,0-1-1,0 0 1,0 0-1,0 0 1,0 0-1,1 0 1,-1 0-1,0-1 0,1 1 1,-1-1-1,0 1 1,1-1-1,-1 0 1,0 0-1,1 0 1,-1 0-1,1-1 1,-1 1-1,0-1 0,1 1 1,-1-1-1,0 0 1,0 0-1,0 0 1,5-2-1,1-2 25,-1 1 1,1-1-1,-1 0 1,0-1-1,0 0 0,8-9 1,-10 10-38,-1-1 0,0 1 0,-1-1 0,1 0 0,-1 0 0,0 0 1,-1 0-1,1 0 0,-1-1 0,0 1 0,1-9 0,-1-6 0,-1 1 0,-1-29 0,0-13 0,1 58 0,0 1 0,1 0 0,-1 0 0,0 0 0,1 0 0,0 0 0,-1 0 0,1 0 0,1 1 0,-1-1 0,0 1 0,0-1 0,1 1 0,0 0 0,-1 0 0,1 0 0,0 0 0,0 1 0,0-1 0,3 0 0,5-4 0,1 1 0,-1 1 0,1 0 0,15-3 0,-20 5 0,-1 1 0,1 0 0,0 0 0,-1 1 0,1 0 0,0 0 0,-1 1 0,1-1 0,-1 1 0,1 1 0,-1-1 0,1 1 0,-1 1 0,0-1 0,0 1 0,0 0 0,0 0 0,0 1 0,-1-1 0,1 1 0,-1 1 0,0-1 0,-1 1 0,1 0 0,-1 0 0,0 0 0,0 0 0,0 1 0,-1 0 0,1 0 0,-2 0 0,4 9 0,1 4 0,-1 0 0,0-1 0,2 1 0,17 30 0,-22-44 0,0-1 0,1 1 0,-1 0 0,1-1 0,0 0 0,1 0 0,-1 0 0,1-1 0,-1 1 0,1-1 0,0 0 0,1 0 0,-1-1 0,0 0 0,1 0 0,-1 0 0,10 2 0,-1-2 172,0-1 1,-1-1-1,1 0 0,19-2 0,-23 1-1384,0-1 0,0 0-1,13-5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66 758 6128,'0'0'7033,"15"-4"-6353,-11 2-650,18-4 404,0-1 0,34-15 0,-49 19-256,0-1 1,0 0-1,-1 0 1,1-1-1,-1 1 1,0-1 0,0-1-1,-1 1 1,1-1-1,-1 0 1,0 0 0,-1-1-1,7-11 1,-8 12-45,-1 1 0,0-1 1,-1 1-1,1-1 0,-1 0 0,0 0 1,-1 1-1,1-1 0,-1 0 0,0 0 1,0 0-1,-1 0 0,0 0 0,0 1 1,-3-10-1,2 11-72,1 1 1,-1-1 0,0 1 0,0-1-1,0 1 1,-1 0 0,1 0 0,-1 0-1,0 0 1,0 0 0,0 1-1,0-1 1,0 1 0,-1 0 0,1 0-1,-1 0 1,1 0 0,-1 1-1,0-1 1,1 1 0,-1 0 0,0 0-1,-7 0 1,4 0-2,1 1 0,-1 0 0,1 0 0,-1 0 0,1 1 0,0 0 0,-1 1 0,1-1 0,0 1 0,0 0 0,0 1 0,0-1 0,-8 6 0,6-3 14,1 0 1,-1 1-1,1 0 1,0 0-1,1 1 1,0 0-1,0 0 1,-10 16-1,11-16-16,1 0 0,0 1 0,0 0 0,1-1 0,0 1 0,0 1 0,1-1 0,0 0 0,1 0 1,-1 1-1,2-1 0,-1 1 0,1-1 0,0 1 0,1-1 0,0 1 0,0-1 0,1 1 0,0-1 0,1 0 0,6 15 0,-4-15-2,0 0 1,0-1-1,1 1 0,0-1 1,0 0-1,1 0 0,0-1 0,0 0 1,0 0-1,1 0 0,0-1 1,0-1-1,0 1 0,12 4 1,-7-5 3,-1-1 1,1 0 0,0-1-1,0 0 1,0-1-1,0 0 1,0-1-1,0 0 1,0-1 0,14-3-1,1-2 36,-1-2 0,1 0 0,-1-2 0,-1-1 0,0-1 0,28-18 1,142-103 505,-192 130-590,24-17 92,-2-2-1,0-1 0,-1 0 1,-1-2-1,-2-1 1,0-1-1,-2-1 1,20-36-1,-31 47-63,0 0 0,-2 0 0,0-1 0,-1 0-1,-1 0 1,-1 0 0,0-1 0,-2 0 0,0 1 0,-1-1 0,0 0-1,-2 0 1,0 0 0,-2 1 0,0-1 0,-7-24 0,9 38-18,-1-1-1,0 1 1,0 0 0,-1 0 0,1 0-1,-1 1 1,-3-6 0,5 9-17,0 0 0,0 0 0,0 0 1,0 0-1,0 0 0,0 0 0,-1 1 0,1-1 1,0 0-1,0 0 0,-1 1 0,1-1 0,0 1 0,-1-1 1,1 1-1,0 0 0,-1 0 0,1-1 0,-1 1 1,1 0-1,0 0 0,-1 0 0,1 0 0,-1 1 0,1-1 1,0 0-1,-1 1 0,1-1 0,0 0 0,-1 1 1,-1 1-1,-7 4 2,0 0 1,1 1 0,0 0-1,0 0 1,1 1-1,0 0 1,0 1 0,1 0-1,0 0 1,-10 17-1,-3 11 30,-23 58-1,42-93-37,-10 28-1,0-1 1,2 2-1,2-1 0,0 1 1,2 0-1,-1 54 0,6-66 1,0-1 0,2 1 0,0-1 0,1 0 0,0 1 0,2-1 0,0-1 0,1 1 0,1-1 0,1 0 0,0 0 0,19 27 0,-21-36 7,0 0 0,1 0 0,0-1 0,0 0 0,1 0 0,-1 0 0,1-1 0,1-1 0,-1 1 0,1-2 0,0 1 0,0-1 0,1 0 0,-1-1-1,1 0 1,0 0 0,-1-1 0,1-1 0,0 1 0,0-2 0,0 1 0,1-1 0,-1-1 0,0 0 0,0 0 0,-1-1 0,1-1 0,0 1 0,0-2 0,-1 1 0,0-1 0,0 0 0,11-8 0,-3 2 15,-2-1 1,1-1-1,-2 0 0,0-1 1,0-1-1,11-15 1,-20 24-3,-1 0 0,-1 0 0,1 0 0,-1-1 0,0 0 0,0 1 1,0-1-1,-1 0 0,0-1 0,0 1 0,-1 0 0,1 0 1,-2-1-1,1 1 0,-1-1 0,1 1 0,-2-1 0,1 1 1,-1 0-1,0-1 0,-3-8 0,4 13-11,-1 0 1,0 0-1,0 0 0,0 1 1,0-1-1,-1 0 0,1 1 0,0-1 1,-1 1-1,1-1 0,-1 1 1,1 0-1,-1-1 0,0 1 1,0 0-1,1 0 0,-1 0 0,0 1 1,0-1-1,0 0 0,0 1 1,0-1-1,0 1 0,0-1 0,0 1 1,0 0-1,0 0 0,-1 0 1,1 0-1,0 0 0,0 1 1,0-1-1,-3 2 0,0-1 4,-1 1 0,0-1 0,1 1 0,0 1-1,-1-1 1,1 1 0,0 0 0,0 0 0,0 0 0,-7 8-1,7-6 1,1-1-1,-1 1 0,1 0 1,0 1-1,0-1 1,1 1-1,0 0 0,0 0 1,0 0-1,1 0 0,0 0 1,0 0-1,0 1 1,1-1-1,0 1 0,0-1 1,1 1-1,0-1 0,0 1 1,0 0-1,1-1 1,0 1-1,0-1 0,1 1 1,-1-1-1,2 0 0,-1 0 1,4 6-1,-2-2 8,0-1 1,1 1-1,0-1 0,1-1 0,0 1 0,0-1 1,1 0-1,0 0 0,0-1 0,1 0 1,0 0-1,0-1 0,1 0 0,0 0 1,0-1-1,15 6 0,-13-7 11,1 0 0,1 0 1,-1-1-1,0-1 0,1 0 0,0-1 0,-1-1 0,1 0 1,-1 0-1,17-3 0,-9-1 15,-1-1 0,1-1 0,-1 0 0,0-1 0,30-17 0,119-76 386,-30 16 6,-47 34-335,-138 97-103,27-26 0,1-1 0,0-1 0,-26 33 0,40-45 0,1-1 0,-1 1 0,2 0 0,-1 1 0,1-1 0,0 1 0,0-1 0,1 1 0,-3 14 0,5-20 0,0 0 0,-1 0 0,1 0 0,0 0 0,0 0 0,1 0 0,-1-1 0,0 1 0,1 0 0,-1 0 0,1 0 0,0 0 0,-1 0 0,1-1 0,0 1 0,0 0 0,0 0 0,0-1 0,3 3 0,-2-2 0,1 0 0,-1 0 0,0-1 0,1 1 0,0-1 0,-1 0 0,1 1 0,0-1 0,0-1 0,-1 1 0,7 1 0,0-1 0,-1-1 0,1 0 0,-1 0 0,1-1 0,-1 0 0,1 0 0,-1-1 0,11-3 0,1-3 0,0-1 0,0-1 0,-1-1 0,0 0 0,21-18 0,78-76 0,-84 68 0,-1-1 0,-1-1 0,-3-2 0,-1-1 0,32-66 0,87-238 0,-137 321 0,-7 10 0,-10 21 0,-13 22 0,0 6 0,2 1 0,-16 44 0,20-45 0,4-8 0,1 1 0,1 0 0,2 0 0,1 0 0,1 1 0,1 0 0,1 0 0,2 0 0,5 44 0,-4-63 0,0 0 0,1 0 0,0-1 0,1 1 0,0-1 0,0 0 0,1 1 0,0-2 0,8 14 0,-8-17 0,-1 0 0,1 0 0,-1 0 0,1-1 0,0 1 0,0-1 0,1 0 0,-1 0 0,1 0 0,0-1 0,-1 0 0,1 1 0,0-2 0,0 1 0,0-1 0,1 1 0,7-1 0,-4 0 0,-1-1 0,1 0 0,0 0 0,0-1 0,0 0 0,-1-1 0,1 0 0,-1-1 0,1 1 0,-1-1 0,0-1 0,10-5 0,6-6 0,0-1 0,31-28 0,-54 43 0,17-16 0,0-1 0,-1 0 0,-1-2 0,18-27 0,-25 37 0,-7 13 0,-7 24 0,2-12 0,0 10 0,0 0 0,2 50 0,2-68 0,-1 1 0,1 0 0,1-1 0,-1 1 0,1-1 0,1 0 0,-1 0 0,1 0 0,0 0 0,1 0 0,0 0 0,0-1 0,0 1 0,7 5 0,-8-8 0,1-1 0,1 0 0,-1 0 0,0 0 0,1-1 0,0 0 0,-1 0 0,1 0 0,0 0 0,0-1 0,0 1 0,0-1 0,0-1 0,0 1 0,0-1 0,1 0 0,-1 0 0,0 0 0,0-1 0,0 0 0,0 0 0,6-2 0,5-1 0,0-2 0,0 0 0,-1-1 0,0 0 0,21-14 0,-17 7 0,0 0 0,-1-1 0,0-1 0,23-26 0,-34 29 0,-7 8 0,-7 8 0,1 2 0,0-1 0,0 1 0,1 1 0,0-1 0,0 1 0,0 0 0,1 0 0,-1 0 0,2 1 0,-6 9 0,8-13 0,0 0 0,1-1 0,-1 1 0,0-1 0,1 1 0,0 0 0,0 0 0,-1-1 0,2 1 0,-1 0 0,0-1 0,0 1 0,1 0 0,0-1 0,-1 1 0,1 0 0,0-1 0,0 1 0,1-1 0,-1 0 0,0 1 0,1-1 0,-1 0 0,1 0 0,0 0 0,0 0 0,0 0 0,0 0 0,0-1 0,0 1 0,0 0 0,4 1 0,-2-1 0,1 1 0,0-1 0,0 1 0,0-1 0,1-1 0,-1 1 0,0-1 0,1 0 0,-1 0 0,1 0 0,-1-1 0,1 0 0,-1 0 0,1 0 0,-1-1 0,1 0 0,-1 0 0,0 0 0,1-1 0,-1 0 0,0 0 0,0 0 0,0 0 0,0-1 0,-1 0 0,1 0 0,-1 0 0,1-1 0,-1 1 0,0-1 0,0 0 0,-1 0 0,1-1 0,-1 1 0,5-10 0,-6 10 0,0 1 0,0-1 0,0 0 0,-1 0 0,0 0 0,0 0 0,0 0 0,0 0 0,0 0 0,-1-5 0,0 8 0,0-1 0,0 0 0,-1 0 0,1 0 0,0 0 0,-1 0 0,0 0 0,1 0 0,-1 1 0,0-1 0,0 0 0,0 1 0,0-1 0,0 0 0,0 1 0,-1-1 0,1 1 0,0 0 0,-1-1 0,1 1 0,-1 0 0,0 0 0,1 0 0,-3-1 0,-3-1 0,1 0 0,-1 0 0,1 1 0,-1 0 0,0 1 0,0-1 0,1 1 0,-1 0 0,-7 1 0,64-6 0,17 2 0,-51 2 0,0 1 0,0 0 0,1 1 0,-1 1 0,0 0 0,1 1 0,16 5 0,-30-6 0,1 1 0,-1-1 0,0 1 0,0 0 0,1 0 0,-1 0 0,-1 1 0,1-1 0,0 0 0,0 1 0,-1 0 0,0 0 0,1 0 0,-1 0 0,0 0 0,0 0 0,-1 1 0,1-1 0,-1 0 0,1 1 0,-1-1 0,1 6 0,0 7 0,0 0 0,0-1 0,-2 32 0,-1-25 0,1-22 0,0 1 0,0-1 0,0 1 0,0-1 0,0 0 0,0 1 0,0-1 0,0 0 0,0 1 0,1-1 0,-1 1 0,0-1 0,0 0 0,0 1 0,0-1 0,0 0 0,1 1 0,-1-1 0,0 0 0,0 0 0,1 1 0,-1-1 0,0 0 0,0 1 0,1-1 0,-1 0 0,0 0 0,1 0 0,-1 1 0,0-1 0,1 0 0,-1 0 0,0 0 0,1 0 0,-1 0 0,0 0 0,1 0 0,-1 1 0,1-1 0,-1 0 0,0 0 0,1-1 0,-1 1 0,0 0 0,1 0 0,-1 0 0,0 0 0,1 0 0,-1 0 0,1 0 0,-1 0 0,0-1 0,1 1 0,-1 0 0,0 0 0,0-1 0,1 1 0,-1 0 0,0 0 0,1-1 0,22-17 0,-20 16 0,159-140 0,-161 141 0,0 0 0,0 0 0,1 0 0,-1 0 0,1 0 0,-1 0 0,1 0 0,-1 0 0,1 1 0,0-1 0,-1 0 0,1 1 0,0 0 0,-1-1 0,1 1 0,0 0 0,0 0 0,-1 0 0,1 0 0,0 0 0,0 0 0,-1 0 0,1 1 0,0-1 0,-1 1 0,1-1 0,0 1 0,-1 0 0,1 0 0,-1-1 0,1 1 0,-1 0 0,1 0 0,-1 0 0,0 1 0,1-1 0,-1 0 0,0 1 0,0-1 0,0 0 0,0 1 0,0-1 0,0 1 0,-1-1 0,2 3 0,4 8 0,-2-4 0,0 0 0,1 0 0,-1 0 0,2-1 0,6 9 0,-9-14 0,-1 0 0,0-1 0,0 1 0,1 0 0,-1-1 0,1 1 0,-1-1 0,1 0 0,-1 0 0,1 0 0,0 0 0,0-1 0,0 1 0,-1-1 0,1 1 0,0-1 0,0 0 0,0 0 0,0 0 0,0-1 0,3 0 0,1 0 0,0-2 0,0 1 0,0-1 0,0 0 0,0 0 0,0 0 0,-1-1 0,0-1 0,11-7 0,5-8 0,23-27 0,-8 8 0,-5 1 0,-25 29 0,0 1 0,1-1 0,0 1 0,15-12 0,-23 20 0,0 0 0,0 0 0,0 0 0,0 0 0,0 0 0,0 0 0,0 0 0,0 0 0,0 0 0,0 0 0,0 0 0,0 0 0,0 0 0,0 1 0,0-1 0,0 0 0,0 0 0,0 0 0,0 0 0,0 0 0,0 0 0,0 0 0,0 0 0,0 0 0,0 0 0,0 0 0,0 1 0,0-1 0,0 0 0,0 0 0,0 0 0,0 0 0,0 0 0,0 0 0,0 0 0,0 0 0,0 0 0,0 0 0,0 0 0,0 0 0,1 0 0,-1 0 0,0 0 0,0 0 0,0 0 0,0 0 0,0 1 0,0-1 0,0 0 0,0 0 0,0 0 0,0 0 0,0 0 0,0 0 0,1 0 0,-1 0 0,0 0 0,0 0 0,0 0 0,0 0 0,0 0 0,0-1 0,0 1 0,0 0 0,0 0 0,0 0 0,1 0 0,-5 13 0,-7 13 0,-106 198 0,96-187 0,18-31 0,0-1 0,0-1 0,0 1 0,0 0 0,1 0 0,0 0 0,0 0 0,1 1 0,-1-1 0,1 0 0,-1 7 0,5-12 0,-1-1 0,0 1 0,1-1 0,-1 0 0,0 0 0,0 0 0,0 0 0,0-1 0,4-2 0,-5 3 0,30-16 0,-1 0 0,2 2 0,0 2 0,1 0 0,40-8 0,5-7 0,-75 27 0,3-1 0,-16-1 0,-5-1-4035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5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13360,'0'0'1872,"61"-43"-1640,-31 31 8,-6 2-24,1 4 0,-7 4-96,-6 2 8,-6 2-144,-4 2 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2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8936,'0'0'584,"63"18"-448,5-10 776,33 2 8,14 0 144,8-4 16,-2 0-144,-10-6 8,-7-4-256,-7 2-1,-4-2-215,-2-2 0,-9-6-184,-15-10 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226 126 5320,'0'0'2002,"2"-11"-1430,5-49 294,-5 5 5180,-2 55-6001,-4 8 712,-4 14-336,8-21-336,-65 241 2681,13-38-1132,-39 149 1665,83-329-2856,6-19-208,1-1-1,-1 1 1,1-1 0,0 1 0,-1 7 0,2-11-10,0-4-171,0 1 0,1 0 0,-1-1 0,0 1 0,1 0 0,-1-1 0,1 1 0,-1 0 0,1 0 0,0 0 0,2-3 0,2-9 41,3-8-13,1 1 0,0 0 0,2 0 0,0 1 0,17-22 0,-17 27-24,1 1 0,0 1 0,0-1 0,2 2 0,0 0 0,0 0 0,20-11 0,-29 20-39,0 0 0,0 1 0,0 0 0,1 0 0,-1 0 1,0 0-1,1 1 0,0 0 0,-1 0 0,1 0 1,0 1-1,-1 0 0,1 0 0,0 1 0,-1-1 0,11 3 1,-12-1-13,-1-1 0,1 1 0,-1-1 0,0 1 0,1 0 0,-1 0-1,0 1 1,0-1 0,-1 1 0,1-1 0,0 1 0,-1 0 0,0 0 0,0 0 0,1 0 0,-2 1 0,1-1 0,0 0 0,-1 1 0,1-1 0,-1 1 0,0 0 0,0-1 0,-1 1 0,1 0 0,-1 4 0,1 3 4,-2 0 0,1 0 0,-1 0 0,-1 0 0,0 0-1,-1 0 1,0 0 0,0-1 0,-1 1 0,-1-1 0,0 0 0,0-1-1,-9 14 1,-2-1 36,-1 0 0,-1-1 0,-1-1 0,-26 22 0,42-39-18,-1 0 0,0 0 1,0-1-1,-1 1 0,1-1 1,0 0-1,-1 0 0,1 0 0,-1-1 1,0 1-1,0-1 0,1 0 1,-1-1-1,0 1 0,-9-1 0,11 0-3,0-1-1,0 1 0,0-1 0,0 1 0,0-1 1,1 0-1,-1 0 0,0-1 0,1 1 1,-1 0-1,1-1 0,-1 0 0,1 1 0,0-1 1,-1 0-1,1 0 0,0 0 0,1-1 0,-1 1 1,0 0-1,0-1 0,1 1 0,0-1 0,-1 0 1,1 1-1,-1-6 0,1 7-15,1-1 0,-1 1 0,1 0-1,0 0 1,-1 0 0,1 0 0,0 0 0,0 0 0,0 0-1,0-1 1,0 1 0,0 0 0,0 0 0,0 0-1,0 0 1,1 0 0,-1 0 0,0-1 0,1 1 0,-1 0-1,1 0 1,-1 0 0,1 0 0,0 0 0,-1 0 0,1 1-1,0-1 1,0 0 0,-1 0 0,1 0 0,0 1-1,0-1 1,0 0 0,0 1 0,0-1 0,0 1 0,2-1-1,3-3 3,1 2-1,-1-1 0,1 1 0,0 0 1,-1 0-1,1 1 0,0 0 0,0 0 1,0 1-1,0-1 0,8 2 0,14-2 16,20-2 4,8 1-3,0-3 0,67-16 0,-107 18-11,-1-2 0,1 0 0,-1-1 0,-1-1 0,1 0 0,-1-1 0,0-1 0,-1 0 0,0-1 1,0-1-1,23-23 0,-27 21 12,0 0 0,0-1 0,-1 0 1,-1 0-1,-1-1 0,0 0 0,0 0 0,-2 0 1,0-1-1,3-18 0,-7 32-23,-1 0-1,1 0 1,-1 0-1,0 0 1,0 0-1,0 0 1,0 1-1,0-1 1,-1 0 0,1 0-1,0 0 1,-1 0-1,1 0 1,-1 1-1,0-1 1,0 0-1,0 0 1,0 1-1,0-1 1,0 1 0,0-1-1,-2-1 1,2 2-3,-1 0-1,1 0 1,-1 0 0,0 1 0,0-1 0,0 0 0,1 1 0,-1-1 0,0 1 0,0 0 0,0 0 0,0-1 0,0 1 0,0 0 0,0 1-1,0-1 1,1 0 0,-1 1 0,0-1 0,0 1 0,-3 0 0,-7 3 8,0 1 0,1 0 0,-1 1 0,1 0 0,0 1 0,0 0 0,1 0 0,0 1 0,-11 12 0,17-16-9,0 1 0,0 0 0,0 0 0,1 0 0,0 0 0,0 0 0,0 1 0,1 0 0,-1-1 0,1 1 0,1 0 0,-1 0 0,1 0 0,0 0 0,0 0 0,1 0 0,0 1 0,0-1 0,1 0-1,-1 0 1,3 9 0,-2-11 3,0 1-1,1-1 1,0 1-1,0-1 0,0 0 1,0 0-1,0 1 1,1-2-1,0 1 0,0 0 1,0 0-1,0-1 0,1 0 1,-1 0-1,1 0 1,0 0-1,0 0 0,0-1 1,0 1-1,0-1 1,0 0-1,1-1 0,-1 1 1,1-1-1,0 0 1,-1 0-1,1 0 0,8 0 1,0-1 29,0 0 1,0 0-1,0-2 1,0 1-1,0-2 0,-1 0 1,1 0-1,-1-1 1,20-10-1,-6 0 62,-1-1 0,0-1 0,26-23 0,-41 31-66,1 1 0,1 0-1,-1 1 1,1 0 0,0 0-1,1 1 1,-1 1 0,1 0-1,0 1 1,0 0-1,0 1 1,0 1 0,0 0-1,0 1 1,1 0 0,19 3-1,-25-2-13,0 1 0,1 0 0,-1 1 0,-1 0 0,1 0 0,0 1-1,-1 0 1,0 0 0,8 5 0,-49-14 61,14 4-76,0 1-1,0 0 1,-1 2-1,1 0 1,0 1-1,-25 8 1,31-7-1,0 1 0,0 0-1,1 1 1,0 0 0,0 1 0,0 1 0,1 0 0,0 1 0,-15 14 0,24-20 0,-1 1 0,1-1 0,0 1 0,0-1 0,1 1 0,-1 0 0,1 0 0,0 0 0,0 0 0,0 1 0,0-1 0,1 0 0,-1 1 0,1-1 0,1 1 0,-1-1 0,0 1 0,1 0 0,0-1 0,0 1 0,1 0 0,-1-1 0,1 1 0,0-1 0,0 1 0,1-1 0,-1 1 0,1-1 0,0 0 0,0 0 0,0 0 0,1 0 0,-1 0 0,1 0 0,0 0 0,0-1 0,1 0 0,-1 0 0,0 1 0,1-2 0,0 1 0,0 0 0,0-1 0,0 0 0,8 3 0,6 2 0,1-2 0,0 0 0,0-1 0,0 0 0,0-2 0,1 0 0,24-2 0,-11-2 0,-1-1 0,0-1 0,51-14 0,-43 5 0,0-1 0,-2-2 0,0-2 0,-1-2 0,0-1 0,-2-1 0,-1-3 0,-1 0 0,38-38 0,-67 59 0,-2 3 0,-1-1 0,1 1 0,0-1 0,0 1 0,-1-1 0,1 0 0,-1 0 0,1 0 0,-1 0 0,0 0 0,0 0 0,0 0 0,0-1 0,0 1 0,0-3 0,-1 4 0,0 1 0,-1 0 0,1 0 0,0 0 0,0 0 0,-1-1 0,1 1 0,0 0 0,-1 0 0,1 0 0,0 0 0,-1 0 0,1 0 0,0 0 0,-1 0 0,1 0 0,0 0 0,-1 0 0,1 0 0,0 0 0,-1 0 0,1 0 0,0 1 0,-1-1 0,1 0 0,0 0 0,0 0 0,-1 0 0,1 1 0,0-1 0,0 0 0,-1 1 0,-12 7 0,12-7 0,-24 17 0,0 2 0,2 1 0,1 0 0,-23 29 0,39-43 0,1 1 0,-1 0 0,1 1 0,1-1 0,0 1 0,-6 16 0,9-21 0,0-1 0,1 0 0,-1 0 0,1 0 0,0 1 0,-1-1 0,2 0 0,-1 1 0,0-1 0,2 5 0,-2-6 0,1 0 0,0 0 0,0-1 0,-1 1 0,1 0 0,0-1 0,1 1 0,-1-1 0,0 1 0,0-1 0,1 0 0,-1 1 0,1-1 0,-1 0 0,1 0 0,-1 0 0,1 0 0,0 0 0,2 1 0,-1-2 0,0 1 0,0-1 0,0 1 0,0-1 0,0 0 0,0 0 0,0 0 0,0 0 0,0-1 0,-1 1 0,1-1 0,0 0 0,0 0 0,0 0 0,0 0 0,-1 0 0,1-1 0,-1 1 0,1-1 0,-1 1 0,3-3 0,7-6 0,0 0 0,17-20 0,-27 27 0,10-13 0,-1 0 0,0 0 0,-1-1 0,13-34 0,-19 42 0,2-8 0,-7 12 0,-6 10 0,2 1 0,1 0 0,0 1 0,1-1 0,-1 0 0,1 1 0,0 0 0,1 0 0,-1 0 0,1 0 0,1 0 0,-1 1 0,1-1 0,1 0 0,-1 1 0,2 7 0,-1-10 0,0 0 0,1 0 0,-1 0 0,1 0 0,1 0 0,-1 0 0,1 0 0,-1 0 0,1-1 0,1 1 0,-1 0 0,1-1 0,-1 0 0,1 0 0,1 0 0,-1 0 0,0 0 0,1-1 0,0 1 0,0-1 0,0 0 0,0 0 0,5 2 0,-4-3 0,-1-1 0,1 0 0,0 0 0,-1 0 0,1 0 0,0-1 0,0 0 0,0 0 0,0 0 0,-1-1 0,1 1 0,0-1 0,-1 0 0,1-1 0,0 1 0,-1-1 0,6-2 0,3-2 0,0-1 0,0-1 0,-1 0 0,15-12 0,0-5 0,-1-1 0,40-51 0,-36 40 0,7-9 0,-45 126 0,6-60 0,2 0 0,0 0 0,4 32 0,-2-42 0,0 0 0,0 0 0,1 0 0,0 0 0,1-1 0,0 1 0,1-1 0,10 17 0,-14-25 0,0 0 0,-1 0 0,1 0 0,0 0 0,0 0 0,0-1 0,0 1 0,0 0 0,0-1 0,0 1 0,0 0 0,1-1 0,-1 1 0,0-1 0,0 0 0,0 1 0,0-1 0,1 0 0,-1 0 0,0 0 0,0 0 0,2 0 0,0 0 0,0-1 0,1 1 0,-1-1 0,0 0 0,0 0 0,0 0 0,-1-1 0,6-2 0,0-1 0,0-1 0,0 0 0,-1-1 0,13-13 0,29-47 0,3-3 0,-52 69 0,1 0 0,-1 1 0,1-1 0,-1 1 0,1-1 0,-1 1 0,1-1 0,0 1 0,-1-1 0,1 1 0,-1 0 0,1-1 0,0 1 0,-1 0 0,1-1 0,0 1 0,0 0 0,0 0 0,-1 0 0,1 0 0,-1 0 0,0 0 0,1 0 0,-1 1 0,0-1 0,1 0 0,-1 0 0,0 1 0,1-1 0,-1 0 0,0 0 0,0 1 0,0-1 0,1 0 0,-1 1 0,0-1 0,0 0 0,0 1 0,0-1 0,1 0 0,-1 1 0,0-1 0,0 0 0,0 1 0,1 33 0,-1-21 0,2 4 0,0 0 0,8 26 0,-8-37 0,0 0 0,0 0 0,1 0 0,0 0 0,0 0 0,0 0 0,1-1 0,-1 1 0,10 8 0,-10-12 0,-1 0 0,1-1 0,0 1 0,-1-1 0,1 1 0,0-1 0,0 0 0,0 0 0,0-1 0,0 1 0,0-1 0,0 1 0,0-1 0,0 0 0,0 0 0,0 0 0,0-1 0,0 1 0,0-1 0,0 1 0,0-1 0,0 0 0,0 0 0,3-2 0,3-1 0,-1 0 0,0-1 0,0 0 0,0 0 0,0-1 0,11-11 0,23-28 0,-3-3 0,42-66 0,-78 108 0,12-18 0,-13 19 0,0 0 0,1 0 0,0 0 0,0 0 0,1 1 0,-1 0 0,7-6 0,-10 10 0,0-1 0,1 1 0,-1 0 0,0 0 0,0 0 0,0 0 0,0 0 0,0 0 0,0 0 0,0 0 0,0 0 0,0 0 0,1 0 0,-1 0 0,0 0 0,0 0 0,0 0 0,0 0 0,0 0 0,0 0 0,0 0 0,1 0 0,-1 0 0,0 0 0,0 0 0,0 0 0,0 0 0,0 0 0,0 0 0,0 0 0,0 0 0,1 0 0,-1 0 0,0 0 0,0 0 0,0 0 0,0 0 0,0 0 0,0 1 0,0-1 0,0 0 0,0 0 0,0 0 0,0 0 0,1 0 0,-1 0 0,0 0 0,0 0 0,0 0 0,0 1 0,0-1 0,0 0 0,0 0 0,1 11 0,-3 12 0,-9 45 0,-30 95 0,29-130 0,11-32 0,1 0 0,0 0 0,-1 0 0,1 0 0,-1 0 0,1 0 0,-1 0 0,1 0 0,-1 0 0,0 0 0,1 0 0,-1-1 0,0 1 0,0 0 0,1 0 0,-1-1 0,0 1 0,0-1 0,0 1 0,0-1 0,0 1 0,0-1 0,0 1 0,0-1 0,0 0 0,0 0 0,0 1 0,-2-1 0,2-1 0,1 1 0,-1-1 0,0 1 0,1-1 0,-1 0 0,1 1 0,-1-1 0,1 1 0,-1-1 0,1 0 0,0 0 0,-1 1 0,1-1 0,0 0 0,-1 0 0,1 1 0,0-1 0,0 0 0,0 0 0,0-1 0,-3-23 0,2 11 0,0 10 0,1 0 0,-1-1 0,1 1 0,0 0 0,0 0 0,0-6 0,0 9 0,1 1 0,-1-1 0,0 1 0,0-1 0,0 0 0,0 1 0,1-1 0,-1 1 0,0-1 0,0 1 0,1-1 0,-1 1 0,0-1 0,1 1 0,-1-1 0,1 1 0,-1 0 0,1-1 0,-1 1 0,1 0 0,-1-1 0,1 1 0,-1 0 0,1-1 0,-1 1 0,1 0 0,-1 0 0,1 0 0,0 0 0,-1 0 0,1-1 0,-1 1 0,1 0 0,-1 0 0,1 0 0,0 1 0,-1-1 0,1 0 0,-1 0 0,1 0 0,0 0 0,-1 0 0,1 1 0,-1-1 0,1 0 0,-1 0 0,1 1 0,-1-1 0,1 1 0,-1-1 0,1 0 0,0 2 0,11 4 0,0 0 0,1 0 0,0-1 0,0 0 0,0-1 0,0-1 0,1 0 0,-1-1 0,1-1 0,0 0 0,-1 0 0,22-3 0,-25 1 0,-1-1 0,1 0 0,-1 0 0,0-1 0,0 0 0,0 0 0,0-1 0,-1 0 0,0-1 0,1 0 0,-2 0 0,1-1 0,0 0 0,-1 0 0,0-1 0,-1 0 0,0 0 0,11-16 0,-13 16 0,0-1 0,0 0 0,0-1 0,-1 1 0,3-13 0,-5 19 0,-1 1 0,1-1 0,-1 0 0,1 0 0,-1 0 0,0 0 0,0 0 0,0 0 0,0 1 0,0-1 0,0 0 0,0 0 0,-1 0 0,1 0 0,-1 0 0,1 1 0,-1-1 0,0 0 0,0 0 0,0 1 0,1-1 0,-2 1 0,1-1 0,0 1 0,0-1 0,0 1 0,-1-1 0,1 1 0,-1 0 0,1 0 0,-3-1 0,2 1 0,0 1 0,1-1 0,-1 1 0,0 0 0,0 0 0,0 0 0,0 0 0,0 0 0,0 1 0,0-1 0,0 0 0,1 1 0,-1-1 0,0 1 0,0 0 0,1 0 0,-1-1 0,0 1 0,1 0 0,-1 1 0,0-1 0,1 0 0,0 0 0,-2 2 0,-1 1 0,1-1 0,-1 1 0,1 0 0,0 0 0,0 0 0,1 0 0,-1 1 0,-2 6 0,3-4 0,0 1 0,0-1 0,0 0 0,1 1 0,0-1 0,1 1 0,0-1 0,0 1 0,0 0 0,1-1 0,0 1 0,1-1 0,-1 0 0,5 11 0,-2-10 0,0 1 0,0-1 0,1 0 0,0 0 0,1 0 0,0-1 0,0 0 0,1 0 0,-1 0 0,13 8 0,-9-7 0,1-1 0,0 0 0,0-1 0,1-1 0,-1 1 0,1-2 0,0 0 0,0 0 0,1-1 0,-1-1 0,1 0 0,0 0 0,-1-1 0,1-1 0,0 0 0,0-1 0,16-3 0,-24 3 70,-1-1 1,1 0-1,-1 1 1,0-2-1,1 1 0,-1 0 1,0-1-1,0 1 0,-1-1 1,1 0-1,-1-1 1,1 1-1,2-5 0,-1 1-1055,0 0 0,0 0-1,0-1 1,5-15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7736,'0'0'7656,"10"-3"-7240,33-8-31,-42 11-371,-1 0 0,1 0 0,0 0 0,-1 0 0,1 0 0,0 0 1,-1 0-1,1 1 0,0-1 0,-1 0 0,1 0 0,-1 0 0,1 1 0,0-1 0,-1 0 0,1 1 1,-1-1-1,1 0 0,-1 1 0,1-1 0,-1 1 0,1-1 0,-1 1 0,1-1 0,-1 1 0,0-1 1,1 1-1,-1 0 0,0-1 0,1 1 0,-1-1 0,0 1 0,0 0 0,0-1 0,1 1 0,-1 0 1,0-1-1,0 1 0,0 0 0,0-1 0,0 1 0,0 0 0,-1 0 0,2 5 110,5 23 274,1 5 162,4 43 0,5 100 1714,-10-156-886,12-65-628,-4-16-354,26-69 1,-31 107-312,0 0-1,2 1 0,0 0 0,1 1 0,1 1 1,21-26-1,-28 39-43,0-1-1,1 1 1,0 0 0,0 0-1,14-8 1,-21 14-45,1 0-1,0-1 1,0 1 0,-1 0 0,1 0-1,0 0 1,0-1 0,0 1 0,-1 0-1,1 0 1,0 0 0,0 0-1,0 0 1,-1 0 0,1 1 0,0-1-1,0 0 1,-1 0 0,1 0 0,0 1-1,0-1 1,-1 0 0,1 1 0,0-1-1,-1 1 1,1-1 0,0 1-1,-1-1 1,1 1 0,-1-1 0,1 1-1,-1 0 1,1-1 0,-1 1 0,1 0-1,-1-1 1,0 1 0,1 0 0,-1-1-1,0 2 1,10 34 86,-9-32-80,3 31 57,-2 1 1,-1-1 0,-5 41 0,1 15 339,11-100-149,3-9-187,50-100 261,-49 98-260,1 0-1,0 1 0,29-30 1,-38 45-52,0-1 0,1 1 0,0 0 1,0 0-1,0 1 0,0 0 0,1-1 0,-1 2 1,1-1-1,0 1 0,-1 0 0,1 0 0,7-1 1,-11 3-19,-1 0 0,0 0 1,0 1-1,1-1 1,-1 0-1,0 1 1,0-1-1,1 1 0,-1 0 1,0-1-1,0 1 1,0 0-1,0 0 1,0-1-1,0 1 1,0 0-1,0 0 0,0 0 1,-1 0-1,1 0 1,0 1-1,0 0 1,13 31 42,-11-25-31,3 16 6,0 0 0,-1 1 0,-2 0 0,1 40 0,2 18 49,5 67 318,-6-131-174,-5-18-215,1-1 0,-1 0 0,0 0 0,1 1-1,-1-1 1,0 0 0,1 0 0,-1 0 0,0 0 0,1 1 0,-1-1-1,0 0 1,1 0 0,-1 0 0,1 0 0,-1 0 0,0 0 0,1 0-1,-1 0 1,1 0 0,-1 0 0,0 0 0,1 0 0,-1 0 0,1-1-1,-1 1 1,0 0 0,1 0 0,-1 0 0,0 0 0,1-1 0,-1 1-1,0 0 1,1 0 0,-1-1 0,0 1 0,0 0 0,1-1 0,-1 1-1,0 0 1,0-1 0,1 1 0,-1 0 0,0-1 0,0 1 0,0-1-1,19-19-386,-8 10-3099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0 7736,'0'0'5538,"-5"17"-4935,-93 239 1001,-37 65-100,117-282-1242,3 2 0,1-1 1,2 2-1,-9 61 0,18-84-158,2 1-1,0-1 0,1 1 0,0-1 0,2 1 1,1-1-1,0 0 0,1 0 0,1 0 0,1 0 1,0-1-1,12 21 0,-7-19 17,1-2 0,1 0 0,1 0 0,0-1-1,2-1 1,-1 0 0,23 16 0,-12-12-724,1-1 0,1-1 0,46 21 0,-57-31-12377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0 949 6328,'0'0'6505,"13"-13"-5844,4-3-439,-5 4-5,1 0 1,-1-1 0,-1-1 0,16-24 0,15-32 957,-3-1-1,-3-2 1,36-107-1,-72 180-1172,24-64 908,-21 57-624,0-1 0,1 1 1,0 0-1,1 0 1,0 0-1,5-6 0,-9 13-274,-1 0 0,0-1 0,0 1 0,0 0 0,0 0 0,0 0-1,0 0 1,1 0 0,-1 0 0,0 0 0,0 0 0,0 0 0,0 0 0,1 0 0,-1 0-1,0 0 1,0 0 0,0 0 0,0 0 0,1 0 0,-1 0 0,0 0 0,0 0-1,0 0 1,0 0 0,1 0 0,-1 0 0,0 0 0,0 0 0,0 0 0,0 0 0,0 0-1,1 0 1,-1 0 0,0 1 0,0-1 0,0 0 0,0 0 0,0 0 0,0 0-1,6 10 168,1 13-37,-2 6-14,-2 1 0,-1-1-1,-2 43 1,-17 90 208,13-136-271,-2-1 0,0 0 0,-2 0 0,-1 0 0,-1-1 0,-1-1 0,-1 0 0,-1 0 1,-20 26-1,32-47-53,-1 0 0,1 0 0,-1 0 0,0 0 0,1 0 0,-1-1 0,0 1 0,0-1 0,0 1 1,0-1-1,0 0 0,-1 0 0,1 0 0,0 0 0,0 0 0,-1 0 0,1-1 0,-1 1 0,1-1 0,0 1 1,-1-1-1,1 0 0,-1 0 0,1 0 0,-1-1 0,1 1 0,-1 0 0,1-1 0,0 0 0,-1 1 0,1-1 1,0 0-1,0 0 0,-1 0 0,1-1 0,0 1 0,0 0 0,0-1 0,0 0 0,1 1 0,-1-1 1,-2-3-1,-3-2 27,0-1 1,1 0 0,0 0 0,0 0-1,1-1 1,0 1 0,1-1 0,0 0 0,0-1-1,1 1 1,0-1 0,0 0 0,1 1-1,1-1 1,0 0 0,0 0 0,1-14 0,1 23-36,-1 0 0,1 1 1,-1-1-1,1 0 0,0 0 0,0 1 1,-1-1-1,1 0 0,0 1 1,0-1-1,0 1 0,0-1 1,-1 1-1,1-1 0,0 1 1,0-1-1,0 1 0,0 0 1,0 0-1,0 0 0,0-1 1,0 1-1,0 0 0,0 0 1,0 0-1,2 1 0,35 0 24,-31-1-23,15 3-1,0 1 0,33 9-1,-29-6 2,30 4 0,-46-10-4,-1 0-1,1-1 1,0 0-1,0-1 1,-1 0 0,19-4-1,-13 1 18,0-2 0,-1 1 0,0-2 0,0 0-1,0 0 1,-1-2 0,0 1 0,23-22 0,-3-3 105,49-61 0,-53 59-88,-13 13 61,11-14 125,-25 34-188,0 0 0,0 0 0,0 1 0,1-1-1,-1 0 1,0 1 0,1 0 0,-1-1 0,1 1 0,0 0-1,-1 0 1,1 0 0,3 0 0,-5 1-20,0 0 1,0 0-1,0 0 1,0 1-1,0-1 1,0 0-1,0 1 0,0-1 1,0 1-1,0-1 1,0 1-1,0-1 1,0 1-1,0 0 1,0-1-1,0 1 0,-1 0 1,1 0-1,0 0 1,0 1-1,13 20 93,-8-8-78,-1 0-1,-1 0 1,0 0 0,-1 0-1,-1 0 1,0 1 0,-1 0-1,-1 14 1,-1 10 69,-12 70-1,5-78-34,6-22 4,0-1 1,0 1-1,-1 15 0,8-27 78,65-102 113,2-3-63,-59 92-135,0-1 0,1 2 0,1 0 0,18-14-1,-31 28-45,20-14 106,-21 15-116,-1 0 0,0-1 0,1 1 0,-1 0 0,0 0 0,1 0 0,-1 0 0,0 0 0,1 0 0,-1 0 0,1-1 1,-1 1-1,0 0 0,1 0 0,-1 0 0,0 1 0,1-1 0,-1 0 0,1 0 0,-1 0 0,0 0 0,1 0 0,-1 0 0,0 0 0,1 1 0,-1-1 0,0 0 0,1 0 0,-1 0 0,0 1 0,0-1 1,1 0-1,-1 0 0,0 1 0,0-1 0,1 0 0,-1 1 0,0-1 0,0 0 0,0 1 0,0-1 0,1 0 0,-1 1 0,0-1 0,0 1 0,0-1 0,0 0 0,0 1 0,0-1 0,0 0 0,0 1 0,0-1 1,0 0-1,0 1 0,0-1 0,-1 1 0,0 25 29,-2 0 1,-1 0-1,-7 28 0,3-19-11,8-34-21,-3 20 55,3-21-54,0 0 0,0 1 0,0-1 1,0 0-1,0 0 0,1 1 0,-1-1 0,0 0 0,0 1 1,0-1-1,0 0 0,0 0 0,1 1 0,-1-1 0,0 0 0,0 0 1,0 0-1,1 1 0,-1-1 0,0 0 0,0 0 0,1 0 1,-1 0-1,0 1 0,0-1 0,1 0 0,-1 0 0,0 0 1,1 0-1,-1 0 0,0 0 0,0 0 0,1 0 0,-1 0 0,0 0 1,1 0-1,-1 0 0,0 0 0,1 0 0,-1 0 0,0 0 1,0 0-1,1 0 0,-1 0 0,0-1 0,0 1 0,1 0 1,-1 0-1,0 0 0,0 0 0,1-1 0,-1 1 0,0 0 0,0 0 1,0 0-1,1-1 0,-1 1 0,0 0 0,0-1 0,108-83 51,-89 71-31,32-20 13,-47 31-30,0 0 0,0 1 0,1-1 0,-1 1 0,0 0 0,0 0 0,1 0 0,-1 0 0,0 1 0,1 0 0,4 0 0,-8 0-4,-1 0 1,0 1-1,1-1 0,-1 0 1,1 0-1,-1 1 0,1-1 0,-1 0 1,0 1-1,1-1 0,-1 0 1,0 1-1,1-1 0,-1 1 0,0-1 1,0 0-1,1 1 0,-1-1 0,0 1 1,0-1-1,0 1 0,0-1 1,1 1-1,-1-1 0,0 1 0,0-1 1,0 1-1,0-1 0,0 1 1,0-1-1,0 1 0,-1 0 1,-1 21 1,0-15 1,2 5-2,-1 0-1,1 0 1,1 0 0,0 0 0,1 0-1,0-1 1,1 1 0,0 0 0,0-1 0,2 0-1,6 15 1,-9-24 1,0 1-1,0 0 1,0-1 0,0 0-1,0 1 1,0-1 0,1 0 0,-1 0-1,1-1 1,-1 1 0,1 0-1,0-1 1,0 0 0,-1 1-1,1-1 1,0 0 0,0 0-1,0-1 1,1 1 0,-1-1-1,0 1 1,0-1 0,0 0-1,0 0 1,5-1 0,5-1 13,0 1 1,-1-2-1,1 0 1,20-7-1,-15 3 24,0-1-1,0-1 0,-1 0 0,0-1 1,-1-1-1,0-1 0,-1 0 0,16-17 0,-25 24-16,19-21 69,-23 25-86,-1-1 1,0 1-1,0-1 0,0 1 0,0-1 0,0 0 1,0 1-1,-1-1 0,1 0 0,-1 0 0,1 0 1,-1 0-1,0 1 0,1-1 0,-1-3 0,0 4-4,0 1 0,-1-1 0,1 1 0,0-1-1,0 1 1,-1 0 0,1-1 0,0 1 0,0-1 0,-1 1-1,1 0 1,0-1 0,-1 1 0,1 0 0,-1-1-1,1 1 1,0 0 0,-1 0 0,1-1 0,-1 1 0,1 0-1,-1 0 1,1 0 0,-1 0 0,1 0 0,0-1-1,-1 1 1,1 0 0,-1 0 0,1 0 0,-1 0 0,1 0-1,-1 1 1,1-1 0,-1 0 0,1 0 0,-1 0-1,1 0 1,-1 0 0,1 1 0,-1-1 0,1 0-1,0 0 1,-1 1 0,1-1 0,0 0 0,-1 1 0,-23 14 9,3 2-7,-27 29-1,40-38-1,1 0-1,0 1 1,1 0-1,0 0 1,0 0 0,-6 16-1,10-18 3,-1 0 1,2 0-1,-1 0 0,1 0 1,0 9-1,0-15-2,1 1 1,0-1-1,0 1 0,0 0 0,0-1 1,0 1-1,0-1 0,0 1 0,1 0 0,-1-1 1,0 1-1,1-1 0,0 1 0,-1-1 1,1 1-1,0-1 0,-1 0 0,1 1 1,0-1-1,0 0 0,0 0 0,0 1 1,1-1-1,-1 0 0,0 0 0,0 0 1,1 0-1,1 1 0,-1-2 3,-1 0 0,0 0 0,1 0 0,-1 0 0,0 0 0,0 0 0,1 0 0,-1-1 0,0 1 0,1 0 0,-1-1-1,0 1 1,0-1 0,0 1 0,0-1 0,1 0 0,1-1 0,18-17 47,-18 16-44,5-6 14,-1 0 0,1 0 0,-2-1-1,1 0 1,-1-1 0,5-11-1,24-72 165,-7 17 45,-22 59-63,-16 42-118,5-3-54,1-1-1,1 1 0,1 0 0,1 0 0,0 0 0,2 1 1,0-1-1,2 0 0,0-1 0,12 40 0,-15-58 4,1 0 0,-1 0 1,1 0-1,0 0 0,0 0 0,0-1 0,0 1 0,0 0 0,0-1 0,0 1 0,0 0 0,1-1 0,-1 0 0,1 1 0,-1-1 0,1 0 0,-1 0 1,1 0-1,0 1 0,0-2 0,-1 1 0,1 0 0,0 0 0,0-1 0,0 1 0,0-1 0,0 1 0,0-1 0,0 0 0,0 0 0,0 0 0,0 0 0,0 0 1,3-1-1,1-1 2,-1 1 0,1-1 1,-1-1-1,1 1 0,-1-1 1,0 0-1,0 0 0,0 0 1,-1-1-1,7-6 0,20-22 28,-3-1 0,-1-1-1,-1-2 1,41-76 0,-22 22 70,34-101 0,36-143 95,-113 323-202,-8 14 1,-9 18-9,-13 29-50,2 2 1,2 0-1,-25 80 0,37-92 16,2 1 0,2 0-1,2 1 1,1 0-1,1 64 1,4-93 32,1 1-1,1-1 0,0 0 1,0 0-1,2 0 1,-1-1-1,2 1 1,-1-1-1,2 0 1,13 22-1,-18-32 18,0 0-1,1 0 0,-1 0 0,1 0 0,0-1 0,0 1 0,-1 0 0,1-1 1,0 0-1,0 1 0,0-1 0,1 0 0,-1 0 0,0 0 0,0-1 1,1 1-1,-1 0 0,0-1 0,1 1 0,2-1 0,-1 0 3,0-1 1,0 1-1,0-1 0,0 0 0,0 0 0,-1-1 0,1 1 0,0-1 0,-1 0 1,0 0-1,5-3 0,6-6 12,-1 0-1,0-1 1,-1-1 0,14-17-1,16-25 80,-2-2-1,33-63 0,48-130 185,-112 230-259,8-17 28,-2-1 0,-1-1 0,12-59 0,-26 97-43,1 1 1,-1-1-1,0 1 0,0-1 1,0 0-1,0 1 1,0-1-1,0 0 0,0 1 1,0-1-1,0 1 1,0-1-1,0 0 1,0 1-1,0-1 0,0 1 1,-1-1-1,1 1 1,0-1-1,0 0 0,-1 1 1,1-1-1,0 1 1,-1-1-1,1 1 0,-1-1 1,1 1-1,0 0 1,-1-1-1,1 1 1,-2-1-1,1 1-1,0 0-1,1 0 1,-1 0-1,0 0 1,0 0-1,0 1 1,0-1-1,0 0 1,0 0 0,0 1-1,0-1 1,1 1-1,-1-1 1,0 0-1,0 1 1,1 0-1,-1-1 1,0 1 0,0-1-1,0 2 1,-7 8-19,0-1 0,0 1 0,2 1 0,-1-1 0,-9 22 0,-21 65-70,29-76 70,-7 24-22,2 1 0,1 0 0,3 1 0,-4 52 0,11-72 26,1 0 1,1 0-1,2 0 0,1 0 1,0 0-1,3-1 0,0 1 1,15 41-1,-15-55 13,0 0 0,16 23-1,-20-32-6,0-1-1,1 1 0,0-1 0,0 0 0,0 0 0,0 0 0,0 0 0,0 0 1,1-1-1,-1 0 0,1 1 0,0-1 0,0-1 0,4 3 0,-7-4-21,0 0 0,0 0 0,0 0 0,-1 0 0,1 0 0,0 0 0,0 0 0,0 0 0,0 0 0,-1 0 0,1 0 0,0-1 0,0 1 0,0 0 0,-1 0 0,2-2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55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5720,'0'0'12091,"4"-11"-11680,-1 3-333,-2 3-32,1 1 1,-1-1-1,1 0 0,0 1 0,1 0 0,-1-1 0,1 1 0,0 0 0,0 0 0,0 0 1,0 1-1,1-1 0,0 1 0,-1 0 0,8-5 0,10-1 341,0 0 0,35-9 0,12-4 485,-64 20-753,0 0 0,1 0 0,0 1 0,-1 0 0,1 0 0,0 0 0,0 1 0,6-1 0,-9 1-79,-1 0-1,1 1 1,-1-1-1,1 1 1,-1-1-1,1 1 1,-1-1-1,1 1 1,-1 0-1,0 0 1,1 0 0,-1 0-1,0 0 1,0 0-1,0 0 1,1 0-1,-1 0 1,0 0-1,-1 1 1,1-1-1,0 0 1,0 1-1,-1-1 1,1 1-1,0-1 1,-1 1-1,1-1 1,-1 1-1,0-1 1,1 3-1,1 20 128,0 1-1,-2-1 0,0 1 1,-2-1-1,-7 43 0,2-23-26,-7 114 195,6-1 1,15 203-1,30-79 0,-24-200-247,45 184 147,-31-156-147,71 269 248,-17-68 44,-24-24 133,-54-262-378,-1-1 0,-1 1 0,-1-1 1,-7 46-1,7-65-71,0 0 1,-1 0-1,0 0 1,0 0-1,0 0 1,0-1-1,-2 5 0,1-6-39,1 0 0,-1 0 0,1 0 0,-1 0-1,0 0 1,0-1 0,0 1 0,0-1 0,0 1-1,0-1 1,-1 0 0,1 0 0,-3 1-1,-7 2 46,0 0 0,0-1 0,-1 0 0,-23 2 0,-55-2 247,63-3-208,-37 0 307,0-3 0,0-3 0,-113-26 0,151 23 30,27 8-551,0 1 0,-1 0 1,1-1-1,0 1 1,0 0-1,-1-1 1,1 1-1,0 0 1,0-1-1,-1 1 0,1-1 1,0 1-1,0-1 1,0 1-1,0-1 1,-1 1-1,1 0 0,0-1 1,0 1-1,0-1 1,0 1-1,0-1 1,0 1-1,1-1 0,-1 1 1,0-1-1,0 1 1,0-1-1,0 1 1,0 0-1,1-1 0,-1 1 1,0-1-1,0 1 1,1 0-1,-1-1 1,0 1-1,1 0 1,-1-1-1,0 1 0,1-1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4760,'0'0'5414,"11"3"-4932,-3-2-399,-4 0-35,1 0 0,-1 0 0,1 0-1,-1 0 1,0 1 0,1 0 0,-1 0 0,0 0 0,0 0 0,0 1 0,-1 0 0,1-1 0,0 1-1,-1 1 1,0-1 0,0 0 0,5 7 0,10 20 334,-1 1 0,21 55-1,16 74 553,-37-98-451,-2 1 1,-4 0-1,-2 1 1,1 79 0,-10-100-85,-2 0 0,-1 1 0,-3-1 0,-1 0 0,-2-1 0,-2 0 0,-21 51 0,22-72-88,-1-1-1,-1-1 0,-1 0 1,-22 25-1,6-7 277,28-35-674,-2 1 266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17 6328,'0'0'6561,"-18"-4"-6164,5 1-312,5 1-34,0 0-1,0 0 1,0 0-1,-1 1 1,1 1-1,0-1 1,-1 1-1,1 1 1,0-1-1,-1 2 1,1-1-1,0 1 1,-12 4-1,-79 38 905,84-36-630,0 0 0,0 1 0,1 1 0,-17 14 0,30-23-289,0 0 0,0-1 0,1 1 0,-1 0 0,1 0 0,-1-1 0,0 1 0,1 0-1,-1 0 1,1 0 0,-1 0 0,1 0 0,0 0 0,0-1 0,-1 1 0,1 0 0,0 0 0,0 0 0,0 0 0,0 0 0,0 0-1,0 0 1,0 0 0,0 0 0,0 0 0,0 0 0,1 0 0,-1 0 0,0 0 0,1 0 0,-1 0 0,1 0 0,-1 0 0,1-1 0,-1 1-1,1 0 1,0 0 0,-1 0 0,1-1 0,0 1 0,0 0 0,-1-1 0,1 1 0,0-1 0,1 1 0,6 5 117,1-1 0,0 0 1,16 6-1,-13-5-32,47 18 321,66 18 1,48 20 106,-153-54-475,-12-5-18,0 0 1,0 1-1,-1-1 1,1 2 0,-1-1-1,0 1 1,0 0-1,10 10 1,-17-15-49,0 0-1,0 0 1,0 0-1,0 1 1,0-1 0,1 0-1,-1 0 1,0 0 0,0 1-1,0-1 1,0 0-1,0 0 1,0 0 0,0 1-1,0-1 1,0 0 0,0 0-1,0 1 1,0-1-1,0 0 1,0 0 0,0 0-1,0 1 1,0-1-1,0 0 1,0 0 0,0 0-1,-1 1 1,1-1 0,0 0-1,0 0 1,0 0-1,0 1 1,0-1 0,-1 0-1,-9 7 143,-18 3-3,25-9-113,-21 6 93,1-1 1,-2-2-1,1 0 0,0-1 0,-1-2 0,1 0 0,-1-1 1,1-2-1,-1-1 0,-29-6 0,39 2 87,15 7-212,0 0 0,-1 0 1,1 0-1,0 0 0,0-1 0,0 1 0,0 0 0,0 0 0,0 0 1,0 0-1,0 0 0,0-1 0,0 1 0,0 0 0,0 0 1,0 0-1,0 0 0,0-1 0,1 1 0,-1 0 0,0 0 1,0 0-1,0 0 0,0 0 0,0 0 0,0-1 0,0 1 1,0 0-1,0 0 0,1 0 0,-1 0 0,0 0 0,0 0 1,0 0-1,0 0 0,0-1 0,0 1 0,1 0 0,-1 0 1,0 0-1,0 0 0,0 0 0,0 0 0,0 0 0,1 0 1,31-7-54,-20 4-29,23-4-2948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95 12160,'0'0'3790,"11"-2"-3275,-5 1-465,5-1 161,1-1 1,0 0-1,14-7 0,-22 9-122,-1 0-1,1-1 1,-1 0 0,0 0 0,0 0 0,0 0-1,0-1 1,0 1 0,-1-1 0,1 1 0,-1-1-1,1 0 1,-1 0 0,0 0 0,0 0 0,0-1-1,1-4 1,-3 8-67,1-1 0,-1 0 0,0 0 0,0 1 0,0-1 1,0 0-1,0 0 0,0 0 0,0 1 0,-1-1 0,1 0 0,0 0 0,0 1 0,0-1 0,-1 0 0,1 1 0,-1-1 1,1 0-1,0 1 0,-1-1 0,1 1 0,-1-1 0,1 0 0,-1 1 0,1-1 0,-1 1 0,0-1 0,1 1 0,-1 0 1,0-1-1,1 1 0,-1 0 0,0-1 0,1 1 0,-1 0 0,0 0 0,0 0 0,1 0 0,-1-1 0,-1 1 0,-2 0 24,1-1 0,-1 0 0,0 1 0,0 0 0,0 0 0,-6 1 0,-3 2 57,0 2 0,1-1 1,0 1-1,0 1 1,0 0-1,1 1 0,-1 1 1,2-1-1,-1 2 0,1-1 1,0 1-1,1 1 1,0 0-1,1 0 0,0 1 1,-13 22-1,19-30-52,0 1 0,1 0 0,-1-1 0,1 1 0,0 0 0,0 0 0,0 0 0,1 0 0,-1 0 0,1 0 0,0 0 0,0-1 0,0 1 0,1 0 0,-1 0 0,3 7 0,-1-6 3,0 0 0,0 0 0,1-1 0,0 1 0,0-1 0,0 1 0,0-1 0,1 0-1,0 0 1,8 6 0,2 1 52,2-1 0,-1-1 0,1 0 0,1-1 1,0-1-1,19 6 0,-9-5 37,0 0-1,0-2 1,1-1 0,-1-1 0,1-1 0,0-2 0,0 0 0,0-2 0,46-8 0,-54 4-64,-1-2 1,1 0-1,-1-1 1,25-15-1,1-3-3137,-41 24 2440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63 13360,'0'0'2105,"11"-2"-1754,5 0-248,-2 1 10,-1-1 1,1-1-1,0 0 1,-1 0-1,0-1 0,22-10 1,-35 13-97,1 1 0,-1 0 0,1 0-1,-1 0 1,1-1 0,-1 1 0,0 0 0,1 0 0,-1-1 0,1 1 0,-1 0 0,1-1-1,-1 1 1,0-1 0,1 1 0,-1 0 0,0-1 0,1 1 0,-1-1 0,0 1 0,0-1-1,0 1 1,1-1 0,-1 1 0,0-1 0,0 1 0,0-1 0,0 1 0,0-1 0,0 0 0,0 1-1,0-1 1,0 1 0,0-1 0,0 1 0,0-1 0,0 1 0,-1-1 0,1 1 0,0-1-1,0 1 1,0-1 0,-1 1 0,1-1 0,-1 0 0,0 0 13,0 0 1,-1 1-1,1-1 0,0 0 1,-1 1-1,1-1 0,-1 0 1,1 1-1,-1 0 1,1-1-1,-1 1 0,1 0 1,-1 0-1,0 0 0,1 0 1,-2 0-1,-22 2 201,1 2 0,0 0 0,-45 15 0,62-17-164,-1 1 0,1 0 1,0 0-1,0 1 0,0 0 0,1 0 0,0 0 1,-1 1-1,2 0 0,-1 1 0,0-1 1,1 1-1,0 0 0,1 0 0,-1 0 1,-6 13-1,10-17-28,0 1 0,1-1 0,-1 1 1,0-1-1,1 1 0,-1-1 0,1 1 1,0 0-1,0-1 0,0 1 0,0 0 0,1-1 1,-1 1-1,1-1 0,-1 1 0,2 3 1,0-2 15,0 0 1,0 0-1,1 0 1,-1 0-1,1-1 1,0 0-1,0 1 1,7 5-1,1-1 69,0 0 0,1-1 0,0 0-1,0-1 1,15 6 0,-14-7 2,0 0-1,1-1 1,0-1 0,0 0-1,0-1 1,0-1 0,0 0-1,1-1 1,-1 0 0,0-1-1,0 0 1,0-2 0,0 0-1,0 0 1,14-6 0,-13 4-206,13-6 563,-11 3-3576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8840,'0'0'4344,"-2"12"-3991,2-6-303,-1-1-3,1 1 0,-1-1 1,0 1-1,0-1 1,-1 0-1,1 0 0,-1 0 1,0 0-1,-1 0 1,1 0-1,-1 0 0,0-1 1,0 1-1,0-1 1,-7 7-1,-4 1 135,-37 30 892,45-38-814,1 0-1,-1 0 1,1-1 0,-1 0 0,0 0 0,0-1 0,-9 3-1,14-5-295,1 1-1,0-1 0,-1 0 0,1 0 0,-1 0 0,1 0 0,0 0 0,-1 1 0,1-1 0,-1 0 0,1 0 0,0 0 0,-1 0 0,1 0 0,-1 0 0,1 0 0,0 0 1,-1-1-1,1 1 0,-1 0 0,1 0 0,0 0 0,-1 0 0,1-1 0,0 1 0,-1 0 0,1 0 0,0 0 0,-1-1 0,1 1 0,0 0 0,-1-1 0,1 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77 5624,'0'0'4702,"-14"2"-4163,8-1-502,-21 4 592,-1-2 0,1-1-1,-48-3 1,57 0-210,-25-5 716,41 6-1042,0 0 0,0-1 0,0 0 1,0 1-1,0-1 0,-1 0 0,1 0 0,1 0 0,-1 0 0,0 0 0,0-1 0,0 1 0,1-1 0,-4-2 1,5 2-54,-1 1 0,1 0 0,0 0 1,-1-1-1,1 1 0,0-1 1,0 1-1,0 0 0,0-1 1,0 1-1,0 0 0,1-1 1,-1 1-1,0 0 0,1-1 1,-1 1-1,1 0 0,-1 0 1,1-1-1,0 1 0,-1 0 1,1 0-1,0 0 0,1-1 1,22-26-1008,-21 25-64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33 583 7832,'0'0'3305,"-6"9"-2618,-17 31-63,22-39-587,1 0 1,0-1 0,-1 1 0,1 0 0,0-1-1,0 1 1,-1 0 0,1 0 0,0-1 0,0 1-1,0 0 1,0 0 0,0-1 0,0 1 0,0 0-1,0 0 1,0 0 0,8 3 425,10-8 115,2-7-229,-1 0-1,0-1 1,0-1 0,-1-1-1,25-25 1,-36 32-244,20-18 321,-2-1-1,-1-2 1,-1 0 0,-1-2-1,27-50 1,-14 11 1209,42-114 0,-76 182-1616,16-39 766,-15 38-678,-1-1 1,1 1-1,-1 0 1,1 0-1,0 0 1,0 0 0,0 0-1,0 0 1,0 0-1,1 1 1,-1-1-1,0 1 1,4-2-1,-6 3-87,0 0 0,1 0 1,-1 0-1,1 0 0,-1 0 0,0 0 0,1 0 0,-1 0 0,1 0 0,-1 0 1,0 0-1,1 0 0,-1 0 0,0 1 0,1-1 0,-1 0 0,0 0 0,1 0 1,-1 1-1,0-1 0,1 0 0,-1 0 0,0 1 0,0-1 0,1 0 0,-1 1 1,0-1-1,0 0 0,1 1 0,-1-1 0,0 1 0,6 13 239,8 35-62,-2 0 0,-3 1 0,-1 1 0,-3-1 0,-2 1 0,-2 0 0,-9 76 0,8-125-192,-2 11 42,0-1 0,0 1 0,-5 12 0,6-23-32,1 0 1,-1 0-1,0 0 0,0 1 1,0-1-1,0 0 0,0 0 1,0 0-1,-1-1 0,1 1 1,0 0-1,-1 0 0,0-1 1,1 1-1,-1-1 0,0 1 1,0-1-1,0 0 0,0 0 1,0 0-1,0 0 0,0 0 1,0 0-1,0-1 0,-3 1 1,-3-1 10,1 0 0,-1-1-1,0-1 1,1 1 0,-1-1 0,1 0 0,0-1 0,0 0 0,0 0 0,0 0-1,0-1 1,-7-5 0,4 2 39,-1-1 0,2 0-1,-1 0 1,1-1 0,0 0-1,-13-19 1,58 33 112,9 4-133,0-3-1,90 3 1,-107-10-39,0-1 0,-1-1 1,1-1-1,-1-1 1,0-2-1,33-12 0,-38 10 8,0-1-1,0 0 0,-1-1 1,27-20-1,-20 11 3,37-29 31,-59 44-28,-1 0-1,0-1 0,0 1 1,0-1-1,-1 0 0,1 0 1,-2-1-1,6-9 0,-8 14-10,-1 1 1,1-1-1,0 0 0,-1 0 1,1 1-1,-1-1 0,1 0 1,-1 0-1,0 0 0,0 0 1,0 0-1,0 1 0,0-1 1,0 0-1,-1 0 0,1 0 1,-1 0-1,1 1 0,-1-1 1,0 0-1,1 0 0,-1 1 1,0-1-1,0 1 0,0-1 1,0 0-1,-1 1 0,1 0 1,0-1-1,0 1 0,-1 0 1,1 0-1,-1 0 0,1 0 1,-1 0-1,-3-1 0,1 0 3,-1 0-1,0 0 0,1 1 1,-1 0-1,0 0 0,0 1 0,0-1 1,0 1-1,0 0 0,0 0 1,0 1-1,-9 1 0,4 1-4,0 1-1,1-1 1,-1 2-1,1-1 1,0 1 0,1 1-1,-1-1 1,1 2-1,0-1 1,1 1-1,-14 15 1,17-17-2,0 0 0,0-1 0,1 1 0,0 1-1,0-1 1,0 0 0,0 1 0,1-1 0,0 1 0,0 0 0,1 0 0,0 0 0,0 0 0,0 0-1,1 0 1,-1 0 0,1 0 0,1 0 0,-1 0 0,1 0 0,2 7 0,-1-9 0,0 0 1,0 0-1,0 0 1,1 0-1,0 0 1,0 0-1,0-1 1,0 1-1,0-1 1,1 0-1,0 0 1,-1 0-1,1-1 1,0 1-1,0-1 1,0 0-1,1 0 0,-1 0 1,1-1-1,-1 1 1,1-1-1,6 1 1,7 1 14,0-1 0,0 0 0,0-2 0,27-1 0,-14-3 16,0-1 0,-1-1 0,0-2 0,0-1 0,44-19 0,137-80 166,-164 82-162,98-42 8,-142 66-39,-1 1-1,1 0 0,0 0 0,0 0 1,-1 0-1,1 0 0,0 1 1,0-1-1,5 1 0,-40 32 143,1-6-90,1 1-1,1 2 0,2 1 0,-26 37 0,50-64-39,1 1-1,-1-1 1,1 1-1,0 0 1,0-1-1,1 1 1,-1 0-1,1 0 1,0 0-1,0 0 1,0 0-1,0 1 1,1-1-1,-1 0 0,2 8 1,0-9 5,0 1 0,0 0 0,0-1 0,1 1 0,-1 0 0,1-1 0,0 0 0,0 1 0,0-1 0,1 0 0,-1 0 0,1 0 0,-1 0 0,1-1 0,0 1 0,0-1 0,4 3 0,3 1 34,-1-1 0,1 0 1,0-1-1,0 0 0,0 0 0,0-1 0,1 0 0,-1-1 1,1 0-1,16 0 0,9-1-1025,63-7 0,-53 2-2740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15680,'0'0'5439,"61"55"-5287,-49-45-136,-2-4 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8 199 8240,'0'0'5982,"-2"-11"-5206,1 6-661,0 2-69,0 1-1,1 0 1,-1-1 0,1 1 0,-1-1 0,1 1 0,0-1-1,0 1 1,0-1 0,0 1 0,0-1 0,1 0 0,-1 1 0,1 0-1,0-1 1,-1 1 0,1-1 0,0 1 0,0 0 0,1 0-1,-1-1 1,0 1 0,1 0 0,0 0 0,-1 0 0,1 1-1,0-1 1,4-3 0,25-14 725,2 2 1,58-23-1,-68 32-436,1 1 1,0 0-1,0 2 0,49-4 1,-66 9-244,1 0 0,0 1 0,0 0 1,0 0-1,0 1 0,-1 0 0,1 0 1,0 0-1,-1 1 0,11 6 0,-16-8-55,0 1 0,1-1 0,-1 1 0,0-1 0,0 1 0,0 0 0,0 0 0,0 0-1,0 0 1,0 0 0,-1 0 0,1 1 0,-1-1 0,1 1 0,-1-1 0,0 1 0,0-1 0,0 1-1,0 0 1,-1-1 0,1 1 0,-1 0 0,0 0 0,0-1 0,0 1 0,0 0 0,0 0 0,0-1-1,-1 1 1,1 0 0,-1-1 0,0 1 0,-1 3 0,-3 6 53,-1-2 0,0 1-1,0-1 1,-1 1 0,0-2 0,-10 10 0,-55 53 349,49-52-303,-81 72 443,-24 24 606,125-114-1127,1 0 1,0 1-1,0-1 0,0 1 1,0-1-1,1 1 0,-3 3 1,4-5-38,0 0 1,0 0 0,-1 0 0,1-1 0,0 1-1,0 0 1,0 0 0,0 0 0,0 0 0,0 0 0,0 0-1,0 0 1,1 0 0,-1 0 0,0 0 0,0 0-1,1-1 1,-1 1 0,1 0 0,-1 0 0,0 0-1,1-1 1,0 1 0,-1 0 0,1 0 0,-1-1-1,2 2 1,15 11 138,1-1 0,0 0 0,0-1 0,1-1 0,40 15-1,8 4 73,-26-10-100,-5-2 38,37 23 1,-63-33-110,0-1 1,0 2 0,-1 0 0,0 0-1,0 1 1,-1 0 0,14 19-1,-21-27-44,1 1-1,-1 0 1,-1-1-1,1 1 1,0 0-1,0 0 1,-1-1-1,1 1 1,-1 0-1,1 0 1,-1 0-1,0 0 1,1 0-1,-1 0 1,0 0-1,-1 0 0,1 0 1,0 0-1,0-1 1,-2 4-1,1-2-1,0-1-1,-1 1 0,1-1 0,-1 0 0,0 0 0,1 0 0,-1 0 0,0 0 1,0 0-1,0-1 0,-1 1 0,1-1 0,-3 2 0,-2 1 12,0-1-1,0 0 0,0-1 0,-1 1 0,1-1 1,0-1-1,-1 0 0,0 0 0,-11 0 0,-3-4 40,0 0-1,1-2 1,-1-1-1,1 0 1,1-2-1,-22-10 0,-9-2 145,49 19-227,0 0-1,0 1 1,0-1-1,0 0 0,0 0 1,0 0-1,0 0 1,0-1-1,1 1 1,-1 0-1,0-1 0,1 1 1,-1-1-1,1 0 1,-2-2-1,3 5-106,1 0 0,0 0 0,-1 0 0,1 1 0,0-1-1,0 0 1,0 0 0,0 0 0,0-1 0,0 1 0,0 0 0,0 0 0,0 0 0,1-1 0,-1 1-1,0-1 1,2 1 0,6 4-3473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12760,'0'0'2209,"11"0"-1584,33 2-19,-42-2-542,0 1 0,-1-1 0,0 1 1,1-1-1,-1 1 0,1 0 1,-1-1-1,1 1 0,-1 0 1,0 0-1,0 0 0,0 0 1,1 0-1,-1 0 0,0 0 1,0 1-1,0-1 0,-1 0 0,1 1 1,0-1-1,0 0 0,-1 1 1,1-1-1,0 3 0,0 0 194,0 1 0,0-1 0,0 1 0,0 0 0,-1 5 0,-1 16 793,2 27 1414,-1-53-2429,0 1-1,0-1 1,0 0 0,0 1-1,0-1 1,0 1-1,0-1 1,0 0-1,0 1 1,0-1-1,0 0 1,0 1-1,0-1 1,1 0 0,-1 1-1,0-1 1,0 0-1,0 1 1,0-1-1,1 0 1,-1 0-1,0 1 1,0-1 0,1 0-1,-1 0 1,0 1-1,0-1 1,1 0-1,-1 0 1,0 0-1,1 1 1,-1-1 0,0 0-1,1 0 1,-1 0-1,0 0 1,1 0-1,-1 0 1,0 0-1,1 0 1,8-8-3156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1:44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116 171 6520,'0'0'9537,"10"16"-9096,-3-6-355,59 100 645,-2 22 239,47 87 415,-88-176-1090,-14-25 19,0-1-1,16 22 0,-24-38-243,-1 0 1,1 0-1,0 0 1,-1 0-1,1 0 1,0 0-1,0 0 1,0 0 0,0 0-1,0-1 1,0 1-1,0 0 1,0-1-1,0 1 1,0 0-1,0-1 1,1 1-1,-1-1 1,0 0-1,0 0 1,0 1-1,1-1 1,-1 0 0,0 0-1,0 0 1,2 0-1,-2-1-14,1 0-1,-1 0 1,1 0-1,-1 0 1,0 0-1,0 0 1,1-1 0,-1 1-1,0 0 1,0-1-1,0 1 1,0-1-1,-1 1 1,1-1-1,0 1 1,-1-1 0,1 0-1,0-2 1,23-78 495,-12 35-256,33-78 0,-26 85-173,2 2 0,1 0 0,2 1 0,31-37 1,41-48 163,-88 113-260,-1-1 1,-1 0-1,0 0 0,0 0 0,-1-1 0,0 0 0,4-15 1,-9 25-24,0 0 1,1-1 0,-1 1-1,0 0 1,0 0 0,-1 0-1,1-1 1,0 1 0,0 0-1,0 0 1,-1 0 0,1 0-1,-1-1 1,1 1 0,-1 0-1,1 0 1,-1 0 0,0 0-1,1 0 1,-1 0 0,0 0-1,0 1 1,0-1 0,1 0-1,-1 0 1,0 0 0,0 1-1,0-1 1,0 1 0,-1-1-1,1 1 1,-2-1 0,-4-2 1,0 0 0,0 1 1,-15-3-1,-19-2 6,0 2-1,-1 1 1,1 3-1,-1 1 1,1 2-1,-78 14 1,-133 22 259,218-35-96,0 2 0,-61 16 0,95-21-167,-1 0 0,0 0 0,1 1 0,-1-1 0,1 0 0,-1 0 0,0 0 0,1 0 0,-1 1 0,1-1 0,-1 0 0,1 0 0,-1 1 0,0-1 0,1 1 0,-1-1 0,1 0 0,0 1 0,-1-1 0,1 1 0,-1-1 0,1 1 0,0-1 0,-1 2 0,12 4-52,4 0-96,3 4-45,19 11-3469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12664,'0'0'4002,"-4"12"-3457,-58 172 1434,58-174-1737,0 0 1,1 1-1,1 0 0,0 0 1,0-1-1,1 1 0,0 13 1,2-22-178,-1 0-1,1 0 1,0-1 0,-1 1 0,1 0 0,0 0 0,0 0 0,0 0 0,0-1-1,1 1 1,-1 0 0,0-1 0,1 1 0,-1-1 0,1 0 0,-1 1 0,1-1-1,0 0 1,0 0 0,-1 0 0,1 0 0,4 1 0,6 3 183,0-1 1,21 4 0,-12-3 7,17 6 114,124 42 1054,-132-42-1076,-1 2 1,-1 1-1,37 24 0,-56-32-233,0 1 0,0 0 0,-1 1 0,0 0-1,0 0 1,-1 0 0,0 1 0,10 16 0,-16-22-81,1 0-1,0 1 1,-1-1 0,0 0-1,1 1 1,-1-1 0,-1 0-1,1 1 1,0-1 0,-1 1-1,0 0 1,0-1 0,0 1-1,0-1 1,0 1-1,-1-1 1,0 1 0,1-1-1,-1 1 1,-1-1 0,1 0-1,0 0 1,-1 1 0,0-1-1,1 0 1,-1 0 0,0 0-1,-1-1 1,1 1-1,-6 4 1,-3 3 63,0-2 0,-1 0-1,-1 0 1,1-2 0,-1 1 0,0-1-1,0-1 1,-16 4 0,-5 0 119,0-2 1,-40 4-1,38-7 82,-1-3-1,0 0 1,-39-6 0,24-11-146,52 16-202,0 0 0,-1 0 0,1 0 0,0 0 0,0 0 0,0 0 0,0 0 0,0 0 0,0 0 0,0 0 0,-1 0 0,1 0 0,0 0 0,0 0 0,0 0 0,0 0 0,0 0 0,0 0 0,0-1 0,0 1 0,0 0 0,0 0 0,0 0 0,-1 0 0,1 0 0,0 0 0,0 0 0,0 0 0,0-1 1,0 1-1,0 0 0,0 0 0,0 0 0,0 0 0,0 0 0,0 0 0,0 0 0,0-1 0,0 1 0,0 0 0,0 0 0,0 0 0,0 0 0,0 0 0,0 0 0,0 0 0,1-1 0,-1 1 0,0 0 0,0 0 0,0 0 0,0 0 0,0 0 0,0 0 0,0 0 0,0 0 0,0 0 0,1-1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191 130 7528,'0'0'1840,"-11"-2"-1174,-169-14 4364,214 9-3155,182-19 374,105-10 546,-75 0 251,-243 36-3212,21-5 1027,-18 4-3718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6824,'0'0'4941,"0"-9"-4114,0-31-61,0 38-575,0-1 0,0 1 0,0 0 0,0 0 0,1-1 0,-1 1 0,1 0 0,-1 0-1,1 0 1,0 0 0,0-1 0,0 1 0,0 0 0,0 1 0,3-4 425,-4 18 603,16 120 617,-6-32-968,3-21-173,8 73 668,-17-131-770,-1-19-11,3-13-206,29-115 328,8-22-195,-22 85-330,26-68 168,-36 105-218,0 0 1,2 1-1,17-24 0,-29 46-109,1 0 0,-1 0 0,1 0-1,-1 0 1,1 0 0,0 0 0,0 0 0,0 0 0,0 1 0,0-1 0,1 1-1,-1-1 1,0 1 0,1 0 0,-1 0 0,6-1 0,-6 2-8,1 0-1,-1 0 1,1 0 0,-1 1-1,0-1 1,1 1 0,-1 0-1,1 0 1,-1 0 0,0 0-1,0 0 1,0 0 0,1 1-1,-1-1 1,0 1 0,-1-1-1,1 1 1,2 2 0,6 6 7,-1 0 0,0 1-1,-1 0 1,0 1 0,0 0 0,-2 0 0,1 0 0,6 22-1,2 9 88,10 58-1,-13-45-16,9 50 136,6 23 287,-26-128-507,-1-1-1,0 1 1,0 0 0,0-1-1,1 1 1,-1 0-1,0-1 1,1 1-1,-1 0 1,0-1-1,1 1 1,-1-1-1,1 1 1,-1-1-1,1 1 1,-1-1-1,1 1 1,0-1-1,-1 1 1,1-1-1,-1 0 1,1 1-1,0-1 1,-1 0-1,1 1 1,0-1-1,-1 0 1,1 0-1,0 0 1,0 0-1,-1 0 1,1 0-1,0 0 1,0 0-1,-1 0 1,1 0-1,0 0 1,-1 0-1,1-1 1,0 1-1,-1 0 1,2-1-1,4-2-50,0 0 0,0 0 0,0-1 0,5-4-1,2-1-108,4-1-3535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4 211 13168,'0'0'3177,"14"-2"-2921,-3 1-223,32-4 438,0-2 1,62-17 0,-99 21-340,0 0 0,0 0 0,0 0 0,-1-1 0,1 0 0,-1 0 0,0 0 0,0-1 0,8-9 0,-10 10-22,0 1-1,0-1 0,-1 0 1,1 0-1,-1 0 0,0 0 1,0-1-1,-1 1 1,1 0-1,-1-1 0,0 0 1,0 1-1,0-1 1,-1 1-1,0-6 0,0 7-59,-1 1-1,1 0 1,-1 0-1,0 0 1,0 0-1,0 0 1,0 0-1,-1 0 0,1 1 1,0-1-1,-1 0 1,1 1-1,-1-1 1,0 1-1,1-1 1,-1 1-1,0 0 1,0 0-1,0 0 1,0 0-1,-4-2 0,0 1 24,-1-1-1,1 1 0,-1 0 0,0 1 0,-13-2 1,11 3-26,0 0 0,0 1 1,-1 0-1,1 1 0,0 0 0,0 0 1,1 1-1,-1 0 0,0 0 1,1 1-1,0 1 0,-9 4 0,8-3 8,0 1 0,0 0 0,1 0 0,-1 0 0,1 1 0,1 1 0,0-1 0,0 1 0,-8 15 0,13-21-28,0 0 0,1 0 0,0 1 0,0-1 0,-1 0 0,2 1 0,-1-1 0,0 1 0,1-1 0,0 1 0,0-1 0,0 1 0,0-1 0,0 1 0,1 0 0,0 3 0,1-3 6,0 1 0,0-1 0,0 1 0,0-1 0,1 1 0,-1-1 0,1 0 0,0 0 0,1-1 0,4 5 0,4 2 42,0 0-1,1-1 1,0-1 0,1 0-1,0-1 1,18 7 0,-12-6 37,0 0 0,0-2-1,1 0 1,0-1 0,0-2 0,1 0 0,25 0 0,-46-3-137,34 0 451,43-5 1,-34-5-3647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6632,'0'0'13866,"11"-2"-13531,33-2 61,0 1 0,50 3 0,103 14 770,-114-8-691,16-1 677,-56-5-3693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8744,'0'0'8835,"10"-1"-8293,110-3 725,88-7 647,-192 9-1964,104-14 1545,-99 12-2112,-1-1 1,0-1-1,30-12 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45 179 6424,'0'0'6889,"-4"-11"-6450,-12-32-1,10 32 2591,1 15-2155,1 12-737,4-16-4,-5 33 381,2 0 0,1 54 0,13 69 354,-3-64-280,12 51 492,-14-105-467,-3-31-156,1-12-166,2-11-30,21-170 576,-21 127-538,21-93 0,-18 119-222,-5 11-10,2 0 0,1 0 1,0 0-1,2 1 0,1 1 1,13-23-1,-14 29-20,-4 6-16,0 0 0,0 0 0,1 0 0,1 0 0,-1 1 0,1 0 0,0 1 0,0 0 0,12-8 0,-17 13-26,0 0-1,1 0 0,-1 1 1,0-1-1,1 0 0,-1 1 1,0 0-1,1-1 0,-1 1 1,1 0-1,-1 0 1,0 0-1,1 1 0,-1-1 1,1 1-1,-1-1 0,0 1 1,1 0-1,-1 0 0,0 0 1,0 0-1,0 0 1,0 0-1,0 1 0,0-1 1,0 1-1,0-1 0,0 1 1,-1 0-1,1 0 1,2 3-1,4 6 10,-1 0-1,0 0 1,-1 1 0,7 18-1,-2 2 15,-2 0 0,-1 1 0,-1-1-1,-2 1 1,1 36 0,4 23 60,9 46 199,-14-107-75,-1 1 1,0 39 0,-4-70-165,12-4-469,2-1-340,-7 3-2609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12664,'0'0'1617,"-4"15"-1166,2-9-410,-16 73 500,16-68-364,0 1-1,1-1 1,1 0 0,0 1 0,0-1 0,4 19-1,-3-28-104,-1 1 0,1 0 0,0-1 0,1 1-1,-1-1 1,0 1 0,1-1 0,-1 1 0,1-1-1,0 0 1,0 0 0,0 0 0,0 0-1,0 0 1,0-1 0,4 3 0,-2-1 40,1-1 1,0 0 0,0 0-1,0 0 1,0-1 0,0 1-1,0-1 1,9 1 0,-8-2 12,0 0 1,1 1 0,-1-2 0,0 1 0,0-1 0,0 0 0,1 0-1,-1-1 1,0 0 0,0 0 0,-1 0 0,1-1 0,0 1 0,-1-2 0,8-4-1,-9 4-44,0-1-1,0 1 1,-1 0-1,0-1 1,0 0-1,0 0 1,-1 0-1,1 0 1,-1 0-1,0 0 1,-1 0-1,1-1 1,-1 1-1,0-1 1,-1 1-1,1-1 1,-1 1 0,0-1-1,0 0 1,-1 1-1,0-1 1,0 1-1,0-1 1,0 1-1,-1 0 1,0-1-1,0 1 1,-1 0-1,1 0 1,-1 0-1,0 1 1,0-1-1,-8-7 1,7 8-12,0 0 0,0 0 0,0 1 0,0 0 0,-1-1-1,0 2 1,1-1 0,-1 0 0,0 1 0,0 0 0,0 0 0,-1 1 0,1-1 0,0 1 0,-1 0 0,1 1 0,-1-1 0,-9 1 0,11 0-100,0 1-1,1-1 1,-1 1 0,1-1-1,-1 1 1,1 0 0,0 1-1,-1-1 1,1 0 0,-6 5-1,-2-1-2796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72 218 6520,'0'0'13351,"13"6"-12927,-9-4-381,8 3 97,0 0 0,1 0 0,0-1-1,-1-1 1,1 0 0,0-1 0,17 1 0,-17-3 34,1 0 1,-1-2-1,0 1 1,0-2-1,0 0 1,0 0 0,0-1-1,-1-1 1,1 0-1,-1-1 1,14-9-1,-22 13-123,0-1 1,-1 0-1,0 0 0,0 0 0,0 0 0,0-1 0,0 1 1,-1-1-1,1 1 0,-1-1 0,0 0 0,0 0 0,-1 0 1,1 0-1,-1-1 0,0 1 0,0 0 0,0-1 0,0 1 0,-1 0 1,0-1-1,0 1 0,0-1 0,0 1 0,-1 0 0,-1-6 1,1 5-5,0 0 1,0 0 0,-1 0 0,0 0-1,0 0 1,0 0 0,-1 0 0,1 1-1,-1 0 1,0-1 0,-1 1 0,1 0-1,-1 0 1,0 1 0,1-1 0,-2 1-1,1-1 1,0 1 0,-1 1 0,1-1-1,-9-3 1,7 5 22,-1-1 0,1 1-1,0 1 1,-13-1 0,-6 0 93,19 1-129,0-1 0,0 2-1,-1-1 1,1 0 0,0 1 0,0 1-1,0-1 1,0 1 0,0 0-1,0 0 1,-9 5 0,-3 3 54,2 1 1,-21 17 0,7-6 32,23-15-83,0-1 0,1 1 0,0 0 0,0 0 0,1 1 0,-1 0 0,2 0 0,-1 0 0,1 0 0,-4 13 0,0-2 40,4-11-30,1 1 0,0 0 0,1 0 0,0 0 0,1 0 0,-1 0 0,2 0 0,-1 0 0,1 1 0,1-1 0,0 0 0,2 12 1,2-1 45,0 0 0,2 0 0,0-1 1,13 24-1,-16-36-63,-1-1 1,1 1-1,0-1 1,0 0-1,1-1 0,0 1 1,0-1-1,0 0 1,1 0-1,0-1 0,0 0 1,0 1-1,8 3 0,-4-4 3,-1-1 0,1 1 0,0-2 0,0 1 0,0-1-1,0-1 1,0 0 0,16 0 0,6-3 75,0-2-1,0-1 1,-1-1-1,59-20 1,-49 13 45,1 1 0,44-5-1,-13 12-5087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7024,'0'0'2936,"4"-12"-2380,0-1-407,-1 1 103,0 0-1,2 0 1,-1 1 0,1 0-1,1-1 1,11-16-1,-14 24-35,7-8 316,0 1 0,13-12 0,-21 21-426,1-1 1,-1 1-1,1 0 0,-1 1 1,1-1-1,0 0 1,0 1-1,0 0 0,0-1 1,0 1-1,0 0 0,0 1 1,1-1-1,-1 1 0,0-1 1,5 1-1,-6 0-60,-1 1 0,0-1-1,1 1 1,-1 0 0,1-1-1,-1 1 1,0 0 0,0 0-1,1 0 1,-1 0 0,0 0-1,0 0 1,0 0 0,0 0-1,0 0 1,0 1 0,0-1-1,-1 0 1,1 1 0,0-1 0,-1 0-1,1 1 1,-1-1 0,1 1-1,-1-1 1,0 2 0,6 47 470,-5-40-399,1 59 387,4 41 449,-5-99-777,1 1 0,1-1 0,0 0 0,0 0 0,1-1 0,0 1 0,8 13 0,-9-20-87,0 1 0,1-1-1,-1 0 1,1 0 0,0 0 0,0-1 0,0 1-1,1-1 1,-1 0 0,1 0 0,0 0 0,0-1-1,0 0 1,0 0 0,0 0 0,0 0 0,1-1-1,9 2 1,-5-2-316,0-1-1,0 0 1,0 0 0,0-1-1,-1 0 1,1 0 0,0-1-1,-1-1 1,15-5-1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1:45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1 955 6328,'0'0'11793,"0"-11"-11291,3-9-267,0 1 0,1-1 0,0 1 0,2 0 0,8-21 0,6-4 191,-7 10-44,2 1-1,2 1 0,38-57 1,26-19 275,-9 11 234,161-167-1,-229 260-868,10-11 134,2 1 0,0 0 0,1 1 0,0 1 0,31-17 0,-46 28-120,0 0 1,0 1-1,1-1 1,-1 1 0,0-1-1,0 1 1,1 0 0,-1-1-1,0 1 1,0 0-1,1 1 1,-1-1 0,0 0-1,0 1 1,1-1 0,-1 1-1,0 0 1,2 1-1,0 0-1,0 0 0,-1 0 0,1 1-1,-1 0 1,1 0 0,-1 0-1,0 0 1,5 7 0,-2-1 9,0 0 0,-1 0 0,0 0 0,-1 1 1,0 0-1,5 20 0,-6-19-15,-1 0 1,0 0-1,-1 1 0,-1-1 1,-1 20-1,1-26-11,-1 0 0,0 0 0,-1 0 1,1 0-1,-1 0 0,0 0 0,0-1 0,-1 1 0,1 0 0,-1-1 0,0 0 0,0 0 1,-1 0-1,-6 7 0,2-5 20,0-1 1,0 1-1,-1-2 0,0 1 1,1-1-1,-2 0 0,1-1 1,0 0-1,-1 0 0,1-1 1,-1-1-1,0 1 0,-18-1 1,9-1 48,0-1 0,0-1 0,1 0 0,-1-1 0,1-1 0,-25-9 0,23 3 62,-9-3 99,27 12-240,1 1 0,-1-1 0,1 1-1,-1 0 1,1 0 0,-1-1 0,1 1 0,-1 0 0,1 0 0,-1 0 0,1 0 0,-1 1-1,1-1 1,-1 0 0,-2 2 0,2 3 621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10952,'0'0'4025,"-13"8"-3760,-288 198 1795,240-159-947,-63 62 1,117-102-960,-22 21 582,28-27-670,0 1 0,0-1 0,0 0-1,0 1 1,0-1 0,0 0 0,1 1 0,-1-1-1,0 1 1,1-1 0,-1 1 0,1 0 0,0-1-1,-1 1 1,1 0 0,0-1 0,0 1 0,0-1 0,0 3-1,1-3-37,-1 0 0,1 0-1,-1 0 1,1-1 0,0 1 0,-1 0-1,1 0 1,0-1 0,-1 1-1,1-1 1,0 1 0,0 0 0,0-1-1,-1 1 1,1-1 0,0 0-1,0 1 1,0-1 0,0 0 0,0 0-1,0 1 1,0-1 0,0 0-1,1 0 1,29 0 10,-23-1 2,42-4-174,-25 0-2709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98 106 12056,'0'0'1101,"-1"17"-660,1-11-405,-18 313 1626,-20 1 494,28-237-1135,5-55 67,5-28-1070,0 0 1,0 0-1,0 0 1,0 1-1,0-1 0,0 0 1,0 0-1,0 0 0,0 0 1,0 0-1,0 0 1,0 0-1,0 0 0,0 0 1,0 1-1,0-1 0,0 0 1,-1 0-1,1 0 1,0 0-1,0 0 0,0 0 1,0 0-1,0 0 0,0 0 1,0 0-1,0 0 0,0 0 1,0 1-1,0-1 1,0 0-1,0 0 0,0 0 1,-1 0-1,1 0 0,0 0 1,0 0-1,0 0 1,0 0-1,0 0 0,0 0 1,0 0-1,0 0 0,0 0 1,-1 0-1,1 0 1,0 0-1,0 0 0,0 0 1,0 0-1,0 0 0,0 0 1,0 0-1,0 0 1,0 0-1,-1 0 0,1 0 1,0 0-1,0-1 0,-3-13 518,-5-70 267,3-105 1,2 15-123,1 135-457,2 1-1,1-1 0,2 0 1,1 1-1,3 0 0,0 0 1,16-40-1,-22 74-190,0 0 0,1 0 1,0 0-1,0 0 0,0 0 0,1 0 1,-1 1-1,1-1 0,0 1 0,0-1 0,0 1 1,0 0-1,1 0 0,-1 1 0,1-1 1,-1 1-1,1 0 0,0 0 0,0 0 0,0 0 1,0 1-1,1-1 0,-1 1 0,0 0 1,1 1-1,-1-1 0,0 1 0,1-1 1,-1 1-1,1 1 0,-1-1 0,0 1 0,1-1 1,4 3-1,3 0 15,0 0 0,0 1 1,0 1-1,-1 0 0,0 1 0,0 0 0,0 1 1,-1 0-1,1 0 0,16 17 0,-20-17-19,-1 1 0,0-1 0,0 1 0,-1 0 0,0 0 1,0 0-1,-1 1 0,0 0 0,-1 0 0,4 13 0,-6-17-15,0 0 1,0-1 0,-1 1-1,0 0 1,0-1 0,0 1-1,0 0 1,-1-1-1,0 1 1,1 0 0,-2-1-1,1 1 1,-1-1 0,1 1-1,-1-1 1,0 0-1,-1 0 1,1 0 0,-1 0-1,0 0 1,0-1 0,0 1-1,-4 3 1,0-1 31,-1-1 0,0 0 1,0 0-1,0 0 0,0-1 1,-1 0-1,0-1 0,0 0 1,0 0-1,0-1 0,0 0 1,0 0-1,-1-1 0,-11-1 1,7 0 28,0 0 0,0-1 1,0-1-1,0 0 1,0-1-1,0-1 0,1 0 1,-25-12-1,37 16-71,0 0-1,1 0 0,-1 0 1,1-1-1,-1 1 1,1 0-1,-1 0 0,1 0 1,0-1-1,-1 1 1,1 0-1,-1-1 0,1 1 1,0 0-1,-1-1 1,1 1-1,-1-1 0,1 1 1,0-1-1,0 1 1,-1-1-1,1 1 1,0-1-1,0 1 0,0-1 1,-1 1-1,1-1 1,0 1-1,0-1 0,0 0-219,1 1 0,-1-1-1,1 1 1,-1-1 0,0 1 0,1-1-1,-1 1 1,1 0 0,-1-1-1,1 1 1,-1 0 0,1 0-1,0-1 1,-1 1 0,1 0-1,-1 0 1,1 0 0,-1 0 0,2-1-1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69 7232,'0'0'5478,"-13"-7"-5083,-11-5-44,-1 1 1,0 2-1,-1 0 1,-34-7-1,51 14-146,-1 1 1,1 0-1,-1 0 0,1 1 0,-1 0 0,-11 2 0,18-1-136,0 0 0,0 0 1,0 0-1,0 0 0,0 0 0,0 0 0,0 1 0,0 0 0,0-1 0,1 1 0,-1 0 0,1 0 0,-1 1 0,1-1 0,0 0 0,0 1 0,0-1 0,0 1 0,0 0 0,1 0 0,-3 5 0,-1 7 45,0-1 0,1 1 0,1 0 0,1 0 0,0 0 0,1 0 0,1 17 0,11 110 368,-6-103-351,29 211 557,4 43 27,-27-184-479,30 509 1430,-41-581-1529,1 110 750,-20 148 0,3-217 66,12-66-664,2-6 414,13-10-252,56-33-148,0 4 0,90-31 0,-123 51-189,1 3 1,0 0-1,1 2 0,0 2 0,51-2 0,-85 8-112,3 0 34,0 0-1,0 0 0,0-1 1,0 1-1,6-3 0,-10 3-51,0-1 0,0 1-1,1-1 1,-1 1 0,0-1-1,0 0 1,0 1-1,0-1 1,0 0 0,0 0-1,0 0 1,0 0-1,0 0 1,-1 0 0,1 0-1,0 0 1,0 0 0,-1 0-1,1 0 1,-1 0-1,1-1 1,-1 1 0,0 0-1,1 0 1,-1-3-1,1-11-3708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47 119 6016,'0'0'9429,"14"2"-8906,12 0-20,1 0 0,46-4 0,-65 1-362,-3 1-1,0 0 1,0-1-1,0 1 1,0-1-1,0 0 1,0-1-1,0 1 1,-1-1-1,1 0 1,0 0-1,-1 0 1,0-1 0,1 1-1,-1-1 1,4-4-1,-7 6-106,-1 1 0,1-1 0,-1 0 1,0 1-1,1-1 0,-1 0 0,0 1 0,0-1 0,1 0 0,-1 1 0,0-1 0,0 0 1,0 0-1,0 1 0,0-1 0,0 0 0,0 0 0,0 1 0,0-1 0,0 0 0,0 0 1,-1 1-1,1-1 0,-1-1 0,-13-18 479,-25-9 56,30 25-480,1 0 1,0 1-1,-1 0 1,0 0-1,0 1 1,0 0-1,0 0 0,0 1 1,0 0-1,0 1 1,-1 0-1,-13 2 1,17-1-24,1 0 0,0 0 0,-1 1-1,1 0 1,0-1 0,0 2 0,0-1 0,0 1 0,-9 6 0,11-7-32,1 0 0,-1 1 0,1-1-1,-1 1 1,1 0 0,0 0 0,0 0 0,0 0 0,1 0 0,-1 0 0,1 1 0,-1-1 0,1 0 0,0 1-1,1-1 1,-2 6 0,2-5 2,0-1 1,0 1-1,0 0 0,0 0 0,1-1 0,0 1 0,-1 0 0,1-1 0,1 1 0,-1-1 1,0 0-1,1 1 0,2 3 0,0-1 15,1 1 0,-1-1 1,1-1-1,1 1 0,-1-1 0,7 5 0,3 1 59,1 0 0,0-1-1,0-1 1,25 10-1,19 3 541,74 19-1,-123-37-645,0-1 0,0 2 1,0-1-1,10 8 0,2 2-3744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385 139 7936,'0'0'3361,"-10"0"-2810,-4 1-286,0 0 0,0 1 0,0 0 0,0 1 0,0 1 0,-21 9 1,11-2 155,0 0 0,1 2 1,1 1-1,0 1 1,1 1-1,1 0 1,-20 22-1,33-31-247,1 1 0,0 0 0,0 0-1,1 1 1,0 0 0,0 0 0,1 0 0,0 0-1,-4 15 1,7-17-43,0 1 0,0-1 0,0 1 0,1-1 0,0 1 0,1-1 0,0 1 0,0-1 0,0 1 0,1-1 0,0 0 0,1 1 0,6 12 0,-5-12-47,0 0-1,1-1 0,0 0 0,1 0 0,-1-1 1,1 0-1,0 1 0,1-2 0,0 1 0,0-1 1,0 0-1,0-1 0,1 1 0,0-2 0,0 1 1,0-1-1,0 0 0,0 0 0,1-1 0,9 1 1,0-1 30,0 0 1,0-1-1,0-1 0,0-1 1,0 0-1,0-1 1,-1-1-1,35-11 1,-15 2 63,0-2 1,-1-2 0,-1-1-1,0-2 1,33-24 0,-49 30-68,0-2 0,-1 0 1,-1-1-1,-1-1 0,-1-1 1,0 0-1,-1-1 0,-1 0 1,20-39-1,-29 49-57,0-1 1,-1 0 0,0 0-1,-1 0 1,0 0-1,0 0 1,-1 0-1,-1 0 1,1-1 0,-2 1-1,1 0 1,-1 0-1,-3-12 1,2 16-24,0-1 1,0 1 0,0 0-1,-1 0 1,1 0-1,-1 1 1,-1-1-1,1 1 1,-1-1 0,0 1-1,0 0 1,-1 1-1,1-1 1,-1 1-1,0 0 1,0 0 0,-1 0-1,1 1 1,-1-1-1,0 1 1,-10-3 0,1 2 9,1 0 0,-1 1 0,1 1 0,-1 1 0,0 0 0,0 1 0,0 0 0,0 1 0,1 1 0,-1 0 0,0 1 0,-14 5 0,13-3-17,1 1-1,-1 1 1,1 0-1,1 0 1,-1 2 0,2 0-1,-1 0 1,1 1 0,0 1-1,-18 20 1,20-17-53,0 0 1,1 1-1,-10 17 1,18-28-44,-1 0 0,1 1 0,0-1 1,0 1-1,1-1 0,-1 1 1,1 0-1,0 0 0,0-1 0,1 1 1,-1 0-1,1 0 0,0 0 1,1 0-1,-1 0 0,2 7 1,-1-10-39,0 0 1,0 0-1,0 0 1,1 0 0,-1-1-1,0 1 1,1 0-1,-1-1 1,3 3-1,2 1-2947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10344,'0'0'4850,"2"14"-4351,9 220 1082,-9-122-43,30 198 0,-26-275-1155,-4-19-41,1-1-1,0 1 1,1 0-1,0-1 1,14 29-1,-17-43-329,-1 0 1,1 0-1,0 1 0,0-1 1,0-1-1,0 1 1,-1 0-1,1 0 0,0 0 1,1 0-1,-1-1 1,0 1-1,0 0 0,0-1 1,0 1-1,0-1 0,1 1 1,-1-1-1,0 0 1,0 1-1,1-1 0,-1 0 1,0 0-1,1 0 1,-1 0-1,0 0 0,0 0 1,1 0-1,-1-1 0,0 1 1,1 0-1,-1-1 1,0 1-1,0-1 0,0 1 1,2-2-1,9-2-2574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11048,'0'0'2481,"-1"10"-1525,-4 56 1822,7 112 1,-1-141-1924,-2-28-503,1 1 1,0-1 0,1 1 0,0-1-1,1 0 1,3 15 0,-4-24-485,1 5 706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5224,'0'0'8424,"12"-3"-7986,43-4 40,-1 2 0,67 2-1,-38 2-92,399-34 1154,-77 4-648,10 22 276,-334 8-910,222 13 772,-189-4-374,-109-8-637,21 4 366,-25-4-383,-1 0 0,1 1 0,-1-1 1,1 1-1,-1-1 0,1 0 0,-1 1 0,1-1 0,-1 1 0,1-1 0,-1 1 0,0-1 0,1 1 0,-1-1 0,0 1 0,0-1 0,1 1 0,-1 0 0,0-1 0,0 1 0,0-1 0,0 1 0,1 0 0,-1-1 0,0 1 0,0 0 0,0-1 0,0 1 0,-1-1 0,1 1 0,0 0 0,0-1 0,0 1 0,0-1 0,-1 1 0,1 0 0,-2 8-2824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7632,'0'0'5416,"-2"12"-4804,-2 32-9,2 0 0,2 0 1,8 62-1,61 274 2813,-65-359-2640,-1 1 0,-1-1 0,-2 27 0,15-59-1830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7232,'0'0'4426,"-10"9"-3772,6-6-603,-43 36 1135,-75 49 1,58-52 425,-97 41 1,157-76-1352,-1 1 0,1 0 1,0 1-1,0-1 0,0 1 1,0-1-1,0 1 0,-6 7 1,12-7-147,0 0 0,0 0 0,0 0 1,0-1-1,0 1 0,1-1 0,-1 1 1,1-1-1,0 0 0,0 1 0,4 1 1,-5-3-50,133 107 1149,-90-75-905,96 65 668,-107-76-488,1-2-1,46 19 1,-78-37-425,0-1 0,0 0 0,1 1 0,-1-2 0,0 1 0,1 0 0,-1-1 0,1 1-1,-1-1 1,1 0 0,0 0 0,-1 0 0,1-1 0,-1 1 0,1-1 0,4-2 0,-2 0-76,0 0 1,0-1-1,-1 1 0,0-1 1,0-1-1,0 1 0,0-1 1,4-5-1,9-12-3485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2:14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2808,'0'0'17858,"12"2"-17675,3 1-120,-10-1-36,1-1 1,-1 0 0,1 0 0,0-1-1,-1 0 1,1 0 0,0 0 0,0 0-1,-1-1 1,10-2 0,40-9 356,98-9 1,169-1 222,-119 4-265,-18 0-50,-11 2 37,12 0 12,-8 1 6,-92 6-157,-17 3 401,-69 6-581,0 0 0,0-1 1,1 1-1,-1 0 0,0 0 1,0 0-1,1 0 0,-1 0 1,0 0-1,0 0 0,1 0 1,-1 0-1,0 0 0,0 0 1,1 0-1,-1 0 0,0 0 1,0 0-1,0 0 0,1 0 1,-1 0-1,0 1 0,0-1 1,1 0-1,-1 0 0,0 0 1,0 0-1,0 0 0,1 1 1,-1-1-1,0 0 0,0 0 1,0 0-1,0 1 0,1-1 1,-1 0-1,0 0 0,0 0 1,0 1-1,0-1 0,0 0 1,0 0-1,0 1 1,0-1-1,0 0 0,0 0 1,0 1-1,0-1 0,0 0 1,0 0-1,0 1 0,0-1 1,0 0-1,0 0 0,0 1 1,0-1-1,0 0 0,0 0 1,0 1-1,-1-1 0,1 0 1,0 0-1,0 0 0,0 1 1,0-1-1,-1 0 0,-13 15-538,11-12-2262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11952,'0'0'5327,"-3"12"-4668,-1 3-446,1 0-1,1 0 0,1 0 1,0 0-1,1 16 1,0-22-110,22 297 3415,-10-205-1314,-12-120-5984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10952,'0'0'3546,"12"-8"-2938,-9 6-561,14-8 187,-1 0-1,1 1 0,1 1 0,31-10 1,26 1 562,1 3 1,0 3 0,1 4 0,84 2-1,-129 4-301,-23 0-258,0 0 0,0 1 0,-1 0-1,1 0 1,0 1 0,-1 1 0,1-1-1,0 1 1,7 3 0,-15-4-251,0 0 0,0 0 0,-1 0 0,1-1 1,-1 1-1,1 0 0,-1 0 0,1 0 0,-1 0 0,0 0 0,1 0 1,-1 0-1,0 0 0,0 0 0,0 0 0,0 0 0,0 1 0,0-1 0,0 0 1,0 0-1,0 0 0,0 0 0,-1 0 0,1 0 0,0 0 0,-1 0 0,1 0 1,-1 0-1,1 0 0,-1 0 0,0 2-1711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8240,'0'0'6688,"13"7"-6095,-2 1-431,-6-5-90,1 1-1,-1-1 1,1 0 0,-1 0-1,1 0 1,0-1 0,0 0-1,0 0 1,0 0 0,0-1-1,1 0 1,-1 0 0,9 0-1,0-2 189,0 0 0,0 0 0,0-1 0,-1-1-1,20-7 1,-28 9-168,-1-2-1,0 1 1,1-1-1,-1 1 1,-1-2-1,1 1 1,0 0-1,-1-1 1,1 0-1,-1 0 1,0 0-1,0-1 1,-1 1-1,1-1 1,-1 0-1,5-10 1,-7 13-53,0 0-1,-1 0 1,1-1 0,-1 1 0,1 0 0,-1-1 0,0 1 0,0 0 0,0-1-1,0 1 1,0 0 0,0-1 0,-1 1 0,1 0 0,-1-1 0,0 1 0,0 0-1,1 0 1,-2 0 0,1 0 0,0 0 0,0 0 0,0 0 0,-1 0 0,1 0-1,-3-2 1,1 1 2,0 1-1,0 0 0,0-1 0,0 1 0,0 0 1,0 0-1,-1 1 0,1-1 0,0 1 0,-1 0 1,1-1-1,-1 2 0,0-1 0,1 0 1,-1 1-1,-5-1 0,0 2 38,0 0-1,0 1 1,0 0 0,0 0-1,0 1 1,1 0 0,-1 1-1,1-1 1,0 2 0,-9 5-1,10-6 17,1 1 0,0-1 0,0 1 0,1 0 1,-1 1-1,1-1 0,0 1 0,1 0 0,-1 0 0,1 1 0,1 0 0,-1-1 0,-2 9 0,5-12-43,1 0 0,-1 0 0,1 1 0,0-1 0,-1 0 0,2 1 0,-1-1 0,0 0 0,1 1 0,-1-1 0,1 0 0,0 0 0,0 0 0,0 1 0,1-1 0,-1 0 0,1 0 0,0-1 0,0 1 0,0 0 0,0-1 0,3 4 0,5 5 125,2 0 0,-1-1 1,18 12-1,-28-21-165,16 12 140,1-2 1,0 0-1,0-1 1,1-1-1,1 0 1,-1-2 0,30 8-1,-37-12-97,-1-1-1,0-1 1,0 0 0,0 0-1,1-1 1,-1 0 0,0-1-1,0-1 1,1 0 0,-1 0-1,0-1 1,-1 0 0,1-1-1,0 0 1,13-8-1,-1-1 120,-1 2-4223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3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9648,'0'0'2990,"16"-4"-2256,39-11-193,143-35 975,0 28 200,-152 19-998,-42 2-617,0 1 0,0 0 0,0 0 0,0 0 0,0 0 0,-1 1 0,1 0 0,0 0 0,0 0 0,0 0 0,-1 0 0,1 1 0,-1-1 0,7 5 0,-8-4-27,1 0 0,-1 1-1,0-1 1,0 1 0,0 0 0,0 0 0,0 0 0,-1 0 0,1 0 0,-1 0 0,0 1 0,0-1 0,0 0 0,0 1 0,0-1 0,-1 0 0,1 5 0,1 59 419,-2 0 0,-14 100 0,2-36-144,1 721 1187,17-732-1347,10 154 213,23-1 111,-17-135-158,-14-81-85,20 75 1,32 68 1180,-59-198-1390,0 0-1,-1 0 0,1 0 0,-1 0 0,0 0 0,0 1 0,0-1 0,0 0 0,0 0 0,0 3 0,-1-4-38,1 0 1,-1 0 0,1 0-1,-1 0 1,1 0-1,-1-1 1,0 1 0,0 0-1,1 0 1,-1 0-1,0-1 1,0 1 0,0 0-1,0-1 1,0 1-1,0-1 1,0 1 0,0-1-1,0 1 1,0-1-1,0 0 1,0 1 0,-1-1-1,-11 2 68,-1 0-1,1-1 1,0 0 0,0-1-1,0 0 1,0-1-1,-1-1 1,-19-5 0,-36-13-740,6-4-3477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10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1068 5224,'0'0'6433,"12"5"-6058,-5-1-302,-4-2-47,0 0-1,0-1 1,0 1-1,0-1 1,0 0-1,0 0 1,0 0-1,1 0 0,-1 0 1,0-1-1,0 1 1,1-1-1,-1 0 1,0 0-1,1 0 1,-1-1-1,0 1 1,1-1-1,-1 0 1,0 0-1,0 0 1,0 0-1,0 0 1,0-1-1,4-2 1,7-7 160,0 0 1,-1-1 0,-1-1 0,0 0 0,-1-1-1,0 0 1,17-30 0,-13 13 273,-1 0 1,-1-1-1,10-40 1,-6 20 324,-6 15 393,10-50 0,-17 75-526,-2 19 25,-3 24-276,-1 45 99,8 86 0,-5-149-405,2 0 1,-1-1-1,2 1 0,0 0 0,0-1 0,1 0 0,0 0 0,13 19 0,-15-27-59,0 0-1,0 0 0,1 0 0,-1-1 1,1 1-1,-1-1 0,1 0 0,0 0 1,1-1-1,-1 1 0,0-1 0,1 0 1,7 3-1,-5-3 14,1 0 0,0-1 0,0 0 0,0 0 0,0 0 0,0-1 0,15-2 0,-10 0 8,1 0 0,-1-2-1,0 1 1,0-2 0,0 1 0,-1-2-1,1 0 1,-1 0 0,18-14 0,-21 13-7,1-1 0,-2 0 1,1 0-1,-1-1 1,-1 0-1,10-15 0,-13 19-25,-2 0-1,1-1 0,-1 1 0,0-1 0,0 1 1,0-1-1,-1 0 0,1 0 0,-2 0 1,1 0-1,-1 0 0,0 0 0,0 0 0,-1-8 1,0 10-6,0-1 1,0 1-1,0 0 1,0 0 0,-1 0-1,0 0 1,1 1 0,-1-1-1,-1 0 1,1 1 0,-5-6-1,6 8-10,-1 0 1,1-1-1,-1 1 0,1 0 0,-1 0 1,1 0-1,-1 0 0,0 0 0,0 0 1,0 1-1,1-1 0,-1 0 0,0 1 1,0 0-1,0-1 0,0 1 0,0 0 1,0 0-1,0 0 0,0 0 0,0 0 1,0 1-1,0-1 0,1 1 0,-1-1 1,0 1-1,-2 0 0,-5 4 8,1-1 0,-1 1 0,1 1 0,0 0 0,0 0 1,1 0-1,-1 1 0,1 0 0,1 1 0,0-1 0,0 1 0,0 1 0,1-1 0,0 1 0,1-1 0,-7 18 0,9-20-13,1 1-1,-1-1 1,1 0-1,0 1 1,0-1-1,1 0 1,0 1 0,0-1-1,1 1 1,-1-1-1,4 12 1,-3-13-3,1 0 0,0-1 0,1 1 0,-1 0 0,1-1 0,0 1 0,0-1 0,0 0 0,1 0 0,-1 0 1,1-1-1,0 1 0,0-1 0,0 0 0,1 0 0,4 3 0,-3-3-1,1 0 0,0 0 0,-1-1 0,1 1 0,0-1 0,0-1 0,0 1-1,1-1 1,-1-1 0,13 1 0,-9-2 4,1 0-1,0-1 0,-1-1 1,0 0-1,0 0 0,12-5 0,5-5 13,-2-2-1,1 0 0,-2-1 0,31-26 1,82-75 105,-131 111-104,-5 4-6,0-1 0,0 1 0,1 0 0,-1 0 0,1 0 0,0 1 0,-1-1-1,1 0 1,0 1 0,5-2 0,-8 3-7,0 1 1,1-1-1,-1 1 0,0-1 0,0 1 0,1-1 0,-1 1 0,0-1 1,0 1-1,0-1 0,0 1 0,0 0 0,0-1 0,1 1 1,-1-1-1,0 1 0,-1-1 0,1 1 0,0-1 0,0 1 1,0-1-1,0 1 0,0 0 0,0-1 0,-1 2 0,-5 22 17,4-17-11,-138 432 217,127-402-165,2 0 0,-11 60 0,14-70 30,8-27-90,0 0 0,0 0 0,0 0 0,0 0 0,0 0-1,0 0 1,0 0 0,0 0 0,0 0 0,0 0 0,0 0 0,-1 0-1,1 0 1,0 0 0,0-1 0,0 1 0,0 0 0,0 0-1,0 0 1,0 0 0,0 0 0,0 0 0,0 0 0,0 0 0,0 0-1,0 0 1,0 0 0,0 0 0,0 0 0,-1 0 0,1 0 0,0 0-1,0 0 1,0 0 0,0 0 0,0 0 0,0 0 0,0 0-1,0 0 1,0 0 0,0 0 0,0 0 0,0 0 0,0 0 0,0 0-1,0 0 1,0 1 0,-1-1 0,1 0 0,0 0 0,0 0-1,0 0 1,0 0 0,0 0 0,2-18 59,19-73 77,3 1 0,40-97 1,95-166 440,-83 206-191,-76 146-382,1 0 0,-1 0-1,1 0 1,-1-1 0,1 1-1,0 0 1,-1 0-1,1 0 1,0 0 0,0 0-1,0 0 1,0 0-1,0 0 1,0 0 0,0 1-1,0-1 1,0 0-1,0 1 1,0-1 0,0 1-1,0-1 1,1 1-1,-1-1 1,0 1 0,0 0-1,1-1 1,-1 1-1,0 0 1,1 0 0,-1 0-1,3 1 1,-2 0-2,0 0 1,-1 0-1,1 0 0,0 0 1,-1 1-1,1-1 1,0 1-1,-1-1 0,0 1 1,1 0-1,-1 0 0,0-1 1,0 1-1,0 0 1,0 0-1,0 0 0,0 0 1,0 4-1,2 5 10,-1 0-1,-1 0 1,0 0-1,0 1 1,-2 21-1,-1-10 15,-9 42-1,6-47-14,0 0 1,-1 0-1,-15 30 0,18-43-1,0 1 0,0-1-1,0 0 1,-1 0-1,0 0 1,0 0 0,0-1-1,0 1 1,-1-1-1,0 0 1,0-1-1,0 1 1,0-1 0,0 0-1,-8 3 1,-6-4 169,20-4-91,13-1-89,9-2-1,-1-1 0,1-1 0,-1-1 1,0-1-1,-1-1 0,0-1 0,0 0 0,20-17 0,-14 8 0,-2-1 0,0-1 0,-2-1 0,0-1 0,24-35 0,-37 45 18,-1 0 0,0 0 0,-1-1 0,9-24-1,-17 39-11,1-1-1,-1 0 0,0 0 1,1 0-1,-1 0 0,0 0 1,1 0-1,-1 0 0,0 0 1,0 0-1,0 0 0,0 0 1,0-1-1,0 1 0,0 0 1,0 0-1,-1 0 0,1 0 1,0 0-1,-1 0 0,1 0 1,0 0-1,-1 1 0,1-1 1,-1 0-1,0 0 0,1 0 1,-1 0-1,0 0 0,1 1 1,-1-1-1,0 0 0,0 1 1,0-1-1,-1 0 0,2 1-4,0 0 0,0 0-1,0 1 1,0-1-1,-1 0 1,1 0-1,0 0 1,0 1 0,0-1-1,0 0 1,0 0-1,0 0 1,0 1-1,0-1 1,0 0 0,-1 0-1,1 1 1,0-1-1,0 0 1,0 0 0,0 0-1,0 1 1,0-1-1,1 0 1,-1 0-1,0 1 1,0-1 0,0 0-1,0 0 1,0 0-1,0 1 1,0-1-1,0 0 1,0 0 0,1 0-1,-1 1 1,0-1-1,0 0 1,0 0-1,0 0 1,1 1 0,4 12-12,15 22 15,-3 1 0,0 0 1,20 71-1,-34-96 16,0-1 0,1 1 0,0-1 0,1 0 0,0 0 0,13 18 0,-16-25-4,1 0 0,-1 1 0,1-1 0,0-1 1,0 1-1,0 0 0,1-1 0,-1 1 0,0-1 0,1 0 0,0 0 0,-1 0 1,1-1-1,0 1 0,0-1 0,0 0 0,0 0 0,0 0 0,0-1 0,0 0 1,0 1-1,5-2 0,1 0 16,-1 0 0,0 0 0,0-2 0,0 1 0,0-1 0,11-5 0,-15 6-19,-1-1-1,0 1 1,0-1 0,0 0-1,0 0 1,0-1 0,-1 1-1,1-1 1,-1 0-1,0 0 1,0 0 0,-1 0-1,4-8 1,0 0 17,0-1 1,-2 0-1,7-25 0,-10 33-24,0 1 0,-1-1 0,1 0 0,-1 1 0,0-1 0,0 1 0,-1-1 0,1 1 0,-1-1 0,0 1 0,0-1 0,0 1 0,-1-1 0,0 1 0,-3-6 0,4 8-3,0 1 0,-1 0 0,1-1 0,-1 1 1,1 0-1,-1 0 0,0 0 0,1 0 0,-1 0 0,0 0 0,0 0 0,0 1 0,0-1 0,0 1 0,1-1 0,-1 1 0,0 0 0,0 0 0,0 0 0,0 0 0,0 0 0,0 0 0,0 0 0,0 1 0,0-1 0,0 1 0,0-1 0,0 1 0,-1 1 0,-1-1-1,0 1 0,0-1 0,0 1 0,1 0 1,-1 0-1,1 1 0,0-1 0,-1 1 0,1 0 0,0-1 0,1 1 0,-1 0 0,-3 5 0,4-3-1,0 1-1,0-1 1,1 0-1,-1 0 1,1 0-1,0 1 1,1-1-1,0 1 1,-1-1-1,2 1 0,-1-1 1,0 0-1,1 1 1,0-1-1,1 0 1,-1 1-1,4 7 1,0-3 0,-1 1-1,2-1 1,-1 0 0,2-1 0,-1 0-1,1 1 1,12 10 0,-15-15 6,1-1-1,0 1 1,0-1 0,1 0-1,-1 0 1,1-1 0,0 1-1,10 3 1,-11-6 0,-1 0-1,1 0 1,0 0-1,-1-1 1,1 1-1,0-1 1,-1 0 0,1-1-1,0 1 1,-1-1-1,1 0 1,0 0-1,5-2 1,1-2 18,0 0 1,0-1-1,0 0 0,-1 0 1,0-1-1,0 0 0,-1-1 1,0 0-1,14-16 0,6-11 83,31-49 1,-30 40-26,91-107 420,-121 150-493,1 0-1,0 0 1,0 0 0,0 0-1,0 0 1,0 0 0,0 0-1,0 0 1,0 1 0,1-1-1,-1 0 1,0 1-1,0-1 1,1 1 0,-1 0-1,0-1 1,3 1 0,-3 0-4,-1 0 1,1 0 0,0 0 0,0 1-1,0-1 1,0 0 0,-1 1 0,1-1-1,0 0 1,0 1 0,-1-1 0,1 1-1,0 0 1,-1-1 0,1 1 0,-1-1-1,1 1 1,-1 0 0,1-1 0,0 2-1,1 3 9,1 1-1,-1-1 1,0 0 0,-1 0-1,0 1 1,2 10-1,1 16-6,-2 0 0,-1 1 0,-2-1 0,-4 37 0,3-56-5,0 0 1,-1 0-1,0-1 0,-1 0 0,0 1 1,-1-1-1,0-1 0,-1 1 0,-1-1 1,0 0-1,0 0 0,-1-1 0,-12 13 1,18-21-2,0 0 0,0-1 0,0 1 0,0 0 0,-1-1 1,1 0-1,-1 1 0,1-1 0,-1 0 0,1 0 0,-1 0 1,1-1-1,-1 1 0,0-1 0,0 1 0,1-1 0,-1 0 1,0 0-1,0 0 0,1 0 0,-1-1 0,0 1 0,0-1 1,1 0-1,-1 1 0,0-1 0,1 0 0,-4-3 0,-5-2 17,0-2-1,0 1 1,1-1-1,-17-18 0,1 1-3,116 85-15,-81-54 0,0 0 0,1-1 0,-1 0 0,1 0 0,1-1 0,-1-1 0,0 0 0,1 0 0,0-1 0,-1 0 0,1-1 0,0 0 0,0-1 0,0 0 0,0-1 0,0 0 0,-1-1 0,1 0 0,0-1 0,-1 0 0,1 0 0,-1-1 0,0 0 0,0-1 0,11-8 0,-8 4 0,-1 0 0,0-1 0,0-1 0,-1 0 0,0 0 0,-1-1 0,0-1 0,-1 1 0,12-24 0,-9 12 0,0 0 0,-2-1 0,-1 0 0,10-46 0,-18 67 0,0 1 0,-1-1 0,1 1 0,-1-1 0,0 1 0,0-1 0,0 1 0,0-1 0,-1 1 0,1-1 0,-1 1 0,0-1 0,-2-3 0,3 7 0,0 0 0,0-1 0,0 1 0,-1 0 0,1 0 0,0 0 0,0 0 0,0-1 0,-1 1 0,1 0 0,0 0 0,0 0 0,-1 0 0,1 0 0,0 0 0,0 0 0,0 0 0,-1 0 0,1 0 0,0 0 0,0-1 0,-1 1 0,1 1 0,0-1 0,0 0 0,-1 0 0,1 0 0,0 0 0,0 0 0,-1 0 0,1 0 0,0 0 0,0 0 0,-1 0 0,1 0 0,0 1 0,0-1 0,0 0 0,-1 0 0,1 0 0,0 0 0,0 1 0,0-1 0,-9 9 0,9-9 0,-6 8 0,1 0 0,-1 1 0,2 0 0,-1-1 0,1 2 0,1-1 0,-1 0 0,2 1 0,-1-1 0,1 1 0,1 0 0,0 0 0,0 0 0,1 0 0,0 0 0,1 0 0,0 0 0,0-1 0,1 1 0,1 0 0,-1-1 0,2 1 0,-1-1 0,1 0 0,8 12 0,-11-19 0,0 1 0,1-1 0,0 0 0,-1-1 0,1 1 0,0 0 0,0 0 0,0-1 0,0 1 0,0-1 0,1 0 0,-1 0 0,0 0 0,1 0 0,-1 0 0,0 0 0,5 0 0,-2 0 0,0-1 0,-1 0 0,1 0 0,-1-1 0,1 1 0,-1-1 0,1 0 0,-1 0 0,6-3 0,6-3 0,0-1 0,0 0 0,27-21 0,-42 28 0,44-33 0,-28 20 0,1 1 0,0 0 0,2 1 0,25-12 0,-45 24 0,1-1 0,-1 1 0,1 0 0,-1-1 0,1 1 0,-1 0 0,1 0 0,-1-1 0,1 1 0,0 0 0,-1 0 0,1 0 0,0 0 0,-1-1 0,1 1 0,-1 0 0,1 0 0,0 0 0,-1 1 0,1-1 0,0 0 0,-1 0 0,1 0 0,0 0 0,-1 1 0,1-1 0,-1 0 0,1 0 0,-1 1 0,1-1 0,-1 0 0,1 1 0,-1-1 0,1 1 0,-1-1 0,1 1 0,-1-1 0,1 1 0,-1-1 0,0 1 0,1-1 0,-1 1 0,0-1 0,0 1 0,0 0 0,1-1 0,-1 1 0,0 0 0,0-1 0,0 1 0,0 0 0,0 5 0,0 0 0,-1 0 0,0 0 0,-2 10 0,1-7 0,2-8 0,-6 30 0,-2 0 0,-19 51 0,23-65 0,4-17 0,0 0 0,0 1 0,0-1 0,1 0 0,-1 0 0,0 0 0,0 0 0,0 0 0,0 0 0,1 1 0,-1-1 0,0 0 0,0 0 0,0 0 0,1 0 0,-1 0 0,0 0 0,0 0 0,0 0 0,1 0 0,-1 0 0,0 0 0,0 0 0,1 0 0,-1 0 0,0 0 0,0 0 0,0 0 0,1 0 0,-1 0 0,0 0 0,0-1 0,0 1 0,1 0 0,-1 0 0,0 0 0,0 0 0,0 0 0,28-21 0,11-13 0,54-51 0,-92 84 0,0 0 0,0 0 0,0 0 0,0 0 0,0 0 0,0 0 0,0 0 0,1 1 0,-1-1 0,0 0 0,1 1 0,-1-1 0,1 1 0,-1 0 0,0-1 0,1 1 0,-1 0 0,1 0 0,-1 0 0,1 0 0,-1 0 0,1 0 0,-1 0 0,1 0 0,-1 1 0,0-1 0,1 1 0,-1-1 0,1 1 0,-1-1 0,0 1 0,3 1 0,3 4 0,-1-1 0,0 1 0,0 0 0,10 13 0,-11-13 0,0 0 0,0-1 0,10 9 0,-11-11 0,1 0 0,-1 0 0,1-1 0,-1 0 0,1 0 0,0 0 0,0 0 0,0-1 0,0 0 0,1 0 0,-1 0 0,0-1 0,0 1 0,1-1 0,-1-1 0,0 1 0,0-1 0,0 0 0,1 0 0,-1 0 0,0-1 0,0 0 0,4-2 0,1-1 0,-1-1 0,1 0 0,-2-1 0,1 0 0,-1 0 0,0-1 0,0 0 0,-1-1 0,11-16 0,7-13 0,-1-2 0,-3-1 0,-1-1 0,21-67 0,-14 18 0,18-111 0,-38 162 0,3-8 0,-3 0 0,3-68 0,-10 115 0,0 1 0,0-1 0,0 0 0,0 0 0,0 0 0,0 0 0,0 0 0,-1 0 0,1 1 0,0-1 0,0 0 0,-1 0 0,1 0 0,-1 0 0,0-1 0,1 2 0,0 0 0,-1 0 0,1 0 0,0 0 0,-1 0 0,1 0 0,0 0 0,0 0 0,-1 0 0,1 0 0,0 0 0,0 0 0,-1 0 0,1 0 0,0 0 0,-1 0 0,1 0 0,0 0 0,0 0 0,-1 0 0,1 1 0,0-1 0,0 0 0,-1 0 0,1 0 0,0 1 0,0-1 0,0 0 0,-1 0 0,1 1 0,-2 1 0,-1 1 0,1 0 0,0 0 0,0 0 0,0 1 0,-1 4 0,-7 23 0,1 2 0,2-1 0,1 1 0,-1 36 0,1-18 0,0 4 0,1 94 0,6-123 0,2 1 0,0 0 0,2-1 0,0 1 0,15 37 0,-20-62 0,1-1 0,-1 1 0,1-1 0,0 1 0,0-1 0,-1 1 0,1-1 0,0 0 0,0 1 0,0-1 0,1 0 0,-1 0 0,0 1 0,0-1 0,1 0 0,-1 0 0,0-1 0,1 1 0,-1 0 0,1 0 0,-1-1 0,1 1 0,2 0 0,-2-1 0,1 0 0,0 0 0,-1 0 0,1-1 0,0 1 0,0-1 0,-1 1 0,1-1 0,-1 0 0,1 0 0,-1 0 0,5-3 0,6-4 0,-1-1 0,0-1 0,21-21 0,-31 29 0,12-12 0,0-1 0,1 1 0,26-19 0,-25 22 0,32-19 0,-44 28 0,0 0 0,0 1 0,0-1 0,0 1 0,1 0 0,-1 0 0,1 0 0,-1 1 0,0 0 0,7 0 0,-9 0 0,-1 1 0,0-1 0,0 1 0,0-1 0,0 1 0,1-1 0,-1 1 0,0 0 0,0-1 0,0 1 0,0 0 0,-1 0 0,1 0 0,0 0 0,0 0 0,0 0 0,-1 0 0,1 0 0,0 0 0,-1 0 0,1 0 0,-1 0 0,0 0 0,1 1 0,-1-1 0,0 0 0,1 0 0,-1 2 0,1 3 0,-1 0 0,1 0 0,-1 0 0,-1 11 0,-2-2 0,0 0 0,-1-1 0,0 0 0,-1 0 0,-1 0 0,0 0 0,-1-1 0,0 0 0,-1 0 0,-1-1 0,0 0 0,0 0 0,-1-1 0,-20 16 0,25-24 0,0 0 0,0-1 0,0 1 0,0-1 0,-1 0 0,1-1 0,-1 1 0,1-1 0,-1 0 0,0-1 0,1 1 0,-1-1 0,0 0 0,1-1 0,-1 1 0,0-1 0,1 0 0,-1 0 0,1-1 0,-1 0 0,1 0 0,0 0 0,0-1 0,0 1 0,0-1 0,0 0 0,0-1 0,1 1 0,-1-1 0,-3-4 0,8 7 0,-1 1 0,1-1 0,-1 0 0,1 1 0,-1-1 0,1 1 0,-1-1 0,1 0 0,0 1 0,-1-1 0,1 0 0,0 0 0,0 1 0,0-1 0,-1 0 0,1 0 0,0 1 0,0-1 0,0 0 0,0 0 0,0 1 0,0-1 0,1 0 0,-1 0 0,0 1 0,1-3 0,0 2 0,0 0 0,0 0 0,0 0 0,0 0 0,0 0 0,0 0 0,0 0 0,1 0 0,-1 0 0,0 0 0,1 0 0,1 0 0,4-2 0,0 1 0,0 0 0,1 0 0,9-1 0,5 3 0,0 1 0,1 0 0,-1 2 0,-1 1 0,30 8 0,-22-5 0,23 9 0,-42-12 0,1 0 0,0-1 0,0 0 0,0-1 0,18 2 0,-41-28-417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10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 15472,'0'0'1689,"20"-11"-1305,10-5-255,1 2 1,0 1 0,0 2-1,44-10 1,301-34 1279,-310 51-753,0 3 0,0 2-1,115 19 1,-140-10-337,-25-3-3221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14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1 922 2304,'0'0'9490,"12"-17"-8703,2-1-546,71-101 1229,-51 67-401,-1 0 0,-3-2 0,30-77 1,-53 112-808,48-147 1855,-48 137-1680,-1 1-1,-1-1 0,-2 0 1,1-29-1,-4 41-121,-1-19 801,-2 32-550,-4 9-214,-4 11-8,10-14-305,-23 38 137,1 1 0,3 1 0,1 0 0,2 2 1,3 0-1,1 1 0,2 0 0,-7 66 0,14-81-37,2 0 0,1 0 0,2 1-1,0-1 1,2 0 0,2-1 0,1 1 0,17 53-1,-21-78-90,0-1 0,0 1 0,0-1 0,1 0 0,-1 0 0,1 0 0,0 0 0,0 0 0,1-1 0,-1 1 0,1-1 0,-1 0 0,1 0 0,0-1 0,0 1 0,1-1 0,-1 1 0,5 0 0,-5-1-14,0-1 0,-1 0 0,1-1-1,0 1 1,0-1 0,0 0 0,0 0 0,0 0-1,0 0 1,0 0 0,0-1 0,0 0 0,0 0-1,0 0 1,0-1 0,-1 1 0,1-1 0,0 0 0,-1 1-1,0-2 1,1 1 0,2-3 0,6-4 37,-2-1 1,1 0-1,-1-1 1,-1 0-1,0 0 1,0-1-1,-1 0 1,-1-1-1,0 0 1,-1 0-1,0 0 1,-1-1-1,-1 0 1,0 0-1,0 0 1,-2 0-1,0-1 1,0 1-1,-1-1 1,-2-19-1,-2 15 70,0 0 1,-9-28-1,11 45-116,1 0 0,-1 0-1,0-1 1,1 1 0,0 0 0,-1-1 0,1 1-1,0 0 1,1-5 0,-1 7-20,0 0 0,0-1 0,0 1 0,0 0 0,0 0 0,0-1 0,0 1 0,1 0 0,-1 0 0,0-1 0,0 1 0,0 0 0,1 0 0,-1 0-1,0-1 1,0 1 0,1 0 0,-1 0 0,0 0 0,0 0 0,1 0 0,-1-1 0,0 1 0,0 0 0,1 0 0,-1 0 0,1 0 0,13 5 56,40 21-61,1-2 0,0-2 0,2-2 0,1-3 0,86 14 0,-130-29 0,-1 0 0,1-1 0,-1-1 0,1 0 0,0 0 0,-1-2 0,1 1 0,20-7 0,-34 8 0,1 0 0,0 0 0,-1 0 0,1 0 0,-1 0 0,1-1 0,0 1 0,-1 0 0,1 0 0,-1-1 0,1 1 0,-1 0 0,1-1 0,-1 1 0,1 0 0,-1-1 0,1 1 0,-1-1 0,0 1 0,1-1 0,-1 1 0,0-1 0,1 1 0,-1-1 0,0 1 0,0-1 0,1 0 0,-1 1 0,0-1 0,0 1 0,0-1 0,0 0 0,0 1 0,0-1 0,0 1 0,0-1 0,0 0 0,0 1 0,0-1 0,0 1 0,0-1 0,-1 0 0,1 1 0,0-1 0,0 1 0,-1-1 0,1 1 0,0-1 0,-1 1 0,1-1 0,0 1 0,-1-1 0,0 0 0,-1-2 0,-1 1 0,1 0 0,-1-1 0,0 1 0,0 0 0,1 0 0,-1 1 0,-4-3 0,-2 2 0,0-1 0,-1 1 0,1 1 0,0 0 0,-1 0 0,1 1 0,-1 0 0,-9 2 0,1 0 0,-1 1 0,1 1 0,-18 6 0,23-6 0,1 2 0,0-1 0,1 1 0,-1 1 0,1 0 0,1 1 0,-1 0 0,1 0 0,0 1 0,1 0 0,0 1 0,1 0 0,0 0 0,1 1 0,-9 16 0,15-25 0,0 0 0,0 0 0,0 1 0,0-1 0,1 0 0,-1 0 0,1 1 0,-1-1 0,1 0 0,0 1 0,0-1 0,0 0 0,0 1 0,0-1 0,1 0 0,-1 1 0,1-1 0,0 0 0,-1 0 0,1 0 0,0 1 0,0-1 0,0 0 0,1 0 0,-1 0 0,0 0 0,1-1 0,0 1 0,-1 0 0,1-1 0,0 1 0,0-1 0,-1 1 0,1-1 0,3 1 0,-1 0 0,0 0 0,0 0 0,0-1 0,1 0 0,-1 1 0,1-2 0,-1 1 0,1 0 0,-1-1 0,1 0 0,-1 0 0,1-1 0,-1 1 0,1-1 0,-1 0 0,1 0 0,5-2 0,9-5 0,-1-2 0,0 0 0,-1-1 0,0 0 0,0-2 0,-1 0 0,-1 0 0,0-2 0,19-23 0,-20 24 0,-14 14 0,0-1 0,1 1 0,-1 0 0,0-1 0,1 1 0,-1 0 0,1-1 0,-1 1 0,1 0 0,-1 0 0,1 0 0,-1-1 0,1 1 0,-1 0 0,1 0 0,-1 0 0,1 0 0,0 0 0,-1 0 0,1 0 0,-1 0 0,1 0 0,-1 0 0,1 0 0,-1 0 0,1 0 0,-1 1 0,1-1 0,-1 0 0,1 0 0,0 1 0,-5 30 0,5-22 0,0 1 0,0 0 0,1-1 0,0 0 0,1 1 0,0-1 0,0 0 0,1 0 0,0 0 0,1-1 0,10 16 0,-12-20 0,0 1 0,1-1 0,-1 0 0,1 0 0,0 0 0,1 0 0,-1-1 0,0 0 0,1 0 0,0 0 0,0 0 0,0-1 0,0 1 0,0-1 0,0-1 0,1 1 0,-1-1 0,1 0 0,-1 0 0,1 0 0,-1-1 0,8 0 0,-2-2 0,0 0 0,-1-1 0,1-1 0,-1 1 0,0-1 0,0-1 0,-1 0 0,1 0 0,16-13 0,2-5 0,43-42 0,-40 32 0,0-1 0,-3-1 0,0-2 0,-3-1 0,-1-1 0,36-79 0,-41 71 0,24-89 0,-36 108 0,-2 1 0,-1-1 0,-1 0 0,-2-52 0,-1 78 0,0-1 0,0 1 0,0 0 0,0 0 0,-1 0 0,1 0 0,-1-1 0,1 1 0,-1 0 0,0 0 0,1 0 0,-1 0 0,-1 0 0,1 1 0,0-1 0,0 0 0,0 0 0,-1 1 0,1-1 0,-1 1 0,0-1 0,-2-1 0,2 2 0,0 1 0,0 0 0,0 0 0,0-1 0,0 1 0,0 0 0,0 1 0,0-1 0,-1 0 0,1 1 0,1-1 0,-1 1 0,0-1 0,0 1 0,0 0 0,0 0 0,0 0 0,1 0 0,-1 0 0,0 1 0,1-1 0,-1 0 0,-2 3 0,-4 5 0,-1 0 0,1 0 0,1 1 0,0 0 0,1 0 0,-1 1 0,2 0 0,0 0 0,0 0 0,1 0 0,0 1 0,-3 19 0,2-3 0,2 0 0,0 1 0,2-1 0,3 39 0,1-29 0,2-1 0,16 63 0,-16-82 0,1-2 0,0 1 0,1-1 0,1 0 0,0 0 0,1-1 0,1 0 0,13 15 0,-19-25 0,0-1 0,0 0 0,1 0 0,0 0 0,-1-1 0,1 1 0,0-1 0,1 0 0,-1-1 0,1 1 0,-1-1 0,1 0 0,0 0 0,-1-1 0,1 0 0,0 0 0,0 0 0,0-1 0,0 0 0,0 0 0,0 0 0,0-1 0,0 0 0,0 0 0,0 0 0,0-1 0,-1 0 0,1 0 0,-1 0 0,1-1 0,9-6 0,1-2 0,36-18 0,-39 23 0,0-1 0,-1 0 0,0-1 0,0 0 0,14-14 0,-24 21 0,-1 0 0,0-1 0,1 1 0,-1-1 0,0 1 0,0-1 0,0 0 0,0 1 0,0-1 0,0 0 0,1-3 0,-2 4 0,0 1 0,0 0 0,0 0 0,0 0 0,0-1 0,0 1 0,0 0 0,-1 0 0,1 0 0,0-1 0,0 1 0,0 0 0,0 0 0,0 0 0,0 0 0,0-1 0,0 1 0,0 0 0,-1 0 0,1 0 0,0 0 0,0 0 0,0 0 0,0-1 0,-1 1 0,1 0 0,0 0 0,0 0 0,0 0 0,0 0 0,-1 0 0,1 0 0,0 0 0,0 0 0,0 0 0,-1 0 0,1 0 0,-17 4 0,-1 5 0,0 1 0,0 1 0,1 0 0,1 2 0,-23 20 0,24-20 0,8-7 0,2 0 0,-1 0 0,-9 13 0,13-17 0,1-1 0,0 0 0,0 1 0,0-1 0,0 1 0,1-1 0,-1 1 0,0 0 0,1-1 0,-1 1 0,1 0 0,-1-1 0,1 1 0,0 0 0,0-1 0,0 1 0,0 0 0,0 0 0,0-1 0,0 1 0,1 0 0,-1-1 0,0 1 0,1 0 0,1 2 0,-1-3 0,0 0 0,0 0 0,0 0 0,0-1 0,0 1 0,0 0 0,0-1 0,0 1 0,1-1 0,-1 1 0,0-1 0,0 1 0,1-1 0,-1 0 0,0 0 0,1 0 0,-1 0 0,0 0 0,1 0 0,-1 0 0,0 0 0,1 0 0,-1 0 0,0-1 0,0 1 0,1-1 0,-1 1 0,0-1 0,2 0 0,3-2 0,0 0 0,-1 0 0,1-1 0,8-7 0,-1-2 0,0-1 0,0-1 0,-1 0 0,10-17 0,27-34 0,-42 56 0,-3 4 0,-2 16 0,-2-8 0,0 15 0,0-1 0,1 1 0,5 20 0,-5-33 0,0 0 0,0 1 0,0-1 0,1 0 0,0 0 0,-1 0 0,2 0 0,-1-1 0,0 1 0,1 0 0,-1-1 0,1 0 0,0 0 0,0 0 0,1 0 0,-1 0 0,8 4 0,-8-5 0,1-1 0,0 0 0,-1 0 0,1 0 0,0 0 0,0-1 0,-1 1 0,1-1 0,0 0 0,0 0 0,0-1 0,-1 1 0,1-1 0,0 0 0,0 0 0,-1 0 0,1 0 0,5-3 0,8-5 0,0 0 0,23-17 0,-19 13 0,123-89 0,-137 97 0,15-7 0,-22 12 0,0 0 0,0 0 0,1 0 0,-1 0 0,0 0 0,0 0 0,1 0 0,-1 0 0,0 0 0,0 0 0,1 0 0,-1 0 0,0 0 0,0 0 0,1 0 0,-1 1 0,0-1 0,0 0 0,1 0 0,-1 0 0,0 0 0,0 0 0,0 1 0,1-1 0,-1 0 0,0 0 0,0 0 0,0 1 0,1-1 0,-1 15 0,-1-1 0,-2-1 0,0 0 0,0 0 0,-2 0 0,1 0 0,-12 20 0,16-33 0,-1 1 0,1-1 0,0 0 0,-1 1 0,1-1 0,0 1 0,0-1 0,0 1 0,-1-1 0,1 1 0,0-1 0,0 0 0,0 1 0,0-1 0,0 1 0,-1-1 0,1 1 0,0-1 0,0 1 0,1-1 0,-1 1 0,0-1 0,0 1 0,0-1 0,0 1 0,0-1 0,0 1 0,1-1 0,-1 1 0,0-1 0,0 1 0,1-1 0,-1 0 0,0 1 0,1 0 0,0-1 0,0 0 0,-1 0 0,1 0 0,0 0 0,0 0 0,0 0 0,-1 0 0,1 0 0,0 0 0,0 0 0,-1 0 0,1-1 0,0 1 0,-1 0 0,1-1 0,0 1 0,0 0 0,-1-1 0,1 1 0,-1-1 0,1 1 0,0-1 0,0 0 0,23-19 0,46-29 0,-27 21 0,-41 26 0,1 0 0,-1 0 0,1 1 0,0-1 0,0 1 0,0 0 0,0-1 0,0 1 0,0 0 0,4 0 0,-6 1 0,0 0 0,-1 0 0,1 0 0,-1 0 0,1 0 0,0 0 0,-1 1 0,1-1 0,-1 0 0,1 0 0,-1 1 0,1-1 0,-1 0 0,1 1 0,-1-1 0,1 0 0,-1 1 0,1-1 0,-1 1 0,1-1 0,0 2 0,-1-1 0,1 1 0,0 0 0,-1-1 0,1 1 0,-1 0 0,1 0 0,-1-1 0,0 1 0,0 0 0,0 3 0,4 72 0,-3-68 0,1 0 0,0-1 0,0 1 0,1-1 0,0 1 0,7 14 0,-8-21 0,0 0 0,0 1 0,0-1 0,0 0 0,0 0 0,1-1 0,-1 1 0,0 0 0,1-1 0,0 1 0,-1-1 0,1 0 0,0 0 0,-1 0 0,1 0 0,0-1 0,0 1 0,0-1 0,0 1 0,0-1 0,0 0 0,0 0 0,0-1 0,-1 1 0,5-1 0,6-1 0,-1-1 0,1 0 0,-1 0 0,18-9 0,24-13 0,51-35 0,-52 29 0,3-3 0,-53 35 0,-4 4 0,-5 6 0,-2 0 0,0 0 0,1 1 0,0 0 0,1 0 0,0 0 0,1 1 0,-3 13 0,7-23 0,0 1 0,0 0 0,1-1 0,-1 1 0,1-1 0,0 1 0,0 0 0,0-1 0,1 1 0,0-1 0,-1 1 0,1 0 0,0-1 0,0 0 0,1 1 0,-1-1 0,1 0 0,0 1 0,0-1 0,0 0 0,0 0 0,0-1 0,1 1 0,-1 0 0,1-1 0,-1 1 0,1-1 0,0 0 0,0 0 0,0 0 0,6 2 0,-1-1 0,-1 0 0,1-1 0,0 0 0,0 0 0,0-1 0,0 0 0,0 0 0,0-1 0,0 0 0,0-1 0,0 0 0,0 0 0,0 0 0,9-4 0,0 0 0,-1 0 0,0-2 0,0 0 0,-1 0 0,24-17 0,-14 7 0,-1-2 0,29-30 0,-41 37 0,-1 0 0,0-1 0,-1 0 0,-1-1 0,15-29 0,-23 42 0,0 0 0,0-1 0,-1 1 0,1 0 0,0-1 0,-1 1 0,1-1 0,-1 1 0,0-1 0,1 1 0,-1-1 0,0 1 0,0-1 0,0 1 0,0-1 0,0 1 0,0-1 0,-1 1 0,1-1 0,0 1 0,-1-1 0,1 1 0,-1-1 0,0 1 0,1 0 0,-1-1 0,0 1 0,-2-2 0,2 2 0,-1 0 0,0 0 0,0 0 0,0 0 0,0 1 0,-1-1 0,1 1 0,0-1 0,0 1 0,0 0 0,0 0 0,0 0 0,-1 0 0,1 0 0,0 1 0,0-1 0,0 1 0,0-1 0,-3 2 0,-5 1 0,0 1 0,0 0 0,0 0 0,1 1 0,0 0 0,0 0 0,-11 9 0,18-11 0,-1-1 0,1 0 0,-1 1 0,1-1 0,0 1 0,0 0 0,0 0 0,0-1 0,0 1 0,1 1 0,-1-1 0,1 0 0,0 0 0,0 0 0,0 1 0,1-1 0,-1 1 0,1-1 0,-1 0 0,1 1 0,0-1 0,1 1 0,-1-1 0,0 1 0,1-1 0,1 4 0,1 0 0,0 0 0,0 0 0,1 0 0,0-1 0,0 1 0,0-1 0,1 0 0,0-1 0,0 1 0,1-1 0,-1 0 0,1 0 0,0-1 0,1 0 0,-1 0 0,1 0 0,7 3 0,2 0 0,0-1 0,0-1 0,1 0 0,0-1 0,0 0 0,26 1 0,-35-5 0,0 1 0,0-2 0,0 1 0,-1-1 0,1 0 0,0 0 0,0-1 0,13-5 0,-20 7 26,-1 0 1,0 0-1,0 0 0,1 0 0,-1-1 1,0 1-1,0 0 0,0 0 1,0 0-1,1 0 0,-1 0 0,0-1 1,0 1-1,0 0 0,0 0 1,1 0-1,-1-1 0,0 1 0,0 0 1,0 0-1,0 0 0,0-1 1,0 1-1,0 0 0,0 0 0,0 0 1,0-1-1,0 1 0,0 0 1,0 0-1,0-1 0,0 1 1,0 0-1,0-1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18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167 542 7024,'0'0'5997,"-12"0"-5457,0-1-390,8 0-97,-1 1-1,0 0 0,1 0 0,-1 0 1,0 0-1,0 1 0,1 0 1,-1-1-1,1 2 0,-1-1 0,1 1 1,-1-1-1,1 1 0,-5 3 1,2 0 99,0 0 0,1 0 0,-1 1 0,1 0 0,0 0 0,1 1 1,-10 13-1,14-17-93,-1-1 0,1 1 1,0-1-1,0 1 0,0 0 0,0-1 1,0 1-1,0 0 0,1 0 0,0 0 1,-1 0-1,1 3 0,1-4-18,-1 0 0,1 0 0,-1 0 0,1-1 0,0 1 0,-1 0 0,1 0 0,0 0 0,0-1 0,0 1 0,0 0 0,1-1 0,-1 1-1,0-1 1,1 0 0,-1 1 0,1-1 0,-1 0 0,4 2 0,2 0 51,0 1-1,0-1 1,0-1 0,1 0 0,-1 0-1,1 0 1,-1-1 0,1 0-1,0 0 1,-1-1 0,13-1-1,-13 1-18,0-1-1,-1 0 1,1 0-1,0-1 1,0 1-1,-1-1 1,1-1-1,-1 0 1,0 0-1,1 0 1,-1 0-1,10-9 1,-13 10-38,-1-1 1,1 1 0,-1-1-1,0 1 1,0-1-1,0 0 1,-1 1-1,1-1 1,-1 0 0,1 0-1,-1 0 1,0 0-1,0-1 1,0 1 0,-1 0-1,1 0 1,-1-1-1,1 1 1,-2-6 0,1 5 0,-1 0 0,0 0 1,0 0-1,-1 0 1,1 0-1,-1 0 1,0 0-1,0 1 0,0-1 1,0 1-1,-1-1 1,1 1-1,-1 0 1,-3-3-1,3 2 2,-1 1 1,1 0-1,-1 0 1,1 0-1,-1 1 1,0 0-1,0-1 1,0 1-1,-1 0 1,1 1-1,0-1 1,-1 1-1,1 0 1,-1 0-1,0 0 1,1 1-1,-1 0 1,1-1-1,-1 2 1,0-1-1,1 0 1,-1 1-1,1 0 1,-1 0-1,1 0 1,-1 1-1,1 0 1,-7 3-1,11-5-24,-1 1-1,0-1 0,0 0 0,0 1 0,0 0 0,0-1 1,1 1-1,-1-1 0,0 1 0,1 0 0,-1 0 0,0-1 1,1 1-1,-1 0 0,1 0 0,-1 0 0,1 0 0,0 0 1,-1-1-1,1 1 0,0 0 0,-1 0 0,1 0 0,0 0 1,0 0-1,0 0 0,0 0 0,0 0 0,0 0 0,0 0 1,0 0-1,1 0 0,-1 0 0,0 0 0,0 0 0,1 0 1,-1 0-1,1 0 0,-1-1 0,1 1 0,-1 0 0,1 0 1,-1 0-1,1-1 0,0 1 0,-1 0 0,1-1 0,0 1 1,1 0-1,2 2 21,0 0 1,0 0-1,1 0 0,-1-1 1,1 0-1,-1 0 1,1 0-1,5 1 0,3-1 14,-1-1 0,0-1-1,0 0 1,0 0 0,0-1-1,1-1 1,-1 0 0,-1-1-1,1 0 1,0 0 0,-1-1-1,1-1 1,14-8 0,-4 0 29,0 0 1,-1-1-1,-1-2 0,0 0 1,25-27-1,-19 14 78,-1-1 0,-2-1 0,-1-1 0,-1-2 0,-2 0 0,-1 0 0,-2-2 0,-2 0 0,13-46 0,-24 70 26,0 1 1,-1-1 0,1-19-1,-3 31-172,0 0 0,0 0 0,0 0 0,0 0 0,0 0 0,0 0 0,0 0 0,0 0 0,0 0 0,0 0 0,0 0 0,0 1 0,0-1 0,0 0 0,0 0 0,-1 0 0,1 0 0,0 0 0,0 0 0,0 0 0,0 0 0,0 0 0,0 0-1,0 0 1,0 0 0,0 0 0,0 0 0,0 0 0,0 0 0,0 0 0,0 0 0,-1 0 0,1 0 0,0 0 0,0 0 0,0 0 0,0 0 0,0 0 0,0 0 0,0 0 0,0 0 0,0 0 0,0 0 0,0 0 0,0 0 0,0 0 0,0 0 0,0 0 0,-1 0 0,1 0 0,0 0 0,0 0 0,0 0 0,0-1 0,-6 13 173,-9 20-55,-217 602 754,113-286-637,110-323-222,-8 25 60,-2-2-1,-2 0 1,-39 65-1,60-113-72,-1 1 1,1 0-1,-1 0 0,1 0 1,0-1-1,-1 1 0,0 0 1,1-1-1,-1 1 0,1 0 1,-1-1-1,0 1 0,1-1 1,-1 1-1,0-1 0,1 1 1,-1-1-1,0 0 0,0 1 0,-1 0 1,2-2-2,-1 1 0,1-1 0,-1 1 0,1-1 0,0 1-1,-1-1 1,1 0 0,0 1 0,0-1 0,0 1 0,-1-1 0,1 0 0,0 1 0,0-1 0,0 1 0,0-1 0,0 0 0,0 1 0,0-1 0,0-1 0,6-42 145,2 5-56,2 1 0,1 0 1,30-67-1,-31 85-51,0 0 0,2 1 1,0 0-1,2 0 0,0 1 1,0 1-1,2 1 0,23-20 0,-30 29-11,0 1-1,0 1 1,1-1-1,0 2 0,0-1 1,0 1-1,0 1 1,1-1-1,-1 2 1,1 0-1,0 0 0,0 1 1,0 0-1,0 1 1,0 0-1,0 1 0,13 2 1,-15-1-5,0 0 1,0 0-1,-1 1 0,1 0 1,-1 0-1,0 1 1,0 0-1,0 1 0,0 0 1,-1 0-1,0 1 0,0 0 1,0 0-1,0 0 1,-1 1-1,-1 0 0,1 0 1,-1 1-1,0-1 1,-1 1-1,5 11 0,1 6-72,5 33 0,-3-15-4625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21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1 989 5520,'0'0'8480,"14"-9"-7816,82-56 640,-76 50-793,0-1 1,-1-1-1,22-25 1,-35 34-288,18-23 530,-23 29-641,0 1 0,0-1 1,0 0-1,0-1 0,0 1 0,0 0 0,-1 0 0,1 0 0,-1 0 0,1-1 0,-1 1 0,0 0 0,0-4 0,0 6-81,0-1 0,0 0-1,-1 1 1,1-1-1,-1 0 1,1 1-1,0-1 1,-1 0-1,1 1 1,-1-1 0,1 1-1,-1-1 1,0 1-1,1-1 1,-1 1-1,1-1 1,-1 1 0,0 0-1,0-1 1,1 1-1,-1 0 1,0 0-1,1-1 1,-1 1 0,0 0-1,0 0 1,1 0-1,-1 0 1,-1 0-1,-26 1 320,16 2-253,1 0 0,-1 0 0,0 1 0,1 0 1,0 1-1,-13 8 0,17-9-30,0 1 0,0-1 1,1 1-1,0 0 0,0 0 0,0 1 0,0 0 0,1 0 1,0 0-1,-7 13 0,10-15-24,1 0 0,0 0-1,0 0 1,0 1 0,0-1 0,1 0 0,0 1 0,0-1-1,0 0 1,0 1 0,0-1 0,1 0 0,0 0 0,0 1-1,0-1 1,1 0 0,-1 0 0,1 0 0,0 0 0,0-1-1,0 1 1,3 3 0,1 2 37,1 0-1,-1-1 1,1 0-1,1-1 0,-1 0 1,1 0-1,18 11 1,-14-10 7,1-1 0,-1-1 0,1 0 0,1-1 0,-1-1-1,1 0 1,0 0 0,0-1 0,0-1 0,0-1 0,0 0 0,0-1 0,1 0 0,-1-1 0,0 0 0,0-2 0,0 1 0,0-2 0,25-9 0,-6-2 51,0-1 0,-1-1 0,-1-2 0,-1-1 0,28-25 0,-16 9 35,-2-3 0,59-71-1,-75 78-97,-1-1 0,-2-2-1,-1 0 1,-2-1-1,16-45 1,-15 27 40,-3-1-1,-2-1 1,8-59-1,-19 97-58,-1-1 0,0 1 0,-1-1 0,-1 0 0,-1 1 0,-6-38 0,7 55-48,0-1-1,-1 1 0,1-1 1,-1 1-1,1-1 1,-1 1-1,0-1 1,0 1-1,0 0 0,1-1 1,-1 1-1,0 0 1,-1 0-1,1-1 1,0 1-1,0 0 0,0 0 1,-1 0-1,1 1 1,0-1-1,-1 0 1,-2-1-1,1 2-1,1 0 1,-1-1-1,1 1 1,-1 0-1,1 1 1,-1-1-1,1 0 0,-1 1 1,1-1-1,-1 1 1,1 0-1,0 0 1,-3 1-1,-5 3 6,1 0 0,0 1 1,0 0-1,1 0 0,-15 15 0,9-5-12,1 0 0,1 1 0,0 0-1,1 1 1,1 1 0,1 0-1,1 0 1,-10 32 0,-1 18 20,-11 81 0,24-117-10,0 0-1,1 1-1,2-1 0,1 1 0,1 0 0,2 0 0,2 0 1,13 65-1,-13-85 10,1-1-1,0 1 1,1-1 0,1 0 0,8 15-1,-11-24-6,0 0-1,-1 0 0,2-1 0,-1 1 1,0-1-1,1 1 0,-1-1 0,1-1 0,0 1 1,0 0-1,0-1 0,1 0 0,-1 0 1,0 0-1,1 0 0,0-1 0,-1 0 1,1 0-1,6 1 0,4-1 25,-1-1-1,0-1 1,0 0-1,0-1 1,1 0-1,-1-1 1,-1 0-1,1-2 1,-1 1-1,1-2 1,-1 1-1,-1-2 1,24-15-1,-16 8 21,-1-1 0,0-1 0,-1 0 0,-1-2-1,-1 0 1,0-1 0,17-28 0,-30 44-44,-1-1 0,0 0-1,-1 0 1,1 0 0,-1 0 0,0 0-1,0 0 1,0 0 0,0-1 0,-1 1 0,0 0-1,1 0 1,-2-7 0,1 9-8,-1 0 0,1 1-1,0-1 1,-1 1 0,1-1 0,-1 1 0,0-1 0,0 1-1,1 0 1,-1-1 0,0 1 0,0 0 0,0 0 0,0-1 0,0 1-1,-1 0 1,1 0 0,0 0 0,-1 0 0,1 1 0,0-1-1,-1 0 1,1 0 0,-1 1 0,1-1 0,-1 1 0,1-1-1,-1 1 1,1 0 0,-1 0 0,0 0 0,1-1 0,-1 1-1,1 1 1,-1-1 0,0 0 0,1 0 0,-3 1 0,-7 2 7,1-1 1,0 1 0,1 1-1,-1 0 1,0 0-1,1 1 1,0 0 0,0 1-1,1 0 1,0 0-1,0 1 1,0 0 0,-11 13-1,11-10-3,0-1-1,1 1 1,0 0 0,1 1-1,0-1 1,1 1-1,0 0 1,1 1-1,0-1 1,1 1-1,-3 17 1,6-24 3,1 1 0,-1 0 0,1-1 0,0 1 0,0-1 0,1 1 0,-1-1 0,1 1 0,1-1 0,-1 0 0,1 0 0,0 0 0,0 0 0,0 0 0,1-1 0,-1 0 0,1 1 0,0-1 0,0-1 0,1 1 0,-1 0 0,1-1 0,0 0 0,7 3 0,-1-2 15,-1 0-1,1-1 1,0 0 0,0-1 0,0-1 0,0 0 0,18 0 0,-10-3 13,0 0 1,0-1-1,28-9 1,10-7 82,0-3 0,91-49-1,-101 49-118,-30 15-3,0-1 0,0-1 0,28-20 0,-31 21 0,-27 16 0,-15 7 0,-40 26 0,56-32 0,1 0 0,0 0 0,1 1 0,0 0 0,-16 21 0,20-22 0,3-6 0,1-1 0,0 1 0,0 0 0,0 0 0,1 0 0,-3 5 0,4-7 0,0 0 0,-1 0 0,1 0 0,0 0 0,0 0 0,0 0 0,0 0 0,0 0 0,0 0 0,1-1 0,-1 1 0,0 0 0,0 0 0,1 0 0,-1 0 0,0 0 0,1-1 0,-1 1 0,1 0 0,-1 0 0,1-1 0,-1 1 0,1 0 0,0 0 0,-1-1 0,1 1 0,0-1 0,0 1 0,-1-1 0,2 1 0,3 2 0,0-1 0,0 0 0,0 0 0,0-1 0,0 0 0,1 0 0,-1 0 0,0 0 0,0-1 0,1 0 0,-1 0 0,0-1 0,0 1 0,1-1 0,-1 0 0,0 0 0,0-1 0,6-2 0,4-1 0,-1-1 0,0-1 0,0-1 0,26-17 0,-12 3 0,0-2 0,-2-1 0,-1-1 0,-1-1 0,24-33 0,-10 2 0,54-106 0,-80 141 0,139-296 0,-88 143 0,-62 174 0,0 0 0,0 0 0,-1-1 0,1 1 0,-1 0 0,1 0 0,-1-1 0,0 1 0,-1-5 0,1 7 0,0 0 0,0-1 0,0 1 0,0 0 0,0 0 0,0-1 0,0 1 0,0 0 0,0 0 0,0 0 0,0-1 0,0 1 0,-1 0 0,1 0 0,0 0 0,0 0 0,0-1 0,0 1 0,0 0 0,-1 0 0,1 0 0,0 0 0,0 0 0,0 0 0,-1-1 0,1 1 0,0 0 0,0 0 0,-1 0 0,1 0 0,0 0 0,0 0 0,0 0 0,-1 0 0,-12 9 0,0 8 0,1 0 0,1 1 0,1 0 0,0 1 0,1 0 0,-6 22 0,1-9 0,-1 9 0,2 1 0,1 0 0,2 0 0,2 1 0,2 0 0,2 1 0,2-1 0,6 82 0,-4-114 0,2 0 0,-1 0 0,2 0 0,-1 0 0,2 0 0,-1 0 0,1-1 0,7 13 0,-9-19 0,1-1 0,-1 1 0,1-1 0,-1 0 0,1 0 0,0 0 0,0 0 0,1-1 0,-1 1 0,0-1 0,1 0 0,0 1 0,-1-2 0,1 1 0,0 0 0,0-1 0,0 0 0,0 0 0,0 0 0,0 0 0,0-1 0,1 1 0,-1-1 0,0 0 0,5-1 0,1 0 0,0-1 0,0 0 0,0-1 0,-1 0 0,1 0 0,-1-1 0,0 0 0,0-1 0,0 0 0,-1 0 0,1-1 0,-1 0 0,-1 0 0,1-1 0,-1 0 0,0 0 0,-1-1 0,0 0 0,0 0 0,9-18 0,-2 4 0,-11 20 0,0-1 0,0 0 0,0 1 0,-1-1 0,1 0 0,-1 0 0,0 0 0,0 0 0,0 0 0,-1-1 0,1 1 0,-1 0 0,1-6 0,0 1 0,2 23 0,1 27 0,-11 13 0,3-33 0,0 31 0,4-47 0,0 1 0,1-1 0,0 0 0,0 1 0,0-1 0,1 0 0,-1 0 0,2 0 0,3 8 0,-5-11 0,1 0 0,-1 0 0,1-1 0,0 1 0,0 0 0,0-1 0,0 0 0,0 1 0,1-1 0,-1 0 0,1 0 0,-1 0 0,1-1 0,0 1 0,0 0 0,0-1 0,0 0 0,0 0 0,0 0 0,0 0 0,6 1 0,-4-2 0,0 0 0,0-1 0,0 1 0,0-1 0,0 0 0,0 0 0,-1-1 0,1 0 0,0 1 0,-1-1 0,1-1 0,7-4 0,10-7 0,3-1 0,-1-1 0,-1-1 0,27-25 0,-38 31 0,-9 9 0,0-1 0,0 0 0,0 1 0,0-1 0,0 0 0,-1-1 0,1 1 0,-1 0 0,3-6 0,-19 28 0,12-14 0,-1 0 0,1 0 0,1 1 0,-1-1 0,1 0 0,-1 1 0,2 0 0,-1-1 0,0 11 0,1-14 0,1 0 0,-1 0 0,0 0 0,1 0 0,-1 0 0,1 0 0,0-1 0,-1 1 0,1 0 0,0 0 0,0 0 0,0-1 0,0 1 0,1-1 0,-1 1 0,0-1 0,1 1 0,-1-1 0,1 0 0,-1 1 0,1-1 0,0 0 0,-1 0 0,1 0 0,0-1 0,0 1 0,0 0 0,0-1 0,0 1 0,0-1 0,3 1 0,14 1 0,1-1 0,-1 0 0,0-2 0,1 0 0,-1-1 0,20-5 0,113-34 0,-118 30 0,30-17 0,-101 58 0,30-25 0,0 1 0,0-1 0,1 1 0,0 1 0,0-1 0,1 1 0,-7 10 0,11-14 0,0 0 0,-1 0 0,1 0 0,0 0 0,1 0 0,-1 1 0,0-1 0,1 0 0,0 0 0,0 1 0,0-1 0,0 0 0,0 0 0,1 1 0,-1-1 0,1 0 0,0 0 0,0 0 0,0 0 0,1 0 0,-1 0 0,3 4 0,3 5 0,2-1 0,-1 1 0,21 19 0,1 1 0,-26-22 882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2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15176,'0'0'2863,"64"-16"-2839,-62 20-112,2 0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2:15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15 788 5720,'0'0'10762,"-3"-15"-10290,0 2-342,1 5-60,0 1 1,0-1-1,1 1 0,0-1 0,1 0 0,-1 0 0,1 1 0,1-1 0,0 0 0,3-13 0,8-23 460,1-1-1,3 2 0,2 0 1,34-61-1,-31 68-163,66-104 1229,-67 112-1079,0 1-1,43-43 0,-50 59-314,1 2 0,1-1 0,0 2 0,0 0 0,0 0 1,26-7-1,-35 12-149,0 1-1,0 0 1,0 1-1,1-1 1,-1 1 0,1 1-1,-1-1 1,1 1-1,-1 0 1,1 0 0,-1 1-1,10 2 1,4 2 94,0 1 1,25 11-1,-16-5-58,-25-10-71,0-1 0,0 1-1,0 1 1,0-1 0,0 0-1,-1 1 1,1 0 0,-1 0 0,0 0-1,0 0 1,0 1 0,0-1 0,0 1-1,-1 0 1,1-1 0,-1 1-1,0 0 1,0 0 0,-1 1 0,1-1-1,-1 0 1,0 1 0,0-1-1,0 5 1,0-4 1,-1 1 0,-1-1 0,1 1 0,0-1 0,-1 0-1,0 0 1,-1 1 0,1-1 0,-1 0 0,0 0 0,0 0 0,-1 0 0,1-1-1,-1 1 1,0-1 0,0 1 0,-1-1 0,1 0 0,-1 0 0,-5 4-1,-12 6 91,0 0 0,-1-1-1,-1-2 1,0 0 0,0-1-1,-1-2 1,-42 10 0,54-15-22,0 0 1,0-1-1,0-1 1,-17 0 0,24-1-58,1 0 1,-1-1 0,0 0 0,0 0-1,0 0 1,0 0 0,1-1 0,-1 0-1,1 0 1,-1 0 0,1-1 0,0 1-1,-6-6 1,9 7-120,-1-1 0,1 1 0,0-1 0,0 0 0,0 0 0,0 0 0,0 0 0,0 0 0,1 0 0,-1 0 0,0 0 0,1 0 0,0 0 0,-1 0 0,1 0 0,0 0 0,0 0 0,0 0 0,1 0 0,0-3 0,-1 1-1685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21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11448,'0'0'1024,"97"-18"-680,-4 8 360,15 0-8,15 4 24,-2 4 0,-4 2-24,-4 6 7,-16 0-103,-15 0 0,-17-2-168,-17 2 8,-16 2-264,-9-2 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25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281 366 5624,'0'0'5585,"4"-11"-5052,10-31-5,-13 42-493,-1-1-1,0 1 0,0-1 0,0 1 1,0-1-1,0 1 0,0-1 0,0 1 1,0-1-1,0 1 0,0 0 0,0-1 1,0 1-1,0-1 0,0 1 0,0-1 1,0 1-1,-1-1 0,1 1 0,0-1 1,0 1-1,0 0 0,-1-1 0,1 1 1,0 0-1,-1-1 0,1 1 0,0 0 1,-1-1-1,1 1 0,-1 0 0,1-1 1,0 1-1,-1 0 0,1 0 0,-1 0 1,0-1-1,-15-2 570,14 3-444,-7 0 28,0 1-1,1-1 1,-1 2 0,0-1 0,1 1 0,-1 0 0,1 1 0,-10 4 0,-2 2 164,0 1-1,-21 14 1,32-17-222,0 0 1,0 0-1,0 1 0,1 0 1,0 0-1,1 1 0,-7 10 1,9-13-48,2 0 0,-1 0 1,1 1-1,0-1 0,0 1 0,0 0 1,1 0-1,0 0 0,1 0 1,0 0-1,0 0 0,0 10 0,1-12-33,1-1 0,0 1 0,0-1 0,1 1 0,-1-1 0,1 0 0,0 1 0,0-1 0,0 0-1,1 0 1,-1-1 0,1 1 0,0-1 0,0 1 0,0-1 0,1 0 0,-1 0 0,1 0 0,-1 0 0,1-1-1,0 1 1,0-1 0,5 2 0,-4-2 10,1 0 0,-1 0 1,1 0-1,-1 0 0,1-1 0,0 0 0,0 0 0,0 0 0,0-1 0,-1 0 0,1 0 1,0-1-1,0 1 0,0-1 0,0 0 0,-1-1 0,10-3 0,-5 0 31,-1-1-1,0-1 0,0 1 0,-1-2 1,0 1-1,0-1 0,0 0 0,-1-1 1,0 1-1,-1-1 0,0-1 0,-1 1 0,0-1 1,5-12-1,-5 10 32,-1 1 0,0-1 0,-1-1 0,0 1 0,0 0-1,-2-1 1,0 1 0,0-1 0,-1 1 0,0-1 0,-1 1 0,-4-17 0,5 29-106,0-1 0,0 1 0,0-1 0,0 1 0,0-1 0,0 1 0,0-1 0,-1 0 0,1 1 0,0-1-1,0 1 1,-1-1 0,1 1 0,0-1 0,-1 1 0,1 0 0,0-1 0,-1 1 0,1-1 0,-1 1 0,1 0 0,0-1 0,-1 1 0,1 0 0,-1-1 0,1 1 0,-2 0 0,2 0-2,-1 0 0,0 0 1,1 1-1,-1-1 0,0 0 1,1 1-1,-1-1 0,0 0 0,1 1 1,-1-1-1,1 1 0,-1-1 1,1 1-1,-1-1 0,1 1 1,-1 0-1,0 0 0,-15 32 203,12-19-153,0 1 1,1-1-1,1 1 0,0 0 1,0 28-1,3-37-22,-1 1 1,1-1 0,0 0-1,0 0 1,0 0-1,1 0 1,0 0-1,1 0 1,-1-1 0,1 1-1,0 0 1,0-1-1,1 0 1,-1 0-1,1 0 1,1-1 0,4 6-1,-7-9-14,0 1-1,0-1 0,0 0 1,0 0-1,0 1 1,1-1-1,-1-1 1,0 1-1,1 0 0,-1 0 1,0-1-1,1 0 1,-1 1-1,1-1 1,3 0-1,0-1 15,-1 0 1,0 0-1,1 0 0,-1 0 1,0-1-1,9-4 0,3-3 79,-1 0-1,31-24 1,-44 30-103,154-131 626,-128 108-515,-22 20-72,0-1 0,0 1-1,1 1 1,0-1 0,8-4-1,-15 10-49,-1 0-1,0 0 1,1-1-1,-1 1 1,1 0-1,-1 0 1,1-1-1,-1 1 1,0 0-1,1 0 1,-1 0-1,1 0 1,-1 0-1,1 0 1,-1 0-1,1 0 1,-1 0 0,1 0-1,-1 0 1,1 0-1,-1 0 1,1 0-1,-1 0 1,0 0-1,1 1 1,-1-1-1,1 0 1,-1 0-1,1 0 1,-1 1-1,0-1 1,1 0-1,-1 1 1,0-1-1,1 0 1,-1 1-1,0-1 1,1 1-1,-1-1 1,0 0-1,0 1 1,1-1 0,-1 1-1,0-1 1,0 1-1,0-1 1,0 0-1,0 1 1,0-1-1,1 2 1,-3 28 183,1-25-177,-22 105 266,1-5 18,21-85-185,1-20-107,-1 0-1,1 0 0,0 1 0,0-1 1,0 0-1,1 0 0,-1 0 0,0 0 1,0 1-1,0-1 0,0 0 0,0 0 0,0 0 1,0 1-1,0-1 0,0 0 0,0 0 1,0 0-1,0 0 0,1 1 0,-1-1 1,0 0-1,0 0 0,0 0 0,0 0 1,1 0-1,-1 0 0,0 0 0,0 1 1,0-1-1,0 0 0,1 0 0,-1 0 1,0 0-1,0 0 0,0 0 0,0 0 1,1 0-1,-1 0 0,0 0 0,4-2 21,-1 0-1,0 0 0,0 0 1,0-1-1,0 1 1,0-1-1,2-3 0,-2 3-13,27-29 126,2 1 0,2 2 0,0 1-1,46-27 1,-77 53-109,1 0 0,-1 1 1,1-1-1,-1 1 0,1 0 0,0 0 0,0 0 1,-1 1-1,1-1 0,5 1 0,-8 0-18,0 0 0,1 0 0,-1 0 0,0 1 1,0-1-1,0 0 0,0 1 0,1-1 0,-1 1 0,0-1 0,0 1 0,0-1 0,0 1 0,0 0 0,0 0 0,0-1 0,0 1 0,-1 0 0,1 0 0,0 0 0,0 0 0,-1 0 0,1 0 0,0 0 0,-1 0 1,1 0-1,-1 0 0,0 1 0,1-1 0,-1 0 0,0 0 0,0 0 0,1 1 0,-1-1 0,-1 2 0,1 57 146,1 19-4,-1-78-148,0 1 0,1-1 0,-1 0 1,0 0-1,0 1 0,0-1 0,1 0 0,-1 1 0,1-1 0,-1 0 0,1 0 1,-1 0-1,1 0 0,0 1 0,0-1 0,0 0 0,-1 0 0,1 0 1,0 0-1,0-1 0,0 1 0,0 0 0,0 0 0,1-1 0,-1 1 0,0 0 1,0-1-1,0 1 0,1-1 0,-1 0 0,0 1 0,0-1 0,1 0 1,-1 0-1,0 0 0,1 0 0,-1 0 0,0 0 0,1 0 0,-1 0 0,0 0 1,3-1-1,5-2 17,0 0 0,0 0 0,0 0 0,14-9 0,-19 10-15,24-15 65,0-1 0,36-31 1,-32 23 30,40-24 0,-65 46-95,-1 1 0,1-2 0,-1 1 0,0-1 0,0 0 1,-1 0-1,10-11 0,-42 33-7,7-1 0,2 2 0,0 0 0,1 0 0,1 2 0,0 0 0,2 1 0,0 1 0,-18 40 0,30-57 0,1 0 0,-1 0 0,1 0 0,0 0 0,0 0 0,0 0 0,1 1 0,0 9 0,0-13 0,0-1 0,0 0 0,1 1 0,-1-1 0,0 1 0,1-1 0,-1 0 0,1 1 0,0-1 0,-1 0 0,1 0 0,0 1 0,0-1 0,-1 0 0,1 0 0,0 0 0,0 0 0,0 0 0,1 0 0,-1 0 0,0-1 0,0 1 0,0 0 0,1 0 0,-1-1 0,0 1 0,1-1 0,-1 1 0,0-1 0,1 0 0,-1 0 0,1 1 0,-1-1 0,1 0 0,-1 0 0,0 0 0,3-1 0,0 1 0,0-1 0,0 0 0,0 0 0,1-1 0,-1 1 0,0-1 0,-1 0 0,1 0 0,0 0 0,0 0 0,-1-1 0,6-5 0,4-3 0,19-25 0,-30 34 0,20-25 0,-1-1 0,-1-1 0,-2-1 0,0 0 0,-2-2 0,13-36 0,-6 3 0,-3-1 0,17-103 0,-34 129 0,-5 36 0,-2 9 0,-4 14 0,7-17 0,-6 17 0,0 1 0,2 0 0,0-1 0,1 2 0,1-1 0,1 0 0,1 1 0,0-1 0,2 1 0,0-1 0,2 0 0,0 1 0,1-1 0,1 0 0,1-1 0,0 1 0,2-1 0,10 19 0,0-7 0,1 1 0,26 28 0,-35-47 0,0-2 0,1 0 0,0 0 0,1-1 0,0 0 0,1-1 0,21 12 0,-15-14 909,-7-4-5425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29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0 442 5720,'0'0'3837,"14"-5"-3378,11-4-42,0-2 1,0-1-1,-1 0 1,-1-2-1,31-24 1,-33 21 258,-1-1 1,-1 0-1,-1-2 1,0 0-1,18-30 0,-25 34-130,-8 11-252,1 0 0,-1 0 0,-1 0 0,1 0-1,-1-1 1,3-7 0,-11 33 443,-2-1 0,-12 28-1,-8 16-441,-81 271 853,5-11-152,95-293-874,7-22-44,-1 0 1,1 0-1,-1 0 0,-1 0 1,-4 7-1,2-8 271,12-21-113,3-6-109,58-209 468,8-21-62,-53 185-373,47-117 337,-60 161-362,2 0 1,1 0 0,1 1 0,0 1 0,1 0 0,18-18 0,-31 36-125,0 0 0,0 0 0,0 0 0,0 0 0,0 1 0,0-1 0,0 0 0,0 0 0,0 1 0,0-1 0,1 0 0,-1 1 0,0-1 0,0 1 0,1 0 0,-1-1 0,0 1 0,1 0 0,-1 0 0,0 0 0,1 0 0,-1 0 0,1 0 0,-1 0 0,0 0 0,1 1 0,-1-1 0,0 0 0,0 1 0,1-1 0,-1 1 0,0 0 0,0-1 0,0 1 0,1 0 0,-1 0 0,0-1 0,0 1 0,0 0 0,0 0 0,1 2 0,1 1 4,-1 0 0,1 0 0,-1 0 0,1 0 0,-2 0 0,1 0 0,0 0 0,-1 1 0,1-1 0,0 9 0,-1 1 0,0-1-1,-2 1 1,1 0 0,-2 0 0,1-1 0,-2 1 0,0-1-1,-1 0 1,0 0 0,-1 0 0,0 0 0,-1-1 0,0 1-1,-1-2 1,-1 1 0,0-1 0,0 0 0,-1 0 0,-1-1-1,1-1 1,-2 1 0,1-2 0,-18 12 0,15-14 29,7-4 6,8-6 41,1 1-80,1 1 1,-1 0-1,1 0 0,0 1 1,0-1-1,0 1 0,0-1 1,7 0-1,11-5 11,60-25 30,-1-4-1,-2-4 1,143-97 0,-217 134-47,78-61 100,-73 56-72,-2-1 0,1 0 0,-1 0 0,-1 0 0,1-1 0,8-17 0,-15 26-27,0 0 0,-1-1-1,1 1 1,-1 0 0,1-1 0,-1 1-1,0 0 1,1-1 0,-1 1 0,0 0 0,0-1-1,0 1 1,0-1 0,0 1 0,0 0-1,0-1 1,-1 1 0,1-1 0,0 1 0,-1 0-1,1-1 1,-1 1 0,0-2 0,-1 2 6,1-1 1,-1 0-1,1 1 1,-1-1-1,0 1 1,0-1-1,0 1 0,0 0 1,0 0-1,0 0 1,0 0-1,0 0 1,-3-1-1,1 1 14,-1 0 0,1 0-1,-1 0 1,0 0 0,0 1-1,1 0 1,-1 0-1,0 0 1,0 0 0,0 1-1,1 0 1,-1 0-1,-4 2 1,8-3-15,0 0 0,1 0 0,-1 1-1,1-1 1,-1 0 0,1 0 0,-1 1 0,1-1-1,-1 1 1,1-1 0,-1 0 0,1 1 0,-1-1 0,1 1-1,0-1 1,-1 1 0,1-1 0,0 1 0,-1 0-1,1-1 1,0 1 0,0-1 0,0 1 0,-1 0 0,1-1-1,0 1 1,0 0 0,0 0-3,1 0-1,-1 0 1,1 0 0,-1 0 0,1 0-1,-1 0 1,1 0 0,-1 0-1,1 0 1,0 0 0,-1 0 0,1 0-1,0 0 1,1 0 0,5 5 0,1-1 0,0 1 0,9 3 0,-7-4 45,-2 1-31,1 0-1,-1 1 0,0 0 1,-1 1-1,0-1 1,0 1-1,0 1 1,-1-1-1,-1 1 1,1 0-1,-1 0 1,-1 1-1,0 0 0,0-1 1,-1 1-1,0 1 1,-1-1-1,0 0 1,0 1-1,-1 14 1,-1-8 29,1-1 1,0 1-1,2 0 0,0-1 1,0 0-1,9 24 1,-10-35-26,0 0 0,1 0 0,-1 0 0,1-1 0,1 1 1,-1 0-1,0-1 0,1 0 0,0 0 0,4 4 0,-4-6-4,-1 0 0,1 0 0,-1 0 0,1 0 0,0-1-1,-1 1 1,1-1 0,0 0 0,0 0 0,0 0 0,0-1 0,0 1-1,0-1 1,0 0 0,6 0 0,-1-2-6,0 0 0,0 0 0,0-1-1,0 0 1,-1 0 0,1-1 0,-1 0 0,0-1 0,0 0 0,0 0 0,0-1-1,-1 0 1,0 0 0,9-11 0,-2 1 15,0 0 0,-2-1 0,0 0 0,-1-1 0,12-28 0,0-13-31,-22 55 0,0 0 0,0-1 0,0 1 0,0-1 0,-1 1 0,0 0 0,0-1 0,0 1 0,0-1 0,-1 1 0,1-1 0,-2-4 0,1 9 0,1-1 0,0 0 0,-1 1 0,1-1 0,-1 0 0,1 1 0,-1-1 0,1 1 0,-1-1 0,1 0 0,-1 1 0,1-1 0,-1 1 0,0 0 0,1-1 0,-1 1 0,0-1 0,1 1 0,-1 0 0,0 0 0,1-1 0,-1 1 0,0 0 0,0 0 0,0 0 0,1 0 0,-1 0 0,0 0 0,0 0 0,1 0 0,-1 0 0,0 0 0,0 0 0,1 1 0,-1-1 0,0 0 0,0 0 0,1 1 0,-1-1 0,0 1 0,1-1 0,-1 0 0,1 1 0,-1-1 0,0 2 0,-3 1 0,-1 0 0,2 0 0,-1 1 0,0-1 0,-4 7 0,3-3 0,1 0 0,-1 1 0,1 0 0,1-1 0,0 2 0,0-1 0,0 0 0,1 1 0,0-1 0,1 1 0,0-1 0,0 1 0,1 0 0,0-1 0,3 16 0,-3-19 0,1 0 0,0-1 0,1 1 0,-1 0 0,1 0 0,0-1 0,0 1 0,0-1 0,1 0 0,-1 0 0,1 0 0,0 0 0,0 0 0,1 0 0,-1-1 0,1 0 0,0 1 0,-1-1 0,2-1 0,-1 1 0,0 0 0,0-1 0,1 0 0,-1 0 0,1-1 0,0 1 0,0-1 0,-1 0 0,8 1 0,-6-2 0,0 0 0,0 0 0,0 0 0,1-1 0,-1 0 0,0 0 0,0-1 0,0 1 0,0-1 0,0-1 0,-1 1 0,1-1 0,-1 0 0,1 0 0,-1-1 0,8-6 0,6-8 0,0 0 0,28-37 0,-15 18 0,5-7 0,-15 18 0,34-33 0,-56 60 0,0-1 0,0 0 0,0 1 0,0-1 0,0 1 0,0-1 0,0 0 0,0 1 0,0-1 0,0 1 0,0-1 0,0 0 0,0 1 0,0-1 0,0 0 0,0 1 0,0-1 0,1 1 0,-1-1 0,0 0 0,0 1 0,0-1 0,1 0 0,-1 0 0,0 1 0,1-1 0,-1 0 0,0 1 0,0-1 0,1 0 0,-1 0 0,0 0 0,1 1 0,-1-1 0,1 0 0,-1 0 0,0 0 0,1 0 0,-1 0 0,0 0 0,1 0 0,-1 0 0,1 0 0,-1 0 0,0 0 0,1 0 0,-1 0 0,1 0 0,-1 0 0,0 0 0,1 0 0,-1 0 0,1 0 0,-1-1 0,0 1 0,1 0 0,-1 0 0,0 0 0,1-1 0,-1 1 0,0 0 0,0 0 0,1-1 0,-1 1 0,0 0 0,0-1 0,1 1 0,-1 0 0,0-1 0,-3 40 0,1-29 0,-1 22 0,-2-1 0,-2-1 0,0 1 0,-2-1 0,-2 0 0,0-1 0,-17 29 0,26-54 0,-1 1 0,1-1 0,-1 0 0,-1 0 0,1 0 0,0 0 0,-6 4 0,8-8 0,0 1 0,0 0 0,0 0 0,0-1 0,-1 1 0,1-1 0,0 1 0,0-1 0,-1 0 0,1 1 0,0-1 0,-1 0 0,1 0 0,0 0 0,-1 0 0,1 0 0,-1 0 0,1 0 0,0-1 0,-1 1 0,1 0 0,0-1 0,0 1 0,-1-1 0,1 1 0,0-1 0,0 0 0,0 1 0,-1-1 0,1 0 0,-1-1 0,-6-6 0,1 0 0,0-1 0,0 0 0,0 0 0,1-1 0,1 1 0,0-1 0,0 0 0,1-1 0,0 1 0,-3-18 0,6 27 0,0-1 0,1 1 0,-1-1 0,1 0 0,0 1 0,-1-1 0,1 0 0,0 0 0,0 1 0,0-1 0,0 0 0,0 1 0,1-1 0,0-2 0,-1 4 0,1-1 0,0 1 0,0-1 0,0 1 0,0 0 0,0-1 0,0 1 0,0 0 0,0 0 0,0-1 0,1 1 0,-1 0 0,0 0 0,0 0 0,0 1 0,0-1 0,0 0 0,0 0 0,0 0 0,0 1 0,0-1 0,0 1 0,0-1 0,0 0 0,1 2 0,57 20 0,31 10 0,-72-27 0,-1-1 0,1-1 0,27 2 0,-39-5 0,0 0 0,1-1 0,-1 0 0,0 0 0,0 0 0,0-1 0,0 1 0,0-1 0,-1-1 0,1 1 0,0-1 0,-1 0 0,10-8 0,-1-1 0,-1 0 0,0-1 0,-1-1 0,0 0 0,15-24 0,39-84 0,-53 85 0,-11 31 0,-1 0 0,1 0 0,1 0 0,-1 0 0,1 0 0,0 0 0,1 1 0,6-9 0,-9 20 0,0 0 0,0 1 0,0-1 0,-1 1 0,-1 10 0,-3 70 0,4-45 0,-2-1 0,-2 1 0,-13 57 0,17-98 0,0 0 0,-1-1 0,1 1 0,0-1 0,0 1 0,0 0 0,0-1 0,-1 1 0,1-1 0,0 1 0,-1-1 0,1 1 0,0 0 0,-1-1 0,1 0 0,-1 1 0,1-1 0,0 1 0,-1-1 0,1 1 0,-1-1 0,1 0 0,-1 1 0,0-1 0,1 0 0,-1 0 0,1 1 0,-1-1 0,-1 0 0,1 0 0,0 0 0,0-1 0,0 1 0,-1-1 0,1 1 0,0 0 0,0-1 0,0 0 0,0 1 0,0-1 0,0 0 0,0 0 0,-2-1 0,-2-4 0,0 0 0,0 0 0,-7-11 0,4 2 0,-12-31 0,14 31 0,2-4 0,5 19 0,-1 0 0,0 0 0,0 0 0,0-1 0,0 1 0,0 0 0,0 0 0,1 0 0,-1 0 0,0-1 0,0 1 0,0 0 0,0 0 0,1 0 0,-1 0 0,0 0 0,0-1 0,0 1 0,1 0 0,-1 0 0,0 0 0,0 0 0,1 0 0,-1 0 0,0 0 0,0 0 0,1 0 0,-1 0 0,0 0 0,0 0 0,0 0 0,1 0 0,-1 0 0,0 0 0,0 0 0,1 0 0,-1 1 0,31 16 0,-20-9 0,1-1 0,1 1 0,0-2 0,0 0 0,24 7 0,-30-11 0,0-1 0,-1 0 0,1 0 0,0-1 0,-1 1 0,1-2 0,0 1 0,0-1 0,-1 0 0,1 0 0,-1-1 0,9-3 0,0-1 0,-1 0 0,0-2 0,-1 0 0,1 0 0,-1-1 0,-1-1 0,14-13 0,5-8 0,34-46 0,-58 64 0,-6 10 0,-2 8 0,-5 11 0,1 1 0,0 1 0,1-1 0,-2 33 0,6-46 0,-1 1 0,2-1 0,-1 1 0,0-1 0,1 1 0,0-1 0,0 0 0,0 1 0,1-1 0,-1 0 0,1 0 0,0 0 0,0 0 0,1 0 0,-1 0 0,1 0 0,-1-1 0,1 1 0,1-1 0,-1 0 0,0 0 0,1 0 0,-1-1 0,9 5 0,-9-5 0,1-1 0,-1 0 0,1 0 0,0-1 0,-1 1 0,1-1 0,0 0 0,-1 1 0,1-2 0,0 1 0,-1 0 0,1-1 0,0 0 0,-1 0 0,1 0 0,-1 0 0,1 0 0,-1-1 0,1 1 0,4-4 0,9-6 0,0 0 0,24-21 0,-28 21 0,3-3 0,24-27 0,-10 9 0,-30 31 0,1 0 0,0 0 0,0 0 0,0 0 0,0 1 0,0-1 0,0 0 0,0 0 0,0 1 0,0-1 0,0 1 0,1-1 0,-1 1 0,0-1 0,0 1 0,2 0 0,-2 0 0,-1 0 0,1 1 0,-1-1 0,1 0 0,-1 1 0,0-1 0,1 1 0,-1-1 0,0 1 0,1-1 0,-1 1 0,0-1 0,1 1 0,-1-1 0,0 1 0,0-1 0,0 1 0,0-1 0,0 1 0,1 0 0,-1-1 0,0 1 0,0-1 0,0 1 0,0 0 0,-1-1 0,1 1 0,0-1 0,0 1 0,0-1 0,0 1 0,-1 0 0,1 0 0,-3 14 0,-1 5 0,-2 38 0,5-54 0,1 1 0,0-1 0,1 1 0,-1-1 0,1 0 0,-1 1 0,1-1 0,1 0 0,-1 1 0,1-1 0,-1 0 0,1 0 0,0 0 0,5 6 0,-6-10 0,-1 1 0,1 0 0,0 0 0,0-1 0,0 1 0,0-1 0,0 1 0,0-1 0,0 0 0,1 1 0,-1-1 0,0 0 0,0 0 0,0 1 0,0-1 0,0 0 0,0 0 0,1 0 0,-1 0 0,0-1 0,0 1 0,0 0 0,0 0 0,0-1 0,0 1 0,0-1 0,0 1 0,1-1 0,29-18 0,-31 19 0,89-77 0,-57 48 0,53-38 0,-84 66 0,0 0 0,0 0 0,1 0 0,-1 0 0,0 1 0,0-1 0,1 0 0,-1 1 0,1-1 0,-1 1 0,0 0 0,1-1 0,-1 1 0,1 0 0,-1 0 0,1 0 0,-1 0 0,1 0 0,-1 0 0,1 0 0,-1 0 0,1 1 0,-1-1 0,1 1 0,-1-1 0,0 1 0,1-1 0,-1 1 0,0 0 0,1 0 0,-1-1 0,0 1 0,0 0 0,0 0 0,0 0 0,1 2 0,3 4 0,0 0 0,-1 1 0,0-1 0,0 1 0,3 13 0,11 17 0,-15-32 0,0-1 0,1 0 0,0 0 0,0 0 0,1 0 0,-1 0 0,1-1 0,0 0 0,1 0 0,-1 0 0,0-1 0,1 0 0,0 0 0,0 0 0,0-1 0,0 0 0,0 0 0,0 0 0,1-1 0,-1 0 0,1 0 0,-1-1 0,0 1 0,1-2 0,-1 1 0,1-1 0,-1 1 0,1-2 0,-1 1 0,0-1 0,9-3 0,-5 0 0,0 0 0,0-1 0,-1 0 0,1-1 0,-1 0 0,-1-1 0,1 1 0,-1-2 0,10-12 0,-10 10 0,0 0 0,0-1 0,-1 1 0,-1-1 0,0-1 0,-1 1 0,7-22 0,-12 32 0,1 0 0,-1 0 0,1 0 0,-1 0 0,0 0 0,1 0 0,-1 0 0,0 0 0,0 0 0,0 0 0,-1 0 0,1 0 0,-1 0 0,1 0 0,-1 0 0,1 0 0,-1 0 0,-2-3 0,2 4 0,0 0 0,0 1 0,-1-1 0,1 0 0,0 1 0,-1-1 0,1 1 0,0-1 0,-1 1 0,1 0 0,-1 0 0,1 0 0,0 0 0,-1 0 0,1 0 0,-1 0 0,1 0 0,-1 0 0,1 1 0,0-1 0,-1 0 0,1 1 0,0-1 0,-1 1 0,1 0 0,0-1 0,-1 2 0,-3 0 0,0 1 0,1 0 0,-1 0 0,1 0 0,0 0 0,0 1 0,0 0 0,1-1 0,-1 1 0,1 1 0,0-1 0,0 0 0,0 1 0,1 0 0,0-1 0,0 1 0,0 0 0,0 0 0,1 0 0,-1 0 0,1 1 0,1-1 0,-1 0 0,1 8 0,0-3 0,0 0 0,1 0 0,0 0 0,1 0 0,0 0 0,0 0 0,1 0 0,1-1 0,0 1 0,0-1 0,0 0 0,7 8 0,-5-9 0,0 0 0,1 0 0,0-1 0,0 0 0,1-1 0,0 1 0,0-1 0,0-1 0,1 0 0,0 0 0,0 0 0,0-1 0,1-1 0,-1 0 0,1 0 0,0-1 0,0 0 0,0 0 0,0-1 0,0-1 0,0 0 0,0 0 0,0-1 0,0 0 0,18-4 0,-25 4 119,-1-1 0,1 1 0,0 0-1,-1-1 1,1 0 0,-1 0 0,4-2 0,6-8-3304,-9 9 1484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32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224 922 8240,'0'0'5710,"12"-14"-4948,35-44 153,45-77 0,40-118 659,-21-9-111,-81 188-1016,-25 63-347,16-44 309,-20 50-314,1 0 1,-1 0-1,0 0 1,-1 0-1,1-1 1,-1 1-1,0 0 1,-1-7-1,1 12-84,0-1 0,0 1 0,0 0 1,0 0-1,0-1 0,0 1 0,0 0 0,0 0 0,0-1 1,0 1-1,0 0 0,-1 0 0,1 0 0,0-1 0,0 1 0,0 0 1,0 0-1,0 0 0,-1-1 0,1 1 0,0 0 0,0 0 0,0 0 1,-1 0-1,1-1 0,0 1 0,0 0 0,0 0 0,-1 0 1,1 0-1,0 0 0,0 0 0,-1 0 0,1 0 0,0 0 0,0 0 1,-1 0-1,1 0 0,0 0 0,0 0 0,-1 0 0,1 0 0,0 0 1,0 0-1,-1 0 0,1 0 0,0 0 0,0 0 0,-1 0 1,1 1-1,0-1 0,0 0 0,-1 0 0,-12 11 296,11-8-268,-23 21 201,2 2 0,1 0-1,-21 35 1,-48 92 306,67-110-380,-168 320 1082,105-194-668,67-131-422,-12 22 376,2 1 0,-32 96-1,61-156-508,1-1 0,0 1 0,-1 0 0,1 0 0,0 0 0,0 0 0,0 0 1,-1 0-1,1 0 0,0 0 0,0 0 0,0 0 0,1 0 0,-1 0 0,0 0 0,0 0 0,0 0 0,1 1 0,0-1-12,-1-1 1,1 0 0,-1 0 0,0 1 0,1-1 0,-1 0 0,1 0 0,-1 0 0,1 0-1,-1 0 1,1 0 0,-1 0 0,1 0 0,-1 0 0,1 0 0,-1 0 0,1 0 0,-1 0-1,1 0 1,-1 0 0,0 0 0,1-1 0,-1 1 0,1 0 0,0-1 0,34-23 315,92-82 234,116-94 279,11 19-45,-50 46 194,-189 121-545,-11 9-200,-12 10-138,-11 10-108,1 1 0,1 1 0,0 1 0,1 0 0,1 1 0,1 1 0,-22 39 0,34-55 0,0 0 0,0 1 0,0 0 0,0 0 0,1-1 0,0 1 0,0 0 0,0 0 0,1 0 0,0 0 0,0 0 0,0 0 0,0 0 0,1 0 0,0 0 0,0 0 0,0 0 0,0 0 0,1 0 0,0-1 0,0 1 0,0-1 0,1 1 0,0-1 0,-1 0 0,1 0 0,1 0 0,-1 0 0,0-1 0,1 1 0,0-1 0,7 5 0,-10-7 0,1 0 0,0 1 0,0-1 0,0 0 0,0 0 0,0 0 0,0 0 0,0-1 0,0 1 0,0 0 0,0-1 0,0 0 0,0 1 0,1-1 0,-1 0 0,0 0 0,0 0 0,0 0 0,3-1 0,-2 0 0,0 0 0,0-1 0,0 1 0,0-1 0,0 1 0,0-1 0,-1 0 0,1 0 0,-1 0 0,0 0 0,4-5 0,1-3 0,0 1 0,-1-1 0,0 0 0,-1-1 0,8-20 0,-5 9 0,6-32 0,-12 46 0,-1-1 0,0 1 0,-1-1 0,0 0 0,0 0 0,-1 1 0,-2-10 0,1 10 0,0 0 0,0 0 0,-1 0 0,-1 0 0,-4-9 0,9 16 0,0 0 0,0 1 0,0-1 0,0 0 0,0 1 0,0-1 0,0 1 0,1-1 0,-1 1 0,0 0 0,0 0 0,2-1 0,66-5 0,-46 6 0,34-7 0,-38 2 0,-1-1 0,1-1 0,21-10 0,-21 8 0,1 1 0,23-7 0,-11 1 0,-29 12 0,-1 0 0,1 0 0,0 1 0,-1 0 0,1-1 0,0 1 0,0 0 0,0 0 0,0 1 0,0-1 0,0 0 0,0 1 0,1 0 0,5 0 0,-5 4 0,0-1 0,0 1 0,0 0 0,0 1 0,0-1 0,4 8 0,-7-9 0,0-1 0,-1 0 0,1 0 0,-1 0 0,0 1 0,1-1 0,-1 0 0,0 0 0,0 1 0,-1-1 0,1 0 0,0 0 0,-1 1 0,1-1 0,-3 4 0,-14 34 0,-10 5 0,18-32 0,0 1 0,2 1 0,-12 26 0,19-40 0,-1 1 0,1-1 0,-1 1 0,1 0 0,0-1 0,0 1 0,-1 0 0,1-1 0,0 1 0,1 0 0,-1-1 0,0 1 0,0-1 0,1 1 0,-1 0 0,1-1 0,-1 1 0,1-1 0,0 1 0,1 2 0,0-2 0,0 0 0,0 0 0,0 0 0,1 0 0,-1 0 0,1 0 0,-1-1 0,1 1 0,-1-1 0,6 2 0,1 0 0,0 0 0,1-1 0,-1 0 0,0-1 0,1 0 0,12 0 0,4-3 0,0-1 0,0-1 0,0-1 0,47-17 0,95-51 0,-52 5 0,-108 63 0,-6 4 0,0 0 0,-1 0 0,1 0 0,0 0 0,1 0 0,-1 0 0,0 1 0,0-1 0,0 1 0,0-1 0,1 1 0,1 0 0,28-14 0,-35 15 0,-1 0 0,1 0 0,-1 0 0,1 1 0,-1 0 0,1-1 0,0 1 0,0 1 0,-5 3 0,-19 11 0,18-13 0,0 0 0,1 0 0,-1 1 0,1 0 0,-14 12 0,20-15 0,-1 0 0,1 1 0,0-1 0,0 0 0,0 1 0,1 0 0,-1 0 0,0-1 0,1 1 0,0 0 0,0 0 0,0 0 0,0 0 0,0 0 0,1 1 0,-1-1 0,1 0 0,0 0 0,0 0 0,0 1 0,0-1 0,1 3 0,0-1 0,1 0 0,0 1 0,0-1 0,0-1 0,0 1 0,1 0 0,0 0 0,0-1 0,0 0 0,1 0 0,-1 0 0,1 0 0,0 0 0,0 0 0,1-1 0,-1 0 0,0 0 0,1 0 0,0-1 0,10 4 0,0 0 0,0-1 0,1 0 0,-1-1 0,1-1 0,30 2 0,-33-5 0,0-1 0,1 0 0,-1-1 0,0 0 0,-1-1 0,1-1 0,0 0 0,-1-1 0,15-7 0,1-3 0,0-1 0,44-33 0,-60 39 0,1-1 0,18-20 0,-27 26 0,0 0 0,0 0 0,-1 0 0,0-1 0,0 1 0,0-1 0,0 1 0,-1-1 0,0 0 0,1-7 0,-2 12 0,-1 0 0,0 0 0,0 0 0,1 0 0,-1 0 0,0 1 0,0-1 0,0 0 0,0 0 0,0 0 0,-1 0 0,1 0 0,0 0 0,0 0 0,0 0 0,-1 1 0,1-1 0,-1 0 0,1 0 0,0 0 0,-1 0 0,0 1 0,0-2 0,0 1 0,0 1 0,0 0 0,0-1 0,0 1 0,0 0 0,0 0 0,0-1 0,0 1 0,0 0 0,0 0 0,0 0 0,0 0 0,0 0 0,0 1 0,0-1 0,0 0 0,-2 1 0,-2 1 0,-1 1 0,0-1 0,1 1 0,-1 0 0,-8 7 0,11-8 0,0 0 0,0 1 0,0-1 0,0 1 0,0 0 0,1 0 0,-1 0 0,1 0 0,0 0 0,0 1 0,0-1 0,0 0 0,1 1 0,-1 0 0,1-1 0,0 1 0,0 0 0,0 0 0,1 0 0,-1-1 0,1 1 0,0 0 0,0 0 0,0 0 0,1 0 0,-1 0 0,1-1 0,0 1 0,0 0 0,3 6 0,-1-2 0,0 0 0,0-1 0,1 0 0,0 1 0,1-1 0,0-1 0,0 1 0,0-1 0,0 0 0,1 0 0,0 0 0,1-1 0,-1 0 0,1 0 0,0-1 0,0 0 0,0 0 0,8 3 0,-8-5 0,0 0 0,-1 0 0,1-1 0,0 0 0,0 0 0,0 0 0,0-1 0,0 0 0,0 0 0,0-1 0,0 0 0,0 0 0,0-1 0,-1 0 0,1 0 0,0 0 0,-1-1 0,1 0 0,-1 0 0,0-1 0,8-6 0,3-3 0,0-2 0,-1 0 0,-1 0 0,23-32 0,-14 12 0,29-56 0,-22 26 0,-43 173 0,5-68 0,3-14 0,0 0 0,-2-1 0,-1 0 0,-12 28 0,19-52 0,0 0 0,-1 0 0,1 1 0,-1-1 0,1 0 0,-1 0 0,0 0 0,1 0 0,-1-1 0,0 1 0,0 0 0,0 0 0,1 0 0,-1 0 0,0-1 0,0 1 0,0-1 0,0 1 0,0 0 0,0-1 0,-1 0 0,1 1 0,0-1 0,0 0 0,-2 1 0,1-1 0,0-1 0,0 1 0,0-1 0,0 1 0,0-1 0,0 0 0,0 0 0,1 0 0,-1 0 0,0 0 0,0 0 0,1 0 0,-3-3 0,-5-6 0,0 1 0,1-2 0,-11-16 0,19 27 0,-18-21 0,16 19 0,-1 0 0,1-1 0,0 1 0,0-1 0,0 0 0,0 1 0,-3-7 0,9 9 0,-1 0 0,1 1 0,-1-1 0,1 1 0,-1 0 0,6 1 0,-8-1 0,51 10 0,75 7 0,-42-7 0,-18 0 0,67 8 0,-117-16 479,-12 4 25,-6-5-956,0 0 0,0 0 1,-1 0-1,1-1 0,0 1 0,-1 0 1,1-1-1,0 1 0,-4 2 0,4-4 52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48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96 202 4312,'0'0'8178,"-11"1"-7627,-36 4 21,45-4-424,0-1 1,-1 0-1,1 0 0,0 0 1,0 0-1,0 0 0,0-1 1,0 1-1,0-1 0,0 1 1,0-1-1,-3-1 0,4 1-102,1 1 0,-1-1 0,1 1-1,-1-1 1,1 1 0,-1-1-1,1 1 1,-1-1 0,1 0-1,-1 1 1,1-1 0,0 0-1,0 1 1,-1-1 0,1 0 0,0 0-1,0 1 1,0-1 0,-1 0-1,1 0 1,0 1 0,0-2-1,1-3 49,1 0 0,-1 0-1,1 0 1,-1 0 0,1 0-1,1 1 1,3-6-1,0-3 124,2-5 271,22-35 0,-25 46-253,0 0 0,0 1-1,1 0 1,0-1 0,0 2-1,0-1 1,13-8-1,-19 14-200,1 0 0,-1 0 0,0-1 1,1 1-1,-1 0 0,0 0 0,1 0 0,-1 0 0,1 0 0,-1 0 0,0 0 0,1 0 0,-1 0 0,1 0 0,-1 0 0,0 0 0,1 0 0,-1 0 0,0 0 0,1 0 0,-1 1 0,1-1 0,-1 0 0,0 0 0,1 0 0,-1 0 0,0 1 0,1-1 1,-1 0-1,0 0 0,0 1 0,1 0 0,10 15 262,-1 1-162,28 33-132,-25-33-2502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0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284 134 5016,'0'0'5922,"-8"-10"-5428,-29-34 36,35 41-439,0 1 0,0 1-1,0-1 1,0 0-1,-1 0 1,1 1 0,0-1-1,-1 1 1,1 0-1,-1 0 1,1 0 0,-1 0-1,1 0 1,-1 0-1,0 1 1,0 0 0,1-1-1,-1 1 1,0 0 0,0 0-1,-3 1 1,0 0 85,0 0 1,0 1 0,1 0 0,-1 0-1,0 1 1,-8 4 0,4-1 26,0 1 1,0 0-1,1 1 1,0-1-1,0 2 0,1 0 1,0 0-1,0 0 1,-7 12-1,11-14-83,-1 1 0,1-1 0,0 1-1,1 0 1,-1 0 0,2 0 0,-1 1 0,1-1 0,1 1-1,-1-1 1,1 1 0,1 0 0,0 12 0,1-15-61,0-1 1,1 0-1,-1 0 1,1 0 0,0 0-1,0 0 1,1 0-1,0-1 1,0 1-1,0-1 1,0 1 0,0-1-1,1 0 1,0-1-1,0 1 1,0-1-1,0 1 1,0-1 0,1 0-1,8 3 1,-2-1 25,0 0 0,0-1 0,0 0 0,0-1 0,1 0 1,0-1-1,0 0 0,15 0 0,-9-2 27,1-1 0,-1-1 0,0 0 0,1-2 0,-1 0 0,-1-1 0,1-1 0,-1 0 0,24-13 0,-32 14-51,-1 0-1,0 0 0,0-1 1,-1 0-1,0-1 0,0 1 1,0-1-1,10-14 0,-14 15-17,1 0-1,-1 0 0,-1 0 1,1 0-1,-1 0 0,0 0 1,0-1-1,-1 1 0,1-1 1,-2 1-1,1-1 0,-1 1 1,0-13-1,-2 9-1,1 1 0,-2-1 0,1 1 0,-1 0 0,-1 0 0,1 0 0,-1 0 0,-1 1 0,0-1 0,0 1 0,-1 1 0,0-1 0,0 1 0,0 0-1,-1 0 1,0 0 0,-1 1 0,1 0 0,-1 1 0,-16-9 0,16 10 10,-1 0-1,0 0 0,0 1 1,0 0-1,0 0 0,0 1 1,-1 0-1,1 1 0,-1 0 1,1 0-1,-1 1 0,0 1 1,1-1-1,-1 1 0,1 1 1,0 0-1,-1 0 0,1 1 1,0 0-1,-16 9 0,18-8-2,0 0-1,0 0 1,0 1-1,1 0 1,0 0-1,0 1 0,0-1 1,1 1-1,-8 12 1,12-17-45,0 0 0,1 0 0,-1 0 0,1 0-1,0 0 1,-1 0 0,1 0 0,0 0 0,0 0 0,0 0 0,-1 0 0,1 0 0,0 0 0,0 0-1,0 0 1,1 0 0,-1 0 0,0 0 0,0 0 0,0 0 0,1 0 0,-1 0 0,1 0 0,0 1-1,0 0-12,0-1 0,1 1-1,-1 0 1,1-1-1,0 1 1,0-1-1,-1 0 1,1 1-1,0-1 1,4 1-1,3 2-80,0 0-1,0-2 1,0 1-1,12 1 1,49 4-789,-47-6-2080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1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9440,'0'0'664,"0"11"-278,1 42 70,2-10 927,-7 78 1,3-114-1158,0-4 68,0 1-1,1 0 1,-1 0 0,1 0-1,0 0 1,0 0 0,1 0-1,0 5 1,1-10-139,0 0 0,0 0 0,-1 0-1,1 0 1,0-1 0,-1 1 0,1 0-1,-1-1 1,1 1 0,1-4 0,41-65 716,16-25 51,-55 87-820,-4 7-68,-1 0 1,1 0-1,-1-1 0,1 1 1,-1 0-1,1 0 0,0 0 1,-1 0-1,1 0 0,0 0 1,0 0-1,0 1 0,-1-1 1,1 0-1,0 0 0,0 1 1,0-1-1,1 0 0,-1 1 1,0-1-1,0 1 0,0 0 1,0-1-1,0 1 0,1 0 1,-1 0-1,0-1 0,0 1 1,3 0-1,-3 3 19,1-1 1,-1 1-1,0-1 0,0 1 1,0 0-1,0-1 0,0 1 1,1 5-1,-2-6-13,6 24 224,-3-13-25,0 0-1,0 0 1,1 0 0,11 21-1,-14-33-240,-1 0 0,1 0 0,0 0 1,0 1-1,0-1 0,0 0 0,1-1 0,-1 1 0,0 0 0,0 0 0,0 0 0,1-1 0,-1 1 0,0-1 0,1 1 0,-1-1 0,0 1 0,1-1 0,-1 0 0,1 1 0,-1-1 1,1 0-1,1 0 0,10-1-2988,-12 1 2889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1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10848,'0'0'2904,"-1"16"-2412,-28 271 2238,28-269-2522,-4 28 1347,3 78 1,6-100-793,-4-24-725,0 0 1,-1 1-1,1-1 1,0 0-1,0 1 1,0-1-1,1 1 0,-1-1 1,0 0-1,0 1 1,0-1-1,0 0 1,0 1-1,0-1 1,0 1-1,1-1 0,-1 0 1,0 1-1,0-1 1,1 0-1,-1 0 1,0 1-1,0-1 1,1 0-1,-1 0 0,0 1 1,1-1-1,-1 0 1,0 0-1,1 0 1,-1 1-1,0-1 1,1 0-1,-1 0 0,0 0 1,1 0-1,-1 0 1,1 0-1,-1 0 1,0 0-1,1 0 1,-1 0-1,0 0 0,1 0 1,10-5-3324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36 11152,'0'0'4204,"-1"14"-3648,0-4-414,-1 2 176,1 0 0,0 1 1,1-1-1,0 0 1,1 1-1,1-1 0,3 17 1,-5-29-283,0 0 1,1 0 0,-1 1 0,0-1-1,0 0 1,0 0 0,0 1 0,0-1-1,1 0 1,-1 0 0,0 0-1,0 1 1,1-1 0,-1 0 0,0 0-1,0 0 1,1 0 0,-1 1 0,0-1-1,0 0 1,1 0 0,-1 0-1,0 0 1,0 0 0,1 0 0,-1 0-1,0 0 1,1 0 0,-1 0 0,0 0-1,0 0 1,1 0 0,-1 0 0,0 0-1,1 0 1,-1-1 0,15-7 637,10-16 2,52-91 1029,-54 84-906,-21 86-56,-4 34-460,-4 0 1,-4 0 0,-3-1-1,-47 159 1,59-242-243,-1 0 0,0-1 0,0 1 0,0-1 0,0 1 0,-1-1 0,1 0 0,-1 0 0,0 0 0,-5 5-1,6-8-18,1-1-1,0 1 0,0 0 1,0 0-1,0-1 0,0 1 1,-1-1-1,1 1 0,0-1 1,0 0-1,-1 1 0,1-1 1,0 0-1,-1 0 0,1 0 1,0 0-1,-2 0 0,0-1 1,1 1-1,0-1 1,0 0-1,0 0 0,0 0 1,0 0-1,0 0 0,0 0 1,0-1-1,0 1 0,0-1 1,1 1-1,-3-3 1,-7-9 46,1 0 0,0-1 0,1 0 0,0 0 0,1-1 0,-8-23 0,10 25-7,2-1-1,0 0 1,0 1-1,1-1 1,1 0-1,1-1 1,0 1-1,1-17 1,0 27-42,1 0-1,0 0 1,0 0 0,1 0 0,-1 0 0,1 0 0,0 1 0,0-1-1,0 0 1,0 1 0,0 0 0,1 0 0,0 0 0,0 0-1,0 0 1,0 0 0,0 1 0,0-1 0,1 1 0,-1 0-1,1 0 1,-1 0 0,5-1 0,10-4 31,0 1 0,1 0 1,29-4-1,-48 10-49,24-3 75,-1 0 0,1 2 0,-1 0 0,1 2 0,0 1 0,-1 1 0,1 0 0,40 13 0,-60-15-52,-1 1-1,0-1 1,1 1-1,-1 0 1,0-1-1,0 2 1,0-1-1,0 0 1,0 0 0,0 1-1,-1 0 1,1-1-1,2 5 1,1 3-260,0 0-1,8 19 1,-1-3-3316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3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11 5016,'0'0'4506,"-14"-2"-4087,-1-1-277,9 2-82,0-1-1,0 1 0,0 0 0,0 1 0,0 0 0,0 0 0,-1 0 0,1 0 0,0 1 0,0 0 0,0 0 1,-8 3-1,-23 10 885,1 1 0,-53 31-1,69-34-402,0 0 0,1 2-1,1 0 1,0 2 0,-25 27-1,37-36-353,1-1-1,0 1 0,1 0 0,0 0 0,0 0 0,0 1 0,1-1 0,0 1 1,0 0-1,1 0 0,-3 14 0,5-17-101,0 0 0,0 0 0,1-1 0,-1 1 0,1 0 0,0-1 0,0 1 1,0-1-1,1 1 0,-1-1 0,1 1 0,0-1 0,1 0 0,-1 0 0,1 0 0,0 0 0,-1 0 0,2-1 0,-1 1 1,0-1-1,7 5 0,-2-3 10,0 1 0,1-2 0,-1 1 0,1-1 0,0-1 0,0 1 0,0-2 0,1 1 0,-1-1 0,0 0 0,1-1 0,19 0 0,-2-2 90,1-1 0,-1-1-1,35-9 1,-24 3 12,-1-1 0,0-2 0,-1-2 0,0-1 0,-1-2 0,33-21 0,-64 35-158,1 0 0,-1 0 0,0 0 0,0-1 0,0 0 0,0 1 0,-1-2 0,1 1 0,-1 0 0,0-1 0,0 1 0,-1-1 0,1 0 0,2-9 0,-4 10-10,0-1 0,-1 0 0,1 1 0,-1-1 0,0 0 0,0 0 0,-1 1 0,1-1 0,-1 0 0,0 1 0,-1-1 0,1 1 0,-1-1 0,0 1 0,0 0 1,-4-8-1,1 5 5,0 1 0,0 0 0,0 0 0,0 0 0,-1 1 0,0-1 0,0 1 0,-10-5 0,-7-4 94,-26-12-1,37 21-95,-7-3 28,0 1-1,0 1 1,-1 1 0,0 1-1,0 1 1,0 0 0,0 1-1,-23 2 1,37 0-29,-1 1 1,0 0-1,0 0 0,-10 4 0,15-5-30,0 1 0,0-1-1,0 1 1,0 0-1,0 0 1,0 0-1,0 0 1,0 0 0,0 1-1,0-1 1,0 1-1,1-1 1,-1 1 0,1-1-1,-1 1 1,1 0-1,-2 3 1,3-5-16,0 1 0,0 0 0,0-1 1,0 1-1,0-1 0,0 1 0,0 0 0,0-1 0,0 1 0,0 0 1,0-1-1,1 1 0,-1-1 0,0 1 0,0-1 0,1 1 1,-1 0-1,0-1 0,1 1 0,-1-1 0,1 0 0,-1 1 1,1-1-1,-1 1 0,1-1 0,-1 0 0,1 1 0,-1-1 1,1 0-1,-1 1 0,1-1 0,0 0 0,18 7-2698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2:16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34 6928,'0'0'13905,"4"13"-13553,50 159 920,-37-122-725,13 60 1,-5-14-123,-18-69-251,-1 0 0,-1 1 1,-2-1-1,1 45 0,-16 109 871,11-173-970,0-1 0,-1 0 0,0 0 0,0 0 1,-6 14-1,7-19-40,0 1 0,-1-1 0,1 1 0,-1-1 0,1 0 0,-1 0 0,0 0 0,0 0 0,0 0 0,0 0 0,0-1 0,-1 1 0,1 0 1,0-1-1,-1 0 0,1 0 0,-1 0 0,-4 2 0,5-3-4,0 0 0,0 0 1,0 0-1,0 0 0,0 0 0,0-1 1,0 1-1,0-1 0,0 1 0,0-1 1,1 0-1,-1 0 0,0 0 0,0 0 1,-2-2-1,-23-19 195,27 22-224,-5-5 47,1 0 0,0-1 0,0 0 0,0 1 0,1-1 0,-1 0 0,2-1 0,-1 1 0,-3-12 0,0-8 135,-4-30-1,8 47-140,1-5 18,0-1 1,1 1 0,0 0-1,1 0 1,1 0-1,3-16 1,28-84 237,-20 76-209,3 0-1,1 0 0,38-62 0,-37 74-49,0 0 0,2 1 0,1 1 1,1 1-1,37-30 0,42-40-310,-82 69-3591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4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0 9744,'0'0'2204,"-8"18"-1696,-1-1-362,-5 12 192,0 1 0,-10 36 0,10-11 532,-13 86 1,5 61 670,17-153-1158,0 57 1184,9 111 0,-3-184-1081,5 15 363,-5-45-771,-1 0 0,1-1-1,0 1 1,0-1-1,0 1 1,0 0-1,0-1 1,1 0-1,-1 1 1,1-1 0,0 0-1,-1 0 1,1 0-1,0 0 1,3 2-1,-3-4-48,0 0 0,0 0 0,0-1 0,1 1 0,-1-1 0,0 1 0,0-1 0,0 0 0,0 0 0,0 0 0,0 0 0,0 0 0,-1 0 0,4-3 0,14-12-2950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4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10344,'0'0'4049,"-1"13"-3297,-32 231 3138,32-239-3701,0 1 0,0 0-1,0 0 1,1 0 0,0 0 0,1 11-1,-1-15-267,0-1 1,1 1-1,-1 0 0,1 0 0,0-1 1,-1 1-1,1 0 0,0-1 0,0 1 1,0-1-1,0 1 0,0-1 0,0 1 1,1-1-1,-1 0 0,0 1 0,1-1 1,-1 0-1,1 0 0,-1 0 0,1 0 1,0 0-1,-1-1 0,3 2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4:59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295 536 5416,'0'0'5522,"-11"-7"-5067,-35-22 9,42 26-318,-1 1 1,1 0-1,0 0 1,-1 0-1,0 0 0,1 1 1,-1 0-1,0 0 1,0 0-1,0 1 0,0-1 1,0 1-1,1 0 0,-1 1 1,0-1-1,0 1 1,-7 2-1,2 1 156,0 0 1,1 0-1,0 1 1,0 0-1,0 1 0,-10 8 1,12-8-171,1 1 0,0-1 0,0 1 0,0 0-1,1 1 1,0-1 0,1 1 0,0 0 0,0 0 0,1 0 0,0 1 0,0-1 0,0 1 0,2 0 0,-1 0 0,1-1 0,0 1 0,1 16-1,0-18-35,1 0-1,-1 0 1,2-1-1,-1 1 1,1 0-1,0 0 1,0-1-1,1 0 1,0 1-1,0-1 1,4 7-1,-4-9-26,1 0-1,-1 0 0,1-1 1,0 1-1,0 0 0,0-1 0,0 0 1,0 0-1,1-1 0,-1 1 1,1-1-1,0 0 0,0 0 0,0 0 1,10 1-1,-1-1 37,1 0 0,0-2 0,0 0 0,0 0 0,-1-1 0,1-1 0,0-1 0,-1 0 0,16-6 0,1-1 98,-1-2-1,0-1 1,31-19-1,-50 25-108,0 0-1,0-1 1,-1 0 0,0-1-1,-1 0 1,1-1 0,10-14-1,-19 19 261,-6 7-218,-10 7-32,8-3-64,1 1 1,0-1-1,0 1 1,1 0 0,0 0-1,0 1 1,-5 9-1,9-15-30,0 0 0,0 0 0,1 0-1,-1 0 1,1 0 0,-1 0-1,1 1 1,0-1 0,-1 0 0,1 0-1,1 0 1,-1 1 0,0-1-1,0 0 1,1 0 0,-1 0 0,1 0-1,0 0 1,-1 0 0,1 0-1,0 0 1,0 0 0,0 0 0,1 0-1,-1 0 1,0-1 0,1 1-1,-1 0 1,1-1 0,-1 0 0,1 1-1,0-1 1,0 0 0,0 0-1,3 2 1,0 0 12,1-1 1,-1 0-1,0 0 0,1 0 0,-1-1 1,1 0-1,-1 0 0,1 0 0,0-1 1,-1 0-1,1 0 0,0 0 0,-1-1 1,1 0-1,0 0 0,5-2 0,-8 2 1,1 0 0,0-1 0,-1 1-1,0-1 1,1 0 0,-1 0 0,0 0 0,0 0-1,0 0 1,0-1 0,0 1 0,-1-1 0,1 0-1,-1 0 1,0 0 0,0 0 0,0 0 0,0 0-1,0-1 1,-1 1 0,1 0 0,-1-1-1,0 0 1,0 1 0,1-7 0,-2 6 4,0-1 0,0 1 0,0-1 0,-1 0 0,0 1 0,0-1 0,0 1 0,0-1 0,-1 1 0,1 0 0,-1-1 0,0 1 0,0 0 0,-1 0 0,1 0 0,-6-5 0,4 4 2,0 1 0,-1-1 1,1 1-1,-1 1 0,0-1 0,0 0 0,0 1 0,-1 0 0,1 1 0,-1-1 0,0 1 0,-5-2 0,-29-1 58,110 1-52,94-17 0,-89 10 4,-67 9-28,-1 2 0,1-1 1,0 1-1,-1 0 0,1 1 0,0 0 0,-1 0 0,15 5 0,-19-5 0,0 0-1,0 0 1,0 1-1,0 0 1,0 0-1,0-1 1,0 1 0,0 1-1,-1-1 1,1 0-1,-1 1 1,0-1-1,0 1 1,0 0-1,0 0 1,0 0-1,0 0 1,-1 0 0,0 0-1,1 0 1,0 6-1,0-2 16,-1 0-1,-1 0 0,1 0 1,-1 1-1,0-1 1,-1 0-1,0 0 0,0 0 1,-1 0-1,1-1 1,-1 1-1,-1 0 0,1-1 1,-1 1-1,0-1 1,-1 0-1,0 0 0,0 0 1,-6 7-1,-2 5 261,13-16-61,8-8-116,0-4-36,-1 0 0,16-21 0,-19 22-32,1 1 0,0-1 0,1 2 0,0-1 0,0 1-1,12-9 1,-19 16-38,1-1 0,-1 1-1,1 0 1,0 0 0,-1 0-1,1 0 1,-1 0 0,1 0-1,0 0 1,-1 0 0,1 1-1,-1-1 1,1 0 0,-1 0-1,1 0 1,-1 1 0,1-1-1,-1 0 1,1 1 0,-1-1-1,1 0 1,-1 1 0,1-1-1,-1 0 1,1 1 0,-1-1-1,0 1 1,1-1 0,-1 1-1,0-1 1,1 2 0,9 15-1,-1 6 1,-5-12-1,1 1 1,11 20-1,-14-29-4,-1-1-1,1 1 0,0-1 1,0 1-1,0-1 1,1 0-1,-1 0 1,1 0-1,-1 0 1,1 0-1,-1 0 1,1-1-1,0 1 1,0-1-1,0 0 1,4 1-1,-4-1 4,0-1 0,0-1 0,0 1 0,0 0 0,0-1 0,0 1 0,0-1 0,0 0 0,0 0 0,0 0 0,0 0 0,-1-1 0,1 1 0,0-1-1,-1 0 1,1 0 0,2-2 0,6-5 10,-1-1 1,12-15-1,-10 10 0,-1-1 0,0-1-1,-2 0 1,0 0 0,-1-1 0,0 0 0,-2-1 0,5-18 0,25-161 77,-29 144-58,0-11 123,-1-95 0,-8 154-129,-2 9-15,-3 11-6,-1 10-29,1 0-1,1 1 0,1 0 0,-2 29 1,3 103-73,4-127 97,2-1-1,2 0 0,0 0 0,2 0 0,14 41 0,-18-64 15,0-1 1,1 0-1,0 0 0,0-1 0,0 1 0,0 0 1,1-1-1,-1 0 0,1 0 0,0 0 0,1 0 1,-1-1-1,1 1 0,7 3 0,-9-5 4,1-1 0,-1 1-1,1-1 1,-1 0 0,1 0 0,0 0-1,-1-1 1,1 1 0,0-1 0,0 0-1,0 0 1,-1 0 0,1-1 0,0 1-1,-1-1 1,1 0 0,0 0 0,-1 0-1,1-1 1,-1 1 0,1-1 0,3-2-1,2-2 12,-1-1-1,1 0 1,-1-1 0,-1 1-1,0-2 1,0 1-1,0-1 1,-1 0-1,0 0 1,-1-1-1,0 0 1,0 0-1,-1 0 1,-1 0-1,1-1 1,-2 1-1,1-1 1,0-13-1,-3 21-21,0-1-1,0 0 0,0 1 0,-1-1 0,1 0 0,-1 1 0,0-1 1,0 1-1,0-1 0,0 1 0,-1-1 0,1 1 0,-1 0 1,0 0-1,0-1 0,-4-3 0,15 35-29,-5-22 7,0 1 1,1-1-1,-1 1 1,1-1-1,1 0 1,-1-1-1,10 8 1,-6-5 22,8 8-5,-11-12 1,-1 0 1,0 0-1,0 1 0,0 0 1,-1 0-1,1 0 0,-1 1 1,-1 0-1,1-1 0,-1 1 1,4 10-1,7 13 1,-14-28 2,1 0 0,-1 0 0,1-1 0,-1 1 0,1 0 0,-1-1 0,1 1 0,0-1 1,0 1-1,-1 0 0,1-1 0,0 0 0,0 1 0,-1-1 0,1 1 0,0-1 0,0 0 0,0 0 0,0 1 0,0-1 0,-1 0 0,1 0 0,0 0 0,0 0 1,0 0-1,0 0 0,0 0 0,0 0 0,0-1 0,-1 1 0,1 0 0,1-1 0,7-2 25,-1 0 0,0 0 0,1-1 0,-1-1 0,-1 0 0,1 0 0,-1 0 0,0-1 0,0 1 0,0-2 0,-1 1 0,10-13 0,-7 5 30,1 0-1,17-17 0,-19 59-23,-4-4-3,-2-9-4,8 30 0,-8-40-20,-1-1-1,1 0 1,0 1 0,0-1 0,0 0-1,1 0 1,-1 0 0,1-1 0,0 1-1,0-1 1,4 4 0,-5-6-2,0 0 0,0 0 0,0 0 0,0 0 1,0 0-1,0-1 0,0 1 0,1-1 0,-1 1 0,0-1 0,0 0 0,0 0 1,1 0-1,-1 0 0,0 0 0,0 0 0,0-1 0,0 1 0,1-1 0,-1 0 0,0 1 1,0-1-1,0 0 0,0 0 0,0 0 0,0 0 0,1-2 0,5-2 28,-1-1 1,0 1-1,0-1 0,0 0 0,6-9 0,1-5 39,-1-1 1,-1 0-1,-1 0 0,-1-1 0,9-31 0,-10 30-12,8-23 133,17-79 0,-32 112-194,0 1 0,-1-1 0,0-14 0,-13 53 0,-1 22-28,1 0 0,3 1-1,1 0 1,3 0 0,2 77 0,3-121 12,1 0 0,0 0 0,0 1 0,0-1 1,0 0-1,4 7 0,-5-12 17,0 1 1,0 0-1,1 0 0,-1-1 0,0 1 0,1 0 1,-1-1-1,1 1 0,-1 0 0,1-1 0,-1 1 1,1 0-1,0-1 0,-1 1 0,1-1 1,-1 1-1,1-1 0,0 1 0,0-1 0,-1 0 1,1 1-1,0-1 0,0 0 0,-1 0 1,1 0-1,0 1 0,0-1 0,0 0 0,0 0 1,-1 0-1,1 0 0,0 0 0,0 0 0,0-1 1,-1 1-1,1 0 0,0 0 0,0-1 1,0 1-1,-1 0 0,1-1 0,0 1 0,-1 0 1,1-1-1,1 0 0,5-5 15,-1 0-1,1 0 1,-1 0 0,-1-1 0,1 0-1,-1 0 1,0 0 0,0-1-1,-1 1 1,0-1 0,-1 0 0,0-1-1,3-8 1,-4 12-12,-2 3-5,1-1 1,-1 1-1,1 0 1,0 0-1,0 0 1,0 0-1,0 0 1,0 0-1,3-3 0,-2 4 0,-1 1 0,0-1 0,0 0 0,1 1 0,-1 0 0,0-1 0,1 1-1,-1 0 1,1-1 0,-1 1 0,1 0 0,-1 0 0,0 0 0,1 0 0,-1 0-1,1 1 1,-1-1 0,0 0 0,3 1 0,91 10-12,-84-10 15,-7 0 0,1-1 0,-1 1 0,0 0 0,0 0 0,0 0 0,7 3 0,-10-3-2,0-1 0,-1 1 1,1 0-1,0 0 0,0-1 0,0 1 1,0 0-1,-1 0 0,1 0 1,0 0-1,-1 0 0,1 0 1,-1 0-1,1 0 0,-1 0 1,1 0-1,-1 1 0,0-1 1,0 0-1,1 0 0,-1 0 1,0 0-1,0 1 0,0-1 1,0 0-1,-1 0 0,1 0 1,-1 2-1,-6 28 1,-4 17 5,11-46-6,0 1 1,0-1-1,0 1 0,0-1 1,0 1-1,0 0 1,1-1-1,-1 1 0,1-1 1,0 1-1,-1-1 1,1 0-1,0 1 1,1-1-1,0 3 0,-1-5 0,-1 0 1,1 1-1,-1-1 0,1 0 0,-1 1 0,1-1 0,-1 0 0,1 0 0,0 0 0,-1 0 0,1 1 1,-1-1-1,1 0 0,-1 0 0,1 0 0,0 0 0,-1 0 0,1 0 0,-1 0 0,1-1 0,0 1 0,-1 0 1,1 0-1,-1 0 0,1 0 0,-1-1 0,1 1 0,-1 0 0,1-1 0,-1 1 0,1 0 0,-1-1 1,1 0-1,16-14-1,12-26 1,-25 33 0,2 0 0,-1 0 0,11-12 0,-8 10 0,1 2 0,-9 8 0,1 0 0,-1 0 0,1 1 0,-1-1 0,0 0 0,1 1 0,-1-1 0,1 0 0,-1 1 0,0-1 0,1 1 0,-1-1 0,1 1 0,-1-1 0,0 1 0,0-1 0,1 1 0,-1-1 0,0 1 0,0-1 0,0 1 0,0-1 0,0 1 0,1-1 0,-1 1 0,0 0 0,3 14 0,7 20 0,-9-33 0,-1-1 0,1 1 0,-1-1 0,1 1 0,0-1 0,0 0 0,0 1 0,0-1 0,0 0 0,0 1 0,0-1 0,0 0 0,0 0 0,0 0 0,1 0 0,-1 0 0,2 0 0,-1 0 0,0-1 0,1 0 0,-1 0 0,0-1 0,0 1 0,0 0 0,0-1 0,0 1 0,0-1 0,0 0 0,0 1 0,3-3 0,24-13 0,-21 10 0,0 0 0,0-1 0,0 0 0,-1-1 0,0 0 0,-1 0 0,10-16 0,0-3 0,16-37 0,-19 33 0,85-193 0,-70 150 0,20-83 0,-47 150 0,-2 10 0,-4 12 0,-17 191 0,21-171 0,2-1 0,1 1 0,1-1 0,10 37 0,-7-44 0,-2-8 0,0-1 0,1 0 0,1 0 0,12 25 0,-16-40 0,0 0 0,0 0 0,0 0 0,1 0 0,-1 0 0,1-1 0,-1 1 0,1-1 0,0 1 0,0-1 0,0 0 0,1 0 0,-1 0 0,0-1 0,1 1 0,-1-1 0,1 0 0,0 0 0,-1 0 0,1 0 0,0-1 0,-1 1 0,1-1 0,0 0 0,0 0 0,0-1 0,-1 1 0,1-1 0,0 1 0,-1-1 0,1-1 0,-1 1 0,1 0 0,-1-1 0,1 0 0,-1 1 0,0-1 0,0 0 0,0-1 0,0 1 0,0-1 0,0 1 0,-1-1 0,1 0 0,-1 0 0,0 0 0,0 0 0,0 0 0,0-1 0,2-5 0,-2 4 0,2-5 0,0-1 0,3-18 0,-6 28 0,-1-1 0,1 0 0,-1 1 0,0-1 0,0 0 0,0 0 0,0 0 0,0 1 0,0-1 0,0 0 0,-1 0 0,1 1 0,0-1 0,-1 0 0,0 1 0,1-1 0,-1 0 0,0 1 0,0-1 0,0 1 0,0-1 0,0 1 0,0-1 0,-3-1 0,3 3 0,0-1 0,0 1 0,0 0 0,0 0 0,0 0 0,0-1 0,0 1 0,0 0 0,0 0 0,0 1 0,0-1 0,0 0 0,0 0 0,0 0 0,0 1 0,0-1 0,0 0 0,0 1 0,0-1 0,1 1 0,-1-1 0,0 1 0,0 0 0,0-1 0,0 1 0,1 0 0,-1-1 0,0 1 0,1 0 0,-1 0 0,0 1 0,-22 30 0,21-29 0,-2 5 0,0 0 0,1 0 0,0 1 0,0-1 0,1 1 0,-1 0 0,2 0 0,0 0 0,0 0 0,0-1 0,1 1 0,2 13 0,-2-16 0,1 0 0,0 0 0,0-1 0,0 1 0,1 0 0,0-1 0,0 1 0,0-1 0,1 0 0,0 0 0,0 0 0,0 0 0,0 0 0,1-1 0,0 1 0,0-1 0,0 0 0,0 0 0,1-1 0,6 5 0,-9-7 0,1 0 0,0 0 0,0 0 0,0 0 0,0-1 0,0 1 0,0-1 0,0 0 0,1 0 0,-1 0 0,0 0 0,0-1 0,0 1 0,0-1 0,0 0 0,0 1 0,0-1 0,-1-1 0,1 1 0,0 0 0,0-1 0,-1 1 0,1-1 0,-1 0 0,1 0 0,-1 0 0,2-2 0,8-8 0,0 0 0,-2-1 0,16-22 0,-24 32 0,57-98 0,-22 35 0,-37 66 0,0 0 0,0 0 0,0 0 0,0 0 0,0 0 0,0 0 0,0 0 0,0 0 0,0 1 0,0-1 0,0 0 0,0 0 0,0 0 0,0 0 0,0 0 0,0 0 0,0 0 0,1 0 0,-1 0 0,0 0 0,0 0 0,0 0 0,0 0 0,0 0 0,0 0 0,0 0 0,0 0 0,0 0 0,0 0 0,0 0 0,0 0 0,0 0 0,1 0 0,-1 0 0,0 0 0,0 0 0,0 0 0,0 0 0,0 0 0,0 0 0,0 0 0,0 0 0,0 0 0,0 0 0,0 0 0,0 0 0,0 0 0,0 0 0,1 0 0,-1 0 0,0 0 0,0 0 0,0 0 0,0-1 0,0 1 0,0 0 0,0 0 0,0 0 0,0 0 0,0 0 0,0 0 0,0 0 0,0 0 0,0 0 0,1 10 0,-3 12 0,-4 35 0,6-41 0,-2 0 0,0 0 0,0 0 0,-2-1 0,0 1 0,0-1 0,-2 0 0,-8 18 0,13-32 0,0 1 0,0-1 0,1 0 0,-1 1 0,1-1 0,-1 1 0,1 0 0,-1-1 0,1 1 0,0-1 0,0 1 0,0 0 0,0 2 0,0-6 0,0 0 0,1 0 0,-1 0 0,1 0 0,0 1 0,0-1 0,-1 0 0,1 0 0,0 0 0,0 1 0,1-1 0,-1 1 0,2-3 0,28-25 0,-9 14 0,29-18 0,-36 26 0,0-1 0,0 2 0,28-9 0,-34 13 0,-1 0 0,1 1 0,0 0 0,-1 0 0,1 0 0,0 1 0,0 1 0,16 2 0,-24-3 20,1 0 0,-1 0-1,0 1 1,1-1 0,-1 0 0,0 1-1,1-1 1,-1 1 0,0-1 0,1 1-1,-1 0 1,0-1 0,0 1 0,0 0-1,0 0 1,0 0 0,0 0 0,0 0 0,0 0-1,0 0 1,0 1 0,0-1 0,-1 0-1,1 0 1,0 1 0,-1-1 0,1 0-1,-1 1 1,1-1 0,-1 0 0,0 1-1,0-1 1,0 2 0,0 0-366,-1 0 0,1-1 0,-1 1 0,0-1 0,0 1 0,0-1 0,0 1 0,-1-1 0,1 0 0,-1 1 0,1-1 0,-1 0 0,0 0 0,0 0 0,-3 2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0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14168,'0'0'2365,"16"2"-2059,30 4-97,82 13 563,-102-14-186,1 2-1,46 16 1,-72-22-566,-1-1 1,1 0 0,0 0-1,0 0 1,-1 1 0,1-1-1,-1 0 1,1 1 0,0-1-1,-1 1 1,1-1-1,-1 1 1,1-1 0,-1 1-1,1-1 1,-1 1 0,1-1-1,-1 1 1,0 0 0,1-1-1,-1 1 1,0 0-1,1-1 1,-1 1 0,0 0-1,0-1 1,0 1 0,0 0-1,0-1 1,0 1 0,0 1-1,-3 7-2538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0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11856,'0'0'3240,"63"-49"-2920,-51 47-136,-2 2 0,-2 0-184,-2 0 16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0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10344,'0'0'1424,"76"-53"-1032,-3 29 16,20-2 104,17 8-8,3 10 32,-2 4 0,-8 4-80,-10 4 16,-5 4-248,-7 4 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2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1 907 7328,'0'0'7368,"11"-1"-6836,-5 0-468,0 0 1,0 0 0,0 0-1,0-1 1,0 0 0,-1 0-1,1-1 1,0 1 0,-1-1-1,0-1 1,0 1 0,0-1-1,0 1 1,0-1 0,5-6-1,41-46 490,-3-3-1,-2-1 1,-3-2 0,41-79-1,-78 130-490,34-65 665,-2-1 1,41-129-1,-68 177-370,-9 23-209,1 0 0,-1 0 0,0 0-1,0 0 1,0-1 0,-1 1 0,0-1 0,0 1 0,-1-1 0,0-10 0,0 17-135,-1 0 0,1 0 0,0-1 0,0 1 0,0 0 0,0 0 0,0 0 0,0 0 0,-1 0 0,1-1 0,0 1 0,0 0 0,0 0 0,-1 0 0,1 0 0,0 0 0,0 0 0,0 0 0,-1 0 0,1 0 0,0 0 0,0 0 0,0-1-1,-1 1 1,1 0 0,0 1 0,0-1 0,0 0 0,-1 0 0,1 0 0,0 0 0,0 0 0,0 0 0,-1 0 0,1 0 0,0 0 0,0 0 0,0 0 0,-1 0 0,1 1 0,0-1 0,0 0 0,0 0 0,0 0 0,0 0 0,-1 1 0,1-1 0,0 0 0,0 0 0,0 0 0,0 0 0,0 1 0,0-1 0,0 0 0,0 0 0,0 1 0,-10 11 196,-10 26-23,1 2-1,1 0 1,3 1 0,-14 55 0,20-61-99,1 0-1,2 1 0,-1 37 0,4 113 255,3-131-217,0-43-100,-1 7 27,2-1-1,0 1 1,1-1-1,7 35 0,-8-50-31,0 1-1,0 0 1,1-1-1,-1 1 1,1-1-1,-1 0 0,1 1 1,0-1-1,0 0 1,1 0-1,-1 0 1,1 0-1,-1-1 0,1 1 1,0-1-1,0 1 1,0-1-1,0 0 1,0 0-1,1-1 0,-1 1 1,1-1-1,-1 1 1,1-1-1,-1 0 1,1 0-1,0-1 0,-1 1 1,1-1-1,0 0 1,7 0-1,-2-2 32,1 0 0,-1 0 0,0-1 0,0 0-1,0 0 1,0-1 0,0-1 0,-1 1 0,0-1 0,0-1 0,0 1-1,12-13 1,7-8 315,42-53 0,-69 79-366,8-9 85,-6 7-41,0 0-1,0 0 1,0-1 0,0 1-1,0-1 1,0 0-1,-1 1 1,1-1 0,-1 0-1,0 0 1,0 0 0,0 0-1,0 0 1,0 0-1,0-3 1,-38 44 279,30-30-305,1 1 0,0 0 0,0 0 0,1 0 0,0 1 0,1 0 0,-4 15 0,5-18-8,2 0-1,-1 0 0,1 1 0,0-1 0,1 0 0,0 1 0,0-1 0,0 0 0,1 1 0,0-1 0,4 14 0,-4-20-5,-1 1-1,0-1 1,1 1 0,-1-1-1,1 1 1,-1-1-1,1 0 1,0 1 0,-1-1-1,1 0 1,0 1-1,0-1 1,0 0 0,0 0-1,0 0 1,0 0-1,0 0 1,1 0 0,-1 0-1,0-1 1,0 1-1,1 0 1,-1-1 0,1 1-1,-1 0 1,0-1-1,1 0 1,-1 1 0,1-1-1,-1 0 1,1 0 0,-1 0-1,1 0 1,-1 0-1,1 0 1,1-1 0,1 0 4,-1-1 1,1 1-1,-1-1 0,0 0 1,0 0-1,0 0 1,0 0-1,0-1 1,0 1-1,-1-1 1,1 0-1,-1 0 1,4-6-1,-1 3 9,-1-1 1,0 1-1,-1-1 1,0 0-1,0 0 0,0 0 1,-1 0-1,0-1 1,0 1-1,-1-1 0,0 1 1,0-1-1,-1 0 1,0 1-1,0-1 0,-1 1 1,0-1-1,0 0 1,-3-7-1,3 13-4,0 0 0,0 0 0,-1 0-1,1 1 1,-1-1 0,1 0 0,-1 1 0,-2-3 0,3 4-5,-1-1-1,1 0 1,0 0 0,0 0 0,0 0 0,0 0 0,0 0-1,0-1 1,1 1 0,-1 0 0,0 0 0,0-1 0,1 1 0,-1-3-1,1 4 55,12 0 18,13 4-42,-1-1 0,0-1 0,1-2 0,-1 0 1,1-2-1,-1 0 0,38-10 0,-40 1-103,-10 3-219,-12 8 234,0-1 1,0 1-1,0 0 1,1 0-1,-1-1 1,0 1-1,0 0 0,0-1 1,0 1-1,0 0 1,0-1-1,0 1 1,0 0-1,-1 0 1,1-1-1,0 1 1,0 0-1,0-1 1,0 1-1,0 0 0,0 0 1,0-1-1,-1 1 1,1 0-1,0 0 1,-1-1-1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2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12760,'0'0'1081,"10"-1"-689,26-3-5,458-29 3760,-467 34-3475,0 1 0,49 10 0,-25 4-2488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 5720,'0'0'9893,"2"10"-9290,1 8-376,-2 0 0,0 0 0,0 0 0,-2 0 0,0 0 0,-5 26 0,-39 214 1794,26-135-1026,15-83-569,4-31-195,-1 0-1,0 0 0,-3 15 1,4-23-191,-1 0 1,1 0-1,0 0 1,0 0 0,0 0-1,-1 0 1,1 0-1,0 0 1,0-1 0,0 1-1,1 0 1,-1 0-1,0 0 1,0 0 0,1 1-1,-1-2-12,0 1 0,1-1 0,-1 1 0,0-1 0,0 0 0,1 1 0,-1-1 0,1 0 0,-1 0 0,0 1 0,1-1 0,-1 0 0,1 0 0,-1 0 0,0 1 0,1-1 0,-1 0 0,1 0 0,-1 0 0,1 0 0,-1 0 0,1 0 0,3 0 114,0-1 0,0 1 0,0-1 0,0 0 0,7-3-1,0 1-123,34-8 212,102-21 296,-92 24-376,-23 3-46,0 0 1,0 2-1,0 2 0,54 4 0,-34-3 76,-22-1-103,-50-4-4386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0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11256,'0'0'4038,"14"-8"-3558,-10 6-443,13-8 159,0 2 1,1 0 0,0 1-1,31-9 1,-17 10 473,61-5 1,-80 10-438,1 1 1,-1 0-1,0 2 1,0-1 0,0 1-1,0 1 1,19 7-1,-11 6 670,-20-15-959,-1-1-1,1 0 1,-1 0-1,0 1 1,1-1-1,-1 0 1,1 1-1,-1-1 1,0 1-1,0-1 1,1 0-1,-1 1 1,0-1-1,0 1 1,1-1-1,-1 1 1,0-1-1,0 1 1,0-1-1,0 1 1,0-1-1,0 0 0,0 1 1,0-1-1,0 1 1,0-1-1,0 1 1,0-1-1,0 1 1,0-1-1,0 1 1,0-1-1,-1 1 1,1-1-1,0 1 1,0-1-1,0 1 1,-1-1-1,1 0 1,0 1-1,-1-1 1,1 0-1,0 1 1,-1-1-1,1 0 1,-1 1-1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2:20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4616,'0'0'15958,"11"3"-15626,-11-3-324,14 4 121,-1-1 0,0 0 1,1-1-1,19 1 1,160 9 1772,-142-11-1463,-34 1-180,0-2 1,-1 0-1,1-1 1,0 0 0,32-8-1,39-25 528,-78 31-1177,1 1 0,-1-1 1,1 2-1,20-2 0,-25 3-1181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10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7832,'0'0'4000,"11"-5"-3506,14-6-139,0 2 0,0 1-1,49-9 1,96-8 1314,-110 18-971,-48 5-526,-6 1 32,0-1 0,0 2 1,0-1-1,1 1 1,-1 0-1,0 0 0,0 0 1,0 1-1,12 3 0,-17-4-148,0 1-1,-1-1 0,1 1 1,0-1-1,-1 0 1,1 1-1,-1 0 0,1-1 1,-1 1-1,1-1 0,-1 1 1,1 0-1,-1-1 0,0 1 1,1 0-1,-1-1 0,0 1 1,0 0-1,1-1 0,-1 1 1,0 0-1,0 0 0,0-1 1,0 1-1,0 0 1,0 0-1,0-1 0,0 2 1,-8 19-2559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10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8336,'0'0'3145,"15"-1"-2496,394-17 2528,-328 13-2567,135 0 1691,-209 4-2133,-1 1-1,0 1 1,0-1 0,0 1-1,0 0 1,0 0 0,11 4-1,-17-5-171,0 1 0,0-1 0,1 0 0,-1 0 0,0 1 0,0-1 1,0 0-1,0 0 0,0 1 0,0-1 0,0 0 0,0 0 0,0 1 0,1-1 0,-1 0 0,0 0 0,0 1 0,0-1 0,-1 0 0,1 1 0,0-1 0,0 0 0,0 0 0,0 1 0,0-1 0,0 0 0,0 0 0,0 1 0,0-1 0,-1 0 0,1 0 0,0 1 0,0-1 0,0 0 0,-1 0 0,1 0 0,0 0 0,0 1 0,0-1 0,-1 0 0,1 0 0,0 0 0,0 0 0,-1 0 0,1 0 0,0 1 0,0-1 0,-1 0 0,1 0 0,0 0 0,-1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3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12 5824,'0'0'13599,"-10"2"-13384,-32 7-4,26-1 166,16-8-362,0 1 0,0-1 0,-1 0 1,1 0-1,0 0 0,0 0 0,0 1 0,0-1 0,0 0 0,0 0 1,0 0-1,0 0 0,0 1 0,0-1 0,0 0 0,0 0 0,0 0 1,0 1-1,0-1 0,0 0 0,0 0 0,0 0 0,0 0 0,0 1 0,0-1 1,0 0-1,0 0 0,0 0 0,0 1 0,0-1 0,0 0 0,0 0 1,0 0-1,1 0 0,-1 0 0,0 1 0,0-1 0,0 0 0,0 0 1,1 0 7,0 0 0,-1 1 1,1-1-1,-1 0 1,1 0-1,0 0 0,-1 0 1,1 0-1,-1 0 0,1 0 1,0 0-1,-1 0 1,1 0-1,-1-1 0,1 1 1,-1 0-1,1 0 1,0 0-1,-1-1 0,1 1 1,-1 0-1,1-1 1,-1 1-1,1 0 0,-1-1 1,0 1-1,1-1 1,-1 1-1,1-1 0,-1 1 1,0-1-1,1 1 1,-1-1-1,0 1 0,0-1 1,1 1-1,-1-1 1,0 1-1,0-2 0,10-19 582,-5 16-198,-5 15-140,-6 48-2975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36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71 165 6128,'0'0'13170,"-6"10"-12898,3-4-233,-1 0 0,1 0 0,1 1 0,-1-1-1,1 1 1,0 0 0,0 0 0,1 0 0,0-1 0,0 1 0,1 0 0,0 8-1,36 259 1334,14-59-397,-37-180-746,-10-29-61,0 1 1,0 0-1,-1 0 1,0 0-1,0 0 0,0 13 1,2-15 523,-4-14-399,-4-9-154,1 1-1,0-1 0,0-24 0,-2-21 45,-12-29 458,-56-177 0,25 150 132,47 115-750,0 1 1,0-1 0,0 0-1,1 1 1,0-1-1,-1 0 1,1 1 0,1-1-1,-1 0 1,0 0 0,1 1-1,0-1 1,0 0-1,0 1 1,0-1 0,1 1-1,-1 0 1,1-1-1,0 1 1,0 0 0,0 0-1,0 0 1,1 0-1,-1 0 1,1 1 0,4-4-1,7-6 0,0 1-1,1 1 0,0 1 1,19-9-1,-16 9-12,1 1 0,1 1-1,-1 0 1,1 2 0,36-6 0,-9 6 31,65 1 0,-101 4-35,1 0 0,-1 1 0,0 1 0,1 0 0,-1 0 0,0 1-1,17 8 1,-22-9-4,0 1-1,0 1 1,0-1-1,-1 1 1,0 0-1,1 0 1,-2 1-1,1-1 1,0 1-1,-1 0 1,0 0-1,0 1 1,0-1-1,3 9 1,-5-10-1,0 0 0,-1 0 0,0 0-1,0 0 1,0 0 0,0 0 0,0 0 0,-1 0 0,0 1 0,0-1 0,0 0 0,0 0 0,-1 0 0,-1 6 0,0-3 0,0-1 0,-1 0 0,1 0 0,-1-1 0,-1 1 0,1 0-1,-1-1 1,-7 8 0,2-3 7,-1-1-1,0 0 0,-1 0 0,0-1 1,0-1-1,-1 0 0,0 0 1,-17 6-1,9-6 10,1-1 0,-1-2 0,0 0 0,0-1 0,-34 1 1,15-4 26,-78-10 1,111 9-41,0 0 0,1-1 0,-1 0-1,-7-4 1,9 4-28,-1 0 0,1 0 0,-1 1-1,1-1 1,-1 1 0,0 0-1,-8-1 1,13 2-23,0 0 0,0 0 0,0 0 0,-1 0 0,1 0 0,0 0 0,0 0 0,0 0 0,0 0 0,0 0 0,-1 0 0,1 0 0,0 0 0,0 0 0,0 0 0,0 0 0,0 0 0,-1 0 0,1 0 0,0 1 0,0-1 0,0 0 0,0 0 0,0 0 0,0 0 0,0 0-1,-1 0 1,1 0 0,0 0 0,0 1 0,0-1 0,0 0 0,0 0 0,0 0 0,0 0 0,0 0 0,0 0 0,0 1 0,0-1 0,0 0 0,0 0 0,0 0 0,0 0 0,0 0 0,0 1 0,0-1 0,0 0 0,0 0 0,0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38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4816,'0'0'14255,"11"-6"-13964,95-42 741,-104 48-981,0-1 0,1 0 0,-1 1 0,0-1-1,1 1 1,-1 0 0,0-1 0,1 1 0,-1 0 0,0 1 0,1-1 0,-1 0-1,0 1 1,1-1 0,-1 1 0,0 0 0,0 0 0,1-1 0,-1 2 0,0-1-1,0 0 1,0 0 0,2 3 0,3 2 129,0 1-1,0 0 1,-1 1-1,8 11 1,11 12 326,-22-27-443,0-1 0,1 0 0,-1 0 0,1 0 0,0-1 0,0 1 0,0-1-1,0 0 1,0 0 0,1 0 0,-1-1 0,0 0 0,1 0 0,0 0 0,-1 0-1,1 0 1,-1-1 0,1 0 0,0 0 0,-1 0 0,1-1 0,-1 0 0,8-1 0,-1-1 24,0 1 0,0-2 0,0 0 1,0 0-1,-1 0 0,0-2 1,0 1-1,0-1 0,0-1 0,-1 1 1,0-2-1,9-9 0,-2 5 122,-14 11-161,1 0 0,-1-1 0,0 1 0,1-1 0,-1 0 0,0 1 0,0-1 0,0 0 0,0 0 0,-1 0-1,1-1 1,0 1 0,-1 0 0,1-1 0,1-3 0,-3 5 34,3 1 21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0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4008,'0'0'15919,"2"14"-15624,13 247 1090,-8-153-368,34 162 0,-40-265-972,1 6 140,0 0 1,2 0 0,-1 0-1,6 11 1,-8-20-134,-1-1 0,1 0 0,0 1 0,-1-1 0,1 1 0,0-1 1,0 0-1,0 0 0,0 0 0,0 1 0,0-1 0,0 0 0,0 0 0,0 0 0,2 1 0,5-7 480,0-13-388,0-11-898,4-36 1,-10 53-1358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0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396 0 6328,'0'0'6248,"-10"6"-5770,-113 48 1052,53-21-463,-7 4 223,48-25-389,-34 20 0,52-27-589,-2 2 754,13-6-1045,0-1 1,0 1 0,0-1-1,0 1 1,1-1 0,-1 1-1,0-1 1,0 1 0,0-1-1,1 1 1,-1-1 0,0 1-1,0-1 1,1 0 0,-1 1-1,1-1 1,-1 1 0,0-1-1,1 0 1,-1 1 0,1-1-1,-1 0 1,0 0 0,1 1-1,-1-1 1,1 0 0,-1 0-1,1 0 1,-1 0 0,1 0-1,0 1 1,6 3 133,-1 0-1,0 1 1,0-1 0,9 11-1,2 2 58,32 29 300,48 57 0,31 35 496,-108-121-813,-15-13-120,0 0 0,0 0 0,-1 0 0,0 1 1,0-1-1,0 1 0,0 0 0,-1 0 0,5 9 0,-8-14-66,1 0 1,-1 0-1,1 0 1,-1 0-1,1 0 1,-1 0-1,0 0 1,1 0-1,-1 0 1,1 0-1,-1 0 1,1 0 0,-1-1-1,1 1 1,-1 0-1,0 0 1,1 0-1,-1-1 1,1 1-1,-1 0 1,0 0-1,1-1 1,-1 1-1,0 0 1,0-1-1,1 1 1,-1 0 0,0-1-1,1 1 1,-1-1-1,0 1 1,0 0-1,0-1 1,17-19-1811,-15 16 111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1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12952,'0'0'1976,"2"12"-1336,2 16-321,21 186 2499,-9 47 595,-10-164-740,2-110-3057,-8 3-2884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2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8136,'0'0'7605,"7"-9"-7026,-4 4-512,1 0 0,-1 0 0,1 1 1,0 0-1,0 0 0,0 0 0,1 0 1,0 1-1,-1 0 0,1 0 0,0 0 1,0 0-1,1 1 0,-1 0 0,1 0 1,-1 0-1,9-1 0,40-6 643,-1 2 0,1 3 0,0 2-1,0 2 1,0 3 0,0 2 0,65 15 0,-85-14-263,-24-5-208,1 1 1,-1 0-1,12 4 1,-21-6-269,-1 1 0,1-1 1,0 0-1,0 0 0,-1 1 0,1-1 1,-1 0-1,1 1 0,0-1 0,-1 1 1,1-1-1,-1 1 0,1-1 0,-1 1 1,1-1-1,-1 1 0,1 0 1,-1-1-1,0 1 0,1-1 0,-1 1 1,0 0-1,0 0 0,1-1 0,-1 1 1,0 0-1,0-1 0,0 1 0,0 0 1,0 0-1,0-1 0,0 1 0,0 0 1,0-1-1,0 2 0,-1 3-2003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4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7432,'0'0'9145,"14"4"-8647,165 38 1154,-157-37-1314,0-2-1,0-1 0,23 0 1,-33-3-104,1 0-1,-1-1 1,0 0 0,0 0-1,0-2 1,22-8 0,-33 12-197,1-1 0,-1 0 1,0 1-1,1-1 0,-1 0 0,0 0 1,1 0-1,-1 0 0,0 0 1,0-1-1,0 1 0,0 0 1,0 0-1,0-1 0,0 1 1,0-1-1,-1 1 0,1-1 0,0 1 1,-1-1-1,1 1 0,-1-1 1,0 1-1,1-1 0,-1 0 1,0 1-1,0-1 0,0 0 0,0 1 1,-1-1-1,1 1 0,0-1 1,-1 0-1,1 1 0,-1-2 1,-1-3 29,0 1 1,-1 0 0,1 0 0,-1 0 0,0 0 0,0 0-1,-1 1 1,0-1 0,-4-4 0,0 3-10,0-1 0,-1 2 0,1-1 1,-1 1-1,0 0 0,0 1 0,-1 0 0,0 1 1,1 0-1,-1 0 0,0 1 0,-11-1 0,10 1-21,0 2-1,0-1 0,0 1 1,0 1-1,0 0 1,0 0-1,0 1 1,1 1-1,-1 0 0,1 0 1,-13 6-1,20-7-20,-1 1-1,1 0 0,0-1 0,0 1 1,0 0-1,0 1 0,1-1 1,-1 0-1,1 1 0,0 0 0,-3 6 1,2-5 11,0 1 0,1 0 0,0-1 0,1 1 0,-1 0 0,1 0 0,-1 9 0,4 0 28,1 0 1,0 0-1,1-1 0,0 0 0,1 1 0,14 24 0,-18-36-42,3 3 14,-1 0 1,2 0-1,-1 0 1,1 0-1,0 0 1,0-1-1,0 0 1,1 0-1,0-1 1,0 0-1,9 6 1,1-1 55,0-1 1,1-1 0,25 8 0,-25-10-4,1-1 1,-1-1-1,1-1 0,0 0 1,30-2-1,-13-2 237,69-15 0,-101 17-597,4-2 685,-3-1-4034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2:22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39 5016,'0'0'15055,"-2"14"-14764,1-5-238,-1 5 43,0 1 1,1 0 0,0-1-1,3 27 1,66 475 1858,-60-439-1712,9 51 307,-12-106-369,-3-14-41,-1 0 0,0 0 0,1 12 0,3 1 191,-2-13-82,-3-8-244,1 0 1,-1 0-1,0 0 1,0 0-1,0 0 0,0 0 1,0 0-1,0 0 1,0 0-1,0 0 1,0 0-1,0 0 0,0 0 1,1 0-1,-1 0 1,0 0-1,0 0 1,0 0-1,0 0 0,0 0 1,0 0-1,0 0 1,0 0-1,0 0 1,1 0-1,-1 0 0,0 0 1,0 0-1,0 0 1,0 0-1,0 0 1,0 0-1,0 0 0,0 0 1,0 0-1,0 0 1,0 0-1,0 0 1,1 0-1,-1 0 0,0-1 1,0 1-1,0 0 1,0 0-1,0 0 0,0 0 1,0 0-1,0 0 1,0 0-1,0 0 1,0 0-1,0 0 0,0-1 1,0 1-1,0 0 1,0 0-1,0 0 1,0 0-1,0 0 0,0 0 1,1-35 343,1-27-200,-2 0 0,-9-69 0,-36-140 330,16 119-183,23 121-180,-1 0 0,-23-60 0,27 87-92,0 0 1,0 0-1,0 1 1,-1-1 0,1 1-1,-1 0 1,-7-5 0,8 6-22,-3-3 53,6 5-52,1-1 1,-1 0-1,0 1 0,1-1 0,-1 1 1,0 0-1,1-1 0,-1 1 1,0-1-1,1 1 0,-1 0 1,1-1-1,-1 1 0,1 0 0,-1-1 1,1 1-1,-1 0 0,1-1 1,-1 1-1,2 0 0,26-16 68,-19 10-45,1 0 0,21-8-1,-16 9-17,1 1 0,-1 1-1,1 0 1,0 1 0,0 1-1,0 0 1,0 1 0,0 1-1,0 1 1,0 0 0,0 1-1,22 7 1,-21-5-6,1 2 0,-1 0 0,0 0 0,-1 2 0,0 0 0,0 1 1,-1 1-1,-1 0 0,1 1 0,20 22 0,-30-28-4,2 1 4,-1 1 1,0 0-1,0 0 0,8 15 0,-13-21 2,0 1-1,0-1 1,0 0-1,-1 0 1,1 0-1,-1 1 1,1-1-1,-1 0 1,0 1-1,0-1 1,0 0-1,0 0 1,0 1 0,0-1-1,-1 0 1,1 1-1,-1-1 1,0 0-1,0 0 1,0 0-1,0 0 1,0 0-1,0 0 1,0 0-1,0 0 1,-3 3-1,-3 2 11,-1-1 1,0 0-1,0 0 0,0 0 1,-1-1-1,1-1 0,-1 1 1,-1-1-1,1-1 0,0 0 1,-1 0-1,0 0 0,1-2 0,-1 1 1,0-1-1,-19-1 0,3 0 24,0-2 0,0 0 1,0-2-1,1-1 0,-33-11 0,47 12-325,4 3 404,0-1 0,1-1 0,-1 1 0,-9-7 0,15 8-298,-1 0 0,1 0 0,0 0 0,-1 0 0,1 0-1,0-1 1,0 1 0,0 0 0,0-1 0,0 1 0,0-1 0,1 1 0,-1-1 0,0 0 0,1 1 0,-1-1 0,1 0 0,-1 1 0,1-1 0,0 0 0,0 0 0,0-1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5:49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6824,'0'0'8641,"7"11"-8321,7 12-133,-2 0 1,-1 1-1,-1 0 1,9 31-1,66 241 1682,-37-152-389,-16-48 528,-32-96-1999,0 0 0,0 0-1,0 0 1,0 0-1,0 1 1,0-1 0,0 0-1,0 0 1,0 0 0,0 0-1,1 0 1,-1 0 0,0 0-1,0 0 1,0 0-1,0 0 1,0 1 0,0-1-1,0 0 1,0 0 0,1 0-1,-1 0 1,0 0-1,0 0 1,0 0 0,0 0-1,0 0 1,0 0 0,1 0-1,-1 0 1,0 0-1,0 0 1,0 0 0,0 0-1,0 0 1,0 0 0,0 0-1,1 0 1,-1 0-1,0-1 1,0 1 0,0 0-1,0 0 1,0 0 0,0 0-1,0 0 1,0 0 0,1 0-1,-1 0 1,0 0-1,0-1 1,8-8 231,8-14-45,-16 22-191,107-184 658,-55 90-227,82-112-1,46-14 98,-171 212-504,-8 8-24,1 0-1,0 0 1,-1 0 0,1-1 0,-1 1 0,0-1-1,1 1 1,-1-1 0,0 1 0,0-1-1,0 0 1,0 1 0,0-1 0,0 0 0,-1 0-1,1 0 1,0-4 0,-1 6-4,0 0 0,0-1 1,-1 1-1,1-1 0,0 1 1,-1 0-1,1-1 0,0 1 0,-1 0 1,1-1-1,0 1 0,-1 0 0,1 0 1,0-1-1,-1 1 0,1 0 1,-1 0-1,1 0 0,-1 0 0,1 0 1,0-1-1,-1 1 0,1 0 0,-1 0 1,1 0-1,-1 0 0,0 0 1,-14 0 0,-202 17 23,25-10 48,50-4 35,103-4-49,29 0-18,1 1-1,0 0 0,-1 0 0,-14 3 1,23-3-36,1 0 0,-1 0 0,1 0 0,-1 0 0,1 0 0,0 0 0,-1 0 1,1 0-1,-1 0 0,1 0 0,-1 1 0,1-1 0,0 0 0,-1 0 1,1 0-1,-1 1 0,1-1 0,0 0 0,-1 0 0,1 1 0,0-1 0,-1 0 1,1 1-1,0-1 0,-1 0 0,1 1 0,0-1 0,0 0 0,0 1 1,-1-1-1,1 1 0,0-1 0,0 0 0,0 1 0,0-1 0,0 1 0,0-1 1,0 1-1,-1-1 0,2 1 0,-1-1 0,0 0 0,0 1 0,0-1 1,0 1-1,0-1 0,0 1 0,0-1 0,0 0 0,1 1 0,-1-1 0,0 1 1,0-1-1,1 0 0,-1 1 0,0-1 0,0 0 0,1 1 0,-1-1 1,0 0-1,1 1 0,-1-1 0,0 0 0,1 0 0,-1 0 0,1 1 0,-1-1 1,1 0-1,29 18-3028,-29-18 2247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38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0 2504,'0'0'16646,"-4"14"-16427,-19 54 41,-34 108 520,-18 147 702,59-217-683,8-72 28,8-33-518,7-2-209,-1 0 0,1 0-1,-1-1 1,1 0 0,-1 0 0,0-1 0,0 0-1,0 0 1,7-5 0,10-4 66,141-50 695,-149 57-757,5 3 51,-17 2-131,-1 0-1,0 0 0,0-1 0,1 1 1,-1 0-1,0-1 0,0 1 1,0-1-1,0 0 0,1 0 1,2-1-1,-1-1-500,-2 0 61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39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9040,'0'0'4262,"10"6"-3716,32 20 30,-38-24-431,1 0 0,-1-1 0,1 1 0,0-1-1,0 0 1,0 0 0,-1 0 0,1-1 0,10 0 0,0 1 206,20-2 539,1 0 1,-1-3 0,37-7 0,-64 9-709,6-1 71,-1-1 0,0 0 1,-1-1-1,1-1 0,-1 0 1,0 0-1,20-15 0,-20 14-700,-7 6-2135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1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0 338 7632,'0'0'5816,"10"-1"-5408,-4 0-381,7 0 173,-1 0-1,0-1 1,0 0 0,0-1 0,0-1-1,0 1 1,17-10 0,-29 13-195,5-2 114,-1-1 0,0 0-1,0 0 1,0 0 0,6-7 0,-9 9-88,0 0 0,0 0 0,0-1 0,-1 1 0,1 0 0,0-1 0,-1 1 0,1 0 0,-1-1 0,0 1 0,1-1 0,-1 1 0,0-1 0,0 1 0,0-1 0,0 1 0,0-1 0,0 1 0,0-1 0,-1 1 0,1 0 0,-1-1 0,1 1 0,-1-1 0,0-1 0,0 2-9,0 0 1,1-1 0,-1 1-1,0-1 1,0 1 0,0 0-1,0 0 1,-1 0 0,1 0 0,0 0-1,0 0 1,-1 0 0,1 0-1,0 0 1,-1 0 0,1 1-1,-1-1 1,1 1 0,-1-1-1,0 1 1,1-1 0,-1 1-1,1 0 1,-1 0 0,0 0-1,1 0 1,-1 0 0,1 0-1,-1 0 1,-1 1 0,-7 1 45,1 0 1,1 1 0,-1 0-1,-9 5 1,11-5-25,4-2-10,-1 1 0,1-1 0,0 1 0,0 0 0,0 0 0,0 0 1,0 0-1,0 1 0,0-1 0,1 1 0,-1 0 0,1 0 0,0 0 0,0 0 0,0 0 0,0 0 0,0 1 0,1-1 0,0 0 0,-2 7 0,2-6 3,1-1 0,0 0 0,0 1 0,0-1 0,0 0 0,0 1 0,1-1 1,0 0-1,0 1 0,0-1 0,0 0 0,0 0 0,0 0 0,1 0 0,0 0 1,-1 0-1,1 0 0,0-1 0,0 1 0,1-1 0,-1 1 0,5 3 0,-2-3 5,0 0 0,0 0 0,1 0 1,-1 0-1,1-1 0,-1 0 0,1 0 0,0-1 0,0 0 0,0 0 0,0 0 0,0 0 0,0-1 0,0 0 0,0-1 0,0 1 0,0-1 0,0 0 0,8-3 0,5-1 94,0-1 0,-1-1 0,1-1-1,26-15 1,73-43 1072,-118 65-1191,1 1-1,0-1 1,-1 1-1,1 0 0,0-1 1,-1 1-1,1 0 1,0 0-1,0-1 1,-1 1-1,1 0 0,0 0 1,0 0-1,-1 0 1,1 0-1,0 0 1,0 0-1,-1 0 0,1 0 1,0 1-1,0-1 1,-1 0-1,1 0 0,0 1 1,0-1-1,-1 0 1,1 1-1,-1-1 1,2 1-1,-1 1 5,0-1 0,1 1 0,-1 0 0,0-1 0,0 1 0,-1 0 0,1 0 0,0 0-1,-1-1 1,1 1 0,0 3 0,0 3 18,0 0-1,-1 0 1,0-1-1,0 1 1,-2 10-1,-1 28 223,3-46-255,0 0-1,0 0 0,0 0 0,0 0 1,0 0-1,0 1 0,0-1 0,0 0 1,0 0-1,0 0 0,1 0 1,-1 0-1,0 0 0,0 0 0,0 0 1,0 0-1,0 1 0,0-1 0,0 0 1,1 0-1,-1 0 0,0 0 0,0 0 1,0 0-1,0 0 0,0 0 1,1 0-1,-1 0 0,0 0 0,0 0 1,0 0-1,0 0 0,0 0 0,1 0 1,-1 0-1,0 0 0,0 0 1,0 0-1,0 0 0,0-1 0,0 1 1,1 0-1,-1 0 0,0 0 0,0 0 1,0 0-1,0 0 0,0 0 0,0 0 1,0-1-1,0 1 0,1 0 1,-1 0-1,0 0 0,6-5 76,45-51 187,18-16 17,-68 71-275,0 0 0,0 0-1,0 0 1,0 0 0,0 1-1,0-1 1,0 0 0,0 0-1,0 1 1,1-1 0,-1 1-1,0-1 1,0 1 0,1-1-1,-1 1 1,0 0 0,1 0-1,-1-1 1,1 1 0,1 0 0,-2 1-4,0-1 0,0 1 0,-1-1 0,1 1 1,0 0-1,0-1 0,-1 1 0,1 0 1,0-1-1,-1 1 0,1 0 0,0 0 1,-1 0-1,0 0 0,1 0 0,-1-1 1,1 1-1,-1 0 0,0 0 0,1 0 1,-1 1-1,2 9 23,-1-1 1,0 1-1,-1 0 1,-1 10-1,1-9-5,0-1 32,0 0 1,4 21-1,-3-30-36,-1 0 1,0 0 0,1 1-1,0-1 1,-1 0-1,1 0 1,0 0 0,0 0-1,0 0 1,1 0 0,-1 0-1,0 0 1,1 0-1,-1 0 1,1-1 0,0 1-1,0 0 1,-1-1-1,1 0 1,4 3 0,-4-4-4,0 1 1,0-1 0,0 0-1,0 0 1,0 0 0,1 0-1,-1 0 1,0 0 0,0 0-1,0-1 1,0 1 0,0-1-1,0 0 1,4-1 0,30-18 172,-17 9-79,72-45 284,-49 28-259,-34 21-101,1 1 1,0 0 0,0 0-1,0 1 1,0 0 0,1 1-1,13-4 1,-17 7 72,-12 3-17,-13 5-31,-64 45-88,81-50 19,0-1 1,0 1 0,0 0-1,0-1 1,0 1-1,0 0 1,1 0 0,-1 1-1,1-1 1,-1 0-1,1 0 1,0 1-1,0-1 1,0 1 0,0-1-1,0 1 1,0-1-1,1 1 1,-1 0 0,1-1-1,0 4 1,0-5 5,0 1 1,0 0 0,1-1 0,-1 1-1,1 0 1,-1-1 0,1 1 0,-1-1-1,1 1 1,0-1 0,0 1 0,0-1-1,0 0 1,0 1 0,0-1 0,0 0-1,0 0 1,1 0 0,-1 0 0,0 0-1,1 0 1,-1 0 0,1 0 0,-1 0-1,1-1 1,-1 1 0,1 0 0,-1-1-1,1 0 1,0 1 0,-1-1 0,1 0-1,0 0 1,2 0 0,2 1 2,0-1 0,0-1-1,0 1 1,1-1 0,-1 0 0,0 0 0,0-1 0,0 1 0,0-1 0,-1-1-1,1 1 1,0-1 0,5-4 0,-4 2 10,1-1-1,-1 0 1,0 0 0,0-1 0,-1 0-1,0 0 1,10-16 0,-6 5 21,-1 0 1,-1 0-1,-1 0 1,0-1-1,-1 0 1,-1-1-1,4-30 1,-7 32 8,-1 0 0,-1-1 0,0 1 0,-2 0 0,0 0 0,-6-27 0,8 44-41,0 1 0,0-1 0,0 0 0,0 1 1,-1-1-1,1 1 0,0-1 0,0 1 0,0-1 0,0 1 0,-1-1 0,1 1 1,0-1-1,-1 1 0,1-1 0,0 1 0,-1-1 0,1 1 0,0 0 1,-1-1-1,1 1 0,-1-1 0,1 1 0,-1 0 0,1 0 0,-1-1 1,1 1-1,-1 0 0,1 0 0,-2-1 0,1 2-1,0-1-1,0 1 0,0-1 1,0 1-1,1-1 1,-1 1-1,0-1 1,0 1-1,0 0 1,1-1-1,-1 1 1,0 0-1,1 0 0,-1 0 1,0 0-1,-18 35-40,13-15 27,0 0 1,1 0-1,1 0 0,1 1 1,1 0-1,1-1 0,1 1 1,0 0-1,2-1 0,1 1 1,0-1-1,11 34 0,-11-46 34,0 0-1,0-1 1,1 1-1,0-1 1,1 0-1,0 0 1,10 12-1,-13-18-4,0 0 0,0 1 0,1-1 0,-1 0 0,0 0 0,1 0 0,-1-1 0,1 1 0,0-1 0,0 1 0,-1-1 0,1 0 0,0 0 0,0 0 0,0 0 0,0-1 0,0 1 0,0-1 0,0 0 0,1 0 0,-1 0 0,0 0 0,0 0 0,0-1 0,0 1 0,3-2 0,4-2 43,0-1 1,-1 0-1,1 0 1,-1-1 0,0-1-1,-1 1 1,1-1-1,-1-1 1,-1 0-1,0 0 1,12-16-1,-15 18-1,1 1-1,0 0 1,0 1-1,6-6 1,7-6 143,-11 2-61,-6 6-5987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2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31 112 11152,'0'0'2152,"19"-1"-440,-8-2-1413,0-1 0,0-1 1,0 0-1,-1 0 1,0-1-1,0 0 1,0-1-1,-1 0 0,0-1 1,0 0-1,14-17 1,-21 22-185,0 1-1,0 0 1,0 0 0,0 1 0,0-1 0,0 0 0,0 1-1,0-1 1,1 1 0,3-2 0,-5 3-77,-1 0 0,1-1 0,0 1 1,0 0-1,-1 0 0,1 0 0,0 0 0,0 0 0,-1 0 1,1 1-1,0-1 0,-1 0 0,1 0 0,0 0 0,-1 1 1,1-1-1,0 0 0,-1 1 0,1-1 0,0 0 0,-1 1 1,1-1-1,-1 1 0,1-1 0,-1 1 0,1-1 0,-1 1 1,1 0-1,-1-1 0,0 1 0,1-1 0,-1 1 1,0 0-1,0-1 0,1 1 0,-1 0 0,0 0 0,0-1 1,0 1-1,0 0 0,0-1 0,0 1 0,0 1 0,3 18 157,-1 0-1,-1 0 0,-1-1 0,0 1 0,-2 0 0,0 0 1,-1 0-1,-1-1 0,-1 0 0,-1 0 0,-1 0 1,0-1-1,-12 21 0,19-37-162,-1 0 1,0-1-1,0 1 1,-1 0-1,1-1 1,0 1 0,-1-1-1,1 1 1,0-1-1,-1 0 1,0 0-1,1 0 1,-1 0-1,0 0 1,1 0-1,-1 0 1,0 0-1,0-1 1,0 1-1,-3 0 1,2-1 5,0 0 0,0 0-1,0 0 1,0-1 0,0 0 0,1 1 0,-1-1 0,0 0 0,0 0 0,1 0 0,-1-1 0,-3-1 0,-3-3 65,0-1 0,0 0 1,1 0-1,0-1 0,1 0 0,-9-11 1,7 7 39,6 8-59,-1 0 0,1 0 0,0 0 0,0-1 0,0 0 0,0 1 0,1-1-1,0 0 1,0 0 0,0 0 0,-1-8 0,3 13-68,1-1 1,-1 0-1,1 1 0,-1-1 1,1 1-1,0-1 0,-1 1 1,1-1-1,0 1 0,-1-1 0,1 1 1,0 0-1,0-1 0,-1 1 1,1 0-1,0 0 0,0 0 1,-1-1-1,1 1 0,0 0 0,0 0 1,0 0-1,-1 0 0,1 0 1,0 1-1,0-1 0,0 0 1,-1 0-1,2 1 0,30 3 88,-30-3-78,174 42 355,-94-20-225,-68-19-147,-1 0 0,0 1 0,0 1 0,-1 0 0,0 1 0,17 11 0,6 12-3869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3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1 800 6424,'0'0'7072,"8"-10"-6499,25-36 88,-1-1-1,37-73 1,38-124 986,-85 192-1200,40-66 1,7-18 749,-67 133-1057,-1 0 0,1-1-1,-1 1 1,1 0 0,0 0 0,4-4 0,-9 27 538,-20 128-105,-12 127-26,27-203-400,4-44-36,0 32 0,4-50-50,0-1 0,1 0 1,0 0-1,1-1 0,0 1 0,0 0 0,7 14 0,-9-21-37,1 0 0,0-1-1,0 1 1,-1-1 0,1 1 0,0-1 0,0 1 0,1-1 0,-1 0 0,0 1 0,0-1 0,1 0 0,-1 0 0,1 0 0,-1 0 0,1 0 0,-1 0 0,1 0 0,-1-1 0,1 1 0,0-1 0,2 1 0,0 0 7,-1-1 1,0-1-1,0 1 1,0 0-1,1-1 0,-1 0 1,0 1-1,0-1 1,0 0-1,0-1 1,4-2-1,6-3 60,-2-1-1,1 0 0,-1-1 0,13-13 1,6-6 118,-12 12 18,-1-1 0,0 0 0,24-35 0,-32 31 95,-9 21-311,0-1 0,0 1 0,1-1 0,-1 1 0,0 0 0,0-1 0,0 1 0,0-1 0,0 1 0,0-1 0,0 1 0,0 0 0,0-1 0,0 1 0,0-1 0,0 1 0,0-1 0,0 1 0,0 0 0,0-1 0,0 1 1,-1-1-1,1 1 0,0-1 0,0 1 0,-1 0 0,1-1 0,0 1 0,0 0 0,-1-1 0,1 1 0,0 0 0,-1 0 0,1-1 0,0 1 0,-1 0 0,1 0 0,-1-1 0,1 1 0,0 0 0,-1 0 0,1 0 0,-1 0 0,1 0 0,-1-1 0,-1 3 6,0-1-1,0 1 1,1-1-1,-1 1 1,0 0-1,1 0 1,-1 0-1,1 0 1,-2 3 0,-1 1 9,-2 1-21,1 1 0,0-1 0,0 1 0,1 0 0,0 0 0,1 1 0,-3 8 0,5-14-4,0 0-1,1 0 1,-1 0 0,1 0-1,0 0 1,0 0 0,0 0-1,0 0 1,0 0 0,1 1-1,-1-1 1,1 0 0,0-1-1,0 1 1,0 0-1,0 0 1,1 0 0,-1 0-1,1-1 1,-1 1 0,1-1-1,0 1 1,0-1 0,3 3-1,-2-2 10,1 0 0,-1 0-1,1-1 1,0 1 0,0-1 0,0 0-1,0 0 1,0 0 0,0-1 0,7 3 0,-9-4-6,0 0 1,0 0 0,0 0 0,0 0 0,0 0 0,0 0-1,0 0 1,-1 0 0,1-1 0,0 1 0,0-1 0,0 0-1,0 1 1,-1-1 0,1 0 0,0 0 0,-1 0 0,1 0-1,-1 0 1,1 0 0,-1-1 0,1 1 0,-1-1 0,0 1-1,0-1 1,0 1 0,2-4 0,0-1 17,1 0-1,-2 0 1,1-1 0,-1 1 0,0 0-1,0-1 1,-1 0 0,2-9-1,-3 13-8,0 0 0,0 0-1,0 0 1,0 0-1,0 0 1,-1 0 0,1 0-1,-1 0 1,0 0-1,0 0 1,0 0 0,0 0-1,-1 0 1,1 0-1,-1 1 1,1-1-1,-1 1 1,0-1 0,0 1-1,-5-4 1,5 4 0,0-1 0,0 1 0,-1 1 0,1-1-1,-1 0 1,0 1 0,1-1 0,-1 1 0,0 0 0,0 0 0,0 0 0,0 0 0,0 0 0,0 1 0,0-1 0,0 1 0,0 0 0,0 0 0,-4 0-1,7 0-11,-1 0 0,1 0-1,0 0 1,0 0-1,0 0 1,0 0-1,0 1 1,0-1 0,0 0-1,0 0 1,-1 0-1,1 0 1,0 0-1,0 0 1,0 0-1,0 0 1,0 0 0,0 0-1,0 0 1,0 0-1,0 1 1,0-1-1,0 0 1,0 0-1,0 0 1,0 0 0,0 0-1,0 0 1,0 0-1,0 0 1,-1 1-1,1-1 1,0 0-1,0 0 1,1 0 0,-1 0-1,0 0 1,0 0-1,0 0 1,0 0-1,0 1 1,0-1-1,0 0 1,0 0 0,0 0-1,0 0 1,0 0-1,0 0 1,0 0-1,0 0 1,0 0 0,0 0-1,0 1 1,0-1-1,1 0 1,-1 0-1,0 0 1,0 0-1,0 0 1,10 8 11,14 7 13,-17-13-18,-1 1-1,0-1 0,1 0 1,0-1-1,-1 0 1,1 0-1,0 0 0,0-1 1,0 0-1,0 0 1,9-2-1,6-3 7,-1 0-1,26-9 1,-32 12-27,0 0-564,-7-3-3013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3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12664,'0'0'1448,"121"-6"-1096,-28-6 16,16 4 72,-4 4 0,-15 2 64,-15-2-1,1 8-103,-7 2-8,-5 0-104,-7-4 0,-3-4-120,-22-2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5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9 141 8032,'0'0'5456,"-1"17"-4818,0-3-518,-4 36 610,4 63 0,6 78 1369,-4-110-614,2-71-553,0-12-242,4-20-115,32-155 298,5-22-198,-42 192-650,1-15 93,1 0 0,1 0 0,1 0 0,2 0-1,18-38 1,-23 55-71,1 0 0,0 0 0,0 1 0,1-1 0,0 1 0,-1 0 0,7-3 0,-11 7-41,1 0 0,0 0 0,0 0-1,0 0 1,0 0 0,0 0 0,0 0 0,0 0-1,0 0 1,0 1 0,-1-1 0,1 0 0,0 1-1,0-1 1,0 0 0,0 1 0,-1-1 0,1 1-1,0-1 1,0 1 0,-1 0 0,1-1 0,0 1-1,0 1 1,16 18 69,-2 5-11,0 1 1,-2 0-1,-1 1 0,-1 1 0,11 44 1,-11-26 165,-3 0 0,5 85 0,-14-36 618,1-95-911,0 0 0,0 0 0,0 0 0,0 0-1,0 0 1,0-1 0,0 1 0,1 0 0,-1 0 0,0 0 0,0 0 0,0 0-1,0 0 1,0 0 0,0 0 0,0 0 0,1 0 0,-1 0 0,0 0-1,0 0 1,0 0 0,0 0 0,0 0 0,1 0 0,-1 0 0,0 0-1,0 0 1,0 0 0,0 0 0,0 0 0,0 0 0,1 0 0,-1 0-1,0 0 1,0 0 0,0 0 0,0 0 0,0 0 0,0 0 0,0 1-1,1-1 1,-1 0 0,0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 12456,'0'0'1914,"10"0"-1460,14 0-82,39-7 1,-54 6-274,1-1 1,-1 0-1,1-1 0,-1 0 0,0-1 1,0 0-1,0 0 0,9-6 0,-11 4 69,0 1 0,-1-1 0,1 0 0,6-9 0,-12 14-114,1-1 0,-1 1 0,0-1 0,0 1 0,-1-1 0,1 0 0,0 0 1,-1 1-1,1-1 0,-1 0 0,1 0 0,-1-2 0,0 3-29,0 0 0,0 0 0,0 0 1,0 0-1,-1 0 0,1 0 0,0 0 0,-1 0 0,1 0 0,-1 0 0,1 0 0,-1 1 1,1-1-1,-1 0 0,0 0 0,1 0 0,-1 1 0,0-1 0,0 0 0,0 1 0,1-1 0,-1 1 1,0-1-1,-1 0 0,-1 0 26,-1 0 0,1 0 0,-1 0 0,0 0 1,1 1-1,-1-1 0,1 1 0,-1 0 0,0 0 0,1 0 0,-1 1 1,0-1-1,1 1 0,-6 1 0,-2 2 41,0-1 0,1 1 0,-14 8-1,17-9-16,1 1 0,1 0 0,-1 0 0,-9 9 0,13-12-41,1 0 0,-1 1 0,1-1 0,0 1 0,0 0 0,-1-1 0,1 1 0,0 0 0,1 0 0,-1 0 0,0 0 0,1 0 0,-1 0 0,1 0 0,-1 0 0,1 0 0,0 0 0,0 0 0,0 0 0,0 0 0,0 3 0,1 0 28,0-1 1,0 1-1,1-1 0,-1 1 0,1-1 0,0 0 1,0 0-1,0 1 0,1-2 0,-1 1 1,1 0-1,0 0 0,0-1 0,0 1 1,1-1-1,-1 0 0,1 0 0,0-1 1,0 1-1,0-1 0,0 1 0,0-1 0,0 0 1,1-1-1,-1 1 0,1-1 0,5 1 1,12 1 218,0-1 1,1-1 0,0-1-1,41-5 1,-51 3-1069,-1 0 0,0-2 1,13-4-1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7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0 245 7632,'0'0'7986,"12"-2"-7510,350-54 2253,-153 37-1719,-47 7-186,-121 7-364,-1 2 0,1 2 0,45 5 0,-62 1 597,-29-5-245,-18-7-417,-24-10-228,-54-31 0,29 14-47,-21 0 28,59 23-62,24 6 34,27 11-64,20 7 23,0-1 1,1-2 0,67 10-1,4 1 168,-24 3 122,-84-24-353,1 1 1,0-1-1,-1 0 0,1 1 0,0 0 0,-1-1 0,1 1 0,0 0 1,-1 0-1,1 0 0,-1 0 0,0 0 0,1 0 0,-1 0 1,0 0-1,1 0 0,-1 1 0,0-1 0,0 1 0,0-1 1,0 1-1,-1-1 0,1 1 0,0-1 0,-1 1 0,1 0 1,0 1-1,-1 0 3,-1 0 0,1 0 0,-1 0 0,0 0 0,0-1 0,0 1 1,0 0-1,0 0 0,0-1 0,-1 1 0,1-1 0,-1 1 0,0-1 1,0 0-1,-2 3 0,-10 9 77,-1 0 0,-1-1 0,0-1 0,-31 19 0,-23 17 320,17-20 148,52-28-549,0 1 0,0-1 0,0 1 1,0-1-1,0 1 0,0-1 0,0 0 0,0 0 1,0 0-1,0 0 0,-1 0 0,1 0 1,0 0-1,0 0 0,0 0 0,0 0 0,0 0 1,0-1-1,0 1 0,0 0 0,0-1 0,0 1 1,0-1-1,0 1 0,0-1 0,0 0 0,0 1 1,1-1-1,-1 0 0,0 1 0,0-1 1,1 0-1,-1 0 0,0 0 0,0-1 0,-3-3 30,1 0 0,0-1 0,0 1 0,-3-10 0,-5-21 163,1 0 0,2 0 1,-7-65-1,15 98-168,0-9 49,12 21-514,-3 1-3563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0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4816,'0'0'9480,"-7"16"-9040,-1 3-220,-9 29 1,16-44-169,0 1 0,1 0 0,-1-1-1,1 1 1,0 0 0,1-1 0,-1 1 0,1 0 0,-1-1 0,2 1 0,-1-1 0,2 6 0,2 8 134,49 181 1706,-5-22-597,13 32 609,-45-161-811,-17-47-1081,0-1 0,0 0 0,0 0 1,0 0-1,0 0 0,1 0 0,-1 0 0,0 0 0,0 0 1,0 0-1,0 1 0,1-1 0,-1 0 0,0 0 0,0 0 1,0 0-1,1 0 0,-1 0 0,0 0 0,0 0 0,0 0 1,0 0-1,1 0 0,-1 0 0,0 0 0,0-1 0,0 1 1,0 0-1,1 0 0,-1 0 0,0 0 0,0 0 0,0 0 0,0 0 1,0 0-1,1-1 0,-1 1 0,0 0 0,0 0 0,0 0 1,0 0-1,0 0 0,0-1 0,0 1 0,0 0 0,1 0 1,-1 0-1,0 0 0,0-1 0,0 1 0,0 0 0,0 0 1,0 0-1,0 0 0,0-1 0,0 1 0,0 0 0,0 0 1,0-1-1,4-12 229,5-32-53,3-20 88,40-122 1,-35 145-168,1 0 0,28-45 0,-33 66-70,1 1 0,1 0 0,0 1 0,2 1 0,29-26 0,-7 13-9,-16 14-14,20-21 1,-30 21-10,-13 16-6,0 1-1,0-1 1,0 1-1,1 0 1,-1-1-1,0 1 1,0-1-1,0 1 0,0-1 1,0 1-1,0-1 1,0 1-1,0-1 1,0 1-1,-1 0 1,1-1-1,0 1 1,0-1-1,0 1 0,0-1 1,-1 1-1,1 0 1,0-1-1,0 1 1,-1-1-1,-2 0 0,1-1 0,-1 1-1,0 0 1,1-1 0,-1 1 0,0 1-1,0-1 1,0 0 0,0 1-1,0-1 1,-3 1 0,-344-29 78,281 25 15,-39 1 137,108 3-231,-1 0-1,1 0 1,0 0-1,0 0 1,-1 1-1,1-1 0,0 0 1,0 0-1,-1 0 1,1 0-1,0 0 1,0 0-1,-1-1 1,1 1-1,0 0 1,0 0-1,-1 0 1,1 0-1,0 0 0,0 0 1,0 0-1,-1 0 1,1-1-1,0 1 1,0 0-1,0 0 1,-1 0-1,1 0 1,0-1-1,0 1 1,0 0-1,0 0 0,0 0 1,-1-1-1,1 1 1,0 0-1,0 0 1,0-1-1,0 1 1,0 0-1,0 0 1,0-1-1,0 1 1,0 0-1,0 0 0,0-1 1,0 1-1,0 0 1,0-1-1,4-2-3255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3:58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473 871 4120,'0'0'9996,"-10"-6"-9687,-32-21 4,35 23-132,0 1-1,0 0 1,0 0 0,-10-3-1,-1-1 181,11 6-252,0-1 0,0 1 0,0 0 0,0 1 0,0-1-1,0 1 1,0 1 0,0-1 0,0 1 0,1 0 0,-1 1 0,0 0 0,-7 3-1,0-1 40,1 2 0,-1 0 0,1 0 0,1 1 0,-16 12 0,16-10-48,2 1-1,-1 0 1,2 1 0,-1 0-1,-9 16 1,-34 65 338,45-74-333,2 0-1,0 1 1,1-1-1,1 1 1,1 0 0,1 1-1,0-1 1,2 25-1,0-36-46,1 0-1,0 1 0,0-1 0,1 0 0,0 0 1,0 0-1,6 11 0,-6-15-27,0 1 0,0-1 0,1 0 0,-1 0 0,1 0 0,0 0 0,0-1 0,0 1-1,1-1 1,-1 0 0,1 0 0,0 0 0,0 0 0,6 2 0,2 0 15,1 0-1,1-1 1,-1-1-1,0 0 1,1-1-1,0 0 1,-1-1 0,1-1-1,0 0 1,17-3-1,2-2 59,0-2 0,0-1 0,34-13-1,-18 1 107,58-32-1,-75 35-110,-13 8-35,0-1 0,0-1-1,-1-1 1,-1 0 0,0-1 0,-1-1 0,23-26 0,-36 37-44,0-1 1,-1 0-1,0 0 1,0 0-1,0 0 1,0 0-1,1-6 1,-3 9-16,0 1 0,0-1 0,1 0 0,-1 0 0,0 1 0,0-1 0,0 0 0,0 0 0,0 1 0,0-1 0,0 0 0,-1 1 0,1-1 0,0 0 0,0 0 0,0 1 0,-1-1 0,1 0 0,0 1 0,-1-1 0,1 1 0,-1-1 0,1 0 0,-1 1 0,1-1 0,-1 1 0,1-1 0,-1 1 0,1 0 0,-1-1 0,0 1 0,1-1 0,-1 1 1,0 0-1,1 0 0,-1-1 0,0 1 0,1 0 0,-1 0 0,0 0 0,1 0 0,-1 0 0,0 0 0,0 0 0,1 0 0,-1 0 0,0 0 0,0 0 0,1 0 0,-2 1 0,-6 0 27,-1 1 0,2 0 0,-1 1 0,0 0 0,0 0 0,1 1 0,-1-1 0,1 2 0,0-1 0,1 1 0,-1 0 0,1 0 0,0 1 0,0 0 0,0 0 0,-8 12 0,13-14-19,-1-1 0,1 1 1,0-1-1,0 1 0,1 0 1,-1-1-1,0 1 0,1 0 1,0 0-1,0-1 0,0 1 1,1 0-1,-1-1 0,1 1 1,1 4-1,0 0 9,1 1 0,0-1 0,1 0 0,8 15 0,-9-17-13,1-1 0,0 1 0,1-1 0,-1 0 0,1-1 0,0 1 0,0-1-1,0 0 1,0 0 0,1 0 0,0-1 0,0 0 0,0 0 0,0-1 0,0 1 0,0-1 0,1-1 0,-1 1-1,1-1 1,8 0 0,-7 0 4,1-1 0,0-1 0,-1 1 0,1-2 0,-1 1 0,0-1 1,1 0-1,-1-1 0,0 0 0,0 0 0,0-1 0,-1 0 0,1 0 0,-1-1 0,8-6 0,-8 5 11,0-1-1,0 0 1,0 0 0,0 0-1,-1-1 1,-1 0 0,1 0 0,-1-1-1,4-10 1,-7 14-9,0-1 0,0 1 1,0-1-1,-1 1 0,0-1 0,0 0 0,-1 1 1,0-1-1,0 0 0,0 1 0,-1-1 0,1 0 1,-1 1-1,-1-1 0,1 0 0,-1 1 0,-2-7 1,0 5 3,0-1 1,0 0 0,0 1 0,-1 0 0,0 0-1,0 0 1,-1 0 0,0 1 0,0 0 0,0 0-1,-1 1 1,0 0 0,0 0 0,0 1 0,-1-1-1,0 2 1,1-1 0,-1 1 0,-14-4 0,9 4 1,11 3-12,0-1-1,0 0 1,0 1 0,0-1-1,0 1 1,0 0 0,0 0-1,0-1 1,0 1 0,0 1-1,0-1 1,-1 0 0,1 0-1,0 1 1,0-1 0,-2 2-1,-4 5 51,17-9-11,11-3 15,121-29 168,-24 5-41,-90 25-133,-1 2 1,0 0-1,44 3 1,-60 0-37,-7-1-9,1 0 1,-1 0-1,0 1 0,1-1 0,-1 1 1,0 0-1,0 0 0,1 0 0,-1 1 1,0-1-1,0 1 0,0-1 0,-1 1 0,1 0 1,0 0-1,-1 0 0,1 1 0,-1-1 1,1 1-1,2 4 0,-2-2 8,0 1 0,-1-1 0,1 1 0,-1-1 0,-1 1 0,1 0 0,-1-1 0,0 1 0,0 0 0,-1 0 0,1 7 0,-2 4 29,-1 0 0,0 0 0,-1 0 0,-1-1 0,-1 0-1,0 1 1,-1-2 0,0 1 0,-14 22 0,15-31-29,0 3 153,15-15 26,2-5-155,-1 0 0,18-21 0,15-13 27,-9 17-31,1 3 1,46-24-1,-73 43-35,-1 1-1,1 0 0,0 0 0,0 1 1,0 0-1,0 1 0,1 0 0,-1 0 0,1 1 1,-1 0-1,16 1 0,-23 1-3,-1-1 0,1 1 0,0 0 0,-1 0 0,1 0 0,0-1 0,-1 2 0,1-1 0,-1 0 0,0 0 0,1 0 0,-1 1 0,0-1 0,0 0 0,0 1 0,0-1 0,0 1 0,0 0 0,1 2 0,13 35 0,-3 20 44,-8-36 16,10 35 1,-12-53-53,0 1 0,0-1-1,1 1 1,-1-1 0,1 0 0,1 0 0,-1 0-1,1 0 1,0 0 0,8 7 0,-9-9 1,1-1 0,0 0 0,0 0 0,-1 0 0,1 0 0,0-1 0,1 1 0,-1-1 0,0 0 0,0 0 0,0-1 0,1 1 0,-1-1 0,0 0 0,7-1 0,-4 0 8,0 0-1,0 0 1,0-1-1,0 0 1,0 0 0,0-1-1,-1 1 1,12-8-1,-2-1 14,0-1 0,-1-1-1,-1 0 1,0-1 0,0 0-1,-2-1 1,0-1 0,0 0 0,13-27-1,5-15 28,32-96-1,-56 138-51,22-71 43,17-93 1,0-2 55,-31 130-106,-3-1 1,9-99-1,-16 117-4,-2 21 0,-1 0-1,0 0 1,0 0-1,-2-1 1,0 1 0,-3-16-1,4 29 4,0 0 0,0 0 0,0 0 0,-1 1 0,1-1 0,0 0 0,0 0 0,-1 0 0,1 1 1,0-1-1,-1 0 0,1 1 0,-1-1 0,1 0 0,-1 1 0,0-1 0,1 0 0,-1 1 0,1-1 0,-1 1 0,0-1 0,0 1 0,0-1 0,0 1 0,0 0-1,1 0 1,-1 1-1,0-1 0,1 0 1,-1 0-1,0 0 1,0 1-1,1-1 1,-1 1-1,1-1 1,-1 0-1,0 1 1,1-1-1,-1 1 1,1-1-1,-1 1 1,1-1-1,-1 1 1,0 1-1,-3 4-16,0 0 1,1 1-1,-6 13 0,-2 11-25,2 1 1,1 0-1,-6 47 0,0 100-40,12-151 78,-13 298-195,11-232 98,8 120 1,-3-203 124,0 0 0,0 0 0,1 0 0,1 0 0,0-1 0,0 1 0,1-1 0,0 0-1,1 0 1,0 0 0,0-1 0,9 11 0,-12-18-16,-1-1 0,1 0 0,0 1 0,0-1-1,0 0 1,0 0 0,0 0 0,0 0 0,0 0 0,0-1-1,0 1 1,0 0 0,0-1 0,1 0 0,-1 0 0,0 1 0,0-1-1,1 0 1,2-1 0,3 0 8,0 0 0,-1-1 0,1 0 0,9-3-1,-9 1 1,0 0-1,0 0 0,0-1 0,-1 0 0,1 0 1,-1-1-1,0 0 0,-1 0 0,0 0 0,6-9 0,5-7 53,27-48-1,-36 52-20,-1 0 1,0-1-1,-1 1 0,-1-1 0,2-22 0,11-34 94,-14 58-90,-3 14-38,-1 1 0,1-1 0,0 0 1,-1 0-1,1 1 0,1-1 0,-1 1 0,0-1 0,1 1 0,-1-1 0,1 1 1,1-2-1,-4 7-21,0 1 0,0-1-1,1 1 1,-1 0 0,1 0 0,0 4 0,-1 0 2,-1 11 1,-3 25-55,2 53 1,3-83 46,1 0 0,1 1 0,0-1 0,1 0 0,1 0 0,0 0 0,11 25 0,19 41 6,-34-79 13,1 0-1,-1 0 0,1-1 0,-1 1 1,1 0-1,0 0 0,-1 0 0,1-1 1,0 1-1,0 0 0,0-1 0,-1 1 1,1-1-1,0 1 0,0-1 0,0 1 1,0-1-1,0 0 0,0 1 0,0-1 1,0 0-1,0 0 0,1 0 0,1 0 11,0 0-1,0 0 1,0 0-1,-1-1 1,1 0-1,0 1 1,0-1-1,3-2 1,1 0 10,0-1 0,0 1 0,-1-2 0,0 1 1,10-9-1,3-8 37,24-33 1,-29 35-29,0 0-1,1 1 1,22-19 0,-24 26 3,-8 6-18,0 0-1,0 0 0,1 1 0,0 0 0,0 0 1,0 0-1,11-4 0,-16 8-15,0 0-1,-1 0 1,1 0 0,0 0-1,0 0 1,0 0-1,-1 1 1,1-1 0,0 0-1,0 0 1,-1 1 0,1-1-1,0 0 1,-1 1-1,1-1 1,0 1 0,-1-1-1,1 1 1,0-1 0,-1 1-1,1-1 1,-1 1-1,1-1 1,-1 1 0,1 0-1,-1-1 1,0 1 0,1 0-1,-1-1 1,0 1-1,1 1 1,7 25 7,-5-5 15,-1 0 0,-2 0 1,-2 33-1,0 4 41,1-59-61,1 0-1,0 1 0,0-1 0,0 0 1,0 0-1,0 1 0,0-1 0,0 0 1,0 1-1,0-1 0,0 0 0,0 0 1,0 1-1,0-1 0,0 0 0,0 0 1,0 1-1,0-1 0,0 0 0,0 0 1,1 1-1,-1-1 0,0 0 0,0 0 1,0 0-1,0 1 0,0-1 0,1 0 0,-1 0 1,0 0-1,0 1 0,0-1 0,1 0 1,-1 0-1,0 0 0,0 0 0,1 0 1,-1 0-1,0 1 0,0-1 0,1 0 1,-1 0-1,0 0 0,11-9 64,9-21-21,-16 24-37,25-45 35,1 1 0,3 2 0,51-58 0,-47 74-33,-30 27-8,1-1 1,-1 0 0,0 0 0,12-15 0,-19 20-5,0 1 1,0-1-1,0 0 0,1 1 1,-1-1-1,0 1 1,1-1-1,-1 1 1,1-1-1,-1 1 1,1-1-1,-1 1 0,1-1 1,-1 1-1,1 0 1,-1-1-1,1 1 1,-1 0-1,1-1 1,-1 1-1,1 0 0,0 0 1,-1-1-1,1 1 1,0 0-1,-1 0 1,1 0-1,0 0 0,-1 0 1,1 0-1,0 0 1,-1 0-1,1 0 1,0 0-1,-1 1 1,1-1-1,-1 0 0,1 0 1,0 1-1,-1-1 1,1 0-1,-1 1 1,2 0-1,-1 0-3,1 1 1,-1 0-1,0-1 0,0 1 0,0 0 1,0 0-1,0 0 0,0 0 1,-1 0-1,1 0 0,0 4 0,2 23 30,-1 1-1,-4 46 1,0-55-21,1 1 0,1-1 0,1 1 0,1-1 0,1 0 0,9 34 0,-11-51 2,0-1 1,1 1 0,-1 0-1,1 0 1,0-1 0,0 1-1,0-1 1,3 4 0,-4-6-3,0-1 1,0 1 0,0 0 0,0 0 0,1-1-1,-1 1 1,0 0 0,1-1 0,-1 0-1,0 1 1,1-1 0,-1 0 0,1 1-1,-1-1 1,1 0 0,-1 0 0,0 0 0,1 0-1,-1-1 1,1 1 0,-1 0 0,1-1-1,-1 1 1,0-1 0,2 0 0,7-3 6,-1 0 1,0-1 0,0 0 0,0-1-1,-1 0 1,0 0 0,0-1-1,-1 0 1,0 0 0,11-13-1,-2-2 16,0-1-1,22-42 1,-28 42-2,0-1 0,10-38 0,1-4 108,-12 50-33,-9 16-99,0 0 0,0 0 0,1 0 1,-1 1-1,0-1 0,0 0 0,1 0 0,-1 0 0,0 0 1,0 1-1,0-1 0,1 0 0,-1 0 0,0 1 1,0-1-1,0 0 0,0 0 0,0 1 0,0-1 0,1 0 1,-1 0-1,0 1 0,0-1 0,0 0 0,0 0 1,0 1-1,0-1 0,0 0 0,0 1 0,0-1 1,0 0-1,0 0 0,0 1 0,-1 45-15,1-31 2,-4 76-39,2 41-87,2-121 124,1 0 0,1 0 0,0 1 0,0-1 0,8 21 0,-9-31 15,-1-1 0,0 1 0,1 0 0,-1 0 0,0-1 1,1 1-1,-1 0 0,1-1 0,0 1 0,-1 0 0,1-1 0,-1 1 0,1-1 0,0 1 0,-1-1 0,1 1 1,0-1-1,0 1 0,0-1 0,-1 0 0,1 1 0,0-1 0,0 0 0,0 0 0,-1 0 0,1 0 0,0 0 0,0 0 1,0 0-1,0 0 0,0 0 0,-1 0 0,1 0 0,0 0 0,0 0 0,0-1 0,0 1 0,-1 0 0,1-1 0,0 1 1,0-1-1,0 0 0,5-3 13,-1 0 1,0 0-1,-1 0 0,8-9 1,-5 6-3,4-5 9,0 2-2,0-1 1,-1 0-1,0-1 1,13-21-1,24-56 59,-19 24-69,-22 44-100,-2 6 22,1 7 60,-4 8 9,-1-1 0,1 1 1,-1-1-1,1 1 0,-1-1 0,1 1 0,-1-1 0,0 1 0,1-1 0,-1 1 0,0-1 0,1 0 0,-1 1 0,0-1 0,0 1 0,0-1 0,0 0 0,0 1 0,1-1 0,-1 0 0,0 1 0,-1-2 0,2-7-39,-1 1 1,-4 10 46,3-1-20,-4 6-27,-1 11 24,1 1 0,1 0 1,0-1-1,2 2 0,0-1 0,1 0 0,1 0 1,3 24-1,1 6-4,-4-33-3,2 0 0,0 0 0,8 31 0,-10-45 17,1-1 0,-1 0 0,1 1 0,0-1 0,-1 0 0,1 0 0,0 1 0,0-1 0,-1 0 0,1 0 0,0 0 0,0 0 1,0 0-1,1 0 0,-1 0 0,0-1 0,0 1 0,0 0 0,1-1 0,-1 1 0,2 0 0,-1-1 4,1 1 1,-1-1 0,1 0-1,-1 0 1,1 0 0,-1 0-1,1 0 1,0 0 0,-1-1-1,1 1 1,2-2 0,1 0 3,0 0 1,-1-1-1,1 0 1,0 0 0,-1 0-1,0-1 1,1 1-1,8-10 1,15-16-3,-18 18-1,0 0 0,13-18 0,11-19 28,-18 27 5,-1-1-1,-1-1 1,-1 0 0,-1-1-1,13-35 1,-22 50-16,-3 5-10,1 0-1,-1-1 1,0 1 0,0 0 0,1-6-1,1 4-1,-2 10-3,-4 4-2,1 0 0,0-1 0,0 1 0,1 0 0,0 0 0,1 0 0,0 11 0,-1 8 0,-1 5-27,2 1-1,1-1 1,8 51 0,-7-75 22,1 0 1,-1 0 0,2 0-1,5 12 1,3 5-1,-11-24 5,0 0 0,-1 0 0,1 0 0,0 0 0,0 0 0,0 0 0,0 0 0,0 0 0,0-1 0,1 1 0,-1 0 0,0 0 0,0-1 0,0 1 0,1-1 0,-1 0 0,0 1 0,1-1 0,-1 0 0,0 1 0,1-1 0,-1 0 0,0 0 0,1 0 0,1-1 0,36-5 0,-27 2 4,1-1-1,-1 0 1,0-1-1,0 0 1,-1-1-1,1 0 1,15-15-1,-2 0 15,40-47 0,-49 50-8,-2-2 1,0 1-1,19-41 0,25-74-7,-52 119-12,10-32-24,-2 0 0,9-67 0,-3 20-22,-15 68 39,0-1 0,1-31 0,-5 47 2,-1 0 0,-1 0 0,0 0 0,0 0 0,-1 0 0,-1 1 0,-5-19 0,-1 7-20,8 18 18,-1-1 0,1 1 0,-1 0 0,-1 1 0,1-1 0,-1 0 0,0 1 0,0-1 0,-5-5 0,7 11 7,0-1-1,0 0 1,-1 1 0,1-1 0,0 1 0,0-1 0,0 1-1,0 0 1,0-1 0,0 1 0,0 0 0,0 0-1,0 0 1,0 0 0,1 0 0,-2 1 0,-8 13-6,0 0 0,1 1 0,1 0 0,1 1 0,0 0 0,2 0 1,-1 0-1,-3 29 0,0 15 0,0 72 0,7-93-1,3 15-28,9 82 0,-5-97 30,16 150 106,-21-181-74,1 1 0,1-1-1,0 1 1,0-1-1,1 0 1,0 0 0,5 11-1,-7-18-8,0 0 0,0 0 0,0 0 0,1 0 0,-1 0 1,0-1-1,1 1 0,0-1 0,-1 1 0,1-1 0,0 1 0,-1-1 0,1 0 0,0 0 0,0 0 0,0 0 0,0 0 0,0 0 0,0-1 0,1 1 1,-1-1-1,0 1 0,0-1 0,0 0 0,0 0 0,1 0 0,-1 0 0,0 0 0,0-1 0,0 1 0,0 0 0,1-1 0,-1 0 0,0 0 1,0 1-1,0-1 0,2-2 0,13-7 13,0 0 1,0-1-1,-1-1 0,-1-1 1,0 0-1,-1-1 1,20-26-1,16-14 177,-11 6 639,-31 35-697,-7 11-129,0 1 1,-1-1-1,1 1 1,0-1-1,0 1 1,0-1-1,0 1 0,0 0 1,1 0-1,-1-1 1,0 1-1,3-1 0,-3 1-3,0 0-1,0 0 0,0 0 1,0 0-1,0 0 1,0 0-1,-1-1 0,1 1 1,0 0-1,-1 0 0,1 0 1,-1-1-1,1 1 0,-1 0 1,0-1-1,1 1 1,-1 0-1,0-1 0,0 1 1,0 0-1,0-1 0,0 1 1,-1-3-1,1 2 0,0 1 0,0-1 0,0 0 0,0 1 0,0-1 0,0 0 0,1 1 0,-1-1 1,1 1-1,-1-1 0,1 0 0,0-1 0,0 1 1,0 1-1,-1-1 1,1 0 0,-1 0 0,1 0 0,-1 0 0,0 0 0,0 0 0,0 0 0,0 0-1,0 0 1,-1-1 0,1-4 9,-12 139-538,16 27 504,-4-153 8,1 0 0,-1 0 0,1 0 0,0 0 0,1 0 0,-1 0 0,5 11 0,-5-16 6,-1 0 1,1 1 0,0-1 0,-1 0-1,1 0 1,0 0 0,0 0 0,0 0-1,0 0 1,-1 0 0,1 0 0,1-1-1,-1 1 1,0 0 0,0-1-1,0 1 1,0 0 0,0-1 0,1 1-1,-1-1 1,0 0 0,0 1 0,1-1-1,-1 0 1,0 0 0,1 0 0,-1 0-1,0 0 1,0 0 0,1 0 0,-1 0-1,0-1 1,1 1 0,-1 0-1,0-1 1,0 1 0,0-1 0,1 1-1,-1-1 1,0 0 0,0 1 0,2-3-1,5-1 23,0-2 0,0 1 0,-1-1 1,0 0-1,0-1 0,0 1 0,0-1 0,8-13 0,51-68 319,-65 86-332,1-1 0,-1 1 1,1 0-1,0 0 0,-1 0 1,1 0-1,0 0 1,0 1-1,1-1 0,-1 1 1,0-1-1,3 0 0,-4 2-6,-1-1-1,0 1 1,1 0-1,-1 0 1,1 0-1,-1 0 0,1 0 1,-1 0-1,0 0 1,1 0-1,-1 0 1,1 0-1,-1 0 1,1 1-1,-1-1 1,0 0-1,1 0 0,-1 0 1,1 0-1,-1 1 1,0-1-1,1 0 1,-1 0-1,0 1 1,1-1-1,-1 0 0,1 1 1,0 1-1,-1-1 1,1 1-1,0-1 0,-1 1 1,1-1-1,-1 1 0,1 0 1,-1-1-1,0 1 0,0 0 1,0 2-1,0 30-1,-1 0 0,-2 0 0,-14 65 0,-38 99 0,50-184 0,-49 143 0,43-128 0,-2-1 0,-2 0 0,-21 32 0,35-58 0,-1 1 0,-1 0 0,1-1 0,0 1 0,-1-1 0,1 1 0,-1-1 0,0 0 0,1 0 0,-1 0 0,0-1 0,0 1 0,0-1 0,-1 0 0,1 1 0,-4 0 0,4-2 0,1 0 0,0 0 0,-1 0 0,1 0 0,-1 0 0,1-1 0,0 1 0,-1-1 0,1 0 0,0 1 0,-1-1 0,1 0 0,0 0 0,0-1 0,0 1 0,0 0 0,0-1 0,0 1 0,0-1 0,1 1 0,-1-1 0,0 0 0,-1-3 0,-4-5 0,0 0 0,1-1 0,1 0 0,-1 0 0,2 0 0,-6-19 0,2-3 0,-5-39 0,12 63 0,0 1 0,1-1 0,0 0 0,0 1 0,1-1 0,0 1 0,0-1 0,1 1 0,0-1 0,1 1 0,0 0 0,0 0 0,7-12 0,-2 9 0,-4 5 0,0 0 0,0 1 0,0-1 0,1 1 0,0 0 0,0 0 0,0 1 0,1-1 0,-1 1 0,1 0 0,0 1 0,0 0 0,8-4 0,-5 4 0,-1 0 0,1 0 0,-1 1 0,1 0 0,0 1 0,0 0 0,0 0 0,0 1 0,0 0 0,9 2 0,11 0 0,1-1 0,-1-2 0,49-6 0,-66 5 0,-8 2 0,13-2 0,-1 0 0,32-9 0,-47 11 8,0 0 0,-1-1 0,1 1 0,0 0 0,-1-1 0,1 1 0,0 0 0,-1-1 0,1 1 1,-1-1-1,1 1 0,-1-1 0,1 0 0,-1 1 0,1-1 0,-1 1 0,0-1 0,1 0 0,-1 0 0,0 1 0,1-1 0,-1 0 0,0 1 0,0-1 0,0 0 0,0 0 0,1 1 1,-1-1-1,0 0 0,0 0 0,-1 1 0,1-1 0,0 0 0,0 0 0,0 1 0,0-1 0,-1 0 0,1 0 0,0 1 0,-1-1 0,1 0 0,0 1 0,-2-2 0,-16-22-5747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7 166 6632,'0'0'8465,"-1"12"-7897,-3 46 531,3 73 0,20-5 1752,-19-126-2802,0 1 1,0-1-1,0 1 0,0-1 1,0 1-1,0-1 0,0 1 1,0-1-1,0 1 0,0-1 1,0 1-1,1-1 0,-1 0 1,0 1-1,0-1 0,1 1 1,-1-1-1,0 1 0,0-1 1,1 0-1,-1 1 0,1-1 1,-1 0-1,0 1 0,1-1 1,-1 0-1,1 1 0,-1-1 1,0 0-1,1 0 0,-1 0 1,1 0-1,-1 1 0,1-1 1,-1 0-1,1 0 0,0 0 1,0 0-6,0-1 1,-1 1 0,1-1-1,0 1 1,-1-1 0,1 1 0,0-1-1,-1 1 1,1-1 0,0 0-1,-1 1 1,1-1 0,-1 0-1,1 1 1,-1-1 0,0 0-1,1 0 1,-1 0 0,0 1 0,1-1-1,-1 0 1,0 0 0,0 0-1,0-1 1,18-99 714,4 1 1,57-161 0,-78 260-749,-1-1 0,1 1 0,0-1 0,0 1 0,-1-1 0,1 1 0,0 0 0,0 0 0,0-1 1,0 1-1,0 0 0,0 0 0,1 0 0,-1 0 0,0 0 0,1 0 0,-1 1 0,0-1 1,1 0-1,-1 1 0,1-1 0,-1 1 0,1-1 0,-1 1 0,3 0 0,-2 0 1,1 0-1,-1 0 0,1 0 1,-1 1-1,1-1 0,-1 1 1,1 0-1,-1 0 1,0 0-1,1 0 0,-1 0 1,0 0-1,0 1 0,0-1 1,2 3-1,5 4 7,-1 0-1,-1 1 0,1 0 1,-1 1-1,-1 0 0,0 0 1,0 0-1,-1 1 1,-1-1-1,5 16 0,1 7 44,-1 1 0,4 41 0,-9-43 81,-3 52 1,-1-55-38,2-2 69,-1-22-78,0 0 0,-1 0 0,0 0 0,-1 10-1,4-6 240,-2-9-329,-1 0 0,0 0 0,0 0-1,0 0 1,0 0 0,0 0 0,1 1 0,-1-1 0,0 0 0,0 0 0,0 0 0,0 0-1,0 0 1,0 1 0,0-1 0,0 0 0,0 0 0,0 0 0,0 1 0,1-1 0,-1 0-1,0 0 1,0 0 0,0 0 0,0 1 0,0-1 0,0 0 0,-1 0 0,1 0 0,0 0 0,0 1-1,0-1 1,0 0 0,0 0 0,0 0 0,0 0 0,0 1 0,0-1 0,0 0 0,0 0-1,-1 0 1,1 0 0,0 0 0,0 1 0,0-1 0,0 0 0,0 0 0,-1 0 0,1 0-1,0 0 1,0 0 0,0 0 0,-1 1 75,15-2-315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49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4120,'0'0'15119,"-10"10"-14548,-34 33-16,42-41-486,0 0 1,0 0-1,0 1 1,0-1 0,1 0-1,0 1 1,-1 0-1,1-1 1,0 1-1,0 0 1,0 0 0,1-1-1,-1 1 1,1 0-1,-1 0 1,1 0-1,0 0 1,0 0 0,0 0-1,1 0 1,-1 0-1,1-1 1,-1 1-1,3 4 1,-1-1 104,1 1 0,1-1 1,-1 0-1,1 0 0,0 0 0,1 0 1,6 6-1,-4-5 9,1 0 1,1 0-1,-1-1 0,1 0 0,0-1 1,1 0-1,-1 0 0,1-1 1,0 0-1,0-1 0,0 0 0,0 0 1,1-1-1,-1-1 0,1 0 1,12 0-1,-20-1-281,0-1 1,0 1 0,1-1-1,-1 0 1,0 0-1,0 0 1,0 0 0,4-3-1,3-4-3838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52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4616,'0'0'7409,"-10"5"-7002,-34 16-2,41-19-294,0-1 0,-1 1-1,1 0 1,0 0 0,0 1 0,0-1 0,-3 5-1,-8 3 544,13-9-588,-1 0 0,1 0 0,0 1 0,0-1-1,0 0 1,-1 0 0,1 1 0,0-1 0,0 0 0,1 1 0,-1-1 0,0 1 0,0-1 0,1 1 0,-1 0 0,1-1-1,-1 1 1,1-1 0,0 1 0,0 0 0,0-1 0,0 1 0,0 0 0,0 2 0,1 2 66,-1-1 0,1 1 0,0-1 1,1 0-1,-1 1 0,4 6 0,0-2 87,0 0-1,0 0 1,1-1 0,7 9 0,-9-15-139,-1 1 0,0 0 0,1-1 1,0 0-1,0 0 0,0 0 1,0-1-1,0 1 0,1-1 1,-1 0-1,6 2 0,10 2 349,0-1-1,0 0 1,0-1-1,0-2 1,40 1-1,-53-4-364,1-1 1,-1 0-1,1-1 0,-1 1 0,0-1 1,0-1-1,0 1 0,-1-1 0,1-1 1,-1 1-1,0-1 0,0 0 0,-1-1 1,6-5-1,0-1-7,-8 8-7,0 1 1,0-1-1,-1 0 0,1 1 0,-1-1 1,4-8-1,-6 10-31,1 0 0,-1 1 0,0-1-1,0 0 1,1 0 0,-2 0 0,1 0 0,0 0-1,0 0 1,0 0 0,-1 0 0,1 0 0,-1 0-1,0 1 1,0-1 0,1 0 0,-1 0 0,0 1-1,-3-4 1,1 0 11,-1 1 0,0 0 0,0-1 0,0 2 1,-1-1-1,1 0 0,-1 1 0,0 0 0,0 0 0,0 0 0,0 1 0,0-1 0,-1 1 0,1 1 0,-1-1 0,-8-1 0,-2 1 41,0 1-1,0 0 1,0 1 0,-26 2-1,29 0-24,2-2 51,0 1-1,1 1 1,-1 0 0,1 0 0,-20 8 0,17-2 646,22-13-3973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00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25 9968,'0'0'5984,"-12"-1"-5602,-37-1-37,46 2-290,0 0-1,0 1 1,1-1-1,-1 1 1,0-1-1,0 1 0,1 0 1,-1 0-1,0 0 1,1 0-1,-1 1 1,1-1-1,0 1 0,-1-1 1,1 1-1,0 0 1,0 0-1,0 0 1,0 0-1,0 0 0,1 0 1,-1 1-1,-1 3 1,0-1 86,1 0 0,0 0 0,1 0 1,-1 0-1,1 1 0,0-1 0,0 1 1,0-1-1,1 6 0,3-4 576,-3-7-690,0 0 1,0 0 0,1 0-1,-1 0 1,0 0-1,0 0 1,0 0 0,0 0-1,1 0 1,-1-1-1,0 1 1,0 0-1,0 0 1,0 0 0,0 0-1,1 0 1,-1 0-1,0 0 1,0 0 0,0-1-1,0 1 1,0 0-1,0 0 1,0 0 0,0 0-1,0-1 1,0 1-1,1 0 1,-1 0-1,0 0 1,0 0 0,0 0-1,0-1 1,0 1-1,0 0 1,0 0 0,0 0-1,0-1 1,0 1-1,0 0 1,-1 0-1,1 0 1,0 0 0,0 0-1,0-1 1,0 1-1,0 0-8,0-1-1,0 1 0,0 0 0,0-1 1,0 1-1,0 0 0,0-1 0,0 1 1,0 0-1,0-1 0,0 1 1,0 0-1,0 0 0,0-1 0,0 1 1,0 0-1,-1-1 0,1 1 0,0 0 1,0-1-1,0 1 0,0 0 0,-1 0 1,1 0-1,0-1 0,0 1 1,-1 0-1,1 0 0,0 0 0,0-1 1,-1 1-1,1 0 0,0 0 0,-1 0 1,1 0-1,0 0 0,-1 0 0,1-1 1,-1 1-1,-13 7 383,-13 16 153,27-22-541,-1-1 1,1 1-1,-1-1 0,1 0 1,0 1-1,-1-1 1,1 1-1,0-1 1,0 1-1,-1-1 0,1 1 1,0-1-1,0 1 1,0 0-1,0-1 1,-1 1-1,1-1 1,0 1-1,0-1 0,0 1 1,0-1-1,1 1 1,-1 0-1,0-1 1,0 1-1,0-1 0,0 1 1,0-1-1,1 1 1,-1-1-1,0 1 1,0-1-1,1 1 1,-1-1-1,0 1 0,1-1 1,0 1 1,0-1 1,-1 1-1,1-1 1,0 0-1,-1 0 1,1 1-1,0-1 1,-1 0-1,1 0 1,0 0-1,0 0 1,-1 0-1,1 0 1,0 0-1,0 0 1,-1 0-1,1 0 1,0 0-1,-1 0 1,1 0-1,0-1 1,0 1-1,-1 0 1,1-1-1,0 1 1,-1 0-1,1-1 1,0 0-1,3-2 33,0 0 1,-1 0-1,0 0 0,1 0 0,-1-1 1,-1 0-1,1 1 0,0-1 0,-1 0 0,0 0 1,0 0-1,0-1 0,0 1 0,0-5 0,0 2 20,-1 1-1,-1-1 1,1 0-1,-1 0 1,0 0-1,-1 1 1,0-1-1,-2-12 1,3 18-54,-1 0 1,1 0-1,0 0 0,0 0 1,-1 0-1,1 0 1,0 0-1,-1 0 0,1 0 1,-1 0-1,1 1 0,-1-1 1,1 0-1,-1 0 1,0 0-1,0 1 0,1-1 1,-1 0-1,0 1 0,0-1 1,0 1-1,0-1 1,0 1-1,1-1 0,-1 1 1,0-1-1,0 1 0,0 0 1,0 0-1,0-1 1,0 1-1,0 0 0,0 0 1,-1 0-1,1 0 1,0 0-1,0 0 0,0 1 1,0-1-1,0 0 0,0 0 1,0 1-1,0-1 1,0 1-1,1-1 0,-1 1 1,-1 0-1,-3 2 11,0-1 0,1 1 0,-1 0 0,1 1 0,0-1-1,0 1 1,-5 6 0,4-3 0,0 1-1,1-1 0,0 1 1,0 0-1,1 1 0,0-1 1,1 0-1,0 1 0,-2 8 1,4-12-11,-1 0 0,0 0 0,1 0 0,0 0 0,0 0 0,0-1 0,1 1 1,0 0-1,0 0 0,0 0 0,0-1 0,1 1 0,0 0 0,0-1 0,0 0 0,0 1 0,5 5 1,-6-9-9,-1-1 1,1 1 0,0 0 0,-1-1 0,1 1 0,0-1 0,0 1-1,0-1 1,0 1 0,-1-1 0,1 0 0,0 1 0,0-1 0,0 0-1,0 0 1,0 0 0,0 0 0,0 0 0,0 0 0,0 0 0,0 0-1,-1 0 1,1 0 0,0 0 0,0 0 0,0-1 0,0 1 0,0 0-1,0-1 1,0 1 0,-1-1 0,1 1 0,0-1 0,0 1 0,-1-1 0,1 0-1,0 1 1,-1-1 0,1 0 0,0 1 0,0-2 0,2-2 22,1 0 1,-1-1-1,0 1 1,0-1-1,3-8 1,-3 5 10,-1 0-1,1 0 1,-2-1 0,1 1-1,-1-1 1,-1 1 0,1-1-1,-2-8 1,1 14-21,0 0 0,0 0 0,0 0 0,-1 0 1,1 0-1,-1 0 0,0 0 0,0 0 0,0 0 0,0 0 0,-1 0 0,1 0 0,-1 1 0,0-1 0,1 1 0,-1-1 0,0 1 1,-1 0-1,1 0 0,0 0 0,-1 0 0,1 0 0,-1 0 0,1 0 0,-4-1 0,4 3-8,1 0 1,-1-1-1,1 1 0,0 0 1,-1 0-1,1 0 0,-1 0 1,1 0-1,0 1 0,-1-1 1,1 0-1,-1 0 0,1 1 0,0-1 1,-1 1-1,1 0 0,0-1 1,0 1-1,-1 0 0,1 0 1,0-1-1,0 1 0,0 0 1,0 0-1,-1 2 0,-21 30 241,23-32-243,-1-1-3,1 1 1,-1 0 0,1 0 0,0-1-1,-1 1 1,1 0 0,0 0-1,-1-1 1,1 1 0,0 0 0,0 0-1,0 0 1,0 0 0,0 0-1,0-1 1,0 2 0,0-1-5,0-1 0,1 1 0,-1-1 0,0 0 0,0 1 0,1-1 0,-1 0 0,0 1-1,1-1 1,-1 0 0,0 0 0,1 1 0,-1-1 0,0 0 0,1 0 0,-1 1 0,1-1 0,-1 0 0,0 0 0,1 0 0,-1 0 0,1 0 0,31-1-27,-25 0 11,11-2-123,31-10 0,-15 1-3450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6:58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17 6424,'0'0'6272,"-10"-3"-5847,-33-9-21,38 11-273,0 1-1,0-1 1,-1 2 0,1-1-1,0 0 1,-1 1 0,1 0-1,0 0 1,0 1 0,0-1-1,0 1 1,0 0 0,0 1-1,0-1 1,1 1 0,-1 0-1,1 0 1,0 0 0,0 1-1,0-1 1,-3 5 0,5-6-2,0 0 1,0 0 0,0 0-1,1 0 1,-1 0 0,1 0-1,0 0 1,-1 1 0,1-1-1,0 0 1,0 1 0,1-1 0,-1 1-1,0-1 1,1 1 0,-1-1-1,1 6 1,0-8-113,0 1 1,0-1-1,0 0 0,0 0 1,1 1-1,-1-1 0,0 0 0,0 0 1,0 0-1,0 1 0,0-1 1,0 0-1,1 0 0,-1 1 0,0-1 1,0 0-1,0 0 0,1 0 1,-1 0-1,0 1 0,0-1 0,1 0 1,-1 0-1,0 0 0,0 0 1,1 0-1,-1 0 0,0 0 0,0 0 1,1 0-1,-1 0 0,0 0 1,0 0-1,1 0 0,-1 0 0,1 0 1,12-5 475,8-13 297,-21 18-776,0 0 1,0 0 0,0 0-1,0-1 1,1 1 0,-1 0-1,0 0 1,0 0-1,0 0 1,0-1 0,0 1-1,0 0 1,0 0 0,0 0-1,0-1 1,1 1-1,-1 0 1,0 0 0,0 0-1,0-1 1,0 1 0,0 0-1,0 0 1,-1 0 0,1-1-1,0 1 1,0 0-1,0 0 1,0 0 0,0-1-1,0 1 1,0 0 0,0 0-1,0 0 1,0 0 0,-1-1-1,1 1 1,0 0-1,0 0 1,0 0 0,0 0-1,0 0 1,-1-1 0,1 1-1,0 0 1,0 0 0,0 0-1,-1 0 1,1 0-1,0 0 1,0 0 0,0 0-1,-1 0 1,1 0 0,0 0-1,0 0 1,0 0-1,-1 0 1,1 0 0,0 0-1,-22 6 359,16-3-312,-1 0-1,1 0 1,0 1 0,0 0 0,-7 5 0,-13 19 426,26-28-481,0 1-1,0-1 1,0 0-1,0 0 1,0 0 0,0 0-1,0 0 1,0 1-1,0-1 1,0 0 0,0 0-1,0 0 1,0 0-1,-1 1 1,1-1 0,0 0-1,1 0 1,-1 0-1,0 0 1,0 1 0,0-1-1,0 0 1,0 0-1,0 0 1,0 0 0,0 1-1,0-1 1,0 0 0,0 0-1,0 0 1,0 0-1,1 0 1,-1 0 0,0 1-1,0-1 1,0 0-1,0 0 1,0 0 0,0 0-1,1 0 1,-1 0-1,0 0 1,0 0 0,0 0-1,0 0 1,1 0-1,-1 1 1,0-1 0,0 0-1,0 0 1,0 0-1,1 0 1,-1 0 0,0 0-1,0 0 1,0-1-1,0 1 1,1 0 0,-1 0-1,0 0 1,0 0 0,0 0-1,1 0 1,11 0 155,-8-1-100,0-1 0,0 0 0,0 1 0,0-1 0,0-1 0,-1 1 1,1-1-1,0 1 0,-1-1 0,0 0 0,0 0 0,0 0 0,0-1 0,0 1 0,3-8 0,-6 11-52,1-1-1,-1 1 0,0 0 1,0-1-1,0 1 0,0-1 1,0 1-1,1 0 0,-1-1 0,0 1 1,0-1-1,0 1 0,0 0 1,0-1-1,-1 1 0,1-1 1,0 1-1,0-1 0,0 1 1,0 0-1,0-1 0,0 1 1,-1-1-1,1 1 0,0 0 1,0-1-1,-1 1 0,1 0 1,0-1-1,-1 1 0,1 0 1,0 0-1,-1-1 0,1 1 0,0 0 1,-1 0-1,1-1 0,0 1 1,-1 0-1,1 0 0,-1 0 1,1 0-1,0 0 0,-1 0 1,1 0-1,-1 0 0,1 0 1,-1 0-1,1 0 0,0 0 1,-2 0-1,-21 5 178,11 1-137,1 0 1,-1 0-1,1 2 1,0-1-1,1 1 1,0 1-1,-16 17 1,25-24-44,0-1 0,0 0 0,0 1 0,0-1 0,0 1 0,0-1 0,0 1 0,0-1 0,1 1 0,-1 0 0,1-1 1,-1 1-1,1 0 0,0-1 0,0 1 0,0 0 0,0-1 0,0 1 0,0 0 0,0 0 0,0-1 0,1 1 0,-1 0 0,1-1 0,-1 1 0,1-1 0,-1 1 0,1 0 0,0-1 0,2 3 0,-2-3 5,-1 0-1,1 0 0,0-1 1,0 1-1,0 0 0,0 0 1,1-1-1,-1 1 0,0-1 0,0 1 1,0-1-1,0 1 0,1-1 1,-1 0-1,0 1 0,0-1 1,1 0-1,-1 0 0,0 0 0,1 0 1,-1 0-1,0 0 0,0 0 1,1-1-1,-1 1 0,0 0 0,0-1 1,0 1-1,1-1 0,-1 1 1,0-1-1,0 0 0,0 1 1,0-1-1,0 0 0,0 0 0,0 0 1,0 0-1,-1 0 0,1 0 1,1-1-1,3-4 36,0 0 1,-1 0 0,0 0-1,0 0 1,6-13-1,-9 17-31,0 1 0,-1-1 0,1 0 0,0 0 0,-1 0 1,0 0-1,1 1 0,-1-1 0,0 0 0,0 0 0,0 0 0,0 0 0,0 0 0,0 0 0,-1 0 0,1 0 0,0 0 0,-1 1 0,0-1 0,1 0 0,-1 0 0,0 0 1,0 1-1,0-1 0,0 1 0,0-1 0,-1 1 0,-1-3 0,1 3-6,1 0 1,-1 1-1,0-1 1,1 0-1,-1 1 0,0-1 1,0 1-1,0-1 1,1 1-1,-1 0 1,0 0-1,0 0 1,0 0-1,0 0 0,0 0 1,1 0-1,-1 0 1,0 1-1,0-1 1,0 1-1,1 0 0,-1-1 1,0 1-1,1 0 1,-1 0-1,0 0 1,-2 2-1,1 0-7,-1-1 1,0 1-1,1 0 0,0 0 0,-1 0 1,1 1-1,1-1 0,-1 1 1,0 0-1,-3 6 0,7-9-5,-1 0-1,0 0 1,1 0 0,-1 0-1,0 0 1,1 0 0,-1 0-1,1 0 1,0 0 0,-1-1-1,1 1 1,0 0 0,0 0-1,-1 0 1,1-1-1,0 1 1,0 0 0,0-1-1,0 1 1,0-1 0,0 1-1,1 0 1,-1-1 0,4 3-22,0-1 0,0 0 0,0 0 0,0 0 0,7 1 0,8 0-3218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01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 1 5120,'0'0'7344,"-11"4"-6822,3 0-435,-14 4 617,2 1 0,-1 1 0,-28 19 0,40-24-235,7-4-332,1 0 0,-1 0 0,1-1 0,-1 1 0,1 0 0,-1 0 0,1 0 0,0 0 0,0 1 0,-1-1 0,1 0 0,0 0 0,0 1 0,-1 2 768,4-4-759,0 0 0,1 0 0,-1-1 0,1 1 0,-1-1 1,0 0-1,0 0 0,0 0 0,1 0 0,-1 0 0,0 0 0,2-2 1,-3 2-116,0 1 0,-1-1 0,1 1 1,0-1-1,-1 0 0,1 1 0,0-1 1,-1 0-1,1 1 0,-1-1 0,1 0 1,-1 0-1,0 0 0,1 1 0,-1-1 1,0 0-1,1 0 0,-1 0 0,0 0 1,0 0-1,0 0 0,0 1 0,0-1 1,0 0-1,0 0 0,0 0 0,0 0 1,0 0-1,-1 0 0,1 0 1,0 1-1,-1-1 0,0-2 0,-1 2 17,0 1-1,0-1 0,0 0 0,0 0 0,0 1 0,-1-1 1,1 1-1,0 0 0,0-1 0,-1 1 0,1 0 0,0 0 1,0 1-1,-1-1 0,-3 1 0,2 0 24,-4 0-2,0 1-1,0 0 1,0 1 0,0 0 0,1 0 0,-1 0 0,1 1 0,-1 0 0,1 1 0,1 0 0,-1 0 0,-7 7 0,13-12-60,1 1 0,-1 0 0,0-1 1,1 1-1,-1-1 0,0 1 1,1 0-1,-1 0 0,1-1 0,-1 1 1,1 0-1,0 0 0,-1 0 1,1-1-1,0 1 0,-1 0 0,1 0 1,0 0-1,0 0 0,0 0 1,0 0-1,0 0 0,0 1 0,4 6-3013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6424,'0'0'9962,"-8"10"-9475,-1 0-338,5-6-88,0 0 1,1 0 0,-1 1 0,1-1 0,0 1-1,0 0 1,1 0 0,-1 0 0,1 0-1,0 0 1,1 1 0,-2 7 0,-8 63 1112,4 1 0,4 119 0,3-129-200,-2-15-185,0-23 68,3-23 1278,4-28-1953,12-54 473,36-105 0,-31 122-410,-10 22 34,27-53-1,-29 70-147,-4 8 13,0 1 0,1-1 0,0 1 0,1 1 0,15-18 0,-14 18 13,-8 8-132,1 1 0,-1-1 0,1 1 0,-1-1 1,1 1-1,-1 0 0,1-1 0,0 1 0,0 0 1,0 0-1,-1 0 0,1 1 0,3-2 0,6-2 87,-1 1-4,-1 0 0,1 0 0,18-2 1,-24 4-100,0 1 1,0 1-1,0-1 0,0 0 1,0 1-1,0 0 1,-1 0-1,1 0 0,0 0 1,-1 1-1,1-1 1,-1 1-1,7 4 0,-5-2 0,1 1-1,-1 0 1,1 0-1,-1 0 1,-1 0-1,1 1 0,-1 0 1,6 11-1,-1 0 70,14 39-1,-18-39-37,-1 1-1,-1 0 1,-1-1-1,1 23 1,4 27 58,1 7-47,-6-45 4,8 40 0,-7-54 12,-1 0 1,0 24-1,2 14 154,-2-43 102,1-3-1035,-3-1-3271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67 3912,'0'0'2905,"-5"10"-2194,-14 34-1,18-40-305,-1 1 0,1-1 0,0 0 0,0 1 0,0 0 0,1-1 0,-1 1-1,1-1 1,0 1 0,1 0 0,-1-1 0,1 1 0,0-1 0,0 1 0,0-1-1,0 0 1,1 1 0,0-1 0,0 0 0,0 0 0,1 0 0,-1 0 0,4 4-1,-5-8-291,-1 1-1,0-1 0,0 0 0,1 0 0,-1 0 0,0 1 0,0-1 1,1 0-1,-1 0 0,0 0 0,0 0 0,1 0 0,-1 0 0,0 1 1,1-1-1,-1 0 0,0 0 0,1 0 0,-1 0 0,0 0 0,1 0 1,-1 0-1,0 0 0,1 0 0,-1-1 0,0 1 0,0 0 1,1 0-1,-1 0 0,0 0 0,1 0 0,-1 0 0,0-1 0,0 1 1,1 0-1,-1 0 0,0 0 0,0-1 0,1 1 0,-1 0 0,0 0 1,0-1-1,0 1 0,0 0 0,1 0 0,-1-1 0,0 1 0,0 0 1,0-1-1,0 1 0,13-24 287,-7 13 176,7-10-67,1 1 1,1 0-1,0 1 1,34-30 0,-42 42-348,0 1 0,0 0 1,1 1-1,0-1 1,0 2-1,0-1 0,1 1 1,0 0-1,-1 1 1,1 0-1,1 0 0,-1 1 1,0 0-1,0 1 0,17-1 1,-21 3-59,0 0 0,0 0 0,0 0 0,0 1 0,0 0 0,0 0 0,0 0 0,-1 0 0,1 1 0,-1 0 0,0-1 0,8 8 0,3 5 441,26 29 0,-17-16-77,-15-18-456,0 0 1,1-1-1,0-1 0,0 1 0,1-2 0,0 1 1,15 6-1,-21-12-11,1 0 0,0 0 0,0 0 0,0-1 0,0 0 0,0 0 0,0 0 0,0-1 0,1 0 0,-1 0 0,0 0 1,0-1-1,0 0 0,0-1 0,0 1 0,0-1 0,9-4 0,13-7 0,-1-2 0,0 0 0,-1-2 0,32-27 0,-48 40 698,6-2-1202,-12-6-3693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9648,'0'0'9634,"10"-8"-8998,6-6-468,0-1 519,1 0 0,1 1-1,0 1 1,37-19-1,-51 30-576,0 1 0,0 0 0,0 0 0,0 0 0,0 0 0,0 1 0,0-1 0,1 1 0,-1 0 0,0 0 0,0 1 0,0-1 0,0 1 0,0 0 0,0 0 0,0 0 0,0 1 0,7 3 0,-2 1 527,0 1 0,0 0 0,0 0 0,0 1 0,8 11 0,26 23 1705,-39-39-2243,0 0-1,1 0 1,-1 0-1,1-1 1,-1 0 0,1 0-1,0 0 1,0 0-1,6 1 1,-4-3-99,-1 0 0,1-1 0,-1 0 0,1 0 0,-1 0 0,0-1 0,1 0 0,-1 0 0,7-4 0,16-4 0,24-8 0,-38 12 0,0 1 0,0 1 0,21-4 0,-15 8 858,-9 2-5689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3:59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11952,'0'0'1490,"11"6"-770,21 10-60,1-2 1,1-1-1,0-2 0,55 11 0,-26-14 776,1-2-1,116-6 0,-168-1-1125,-1 2 1,0-1-1,12 4 1,-15-3-15,-8-1-275,0 0 0,1-1 0,-1 1 1,0 0-1,0 0 0,0 0 0,0 0 0,1 0 0,-1 0 0,0 0 0,0 0 0,0 0 0,1 0 0,-1 0 0,0 0 0,0 0 0,0 0 0,1 1 0,-1-1 0,0 0 1,0 0-1,0 0 0,0 0 0,1 0 0,-1 0 0,0 0 0,0 0 0,0 1 0,0-1 0,0 0 0,0 0 0,1 0 0,-1 0 0,0 1 0,0-1 0,0 0 0,0 0 0,0 0 1,0 0-1,0 1 0,0-1 0,0 0 0,0 0 0,-8 5 320,-13 2-3582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6328,'0'0'12367,"4"11"-11804,10 46 759,14 116 0,-21 42 1919,-7-166-1359,0-49-1632,0-6-93,0 0 0,0 0 0,1 0 1,0 0-1,0 0 0,1 0 0,0 0 0,5-11 0,2-10-16,11-67 221,-14 60-191,1 0 0,22-57-1,-19 68-79,1 0-1,1 1 1,0 1-1,2 0 1,1 1-1,1 1 1,22-23-1,-31 35-39,0 1 0,0-1 1,1 2-1,12-8 0,-17 11-28,0 0 1,1 1 0,-1-1-1,1 1 1,-1 0 0,1 0-1,-1 0 1,1 0 0,0 1 0,0-1-1,-1 1 1,1 0 0,0 0-1,6 2 1,-8-1-10,0-1 0,0 1 0,0 0 0,0 1 0,0-1 0,0 0 0,0 1 0,-1-1 0,1 1 0,0-1 0,-1 1 0,1 0 0,-1 0 0,0-1 0,2 4 0,16 34 165,-16-33-147,8 25 105,0 0 0,-2 0 0,-2 1 0,-1 0 0,4 61 0,-4 21 230,0-75-306,0 9-26,4-61-335,-2 6-5147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1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12552,'0'0'3002,"-6"14"-2607,1-2-310,-34 87 687,35-86-391,0 0 0,1 1 0,0-1-1,1 1 1,1 0 0,0 19-1,1-31-310,0-1 0,0 0-1,0 1 1,0-1-1,0 1 1,1-1 0,-1 0-1,1 1 1,-1-1-1,1 0 1,-1 0 0,1 1-1,0-1 1,0 0-1,0 0 1,-1 0 0,1 0-1,0 0 1,0 0-1,0 0 1,1 0 0,-1-1-1,0 1 1,0 0-1,0 0 1,1-1 0,-1 1-1,0-1 1,2 1-1,0-1 47,0 1-1,-1-1 0,1 0 1,0 0-1,-1 0 0,1-1 0,0 1 1,-1 0-1,1-1 0,0 0 1,-1 0-1,1 0 0,-1 0 0,4-2 1,3-3 82,0 0 0,0 0 0,-1-1 0,0 0 0,0-1 0,-1 0 0,0 0 0,11-17 0,-14 19-82,0-1 1,0 1-1,-1-1 0,0 0 1,0 0-1,-1 0 1,0 0-1,0 0 0,-1-1 1,0 1-1,0-1 1,-1 1-1,0-12 1,0 17-71,-1-1 0,1 1 0,0 0 0,-1 0 0,0 0 0,1-1 0,-1 1 0,0 0 0,0 0 0,0 0 0,0 0 0,-1 0 0,1 0 0,0 1 0,-1-1 0,0 0 0,1 1 0,-1-1 0,0 1 0,-2-2 0,0 1 1,1 1 1,0 0-1,0 0 0,-1 0 0,1 0 0,-1 0 0,1 1 0,0 0 0,-1-1 0,1 1 0,-1 1 0,-4-1 0,1 1-2,0 1 0,0-1 0,0 1-1,0 1 1,0-1 0,1 1 0,-1 0 0,1 1-1,0-1 1,0 1 0,0 0 0,-6 6 0,11-9-43,1-1 0,-1 1 0,1-1-1,0 1 1,-1-1 0,1 1 0,-1-1 0,1 1 0,0-1 0,-1 1 0,1 0 0,0-1 0,0 1 0,-1 0 0,1-1 0,0 1-1,0 0 1,0-1 0,0 1 0,0 0 0,0-1 0,0 1 0,0 0 0,0-1 0,0 1 0,0 0 0,1-1 0,-1 1 0,0 0-1,0-1 1,1 1 0,-1 0 0,0-1 0,1 1 0,-1-1 0,0 1 0,1-1 0,-1 1 0,1-1 0,-1 1 0,1-1 0,-1 1 0,1-1-1,0 0 1,-1 1 0,2-1 0,24 11-4093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4120,'0'0'13446,"-13"4"-13018,-14 4-21,-1-1 0,-31 4 0,16-5 737,-67 19 0,107-24-1084,1-1-1,-1 2 0,1-1 0,-1 0 1,1 0-1,0 1 0,0 0 0,-1-1 1,1 1-1,0 0 0,0 0 0,1 0 1,-1 0-1,0 0 0,1 0 1,-1 1-1,1-1 0,0 1 0,0-1 1,0 1-1,0-1 0,0 1 0,0 0 1,1-1-1,-1 1 0,1 0 0,0-1 1,0 1-1,0 4 0,0 8 158,2 0 1,-1 1-1,9 27 0,-9-37-213,116 589 2187,-99-485-1790,10 79 241,-15 121 311,-9-154-423,-5 31 11,-1-65-165,0 194 1100,2-315-1450,0 0 0,0 1 0,0-1 0,0 0 1,0 0-1,0 1 0,1-1 0,-1 0 0,0 1 0,1-1 0,-1 0 0,1 0 0,-1 0 0,1 0 0,0 1 0,0-1 0,-1 0 0,1 0 0,0 0 0,0 0 0,0-1 0,0 1 0,0 0 0,0 0 0,0-1 0,0 1 0,1 0 0,1 0 0,2 0 81,1 1 0,-1-1-1,1 0 1,0-1 0,8 0-1,6 1-106,11 0 37,49-4 0,-56 1-32,1 1 0,-1 0 1,0 2-1,28 5 0,-14 0-5,-17-2 0,35 9 0,-55-13 41,1 0-1,-1 0 1,0 0-1,0 0 1,0-1-1,0 1 1,1 0-1,-1-1 1,0 1-1,0-1 1,0 1 0,0-1-1,0 1 1,0-1-1,0 0 1,0 1-1,0-1 1,1-1-1,8-8-3025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7024,'0'0'15635,"-6"11"-15109,1-5-426,0 2 56,0-1-1,1 1 1,0 0 0,0 0-1,1 0 1,0 0 0,0 1-1,-3 16 1,4 55 1415,17 158 1,-4-102-595,11 85 1068,-16-156-840,0-37-502,-5-26 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4416,'0'0'18174,"-6"10"-17651,-1 3-313,1 0 1,0 1 0,1-1 0,0 1 0,1 0 0,-3 20 0,-7 432 5568,14-391-4369,0-74-1250,1-5-352,1 1 0,0-1 1,0 1-1,0 0 0,0 0 1,0 0-1,1 0 0,-1 0 1,1 0-1,3-2 0,0-1-3055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9040,'0'0'14051,"11"-4"-13508,21-7-50,1 2-1,-1 1 1,2 1-1,-1 2 1,1 2-1,66 1 1,55 24 730,-5 0 494,-139-21-1486,4 0-236,0 1 1,25 6-1,-23-4-3980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133 152 6424,'0'0'11883,"14"7"-11252,1 0-433,-8-3-87,1 0 0,0-1 0,0 0 1,1 0-1,-1 0 0,1-1 1,-1-1-1,1 1 0,10-1 1,4 0 606,-1-1 1,31-5 0,-47 4-534,-1 1 0,0-2 1,1 1-1,-1 0 1,0-1-1,0 0 1,0 0-1,0-1 0,0 1 1,0-1-1,-1 0 1,1-1-1,-1 1 0,0-1 1,5-4-1,-9 7-121,1-1 0,-1 1-1,1 0 1,-1 0 0,0-1 0,1 1-1,-1 0 1,0-1 0,0 1-1,0 0 1,0-1 0,0 1 0,0 0-1,0-1 1,0 1 0,-1 0-1,1-1 1,0 1 0,-2-2 0,-11-23 387,7 19-366,-1-1 0,0 1 1,0 0-1,-1 0 1,0 1-1,0 0 1,0 1-1,-1-1 1,0 2-1,0-1 1,0 1-1,0 1 1,-1-1-1,0 2 1,-10-3-1,8 3-20,0 0 0,-1 1 1,1 0-1,-1 1 0,0 0 0,1 1 0,0 0 0,-1 1 0,1 1 0,0 0 1,-22 8-1,24-5 7,-1 0 0,1 0 0,-11 10 0,3-2 50,14-11-95,1 0-1,0 0 0,0 0 0,0 1 1,1-1-1,-1 1 0,1-1 1,0 1-1,0 0 0,0 0 0,-3 8 1,4-9 0,0 0 0,1 0 0,-1 0 0,0 0 0,1 0 0,0 0 0,0 0 0,0 0 0,0 0 0,0 1 0,0-1 0,1 0 0,0 0 0,-1 0 0,1 0 0,0 0 0,2 3 0,8 9 88,0 0 0,1 0 0,1-2 0,0 1 0,1-2 0,0 0 0,1 0 0,0-2 0,1 0 0,0 0 0,1-2 0,0 0 1,0-1-1,0 0 0,1-1 0,0-2 0,0 0 0,1 0 0,24 0 0,-25-2-115,-11-2 0,-1 1 0,1-1 0,-1 0 0,1 0 0,-1-1 0,10-1 0,1-3 0,0 0 0,0 0 0,21-12 0,-17 5-4087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17727,'0'0'840,"-13"8"-526,-1 0-209,1-1 55,0 0-1,0 1 1,1 1 0,0 0-1,0 1 1,-13 14-1,15-12 130,1 2-1,0-1 0,1 1 1,0 1-1,-10 28 0,15-36-178,1 0 0,0 1 0,1-1 0,0 1 0,0-1-1,0 1 1,1 0 0,0-1 0,0 1 0,1 0-1,0-1 1,1 1 0,-1-1 0,5 11 0,-3-11 19,0 0 1,1 0 0,-1 0-1,2 0 1,-1 0 0,1-1-1,0 0 1,0 0-1,0 0 1,1-1 0,9 8-1,-7-8 0,1 0 1,0-1-1,0 0 0,0 0 0,0-1 0,1 0 0,-1 0 0,17 1 0,-11-2 52,0-2 0,1 1 0,-1-2-1,0 0 1,0-1 0,0 0 0,0-1 0,0-1 0,-1 0 0,1-1 0,17-9-1,-22 9-43,1 0-1,0-1 0,-1-1 0,0 0 0,-1 0 0,1-1 0,-1 0 0,-1 0 0,0-1 0,0 0 0,-1-1 0,0 0 1,0 0-1,8-19 0,-12 24-80,-1 0 1,-1 0-1,1-1 1,-1 1-1,0-1 1,0 1 0,-1-1-1,0 1 1,0-1-1,0 1 1,0-1-1,-1 0 1,0 1-1,0 0 1,0-1 0,-1 1-1,0 0 1,0-1-1,0 1 1,-1 0-1,0 1 1,0-1-1,0 0 1,0 1 0,-1-1-1,0 1 1,0 0-1,-8-6 1,-6-5 81,-2 1 0,-29-17 0,39 27-105,1-1 0,-1 2 0,1-1-1,-1 1 1,0 1 0,-1 0 0,1 0-1,-14 0 1,4 1-33,-30-1 0,45 2 0,1 1 0,0-1 0,0 1 0,0 0 0,-1 0 0,1 0 0,0 0 0,-7 4 0,11-5 9,0 0 1,-1 0-1,1 0 1,0 0-1,0 0 0,-1 1 1,1-1-1,0 0 1,0 0-1,-1 0 0,1 0 1,0 1-1,0-1 1,0 0-1,-1 0 0,1 0 1,0 1-1,0-1 1,0 0-1,0 0 0,-1 1 1,1-1-1,0 0 1,0 1-1,0-1 0,0 0 1,0 0-1,0 1 1,0-1-1,0 0 0,0 1 1,0-1-1,0 0 1,0 0-1,0 1 0,0-1 1,0 1-1,10 5 230,14 0-5112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10752,'0'0'4658,"-5"11"-4196,-15 40 437,3 0 1,-17 81-1,18-46 91,-18 89 675,27-140-1083,2 1 0,2-1 1,1 40-1,2-74-559,0 14 542,0 0 0,1 0 0,5 24 0,-6-39-538,0 1 0,0-1 1,0 0-1,0 1 1,0-1-1,0 0 0,0 1 1,0-1-1,0 0 1,0 1-1,0-1 1,0 0-1,1 0 0,-1 1 1,0-1-1,0 0 1,0 1-1,0-1 0,1 0 1,-1 0-1,0 1 1,0-1-1,1 0 1,-1 0-1,0 0 0,0 1 1,1-1-1,-1 0 1,0 0-1,1 0 0,-1 0 1,0 0-1,1 0 1,-1 1-1,0-1 1,1 0-1,-1 0 0,0 0 1,1 0-1,-1 0 1,0 0-1,1 0 0,-1 0 1,0 0-1,0-1 1,1 1-1,0 0 1,11-13-632,-8 8-2332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12456,'0'0'5566,"-1"15"-4942,-12 98 693,3-60-419,6-34-179,0 1 0,1 0 0,1 0 0,1 1 0,1 20 0,0-41-686,0 1-1,0-1 0,0 1 1,0-1-1,0 0 0,0 1 1,0-1-1,0 1 1,0-1-1,0 0 0,1 1 1,-1-1-1,0 1 0,0-1 1,0 0-1,0 1 0,1-1 1,-1 1-1,0-1 1,0 0-1,1 1 0,-1-1 1,0 0-1,0 0 0,1 1 1,-1-1-1,1 0 0,-1 0 1,0 1-1,1-1 1,-1 0-1,0 0 0,1 0 1,-1 0-1,1 0 0,-1 1 1,0-1-1,1 0 0,-1 0 1,1 0-1,-1 0 1,1 0-1,-1 0 0,0 0 1,1 0-1,-1-1 0,1 1 1,-1 0-1,0 0 0,1 0 1,-1 0-1,1-1 1,-1 1-1,16-14-3537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3:59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14872,'0'0'2113,"10"-3"-1164,-4 1-845,1 0 321,1 0 1,0 0-1,-1-1 0,0 0 0,0-1 0,0 1 0,0-1 0,11-9 1,-14 9-67,-1 0 1,0 0-1,0-1 1,0 1-1,0-1 1,-1 1-1,0-1 1,3-8 0,-5 13-341,0 0 1,0 0-1,-1 1 1,1-1-1,0 0 1,0 0-1,0 0 1,0 0 0,0 0-1,0 0 1,-1 0-1,1 0 1,0 0-1,0 0 1,0 0-1,0 0 1,0 0 0,-1 0-1,1-1 1,0 1-1,0 0 1,0 0-1,0 0 1,0 0-1,0 0 1,-1 0 0,1 0-1,0 0 1,0 0-1,0 0 1,0-1-1,0 1 1,0 0-1,0 0 1,0 0 0,0 0-1,0 0 1,-1 0-1,1 0 1,0-1-1,0 1 1,0 0-1,0 0 1,0 0 0,0 0-1,0 0 1,0-1-1,0 1 1,0 0-1,0 0 1,0 0-1,0 0 1,0 0 0,0-1-1,0 1 1,1 0-1,-1 0 1,-9 8-1749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8136,'0'0'9847,"17"1"-9324,233-4 973,406-19 1353,-655 22-2842,555-6 3302,-519 12-2371,-36-6-764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6520,'0'0'8569,"6"12"-7821,0-1-564,-1 0 1,-1 1-1,0 0 1,0 0-1,-1 0 1,-1 1-1,2 15 1,5 320 4252,-9-310-3312,6 43 1,0-39 815,-6-41-1798,1-2-667,0 0 181,-1 0 0,1 0 0,0 0-1,0 0 1,-1 0 0,1 0 0,0 0 0,-1 0-1,1 0 1,0-2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9648,'0'0'2990,"-12"13"-2526,-73 84 552,-146 147 3263,153-158-1914,86-84-330,18-3-1404,29-5-176,-46 5-372,-1 1 0,0 0 0,1 0-1,-1 1 1,1 0 0,-1 0 0,0 1 0,0 1-1,0-1 1,0 1 0,0 0 0,-1 1-1,1 0 1,10 7 0,7 7 156,0 2 0,33 33 0,-48-43-151,107 109 823,-115-118-899,-1 0 1,1 0 0,-1 1 0,1-1 0,0 0-1,-1 0 1,1-1 0,0 1 0,0 0 0,0-1 0,-1 1-1,1-1 1,0 1 0,0-1 0,0 0 0,0 0 0,0 0-1,0 0 1,0 0 0,0 0 0,0-1 0,0 1-1,-1-1 1,1 1 0,0-1 0,0 0 0,0 0 0,-1 1-1,1-1 1,0 0 0,-1-1 0,1 1 0,2-3 0,3-2-845,0 0 1,-1 0-1,0-1 1,10-13-1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7736,'0'0'7385,"-4"12"-6637,-10 30 209,2-1 0,-9 65-1,21-98-825,-16 241 3546,22-137 81,-6-111-3486,2-3-260,-1 1 1,1 0-1,-1-1 1,0 1-1,1 0 1,-1-1-1,0 0 1,0 1-1,0-1 1,0 0-1,0 1 1,0-1-1,-1 0 1,2-3-1,-1 1-7,14-36-317,-8 19-3071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7632,'0'0'9303,"15"2"-8599,254 28 2749,-253-28-3232,162 8 2240,-155-10-1769,31-3 0,-1 0 280,-49 2-1017,-1 1 0,1-1-1,-1-1 1,0 1 0,1 0 0,-1-1 0,0 0 0,5-3 0,4-1-3524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7632,'0'0'9622,"0"12"-9114,2 34-21,-2-45-428,1 1-1,-1-1 1,1 1 0,0-1 0,0 1-1,0-1 1,0 1 0,0-1 0,0 0-1,0 1 1,0-1 0,0 0 0,1 0-1,-1 0 1,0 0 0,1 0 0,-1 0-1,1 0 1,-1-1 0,1 1 0,0 0-1,-1-1 1,1 0 0,3 1 0,-1 1 74,2 0 19,1 0-1,-1 0 1,1-1-1,-1 0 0,1 0 1,0-1-1,-1 0 0,1 0 1,-1 0-1,1-1 0,0 0 1,-1 0-1,1 0 1,-1-1-1,0 0 0,12-6 1,-17 8-124,0-1 1,-1 1-1,1 0 0,0-1 1,0 1-1,-1-1 1,1 1-1,-1-1 1,1 0-1,0 1 0,-1-1 1,1 0-1,-1 1 1,1-1-1,-1 0 1,0 1-1,1-1 1,-1 0-1,0 0 0,1 0 1,-1 1-1,0-1 1,0 0-1,0 0 1,0 0-1,0-1 0,0 0 6,-1 1-1,1-1 0,-1 0 1,1 1-1,-1-1 0,0 1 1,0-1-1,0 1 0,0 0 1,0-1-1,0 1 0,-2-2 0,-3-2 61,0 0 0,0 0 0,0 1 0,-13-7 0,10 6-27,-2 1 0,1 0 0,0 1 0,-1 0 0,-14-2 0,20 4-21,0 0 1,0 1-1,0 0 1,0 0-1,0 0 1,0 0 0,0 1-1,0 0 1,0 0-1,1 1 1,-1-1-1,0 1 1,0 0 0,-4 2-1,-9 15 346,2-2 36,15-15-386,0-1 0,-1 1 0,1 0 0,0 0 0,0-1 0,0 1 0,0 0 0,0 0 0,0 0 0,0 0 0,1 0-1,-1 0 1,1 0 0,-1 0 0,1 0 0,0 0 0,0 0 0,0 0 0,0 0 0,0 0 0,1 1 0,-1-1 0,1 0 0,0 2 0,0 2 34,1-1 0,0 1-1,0-1 1,0 1 0,1-1 0,0 0 0,5 8 0,-2-7-15,1 1 1,0-1-1,0-1 0,1 1 0,0-1 1,0 0-1,0-1 0,0 0 0,1 0 0,-1-1 1,1 0-1,0-1 0,0 1 0,11 0 0,17 2 185,0-2-1,42-1 1,68-9 574,-137 6-815,0 0 0,0-1 0,12-5 1,-3 1-2682,-14 5 919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7528,'0'0'10306,"-2"16"-9609,-9 208 2017,11 23 718,-1-165-2153,-1-26 1391,-6-85-8593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12456,'0'0'2922,"10"1"-2466,304 1 3256,-237-4-2652,-49 2-639,25-1 1357,62-9 0,-97 8-1460,14-2 42,-15-2-3942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7736,'0'0'6785,"-5"11"-5753,-44 93 3550,49-104-4489,-1 1 0,1 0 0,0 0-1,-1 0 1,1-1 0,0 1 0,0 0-1,-1 0 1,1 0 0,0 0 0,0 0-1,0 0 1,0-1 0,0 1 0,1 2-1,-1-3-43,0 0 0,0 1-1,0-1 1,1 0 0,-1 0-1,0 1 1,0-1 0,1 0-1,-1 0 1,0 0 0,1 1-1,-1-1 1,0 0 0,0 0 0,1 0-1,-1 0 1,0 0 0,1 0-1,-1 0 1,0 0 0,1 0-1,-1 0 1,0 0 0,1 0-1,-1 0 1,1 0 0,25-8-620,-20 5-1341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14672,'0'0'3295,"3"13"-2451,27 99 1368,-25-98-2176,-3-7 660,1 1 0,0 0 0,6 12 0,-8-19-776,-1 0 0,1 0-1,0 1 1,0-1 0,0 0 0,0 0-1,-1 0 1,2 0 0,-1 0 0,0 0 0,0-1-1,0 1 1,0 0 0,0 0 0,1-1-1,-1 1 1,0-1 0,1 1 0,-1-1-1,0 0 1,1 1 0,-1-1 0,0 0 0,1 0-1,-1 0 1,1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0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14368,'0'0'9295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15176,'0'0'7247,"28"61"-6695,-26-55 16,2 0-120,2-2 8,2-4-272,5-4-8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7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5520,'0'0'12785,"14"5"-12160,0 1-446,-6-3-69,1 1 1,-1-1 0,1-1 0,0 0 0,0 0 0,0-1-1,0 0 1,14 0 0,42-8 937,-50 4-561,-1 1 0,1 1 1,1 0-1,28 3 0,-13-2 565,-26 0-641,0-1 0,0 1 0,0 0 0,10 2 0,-14-2-326,1 1 0,-1 0 0,0 0 1,0 0-1,0 0 0,1 0 1,-1 0-1,0 0 0,0 0 0,-1 0 1,1 1-1,0-1 0,0 0 1,-1 0-1,2 2 0,8 22 537,-3 3-153,5 43 0,-3-18-124,23 211 941,-3-24-472,-2-42-436,5 27-63,14 62-315,-17-90 0,-8-38 0,-12-77 0,6 109 0,-11-129 0,-2-44 0,-1-1 0,0 1 0,-2 17 0,-5 39 0,3-45 0,3-23 0,-1 0 0,0 0 0,0 0 0,-2 8 0,-1 3 0,4-16 0,0 1 0,-1 0 0,1-1 0,0 1 0,-1-1 0,1 1 0,-1 0 0,0-1 0,1 1 0,-1-1 0,0 1 0,0-1 0,0 0 0,0 1 0,0-1 0,0 0 0,0 0 0,-1 0 0,1 0 0,0 0 0,-1 0 0,1 0 0,-1 0 0,1 0 0,-1-1 0,1 1 0,-1-1 0,1 1 0,-1-1 0,0 1 0,-2-1 0,-111 19 0,-118 3 0,172-18 0,55-3 0,0-1 0,0 0 0,0 0 0,0 0 0,0-1 0,0 1 0,-6-3 0,7-1 871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 6520,'0'0'11395,"-6"13"-11072,-16 47-4,21-56-275,0 1 1,0 0 0,0-1-1,1 1 1,0-1-1,0 1 1,0 0-1,0-1 1,0 1 0,2 5-1,1 5 83,18 125 805,4 27 363,-24-160-1132,0 0 0,0-1 0,1 0 0,0 1 0,3 5 1,1 3 433,-6-15-588,0 0 0,0 0 0,0 0 0,0 0 0,0 0 0,0 0 0,0 0 1,0 0-1,0 0 0,0 0 0,0 0 0,0 0 0,0-1 0,0 1 0,0 0 1,0 0-1,0 0 0,0 0 0,0 0 0,0 0 0,0 0 0,0 0 0,0 0 1,1 0-1,-1 0 0,0 0 0,0 0 0,0 0 0,0 0 0,0 0 0,0 0 0,0 0 1,0 0-1,0 0 0,0 0 0,0 0 0,0 0 0,0 0 0,0 0 0,0 0 1,0 0-1,1 0 0,-1 0 0,0 0 0,0 0 0,0 0 0,0 0 0,0 0 1,0 0-1,0 0 0,0 0 0,0 0 0,0 0 0,0 0 0,0 0 0,0 0 1,0 0-1,0 0 0,0 1 0,0-1 0,0 0 0,0 0 0,0 0 0,0 0 0,0 0 1,0 0-1,1 0 0,2-9 276,2-11-9,3-32 130,2-74 0,-4 23-18,-5 97-368,-1-6 35,1 1 1,1-1 0,0 1 0,1 0 0,0 0 0,0 0 0,8-16 0,-4 13 13,1 1 0,0 0 0,11-13 1,-15 21-58,1 0 1,-1 1 0,1 0-1,0 0 1,0 1-1,0-1 1,0 1 0,0 0-1,1 0 1,9-3 0,-12 5-1,1-1 0,-1 1 1,1 0-1,-1 0 0,1 0 1,0 0-1,-1 1 0,1 0 1,0-1-1,-1 1 0,1 0 1,0 1-1,-1-1 0,1 1 1,0 0-1,-1 0 0,1 0 1,-1 0-1,0 0 0,1 1 1,-1 0-1,0-1 0,0 1 1,0 0-1,0 1 1,3 2-1,1 2 8,-1 0-1,0 0 1,0 0 0,-1 1-1,0 0 1,-1 0 0,0 1-1,0-1 1,0 1 0,2 11-1,3 14 65,5 50-1,-5-26-15,9 69 227,-12-79-83,-8-30-98,2-17-106,-1 0-1,1 0 1,-1 0-1,1 0 0,0 0 1,0 0-1,0 0 1,0 0-1,-1 0 0,1 0 1,1 0-1,-1 0 1,0 0-1,0 0 0,0 1 1,1-1-1,-1 0 1,0 0-1,1 0 0,-1 0 1,1 0-1,0 1 0,1 4 108,-2-6-112,0 0-1,0 1 1,0-1 0,0 0 0,0 0 0,0 0 0,0 0-1,0 0 1,0 0 0,0 0 0,0 1 0,0-1 0,0 0-1,0 0 1,0 0 0,0 0 0,0 0 0,0 0 0,0 0-1,0 1 1,0-1 0,0 0 0,0 0 0,0 0 0,0 0 0,0 0-1,0 0 1,1 0 0,-1 0 0,0 0 0,0 0 0,0 1-1,0-1 1,0 0 0,0 0 0,0 0 0,0 0 0,1 0-1,-1 0 1,0 0 0,0 0 0,0 0 0,0 0 0,0 0-1,0 0 1,0 0 0,1 0 0,-1 0 0,0 0 0,0 0-1,0 0 1,0 0 0,0 0 0,0 0 0,0 0 0,1-1-1,-2 1-1,1 0-1,-1 0 1,1 0-1,-1 0 1,1 0-1,-1-1 1,1 1-1,-1 0 1,1 0-1,-1-1 0,1 1 1,0 0-1,-1-1 1,1 1-1,-1 0 1,1-1-1,0 1 1,-1-1-1,1 1 0,0 0 1,0-1-1,-1 1 1,1-1-1,0 1 1,0-1-1,0 1 1,-1-1-1,1 1 0,0-1 1,0 1-1,0-2 1,-1-17-2221,1 16 315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6728,'0'0'5946,"-11"10"-5283,2-3-484,-5 5 254,0 0 0,1 0 0,-17 22 0,21-23-27,1 1 0,1-1 0,0 1 0,-8 18 1,12-23-250,1 0-1,0 1 1,0-1 0,1 1 0,0-1 0,0 1 0,1 0 0,0-1 0,1 13-1,0-16-52,-1 0-1,1 0 1,0 0-1,0 1 1,0-1-1,1 0 0,-1 0 1,1-1-1,0 1 1,0 0-1,1-1 0,-1 1 1,5 5-1,-2-6 23,-1 1 0,0-1 0,1 0 0,-1 0 0,1 0 0,0-1 0,0 0 0,0 0 0,0 0 0,8 1 0,-8-2-32,1 0 1,0 0 0,0-1-1,0 0 1,0 0 0,0-1-1,0 0 1,0 0 0,0 0-1,-1-1 1,1 1 0,-1-2-1,1 1 1,-1 0 0,1-1-1,-1 0 1,0 0 0,0-1-1,-1 1 1,1-1 0,-1 0-1,4-5 1,-2 4 9,-1-1 0,0 0 0,-1 0 0,1 0 0,-1 0-1,0-1 1,-1 0 0,0 1 0,0-1 0,0-1 0,-1 1 0,0 0 0,0-1 0,-1 1 0,0-1 0,0-14 0,-1 17-46,-1-1 1,0 0-1,0 1 1,-1-1 0,0 1-1,1-1 1,-2 1 0,1 0-1,-1 0 1,1 0 0,-1 0-1,-1 0 1,1 1-1,-1-1 1,0 1 0,0 0-1,0 0 1,0 0 0,-1 1-1,-6-5 1,5 5-11,-1 0 1,1 0-1,-1 0 1,1 1-1,-1 0 1,0 1-1,0-1 1,0 1-1,0 0 1,0 1-1,0 0 1,0 0-1,0 1 1,0-1-1,0 1 1,-8 3-1,13-4-49,1 1 0,0-1 0,0 1 0,0 0 0,-1-1 0,1 1 0,0 0 0,0-1 0,0 1 0,0 0 0,0 0 0,-1 2 0,2 2-220,10-3-107,1-4-3305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7528,'0'0'8569,"-6"13"-7936,0 0-458,1-2 8,0 0 1,0 0 0,1 0-1,0 1 1,-3 22-1,4 6 431,1-1 0,3 0-1,1 1 1,8 46 0,3 37 814,1 22 958,-19-114 119,1-63-2776,2 18-3397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8640,'0'0'8271,"10"0"-7655,-3 0-509,9 0 245,0 1-1,30 4 1,2 1 425,2-2 0,-1-2 0,90-8 1,-42 1 169,14 5 806,-76 1 51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11856,'0'0'3724,"2"18"-3128,3 205 982,-4-156-942,-3 70 815,3-69-501,1-23 357,-2-38-162,2-8-390,3-15-85,4-31-379,4-35 49,40-207 418,-47 270-704,1 0 0,0 0 0,2 1 0,0 0 0,1 0 0,1 1 0,17-20 0,-27 34-42,1 1 0,0-1 1,0 0-1,1 1 1,-1 0-1,0-1 1,1 1-1,0 0 0,-1 0 1,1 0-1,0 1 1,0-1-1,0 1 1,5-2-1,-6 2-6,0 1 0,0 0 0,0 0 1,0 0-1,0 1 0,0-1 0,0 0 0,0 1 0,0 0 0,0-1 0,-1 1 0,1 0 1,0 0-1,0 0 0,0 0 0,-1 0 0,1 0 0,0 0 0,-1 1 0,1-1 1,-1 1-1,0-1 0,2 3 0,11 15 51,-1 0 1,-2 0-1,0 1 1,0 1-1,-2-1 1,12 41-1,-10-30 40,3 16 140,9 49 1,-4-12 141,-13-60-94,-2 0 0,0 1 0,-2-1 0,-1 37 0,-4-58-50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13968,'0'0'1889,"5"11"-1193,5 11-306,0-1 1,-2 2-1,-1-1 0,6 30 1,0 107 2089,-13-153-2213,0-1 0,0 1 0,0 0 0,0 0 0,-1-1 0,-2 9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8336,'0'0'11513,"11"-1"-10985,307-10 2660,-100 19-1171,-187-8-1646,-18 1-176,0-1-1,-1 0 1,1-1-1,0 0 1,23-7 0,11-13 395,-45 20-729,-2 2 108,0-1-1,0 0 1,0 0 0,0 0-1,0 0 1,0 0-1,0 0 1,0 0 0,0 0-1,0 0 1,0 0 0,0 0-1,0 0 1,0 0 0,0 0-1,0 1 1,0-1 0,0 0-1,0 0 1,0 0 0,0 0-1,0 0 1,0 0 0,0 0-1,0 0 1,0 0-1,0 0 1,0 0 0,0 0-1,1 0 1,-1 0 0,0 0-1,0 0 1,0 0 0,0 0-1,0 0 1,0 0 0,0 0-1,0 0 1,0 0 0,0 0-1,0 0 1,0 0 0,0 0-1,0 0 1,1 0-1,-1 0 1,0 0 0,0 0-1,0 0 1,0 0 0,0 0-1,0 0 1,0 0 0,0 0-1,0 0 1,0 0 0,0 0-1,0 0 1,0 0 0,0 0-1,0-1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7136,'0'0'10670,"10"-1"-10057,124-14 1174,122-12 785,-110 20-988,-117 5-1253,-2 1-565,-10 0-2662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0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15272,'0'0'1000,"91"4"-337,-10-10-15,11-4 8,3-2 72,2-7 0,-9-5 24,7 0 0,-4 2-152,1 10 0,-1-6-360,-4 6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2 159 6128,'0'0'8662,"-1"17"-8092,0 43 368,3-1 0,16 109 0,2-52 1398,-17-104-1411,0-15 155,1-22-365,0-78-220,-4 59-316,2 1-1,2 0 1,1 0-1,13-43 1,-16 77-154,5-15 66,1 0 1,0 1-1,13-22 0,-19 39-66,1 1 0,0 0 0,1 0 0,-1 0 0,1 1-1,0-1 1,0 1 0,0 0 0,1 0 0,-1 0 0,1 0 0,0 1-1,0 0 1,0 0 0,1 0 0,-1 1 0,1 0 0,7-3 0,-11 5-14,0 0 0,0 0 1,1 0-1,-1 0 0,0 1 1,0-1-1,0 1 0,0-1 1,0 1-1,0-1 0,0 1 1,0 0-1,0 0 0,-1 0 1,1 0-1,2 2 0,25 24 67,-12-6-16,-1 1 0,0 0 0,-2 1 0,-1 1 0,-1 0 0,-1 0-1,-1 2 1,13 49 0,-5 11 437,10 122 0,-21-139-118,7 35 624,-13-98-910,2 6 346,-1-17-407,1 0 0,-1 1 0,1-1 0,0 1-1,0-1 1,1 1 0,6-7 0,2-2-261,-9 9 35,1 0-1,-1 0 0,1 1 1,-1 0-1,1 0 0,0 0 0,6-3 1,6-2-3977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12056,'0'0'642,"-1"13"-326,-1 34 473,1 0 0,7 57 0,-4-92-492,0 0 0,0-1 0,1 1-1,0-1 1,7 16 0,-7-23-164,-1 0 0,1 1 0,0-1 0,0 0 0,0 0 0,1 0 0,-1-1 0,1 1-1,0-1 1,0 0 0,0 0 0,0-1 0,1 1 0,-1-1 0,6 2 0,-7-2-40,1-1 0,-1 1 0,1-1 1,-1 0-1,1-1 0,-1 1 0,1 0 0,0-1 0,-1 0 1,1 0-1,0 0 0,-1-1 0,1 1 0,0-1 1,-1 0-1,1 0 0,-1 0 0,1 0 0,3-2 1,-1-1 13,-1 1 0,0-1 0,-1 0 1,1 0-1,-1-1 0,1 1 1,-1-1-1,-1 0 0,1 0 0,5-11 1,-3 5 40,-1-1 0,0 1 0,0-2 0,-1 1 0,-1 0 1,4-23-1,-7 30-92,1 1 0,-1-1 1,1 1-1,-1-1 0,0 1 0,-1 0 0,1-1 1,-1 1-1,0-1 0,0 1 0,0 0 1,-1-1-1,0 1 0,1 0 0,-1 0 1,-1 0-1,1 0 0,-1 1 0,1-1 1,-1 1-1,0-1 0,-6-5 0,4 7 22,1 0 0,0 0 0,-1 0 0,1 0-1,-1 1 1,0-1 0,1 1 0,-10-1 0,-40 1 463,46 1-468,-1 2 1,1-1 0,0 1 0,-1 0 0,1 1 0,0 0 0,1 0 0,-1 1 0,0 0 0,1 0 0,0 1 0,0 0 0,0 0-1,1 1 1,0 0 0,0 0 0,-6 7 0,12-12-67,-1-1-1,1 0 0,-1 1 1,1-1-1,-1 1 1,1-1-1,0 1 1,-1 0-1,1-1 0,0 1 1,0-1-1,-1 1 1,1-1-1,0 1 1,0 0-1,0-1 0,0 1 1,0 0-1,0-1 1,-1 1-1,2 0 1,-1-1-1,0 1 0,0-1 1,0 1-1,0 0 1,0-1-1,0 1 1,1-1-1,-1 1 0,0 0 1,1-1-1,-1 1 1,0-1-1,1 1 0,0 0 1,0-1-298,0 1 0,0 0-1,1-1 1,-1 1 0,0-1 0,1 1 0,-1-1-1,0 0 1,1 1 0,-1-1 0,0 0-1,3 0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6328,'0'0'8686,"-10"16"-8044,0 1-441,4-9-105,1 0 1,0 0-1,1 1 1,0-1-1,0 1 1,1 0-1,0 0 1,0 0-1,1 1 1,-1 12-1,1 20 1101,6 81 1,-3-113-791,1 1 0,7 20-1,0 8 444,-2-11-160,-5-23-298,0 0 0,-1 0 0,0 1 0,0-1 0,0 6 377,3-12-791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7936,'0'0'3526,"11"-5"-2838,11-2-296,0 0 0,0 1 0,1 1 0,27-2 0,-15 6 437,63 8 0,-27 0 44,6-1 50,-42-1-342,1-3-1,0 0 1,0-3 0,38-5-1,-31-6-122,-27 6-2832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4512,'0'0'9433,"6"15"-8794,-6-14-621,11 29 625,14 63 0,-9-18 382,7 61 1160,-13-35 928,-8-97-1907,-1-6-417,3-13-104,2-27-378,20-186 1000,-21 199-1044,0-1 1,13-34-1,-1 30-15,-1 3-8,-16 30-230,0 0 0,1 1 0,-1-1 1,1 0-1,-1 0 0,1 0 0,-1 0 0,1 0 0,0 1 0,-1-1 0,1 0 0,0 0 0,0 1 0,0-1 0,-1 1 1,1-1-1,0 1 0,0-1 0,0 1 0,0-1 0,0 1 0,0 0 0,0-1 0,0 1 0,0 0 0,0 0 1,0 0-1,0 0 0,0 0 0,0 0 0,0 0 0,0 0 0,0 0 0,0 1 0,0-1 0,2 1 0,1 0 8,-1 1-1,0-1 0,1 1 0,-1 0 0,0 0 1,0 0-1,0 0 0,0 0 0,4 6 0,9 9 31,-1 2 0,-1 0 0,-1 1 0,19 38 0,-19-32 43,-2 0-1,-1 0 1,-1 1-1,-1 1 1,5 38-1,1 3 539,-7-53 57,-7-17-675,1 1-1,-1-1 1,1 1-1,-1 0 1,1-1-1,-1 1 1,1-1-1,-1 1 1,0-1-1,1 1 1,-1-1 0,0 0-1,0 1 1,1-1-1,-1 1 1,0-1-1,0 0 1,0 1-1,0-1 1,0 0 0,1 1-1,-1-1 1,0 1-1,-1-2 1,3-2-86,0-1 0,0 1 0,0-1 0,1 1 0,-1 0-1,1 0 1,0 0 0,5-5 0,6-6-4481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9344,'0'0'5013,"-4"16"-4472,-14 38-93,1-4 834,-21 95 0,38-143-1191,-1 1 0,1-1 0,-1 1 0,1 0 0,0-1 0,0 1 0,0 0 0,0 0 0,1-1 0,-1 1 0,1 0 0,-1-1 0,1 1 0,0-1 0,0 1 0,0-1 0,1 1 0,-1-1 0,0 0 0,1 0 0,0 0 0,-1 1 0,1-1 0,4 3 0,-3-4 11,0 0 1,0 0-1,0 1 0,1-2 1,-1 1-1,0 0 1,1-1-1,-1 0 0,1 1 1,-1-1-1,0-1 1,1 1-1,-1 0 0,0-1 1,1 0-1,-1 1 0,0-1 1,0-1-1,5-1 1,0-1 4,0 0 0,0-1 0,-1 1 0,0-2 0,0 1 0,0-1 0,0 0-1,-1 0 1,0-1 0,0 0 0,-1 0 0,0 0 0,0-1 0,7-14 0,-10 16-45,1 0 0,-1 1 0,0-1-1,0 0 1,0 0 0,-1 0 0,0-1-1,0 1 1,-1 0 0,0 0 0,0 0 0,0-1-1,-1 1 1,0 0 0,0 0 0,0 0-1,-1 0 1,0 0 0,0 0 0,-1 0-1,1 1 1,-6-8 0,5 9-15,-1 0 1,0 1-1,0 0 1,0-1-1,0 1 1,0 1-1,-1-1 1,1 1 0,-1-1-1,0 1 1,0 1-1,0-1 1,1 1-1,-1 0 1,-1 0-1,1 0 1,0 1-1,0-1 1,0 1-1,0 1 1,-5 0-1,3-1-17,1 1 0,-1-1 0,1 2-1,0-1 1,0 1 0,0 0 0,0 0 0,0 0-1,0 1 1,0 0 0,1 0 0,0 1 0,-1-1-1,1 1 1,1 1 0,-7 5 0,11-10-35,0 0 0,0 1-1,0-1 1,-1 0 0,1 0 0,0 0 0,0 0 0,0 0 0,0 1-1,0-1 1,0 0 0,0 0 0,0 0 0,0 0 0,0 1 0,0-1-1,1 0 1,-1 0 0,0 0 0,0 0 0,0 0 0,0 1 0,0-1-1,0 0 1,0 0 0,0 0 0,0 0 0,0 0 0,0 0 0,1 0-1,-1 1 1,0-1 0,0 0 0,0 0 0,0 0 0,0 0 0,0 0-1,1 0 1,-1 0 0,0 0 0,0 0 0,0 0 0,0 0 0,1 0-1,-1 0 1,0 0 0,0 0 0,0 0 0,0 0 0,0 0-1,1 0 1,-1 0 0,0 0 0,0 0 0,0 0 0,0 0 0,0 0-1,1 0 1,-1-1 0,12 1-1508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148 135 6928,'0'0'8945,"-1"12"-8339,0-1-402,0 0 0,3 19 0,-2-28-161,1 0 0,0 0 0,0 0-1,0 0 1,0-1 0,0 1 0,0 0-1,0-1 1,1 1 0,-1-1 0,1 1-1,-1-1 1,1 0 0,-1 1 0,1-1-1,0 0 1,0 0 0,-1 0 0,1-1-1,0 1 1,0 0 0,0-1 0,0 1-1,0-1 1,0 0 0,0 1 0,4-1-1,-3 0 20,10 2 168,0-1 0,0 0 0,0-1 0,0 0-1,0-1 1,0-1 0,0 0 0,0-1 0,13-4 0,-16 4-53,-1-1 1,1 0 0,-1 0 0,0-1 0,0 0 0,-1-1 0,0 0-1,0 0 1,0-1 0,0 0 0,-1 0 0,8-11 0,-13 15-121,0 1 0,-1-1 0,1 1 0,-1-1 1,0 0-1,0 1 0,0-1 0,0 0 1,0 0-1,0 0 0,-1 0 0,0 0 0,1 0 1,-1 0-1,0 0 0,-1 0 0,1 0 0,0 0 1,-1 1-1,1-1 0,-1 0 0,0 0 1,0 0-1,0 0 0,-1 1 0,1-1 0,-1 1 1,1-1-1,-1 1 0,0-1 0,0 1 0,0 0 1,0 0-1,-3-3 0,-1 1 16,1-1 0,-1 1 0,0 0 0,0 1 0,0 0 0,0 0 0,-1 0 0,1 0 0,-1 1 0,0 0 0,0 1 0,0-1 0,-13 0 0,4 2 22,0 0 0,0 1 0,0 1 0,0 0 0,0 1 0,1 1 0,-1 0 0,1 1 1,0 1-1,0 1 0,-16 9 0,16-7-14,1 1 0,0 0 0,1 1 0,-14 15-1,20-19-31,1 1 0,0-1-1,0 1 1,1 1 0,0-1-1,1 1 1,0 0 0,-6 18-1,9-20-11,0-1-1,0 1 0,0-1 0,1 1 0,0-1 0,1 1 1,-1 0-1,1-1 0,0 1 0,1-1 0,3 10 0,-1-5 33,1 1-1,0 0 0,1-1 0,13 19 0,-12-22-16,0 0 0,1 0 0,0-1 1,0 0-1,1-1 0,-1 1 0,2-2 0,-1 1 0,0-1 0,1-1 0,0 0 0,12 4 0,1-2 120,0 0-1,0-1 1,1-1-1,31 0 1,-37-3 51,0-1 0,0-1 1,25-4-1,-1 2 120,-34 3-556,-1-1-1,1 1 0,-1-1 1,0-1-1,12-2 0,-4-2-3964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198 117 6632,'0'0'6274,"-10"-1"-5418,3 0-679,-1 1 0,1 0 0,-1 1 0,1 0 0,-1 0 0,1 0 0,0 1 0,0 0 0,0 0 0,0 1 0,0 0 0,0 0 0,-11 8 0,11-5 12,1-1 0,0 1 1,0 0-1,1 0 0,-1 0 1,1 1-1,1 0 0,-1 0 1,1 0-1,1 1 0,-1-1 1,1 1-1,0 0 0,1 0 1,0 0-1,0 0 0,1 0 1,0 0-1,1 0 0,-1 1 1,2 12-1,0-11-22,1 1-1,0-1 1,0 1-1,1-1 1,0 0-1,0 0 1,2 0 0,-1 0-1,1-1 1,0 0-1,1 0 1,0 0-1,1-1 1,0 0-1,0 0 1,12 10 0,-9-11-44,0 0 0,0-1 0,1-1 0,0 1 0,0-2 0,0 1 0,1-2 0,-1 1 0,1-2 0,0 0 0,0 0 0,20 0 0,-10-2 40,-1-1 0,1-1-1,0 0 1,-1-2 0,0-1-1,27-9 1,-31 8-70,-1 0-1,0-1 1,-1-1 0,0-1-1,0 0 1,-1-1-1,0 0 1,-1-1-1,0-1 1,-1 0 0,0-1-1,-1 0 1,0-1-1,-1 0 1,14-25-1,-22 32-56,1 0 0,-1 0-1,-1 0 1,1-1 0,-1 1-1,0-1 1,-1 1 0,0-1-1,0 0 1,-1 1-1,1-1 1,-2 1 0,1 0-1,-1-1 1,0 1 0,-5-10-1,2 4 32,-1 0 0,-1 0 1,0 1-1,0 0 0,-2 0 0,1 1 0,-20-20 0,19 24-25,0 0-1,0 0 1,0 1-1,-1 0 1,0 1-1,0 0 1,0 1-1,-1 0 1,1 1-1,-1 0 1,-22-3-1,9 3 52,0 1-1,0 2 1,-1 0 0,-35 6-1,39-1 8,0 0-1,0 1 0,1 2 1,-1 0-1,-36 22 0,54-29-92,1 0-1,-1 0 1,1 1-1,-1 0 1,1-1-1,0 1 1,0 0-1,0 0 0,0 0 1,0 0-1,0 1 1,0-1-1,1 0 1,-1 1-1,1-1 1,0 1-1,-2 4 0,3-6-20,1 0 0,-1-1 0,1 1 0,-1 0-1,1-1 1,-1 1 0,1-1 0,0 1 0,-1-1 0,1 1-1,0-1 1,-1 1 0,1-1 0,0 1 0,0-1-1,-1 0 1,1 1 0,0-1 0,0 0 0,0 0-1,1 0 1,15 4-4603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12360,'0'0'2736,"3"14"-2123,6 26-17,-2 0 0,4 67 0,-21 171 1731,1-35 210,8-230-2304,1-4 11,0 1 1,0 0-1,0-1 1,2 1-1,-1-1 1,1 1-1,5 14 1,-7-24-160,1 1-1,0 0 1,0 0-1,-1-1 1,1 1-1,0 0 1,0-1 0,0 1-1,0-1 1,0 1-1,0-1 1,0 1 0,0-1-1,0 0 1,0 1-1,0-1 1,0 0 0,0 0-1,0 0 1,0 0-1,0 0 1,0 0 0,1 0-1,-1 0 1,0 0-1,0-1 1,0 1 0,0 0-1,0-1 1,0 1-1,0-1 1,0 1 0,0-1-1,1 0 1,36-22-2620,-33 20 1054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12760,'0'0'2472,"2"12"-1619,16 199 3543,-22-140-2536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366 672 5120,'0'0'9942,"-10"-2"-9514,-79-30 1281,77 28-1374,-1 2 0,1-1-1,-1 1 1,0 1 0,-19 0-1,9 0 61,14 2-187,-1-1 0,0 1 0,1 1 0,-1 0 0,1 0 0,0 1 0,-15 7 0,20-8-127,0 0 1,0 0-1,0 1 1,0 0-1,1 0 1,-1 0-1,1 0 1,0 0-1,0 1 1,0-1-1,1 1 0,-1 0 1,1 0-1,0 0 1,0 0-1,0 0 1,-2 9-1,3-10-41,0 1-1,1 0 1,0-1-1,-1 1 1,1 0 0,1 0-1,-1-1 1,0 1-1,1 0 1,0-1-1,0 1 1,0-1-1,0 1 1,0-1 0,1 1-1,0-1 1,0 0-1,0 0 1,0 0-1,0 0 1,0 0-1,3 3 1,1-1 13,0 0 0,0 0 0,1 0 0,-1-1 1,1 0-1,0 0 0,0-1 0,0 0 0,0 0 0,1 0 0,0-1 0,-1 0 0,1-1 1,0 0-1,0 0 0,11 0 0,-8-2 20,-1 0 0,1 0 0,0-1 0,0 0 0,-1-1 0,1 0 0,-1-1 0,0 0 0,0-1 0,-1 0 0,13-8 0,-10 5 0,-2 0 1,1-1 0,-1 0 0,-1 0-1,1-1 1,-2-1 0,1 1 0,-1-1-1,-1-1 1,0 1 0,-1-1 0,0-1-1,-1 1 1,0-1 0,-1 0 0,0 0-1,-1 0 1,2-21 0,2-22 197,-2-1 1,-4-73-1,-2 113-205,-1 0-1,0-1 1,-1 1-1,-1 0 1,0 1-1,-1-1 1,-1 1 0,-1 0-1,0 0 1,-2 1-1,1 0 1,-13-16-1,16 25-38,-5-7 51,-1 0 0,0 1-1,-16-14 1,22 23-54,0-1 0,0 1 0,0 0 0,0 0 0,0 1 1,0 0-1,-1 0 0,1 0 0,-1 0 0,0 1 0,1 0 0,-1 0 0,-6 1 0,-15-1 66,0 1 1,1 1-1,-1 1 0,1 2 0,-27 7 0,53-11-93,-1 0 0,1 0-1,0 0 1,-1 0 0,1 0-1,0 0 1,0 0 0,-1 0-1,1 0 1,0 0 0,0 0-1,-1 0 1,1 0 0,0 0-1,-1 0 1,1 0 0,0 0-1,0 1 1,0-1 0,-1 0-1,1 0 1,0 0 0,0 0-1,-1 1 1,1-1 0,0 0-1,0 0 1,0 0 0,0 1-1,-1-1 1,1 0 0,0 0-1,0 1 1,0-1 0,0 0-1,0 0 1,0 1 0,12 0-208,33-5-429,82 2-1,-61 7-3427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5224,'0'0'6737,"11"2"-6018,49 9 192,1-2 1,70 0-1,0 0-11,73 9 903,289-11 1,-398-14-1171,0-5 0,0-4 0,119-36 0,-118 28 385,-84 17-537,-13 4-263,-7 4-246,-28 10-3279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9144,'0'0'3762,"1"10"-3150,0 7-407,4 58 853,-6 87 1,-5-45-94,-5 48 524,-2 87 1558,14-183-822,-1-69-2181,0 1 0,0-1 0,0 1 0,0-1 0,0 0 0,0 1 0,0-1 0,0 1 0,0-1 0,0 0 0,0 1 0,0-1 0,0 1 0,0-1 0,0 0 0,0 1 0,1-1 0,-1 0 1,0 1-1,0-1 0,0 0 0,1 1 0,-1-1 0,0 0 0,0 1 0,1-1 0,-1 0 0,0 0 0,1 1 0,-1-1 0,0 0 0,1 0 0,0 1 0,11-9 563,11-20-479,37-77-250,-39 65-2392,-18 33 1542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10248,'0'0'685,"-10"7"-425,-192 123 2108,174-112-1815,0-2-1,-36 14 1,2-1 782,57-27-1179,1 0 0,-1 0 1,1 1-1,0 0 0,0 0 0,0 0 0,0 0 0,1 1 0,-1-1 0,-3 6 0,7-8-119,0 0 1,0 1-1,0-1 0,0 0 0,1 0 0,-1 0 0,0 0 0,1 0 0,-1 0 0,1 0 0,-1 0 0,1 0 0,-1 0 0,1 0 0,0 0 0,-1 0 0,1 0 0,0 0 0,0 0 0,0-1 0,-1 1 0,1 0 0,0-1 0,2 2 0,0 1 55,32 26 357,2-1 0,1-2 0,57 30 0,-38-24 51,-38-19-159,0 1 1,-1 1 0,29 29-1,8 8 986,-39-32-577,-15-17-580,1-1-1,0 1 1,-1-1-1,1 1 1,1-1-1,-1 1 1,0-1-1,0 0 1,1 0-1,4 2 1,-6-4-163,1 0 0,-1 0 0,1 0 0,0 0 1,-1 0-1,1-1 0,-1 1 0,1-1 1,-1 1-1,1-1 0,-1 1 0,0-1 1,1 0-1,-1 0 0,2-1 0,21-16-390,-5 0-3169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13168,'0'0'3397,"5"10"-2611,10 22-213,-3 1 0,0 0-1,7 38 1,-13-26 88,-2 1 1,-2-1-1,-4 47 0,0 21 659,3-84-866,0-16 48,0-1-1,-1 1 0,-3 16 0,4-23 890,3-11-995,5-12-423,-1-6-138,-2-1-1,-1 1 1,5-49 0,-6 17-3320,-4 53 3168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12760,'0'0'4225,"14"5"-3699,35 9 276,76 11-1,124 7 2142,-170-24-1802,-49-6 244,43 8 1,-70-9-1195,0-1 1,0 1 0,0 0 0,-1 0-1,1 0 1,0 1 0,0-1 0,0 0-1,4 4 1,3 7-4076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30 116 11048,'0'0'4214,"14"1"-3662,-3 0-422,10 2 190,-1-2 0,34-2-1,-41 1-145,1-1 208,1-1 1,27-6-1,-37 7-237,0-1 0,-1 1 0,1-1 0,-1 0 0,0-1 0,0 1 0,0-1 0,0 0 0,0 0 0,-1 0 0,1 0 0,-1-1 0,4-4 0,-7 7-113,1 1 0,-1-1 0,0 0 0,1 0 0,-1 1 0,0-1 0,0 0 1,0 0-1,0 0 0,1 0 0,-1 1 0,0-1 0,0 0 0,0 0 0,-1 0 0,1 0 0,0 1 0,0-1 0,0 0 0,-1 0 0,1 0 0,0 1 0,-1-1 1,1 0-1,0 0 0,-1 1 0,1-1 0,-1 0 0,1 1 0,-2-2 0,0 0 32,-1-1 1,1 1-1,-1 0 0,0 0 0,1 0 1,-7-3-1,0 1 24,-1-1 0,0 2 0,0-1 0,-1 1 0,1 1-1,-1 0 1,1 0 0,-1 1 0,0 0 0,1 1 0,-1 1 0,0-1 0,0 2 0,-19 4 0,22-4-29,0 0 45,1 0 0,-1 1 0,1-1 0,0 1 0,0 1 0,-11 6 0,16-8-60,1 0-1,-1 0 1,0-1-1,1 1 1,-1 1-1,1-1 1,0 0-1,-1 0 1,1 0-1,0 1 1,0-1-1,1 0 1,-1 1-1,0-1 0,1 1 1,0-1-1,-1 1 1,1-1-1,0 1 1,0-1-1,0 1 1,1-1-1,-1 1 1,2 4-1,0 3 49,1 0-1,1-1 0,0 1 1,0 0-1,0-1 1,2 0-1,-1 0 0,1-1 1,0 1-1,1-1 1,-1 0-1,2-1 0,-1 0 1,1 0-1,0 0 1,12 6-1,3 1 102,1 0-1,1-2 1,0-1-1,0-1 1,28 7-1,-45-15-115,1 0-1,-1 0 0,1-1 0,0 0 0,0 0 0,0-1 0,0 0 0,-1-1 0,1 0 0,0-1 0,0 1 1,-1-1-1,14-6 0,-12 4-469,0-1 0,-1 0 0,0-1 0,1 0 0,-2-1 0,1 0 0,-1 0 0,0 0 0,12-16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6928,'0'0'8938,"20"1"-8460,278-4 867,-164-4-821,819-21 2116,-252 7-959,-544 9-1275,188-19 736,-315 29-968,-1 1-1,1 2 1,50 6-1,36 2 428,4-3 207,-84-1-116,-34-5-519,-5 0-37,-15-5-50,-83-24 135,-124-32 22,170 50-191,39 9-16,0 0 1,1-2-1,-1 0 0,-16-7 1,11 4 39,17 6-55,1 0 1,-1 0-1,1 0 1,0 0-1,0 0 0,0 0 1,0-1-1,0 0 1,0 1-1,0-1 1,0 0-1,1-1 0,-1 1 1,-3-5-1,6 7-11,-1-1-1,1 1 1,0-1-1,0 0 0,0 1 1,0-1-1,0 1 1,0-1-1,0 0 1,1 1-1,-1-1 1,0 1-1,0-1 1,0 1-1,1-1 0,-1 0 1,0 1-1,0-1 1,1 1-1,-1-1 1,1 1-1,-1-1 1,0 1-1,1 0 1,-1-1-1,1 1 1,-1-1-1,1 1 0,0-1 1,17-9 22,-17 9-19,8-3 6,1 1 0,-1 0 0,1 0 0,-1 0 0,1 2 0,16-2 0,63 1 62,-36 3-53,-42-2-20,0 1 1,0 0-1,0 1 1,0 1-1,0 0 1,0 0 0,-1 1-1,1 0 1,18 8-1,-8-1 36,25 14 54,-43-23-82,-1 1 0,1 0-1,-1 0 1,0 0 0,0 0 0,0 0 0,0 0 0,-1 0 0,1 1 0,0-1 0,-1 1-1,0-1 1,1 1 0,0 5 0,-2-6-1,1 1-1,-1-1 1,0 0-1,-1 1 1,1-1-1,0 0 1,-1 1-1,1-1 1,-1 0-1,0 0 1,0 1 0,0-1-1,-1 2 1,-19 31 183,15-28-175,-89 119 612,93-122-628,0 0 0,0 0-1,0 0 1,0 0 0,0 0-1,1 0 1,0 1 0,0-1 0,-1 6-1,5 7-3982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86 6224,'0'0'13387,"-10"1"-13349,-31 1 4,4 3 146,36-5-202,5-1-2548,-1 0 2360,-1 1 0,0-1 0,0 0 1,0-1-1,-1 1 0,1 0 1,2-2-1,13-18-207,8-5 834,-25 26-400,0 0 0,0 0 0,1 0 0,-1 0 0,0 0 1,0 0-1,0 0 0,0 0 0,0 0 0,1 0 0,-1 0 0,0 0 1,0 0-1,0 0 0,0 0 0,0 0 0,1 0 0,-1 0 0,0 0 0,0 0 1,0 0-1,0 0 0,0 0 0,1 0 0,-1 0 0,0 0 0,0 0 0,0 1 1,0-1-1,0 0 0,0 0 0,1 0 0,-1 0 0,0 0 0,0 0 1,0 0-1,0 1 0,0-1 0,0 0 0,0 0 0,0 0 0,0 0 0,0 0 1,0 1-1,0-1 0,0 0 0,4 14 569,-1 26-188,-3-31-262,-1 194 1383,-2-142-726,2 0 0,3 0 0,10 67 0,-10-117-416,1 15 298,-2-25-607,-1 0-1,0 0 1,0 0 0,1 0-1,-1 0 1,1 0 0,-1 0-1,1 0 1,-1 0 0,1-1-1,-1 1 1,1 0 0,0 0-1,-1-1 1,1 1 0,0 0-1,0-1 1,-1 1 0,1-1-1,1 1 1,-1 0-42,-1-1-1,1 0 1,-1 0 0,0 0-1,1-1 1,-1 1 0,1 0 0,-1 0-1,0 0 1,1 0 0,-1 0 0,0 0-1,1 0 1,-1-1 0,0 1-1,1 0 1,-1 0 0,0-1 0,1 1-1,-1 0 1,0 0 0,1-1-1,-1 1 1,0 0 0,0-1 0,0 1-1,1 0 1,-1-1 0,0 1-1,0 0 1,0-1 0,1 0 0,4-16 439,-5 15-431,9-40 346,-3-1 0,1-46 1,10-64 318,-5 87-478,-3 12 63,26-87 0,-33 137-257,-1-1 0,1 1 0,0-1 0,0 1 0,0 0 0,1 0 0,-1 0 0,1 0 0,0 0 0,0 1 0,1-1 0,3-3 0,-6 8-22,0-1 0,0 0 0,-1 1 0,1-1 0,0 0 0,-1 1 0,1-1 0,0 1 0,-1-1 0,1 1 0,-1-1-1,1 1 1,-1-1 0,1 1 0,-1 0 0,1-1 0,-1 1 0,0 0 0,1 1 0,10 16 70,1 9 9,0 1 0,-2-1 0,10 45-1,11 89 252,-30-157-333,40 309 1480,-34-258-1469,-7-54-21,0-1 0,0 0-1,0 0 1,0 0 0,0 0 0,0 0 0,0 1-1,-1-1 1,1 0 0,0 0 0,0 0-1,0 0 1,0 1 0,0-1 0,0 0 0,0 0-1,0 0 1,0 0 0,0 1 0,0-1 0,0 0-1,0 0 1,0 0 0,0 0 0,0 0 0,1 1-1,-1-1 1,0 0 0,0 0 0,0 0 0,0 0-1,0 0 1,0 1 0,0-1 0,0 0-1,0 0 1,1 0 0,-1 0 0,0 0 0,0 0-1,0 0 1,0 1 0,0-1 0,1 0 0,-1 0-1,0 0 1,0 0 0,0 0 0,0 0 0,1 0-1,-1 0 1,0 0 0,0 0 0,0 0 0,0 0-1,1 0 1,-1 0 0,0 0 0,0 0-1,0 0 1,1 0 0,5-8-180,-5 7 125,9-12-4421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13560,'0'0'4102,"6"17"-3517,-1-4-447,-1-2 0,1 1 0,-2 0-1,0 0 1,0 1 0,-1-1 0,-1 0 0,1 21-1,-7 17 659,3-37-411,0-1 0,1 1-1,0 0 1,1 0 0,1-1 0,3 24 0,-4-35-350,0-1 1,1 1 0,-1-1 0,0 1 0,0-1-1,0 0 1,1 1 0,-1-1 0,0 0 0,0 1 0,1-1-1,-1 0 1,0 1 0,1-1 0,-1 0 0,0 1-1,1-1 1,-1 0 0,1 0 0,-1 1 0,0-1-1,1 0 1,-1 0 0,1 0 0,-1 0 0,0 0-1,1 0 1,-1 0 0,1 0 0,-1 0 0,1 0 0,-1 0-1,1 0 1,-1 0 0,0 0 0,1 0 0,-1 0-1,1 0 1,-1 0 0,1-1 0,-1 1 0,0 0-1,1 0 1,-1 0 0,1-1 0,-1 1 0,0 0-1,1-1 1,-1 1 0,0 0 0,0-1 0,1 1 0,-1 0-1,0-1 1,1 0 0,19-22 7,-20 23-42,17-24-3154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5624,'0'0'11726,"16"4"-11131,40 6 218,90 4 0,223-26 2121,-307 2-1298,-50 4-722,-12 6-886,0-1 1,1 1-1,-1 0 1,0 0-1,0 0 1,1 0-1,-1-1 0,0 1 1,0 0-1,1 0 1,-1-1-1,0 1 1,0 0-1,0-1 0,0 1 1,0 0-1,1 0 1,-1-1-1,0 1 1,0 0-1,0-1 1,0 1-1,0 0 0,0-1 1,0 1-1,0 0 1,0-1-1,0 1 1,0 0-1,0 0 1,0-1-1,-1 1 0,1 0 1,0-1-1,0 1 1,0 0-1,0 0 1,0-1-1,-1 1 1,-4-1 110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5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1 950 9240,'0'0'5561,"8"-12"-4977,87-153 1597,-58 100-1379,-22 41-270,21-48 1,-26 49-223,2 0 0,0 1-1,30-39 1,10-15 347,-21 23-13,2 2 0,2 2 0,3 1 1,54-53-1,-88 97-574,15-16 381,25-19 0,-36 34-268,0-1 1,1 1-1,-1 0 0,1 1 0,0 0 0,18-6 1,-24 9-130,0 1 0,0-1 0,0 1 1,1-1-1,-1 1 0,0 0 1,0 0-1,1 0 0,-1 1 1,0-1-1,0 1 0,0 0 0,0 0 1,0 0-1,0 0 0,0 0 1,4 3-1,-2-1 4,-1 0 0,0 1 1,0-1-1,0 1 0,-1 0 0,1 0 1,-1 1-1,0-1 0,5 9 0,-3-2 25,1 1 0,-2 1-1,1-1 1,-2 1 0,0-1-1,0 1 1,1 24 0,-4-29-48,0-1 1,0 1-1,0-1 1,-1 0-1,-1 1 1,1-1-1,-1 0 1,0 1-1,-1-1 1,1-1-1,-2 1 1,1 0-1,-1-1 0,0 1 1,0-1-1,0 0 1,-1 0-1,0-1 1,0 0-1,-1 1 1,1-2-1,-1 1 1,0-1-1,0 0 1,-1 0-1,1 0 1,-1-1-1,0 0 1,0-1-1,0 1 1,0-1-1,-1-1 1,1 1-1,0-1 1,-11 0-1,4-1 39,0 0 1,0-1-1,1 0 1,-1-1-1,-15-4 0,-66-24 264,66 21-281,12 1-315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3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10448,'0'0'4954,"14"1"-4174,234-2 1984,-236 0-2637,148-16 1350,-64 5-853,44-15-1173,-125 23-1010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7328,'0'0'9806,"3"18"-9250,-1-4-431,4 25 364,1 49 1,3 99 2102,-4-92 277,-5-89-2180,2-8-263,2-13-73,19-179 645,0 0-519,-22 183-462,1-7 22,0 1 0,11-31 0,-12 43-34,0 1 1,1-1-1,-1 0 1,1 1-1,0-1 0,0 1 1,0 0-1,0 0 1,1 0-1,0 1 1,-1-1-1,1 1 0,1 0 1,5-4-1,4-1-1,-12 7 3,-1 0 0,1-1 0,0 1-1,-1 0 1,1 0 0,0 0 0,0 0 0,0 1-1,0-1 1,0 0 0,0 1 0,0-1 0,0 1-1,0 0 1,0 0 0,0 0 0,0 0 0,0 0-1,0 0 1,0 0 0,0 1 0,0-1 0,0 1-1,0-1 1,0 1 0,0 0 0,0 0 0,3 2-1,0 0 21,0 1 0,-1 0 0,1 0 0,-1 0-1,0 1 1,0-1 0,0 1 0,-1 0-1,0 0 1,0 1 0,0-1 0,2 8 0,4 10 128,10 39 1,-16-49-104,7 25 93,-3-16 7,0 0 0,-2 0 0,-1 1 0,-1 0 0,0 0 0,-2 45-1,-5 15 1081,4-83-1222,0 0-1,0-1 0,0 1 0,0 0 0,0 0 0,1 0 0,-1 0 1,0 0-1,0 0 0,0 0 0,0 0 0,0 0 0,0 0 1,1-1-1,-1 1 0,0 0 0,0 0 0,0 0 0,0 0 0,1 0 1,-1 0-1,0 0 0,0 0 0,0 0 0,0 0 0,0 0 1,1 0-1,-1 0 0,0 0 0,0 1 0,0-1 0,0 0 0,1 0 1,-1 0-1,0 0 0,0 0 0,0 0 0,0 0 0,0 0 0,0 0 1,0 0-1,1 1 0,-1-1 0,0 0 0,0 0 0,0 0 1,0 0-1,0 0 0,0 1 0,0-1 0,0 0 0,0 0 0,0 0 1,0 0-1,9-13-3762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14672,'0'0'3059,"-1"12"-2679,-1 2-283,0-1 32,0 0-1,1 0 1,1 0-1,1 18 1,-1-28-67,0 1 0,1-1 0,0 0 0,0 1 1,0-1-1,0 0 0,0 0 0,0 0 0,1 0 0,-1 0 1,1 0-1,0 0 0,0 0 0,0-1 0,1 1 0,-1-1 0,0 1 1,1-1-1,0 0 0,-1 0 0,1 0 0,0 0 0,0-1 1,4 2-1,1 0 82,0-1 0,1 0 0,0-1 1,-1 0-1,1 0 0,0-1 0,-1 0 1,1 0-1,0-1 0,15-3 0,-17 2-33,-1 1 1,1-1-1,-1 0 0,0-1 0,0 0 0,0 0 0,0 0 0,0 0 0,-1-1 0,1 0 1,-1 0-1,0-1 0,0 1 0,7-11 0,-11 14-66,1-1-1,-1 0 1,0 1 0,0-1 0,0 0-1,0 0 1,-1 0 0,1 0 0,0 0-1,-1 0 1,1 0 0,-1 0 0,0 0-1,0 0 1,0 0 0,0 0 0,0 0-1,0 0 1,0 0 0,-1 0 0,1 0-1,-1 0 1,1 0 0,-1 0 0,0 0-1,0 0 1,0 1 0,0-1-1,0 0 1,0 0 0,0 1 0,-1-1-1,1 1 1,0-1 0,-1 1 0,0 0-1,1-1 1,-1 1 0,-1-1 0,-6-3 77,-1 0 0,1 0 0,-1 1 0,0 0 0,0 0 0,-15-2 0,11 4-60,-1 0 1,1 2-1,-1 0 0,1 0 1,-1 1-1,1 1 0,0 0 1,-19 6-1,6-2-70,13-1-311,19 1 351,17 1-3883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6728,'0'0'7002,"11"-5"-6092,22-13-268,-13 6 59,1 2-1,0 0 1,0 1-1,24-7 1,-42 16-566,0 0 0,1 0 0,-1 0 0,0 0 0,0 0 0,0 0 0,0 1 0,0 0 1,0-1-1,0 1 0,0 0 0,3 2 0,34 20 1255,-10-4-559,-12-11-37,1 0 0,35 10 1,-46-16-656,0 0-1,0-1 1,0 0 0,0-1 0,0 0-1,0 0 1,0 0 0,-1-1 0,1 0-1,8-3 1,22-6 329,-26 7-299,0 0 1,0 0-1,0-1 0,-1-1 1,1 0-1,10-7 0,1 0-95,1 0-1,1 2 1,0 1-1,0 1 1,47-8-1,-36 8-3004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34 5824,'0'0'4885,"-10"8"-4225,-33 21-36,37-25-374,-1 0 0,0-1 0,1 0 0,-10 2 0,12-4-115,1 0 0,0 0 0,0 0 0,0 0 0,0 1 0,0-1 0,0 1 0,1 0 0,-1 0 0,-4 4 0,4-3 88,1-1 1,-1 0-1,1 1 1,0-1-1,0 1 1,0 0 0,0 0-1,0 0 1,-1 4-1,3-6-120,0 1-1,0 0 1,0 0 0,0-1-1,0 1 1,0 0 0,1-1-1,-1 1 1,0 0-1,1-1 1,0 1 0,-1-1-1,1 1 1,0-1-1,0 1 1,0-1 0,0 1-1,0-1 1,0 0 0,0 1-1,2 0 1,2 3 49,0 0 1,1-1 0,0 1-1,-1-1 1,2 0-1,-1-1 1,0 1 0,1-1-1,0-1 1,0 1-1,0-1 1,0 0 0,0-1-1,0 0 1,0 0-1,0 0 1,8-1-1,-9 0-29,-1 0 0,1 0 0,0-1 0,-1 0 0,1 0-1,0 0 1,-1 0 0,1-1 0,-1 0 0,0 0 0,0-1-1,0 0 1,0 1 0,0-2 0,0 1 0,-1 0 0,1-1-1,-1 0 1,0 0 0,0 0 0,-1-1 0,5-5 0,-6 6-60,0 0 1,0 0 0,0 0 0,-1 0 0,1 0 0,-1-1 0,0 1 0,0 0 0,-1-1-1,1 1 1,-1-1 0,0 1 0,0 0 0,-1-1 0,1 1 0,-1-1 0,0 1 0,0 0 0,0-1-1,-1 1 1,0 0 0,1 0 0,-1 0 0,-1 0 0,1 0 0,-1 1 0,1-1 0,-1 1-1,0-1 1,0 1 0,-1 0 0,1 0 0,0 1 0,-1-1 0,0 1 0,-5-3 0,0 1-24,0 0 1,-1 1 0,0 1 0,0-1 0,0 2 0,0-1 0,0 1-1,0 1 1,0 0 0,0 0 0,0 1 0,-1 0 0,1 1 0,1 0 0,-1 1-1,0 0 1,1 0 0,-1 1 0,1 0 0,0 1 0,0 0 0,-15 12-1,21-14-27,0 1 0,0-1-1,0 1 1,0-1 0,1 1-1,0 0 1,-1 0 0,1 0-1,1 1 1,-1-1 0,1 0-1,0 1 1,0-1 0,0 1-1,0-1 1,1 6 0,-1-4 14,1 1 0,0 0 0,0 0 0,1 0 0,0 0 0,0 0 0,1-1 0,0 1 1,0 0-1,3 6 0,2-1 20,1 0 0,0-1 0,0 0 0,1 0 0,1-1 0,0 0 1,0-1-1,12 9 0,11 5 131,53 27 1,-76-44-133,1-2-1,0 1 1,0-2 0,0 1-1,0-1 1,16 1 0,67 2 368,-22-4 13,-58-1-358,0-1 0,0-1-1,-1 0 1,1-1 0,14-4-1,-17 2-305,-1-1 0,1 0 0,-1 0-1,0-2 1,-1 1 0,16-14 0,-10 9-3017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18 9344,'0'0'3337,"-10"2"-2569,-14 2-96,2 1 0,-43 15 0,33-7-195,1 2 0,1 0 0,0 2 0,1 2 1,-37 30-1,57-42-312,1 2 1,0-1-1,0 1 1,1 0-1,0 1 1,1-1-1,0 1 1,-8 18-1,12-20-55,-1-1-1,1 1 1,1-1 0,-1 1-1,1 0 1,0 0 0,1-1-1,0 1 1,1 0 0,-1 0-1,1 0 1,1-1 0,-1 1-1,5 9 1,-2-5 20,2 0 1,-1-1-1,2 0 0,0 0 1,0-1-1,1 0 0,0 0 1,0 0-1,1-1 0,1-1 0,-1 1 1,1-1-1,22 12 0,-19-12-22,0-1-1,1-1 1,-1 0-1,1-1 0,0 0 1,0-1-1,1-1 1,-1 0-1,1-1 0,0-1 1,27 0-1,-15-4 181,0 0 1,0-2-1,-1-1 0,49-17 0,-62 17-165,0 0-1,0 0 0,0-1 1,-1-1-1,-1 0 0,1-1 1,-1 0-1,-1-1 0,1 0 1,15-20-1,-15 15 75,-1-1 1,0 1-1,13-31 0,-20 38-139,0 0-1,-1-1 1,0 1-1,0-1 0,-1 1 1,0-1-1,0 0 1,-1 0-1,0 1 1,-2-10-1,1 7-9,-1-1 0,0 1-1,-1 0 1,0 0 0,0 0 0,-2 0-1,1 1 1,-1-1 0,-1 1-1,1 1 1,-2-1 0,1 1 0,-2 0-1,1 0 1,-1 1 0,0 0 0,-1 0-1,0 1 1,-10-7 0,4 5 25,-1 1 0,0 1 0,0 0 0,-1 1 1,1 1-1,-1 0 0,-1 1 0,1 1 0,0 1 1,-23 0-1,26 2-52,0 0 0,0 1 1,0 1-1,0 1 0,1 0 0,-1 0 1,1 1-1,0 1 0,0 0 0,1 1 1,-1 1-1,1 0 0,-16 12 0,27-18-51,0 0 1,-1 0-1,1 0 0,0 0 0,0 0 0,0 0 0,0 0 0,0 0 0,1 0 0,-1 1 0,0-1 1,0 0-1,1 1 0,-1-1 0,1 0 0,-1 1 0,1-1 0,0 1 0,0-1 0,-1 1 0,1-1 1,0 1-1,0-1 0,0 1 0,1-1 0,-1 3 0,11 10-4309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7832,'0'0'7508,"-6"10"-6864,0 2-488,1 0 0,-1 1 0,2-1 1,0 1-1,1 0 0,0 1 1,-2 25-1,2 0 154,-5 45 712,4 0-1,11 129 1,-3-171-560,-3-22-141,1-1-1,0 0 0,2 0 0,0 0 0,9 25 1,-12-43-261,-1 1 1,1-1 0,0 0-1,-1 1 1,1-1 0,0 0 0,0 0-1,0 0 1,0 0 0,0 0-1,0 1 1,0-2 0,0 1-1,0 0 1,1 0 0,-1 0 0,0 0-1,0-1 1,1 1 0,-1-1-1,1 1 1,-1-1 0,1 0-1,-1 1 1,0-1 0,1 0 0,-1 0-1,1 0 1,-1 0 0,1 0-1,-1 0 1,1 0 0,-1-1-1,1 1 1,-1-1 0,0 1 0,1-1-1,-1 1 1,2-2 0,5-2-415,0-1 1,-1 0-1,1 0 1,12-13-1,-12 12-1340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11552,'0'0'3250,"6"11"-2622,-6-11-625,5 10 156,0-1 0,0 1 0,-1 0 0,-1 0 0,0 1 0,0-1 0,2 22 0,5 133 3066,-4-142-1872,0-6-3071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7736,'0'0'6993,"13"4"-6534,196 38 864,-64-26-777,1-7 0,-1-6 0,172-19 0,27-37 297,-138 18-246,-172 30-481,73-11 737,159-5 1,-252 20-610,0 0 0,16-3 0,-30 4-236,0 0 0,0 0-1,0 0 1,0 0 0,0 1 0,0-1 0,0 0 0,0 0-1,0 0 1,0 0 0,0 0 0,0 0 0,0 0-1,0 0 1,0 0 0,0 0 0,0 1 0,0-1-1,0 0 1,0 0 0,0 0 0,0 0 0,0 0 0,1 0-1,-1 0 1,0 0 0,0 0 0,0 0 0,-10 4-3243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7328,'0'0'8782,"-1"11"-8079,-7 142 1590,15 177 0,-4-294-1602,11 46 0,2 9 569,-6-31 426,-10-60-1663,0 0 0,0 0 0,0 1 1,0-1-1,0 0 0,0 0 0,0 1 0,0-1 0,0 0 0,0 1 0,0-1 0,0 0 0,0 0 0,0 0 0,0 1 0,0-1 1,1 0-1,-1 0 0,0 1 0,0-1 0,0 0 0,0 0 0,1 0 0,-1 0 0,0 1 0,0-1 0,1 0 0,-1 0 0,0 0 1,0 0-1,0 0 0,1 0 0,-1 1 0,0-1 0,0 0 0,1 0 0,-1 0 0,0 0 0,1 0 0,-1 0 0,0 0 0,0 0 1,1 0-1,-1 0 0,0 0 0,0-1 0,1 1 0,-1 0 0,0 0 0,0 0 0,1 0 0,-1 0 0,0 0 0,0 0 0,0-1 1,1 1-1,-1 0 0,0 0 0,0 0 0,0-1 0,1 1 0,12-18 120,-10 13-204,15-24-195,17-37-1,-18 30-2524,-15 31 1942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6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 9344,'0'0'5934,"10"-1"-5355,29-4 24,88-7 1722,139 0-784,60 0-388,-29 11-298,74 2 572,-331 0-958,1-3 0,55-8 1,-82 8-239,16-4 284,-28 6-500,-1-1 1,0 1-1,1-1 1,-1 0-1,0 0 1,0 0-1,0 0 1,0 1-1,0-2 1,0 1-1,0 0 1,0 0 0,0 0-1,-1 0 1,1 0-1,0-1 1,-1 1-1,2-3 1,1-6-240,4-10 247,-5 7-3675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8840,'0'0'1422,"-7"12"-948,0 1-329,2-4-33,0 1 0,0-2 1,-1 1-1,-1-1 0,1 1 0,-14 11 0,-15 8 447,0-1 1,-53 30-1,5-3 449,-50 36 2922,131-89-3791,1 0 0,-1 0-1,1 0 1,0 0 0,0 0-1,-1 0 1,1 1 0,0-1 0,0 0-1,0 1 1,0-1 0,0 1 0,1-1-1,-1 1 1,0-1 0,1 1-1,-1-1 1,1 1 0,-1 0 0,1-1-1,0 1 1,0 2 0,0-1-15,1 0 0,-1-1 0,1 1 0,0 0 0,0-1-1,0 1 1,0-1 0,1 1 0,-1-1 0,1 0 0,-1 1 0,4 2 0,5 5 223,1 0 0,1 0-1,24 16 1,-33-24-232,109 80 896,-68-48-398,92 54 0,-121-79-464,-9-6-83,-1 0 1,1 0-1,0 0 1,0-1-1,0 0 1,0 0-1,0 0 1,0-1-1,0 1 1,12-1-1,28 3-455,-28-2-3279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8136,'0'0'7680,"0"14"-6994,0 23-273,-2 165 1994,5-31-241,1-52-484,1-2 795,-2-88-793,-3-29-1672,0 0 0,0 0 0,0 0 0,0 0 0,0 0 0,0 1 0,0-1 0,0 0 0,0 0 0,0 0 0,0 0 0,0 0 0,0 0 0,0 1 0,0-1 0,0 0 0,0 0 1,0 0-1,0 0 0,1 0 0,-1 0 0,0 0 0,0 0 0,0 0 0,0 1 0,0-1 0,0 0 0,0 0 0,0 0 0,0 0 0,1 0 0,-1 0 0,0 0 0,0 0 0,0 0 0,0 0 0,0 0 0,0 0 1,0 0-1,1 0 0,-1 0 0,0 0 0,0 0 0,0 0 0,0 0 0,0 0 0,0 0 0,1 0 0,-1 0 0,0 0 0,0 0 0,0 0 0,0 0 0,7-16-587,0-10-17,3-32 0,-6 28-2954,-4 30 3467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9648,'0'0'5017,"15"9"-4073,-13-9-921,7 6 129,0-1-1,1 0 0,0-1 1,0 0-1,0-1 1,1 0-1,-1-1 0,1 0 1,-1 0-1,1-1 0,20-1 1,-13-1 80,46-4 783,-1 2 1,99 9-1,-120 0-303,-1-2-1,1-2 0,0-1 1,0-3-1,60-9 0,-87 6 240,-11 3-201,-11 1-201,5 1-766,-1 0 1,1 1 0,0 0 0,-1 0 0,1-1 0,0 1-1,0 1 1,0-1 0,0 0 0,0 0 0,0 1 0,0-1 0,0 1-1,1 0 1,-1-1 0,0 1 0,-1 2 0,2-2-805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8:5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 12552,'0'0'3742,"9"10"-2981,29 31 9,-36-38-655,1-1 1,0 0 0,-1 0-1,1 0 1,0 0-1,0 0 1,1-1 0,-1 1-1,0-1 1,1 0-1,-1 0 1,0 0 0,1 0-1,-1-1 1,1 0-1,4 1 1,3 0 228,10 3 275,-10-2-193,-1-1 1,0 0-1,12 1 0,-20-2-297,1-1 0,0 1-1,0 0 1,0-1 0,-1 0-1,1 1 1,0-1-1,-1 0 1,1-1 0,-1 1-1,1 0 1,-1-1 0,1 1-1,-1-1 1,4-3 0,-2 1 91,-2 3-148,0-1 1,-1 1 0,1 0-1,0-1 1,-1 0 0,1 1-1,-1-1 1,0 0 0,1 0-1,-1 0 1,0 0 0,0 0-1,0 0 1,0 0 0,-1 0-1,1 0 1,0-1 0,-1 1-1,0 0 1,1 0 0,-1-1-1,0 1 1,0 0 0,0 0-1,-1-1 1,1 1 0,-1-3-1,0-1-34,-1 1-1,0 0 0,0-1 1,0 1-1,-1 0 0,1 0 1,-1 0-1,0 0 1,-1 1-1,1-1 0,-1 1 1,0 0-1,0 0 0,0 0 1,-1 0-1,1 1 1,-1 0-1,0 0 0,0 0 1,0 0-1,0 1 0,0 0 1,-1 0-1,1 0 1,-1 1-1,1 0 0,-1 0 1,-8 0-1,6 1-18,0 0 0,1 1 0,-1 0 0,1 0-1,-1 1 1,1 0 0,-1 0 0,1 1 0,0 0 0,0 0-1,0 0 1,0 1 0,-6 5 0,7-5 4,1 0 0,-1 0 0,1 1 0,0 0 0,0 0 0,1 0 0,-1 1-1,1 0 1,0-1 0,1 1 0,-1 1 0,1-1 0,1 0 0,-4 12 0,5-14-2,1 0-1,0 0 1,0 0-1,0 0 1,0 0-1,1 0 1,-1-1-1,1 1 1,0 0-1,1 0 1,-1-1 0,2 5-1,3 3 40,-1 0 1,13 16-1,-10-18-8,0 0-1,0 0 1,1-1-1,0 0 1,1-1-1,0 0 1,0 0-1,0-1 1,1 0-1,0-1 1,0 0-1,0-1 1,1 0-1,0-1 1,15 2-1,3 0 97,-1-2 0,1 0 0,0-3 0,-1 0 0,34-6 0,-45 3-74,-1-1-1,0-1 1,0-1 0,0 0-1,0-1 1,17-11-1,13-11-4098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35 615 5824,'0'0'8840,"-3"9"-8320,-5 43 78,2 0 1,1 100-1,3-26 264,-3-44-215,-1-15 677,8 122-1,-1-179-1087,-2-8-121,1 0-1,0 0 0,1 0 0,-1 0 0,0 0 0,1 0 0,-1 0 0,1 0 0,-1 0 0,1 0 0,0 0 0,0 0 0,0-1 0,0 1 1,3 3-1,-3-5-37,0-1-1,0 1 1,0-1 0,-1 1 0,1-1 0,0 1 0,0-1 0,0 1 0,0-1 0,-1 0 0,1 1 0,0-1-1,-1 0 1,1 0 0,-1 0 0,1 1 0,-1-1 0,2-2 0,2-9 59,0-1 0,0 0 1,-1-1-1,-1 1 0,1-25 0,1 4 44,10-170 799,-11 139-646,-5-3 29,1 45-158,1-30-1,1 35-122,0 2 11,0 0-1,1 0 1,0 1-1,1-1 1,1 0 0,1 1-1,10-25 1,-5 20 31,-9 16-91,1 0 1,0 0-1,0 1 1,0-1-1,0 0 1,1 1-1,-1 0 1,1-1-1,0 1 1,0 0-1,0 1 1,1-1-1,-1 0 1,1 1-1,4-3 0,0 1 13,0 0 0,1 0 0,0 1 0,0 0 0,0 1-1,10-2 1,-14 4-30,-1-1-1,0 1 0,1 1 1,-1-1-1,1 1 1,-1-1-1,0 1 0,1 0 1,-1 1-1,0-1 0,0 1 1,0 0-1,0 0 1,0 0-1,5 3 0,1 3 21,1 1-1,-1-1 0,0 1 0,16 20 0,-22-23-23,-1-1 1,1 0-1,-1 1 0,0 0 0,0 0 1,-1 0-1,0 0 0,0 0 1,0 0-1,-1 1 0,1-1 0,-1 8 1,-1-3 10,0 0 0,-1 0 0,0-1 0,-1 1 0,-4 17 0,5-24-13,0 0 1,-1 0-1,0 0 1,1 0-1,-1-1 1,-1 1 0,1 0-1,0-1 1,-1 1-1,0-1 1,0 0-1,0 0 1,0 0 0,0 0-1,-1-1 1,1 1-1,-6 2 1,-3 1 24,-1-1 0,0 0 0,0-1 0,0 0 0,-1-1 0,1-1 0,-1 0 0,1-1 0,-1 0 1,0-1-1,1-1 0,-1 0 0,1-1 0,-1 0 0,-18-6 0,52 12 168,31 1 0,3 0-181,15 3-15,0-4 0,0-2-1,118-12 1,-172 7-9,0 0 1,0 0-1,0-2 1,0 0-1,-1 0 1,1-1-1,-2-1 1,1-1-1,-1 0 1,0 0-1,12-11 0,-20 14 3,-1 1 0,0-1-1,0 1 1,0-1 0,0 0 0,-1-1-1,0 1 1,0-1 0,0 1-1,-1-1 1,0 0 0,0 0 0,0 0-1,0-8 1,-1 11 1,-1-1 1,0 1-1,0 0 0,0-1 1,-1 1-1,1 0 0,-1-1 1,0 1-1,0 0 0,0 0 1,0 0-1,0-1 0,-1 1 1,0 1-1,1-1 1,-1 0-1,0 0 0,0 1 1,-1-1-1,1 1 0,0-1 1,-1 1-1,0 0 0,1 0 1,-1 0-1,0 1 0,-5-3 1,1 0-13,1 1 17,1 0 1,-1 1-1,0-1 0,1 1 1,-10-1-1,13 2 3,0 1-1,0 0 1,-1 0-1,1 0 1,0 0-1,0 1 1,0-1-1,-1 1 1,1-1-1,0 1 1,0 0-1,0 0 1,0-1-1,0 2 1,0-1-1,0 0 1,1 0-1,-1 1 1,-2 1-1,1 0-1,1-1 1,0 1-1,0 0 0,0-1 1,0 1-1,0 0 1,0 0-1,1 1 0,-1-1 1,1 0-1,0 0 0,0 1 1,-1 5-1,2-2 0,-1 1-1,1-1 1,0 1-1,1-1 1,0 0-1,1 8 1,4 7 13,1 0 0,1 0 0,11 22 0,-17-38-12,1 0 0,0-1 0,1 1-1,-1-1 1,1 0 0,0 0 0,0 0 0,1 0-1,-1-1 1,1 0 0,0 0 0,0 0 0,0 0-1,1-1 1,0 0 0,-1 0 0,1 0 0,0-1-1,0 0 1,0 0 0,0-1 0,1 1-1,-1-1 1,12 0 0,-5-2 0,1-1 0,-1 0 0,-1-1 0,1 0 0,0-1 0,-1 0 0,1-1 0,-1-1-1,-1 1 1,1-2 0,-1 0 0,0 0 0,-1-1 0,1-1 0,-2 0 0,1 0 0,-1-1 0,-1 0 0,1 0 0,7-15 0,31-51 237,-20 33 126,-26 42-371,-1 0 0,1-1 0,-1 1 0,1 0 0,0 0 0,0 0 0,0 0 0,0 0 0,0 0 0,0 0 0,0 0 0,0 1 0,0-1 0,0 0 0,0 1 0,0-1 0,0 1 0,1-1 0,-1 1 0,0-1 0,1 1 1,-1 0-1,0-1 0,1 1 0,-1 0 0,0 0 0,1 0 0,-1 0 0,0 0 0,0 1 0,1-1 0,-1 0 0,0 1 0,1-1 0,-1 1 0,0-1 0,0 1 0,0-1 0,1 1 0,-1 0 0,1 0 0,2 2 0,-1-1 0,1 1 0,-1 0 0,0 0 0,1 0 0,-1 0 0,-1 0 0,1 1 0,0-1 0,3 9 0,1 3 0,-1 0 0,-1 0 0,0 1 0,-2 0 0,1 0 0,-2 1 0,0-1 0,-1 0 0,-1 19 0,-1-22 0,0 1 0,2-1 0,-1 1 0,2-1 0,5 24 0,-6-35 0,0 1 0,0-1 0,0 0 0,0 0 0,1-1 0,-1 1 0,0 0 0,1 0 0,0-1 0,-1 1 0,1-1 0,0 1 0,0-1 0,0 0 0,0 0 0,0 1 0,0-1 0,0-1 0,0 1 0,0 0 0,1-1 0,-1 1 0,0-1 0,0 1 0,1-1 0,-1 0 0,0 0 0,0 0 0,5-1 0,0 0 0,0 1 0,0-2 0,0 1 0,0-1 0,-1 0 0,1 0 0,-1-1 0,1 0 0,6-4 0,10-11 0,0 0 0,-1-2 0,-1 0 0,-1-1 0,-1-1 0,-1-1 0,16-26 0,-18 21 0,-1-1 0,-1 0 0,-2-1 0,-1-1 0,10-41 0,-6 4 0,7-98 0,-17 104 0,-4 0 0,-9-101 0,6 153 0,0 1 0,0-1 0,-1 1 0,-1 0 0,1 0 0,-8-13 0,8 17 0,3 5 0,0 0 0,0 0 0,0 0 0,0 0 0,0 0 0,0 0 0,0-1 0,0 1 0,0 0 0,0 0 0,0 0 0,0 0 0,0 0 0,0 0 0,0-1 0,0 1 0,-1 0 0,1 0 0,0 0 0,0 0 0,0 0 0,0 0 0,0 0 0,0 0 0,0 0 0,-1 0 0,1 0 0,0 0 0,0 0 0,0 0 0,0-1 0,0 1 0,-1 0 0,1 0 0,0 0 0,0 0 0,0 0 0,0 0 0,0 1 0,0-1 0,-1 0 0,1 0 0,0 0 0,0 0 0,0 0 0,0 0 0,0 0 0,0 0 0,-1 0 0,1 0 0,0 0 0,0 0 0,0 0 0,0 1 0,0-1 0,0 0 0,0 0 0,0 0 0,0 0 0,0 0 0,-1 0 0,1 0 0,0 1 0,0-1 0,0 0 0,0 0 0,0 0 0,-3 10 0,3-9 0,-29 90 0,18-59 0,1 1 0,1 0 0,-4 35 0,12-60 0,-6 49 0,3 0 0,3 64 0,5-55 0,11 100 0,-12-148 0,1 0 0,1 0 0,0 0 0,1 0 0,2-1 0,16 30 0,-20-40 0,2 3 0,0 0 0,1 0 0,1 0 0,10 10 0,-16-18 0,0 0 0,1 0 0,-1 0 0,1 0 0,0 0 0,0-1 0,-1 1 0,1-1 0,0 0 0,0 0 0,0 0 0,1 0 0,-1 0 0,0-1 0,0 1 0,0-1 0,0 0 0,1 0 0,-1 0 0,0-1 0,4 0 0,0-1 0,0 0 0,0-1 0,0 1 0,0-2 0,0 1 0,-1-1 0,1 0 0,-1 0 0,0-1 0,0 0 0,-1 0 0,0 0 0,1-1 0,7-11 0,2-6 0,-1-1 0,19-43 0,-23 47 0,14-56 0,-24 76 0,0 0 0,0 0 0,0 0 0,0 0 0,0 0 0,0 0 0,-1 0 0,1 0 0,0 0 0,0 0 0,0 0 0,0 0 0,0 0 0,0 0 0,0-1 0,0 1 0,0 0 0,0 0 0,0 0 0,0 0 0,0 0 0,0 0 0,0 0 0,0 0 0,0 0 0,0 0 0,0 0 0,0 0 0,0 0 0,-1 0 0,1 0 0,0 0 0,0 0 0,0 0 0,0-1 0,0 1 0,0 0 0,0 0 0,0 0 0,0 0 0,0 0 0,0 0 0,0 0 0,0 0 0,1 0 0,-1 0 0,0 0 0,0 0 0,0 0 0,0 0 0,0 0 0,0-1 0,-5 7 0,0 8 0,0 0 0,0 1 0,2-1 0,-1 1 0,0 19 0,-5 21 0,8-52 0,0 1 0,1-1 0,0 0 0,0 1 0,0-1 0,0 0 0,0 1 0,1-1 0,0 0 0,-1 1 0,1-1 0,0 0 0,1 0 0,-1 0 0,1 0 0,-1 0 0,1 0 0,0 0 0,0 0 0,0-1 0,0 1 0,5 3 0,4 8 0,-10-13 0,0 0 0,0 0 0,0 0 0,0 0 0,0 0 0,1 0 0,-1-1 0,0 1 0,1 0 0,-1-1 0,0 1 0,1-1 0,-1 1 0,0-1 0,1 0 0,-1 1 0,1-1 0,-1 0 0,1 0 0,-1 0 0,1 0 0,-1-1 0,1 1 0,-1 0 0,0 0 0,1-1 0,-1 1 0,1-1 0,-1 0 0,0 1 0,1-1 0,-1 0 0,2-1 0,5-4 0,1 1 0,-2-2 0,13-11 0,-15 14 0,4-6 0,-1 1 0,0-1 0,0-1 0,-1 1 0,0-1 0,-1-1 0,0 1 0,-1-1 0,-1 0 0,1 0 0,-2-1 0,0 1 0,0-1 0,0-13 0,-2 18 0,-3 15 0,-1 16 0,1 3 0,0-10 0,1 0 0,1 0 0,3 21 0,-3-33 0,1 1 0,0-1 0,0 0 0,1 0 0,-1 1 0,1-1 0,0 0 0,0 0 0,0-1 0,0 1 0,1 0 0,0-1 0,-1 1 0,1-1 0,0 0 0,1 0 0,3 3 0,-5-4 0,1-1 0,0 1 0,-1-1 0,1 0 0,0 1 0,0-1 0,0-1 0,0 1 0,0 0 0,0-1 0,0 1 0,0-1 0,0 0 0,0 0 0,0 0 0,4-1 0,-2 0 0,1-1 0,-1 1 0,0-1 0,0 0 0,1-1 0,-1 1 0,0-1 0,5-4 0,1-1 0,-1-1 0,0 0 0,-1 0 0,1-1 0,-2 0 0,13-19 0,-16 19 0,0-1 0,0 0 0,-1-1 0,-1 1 0,0-1 0,0 0 0,-1 1 0,1-23 0,-5 20 0,2 13 0,0 0 0,-1 1 0,1-1 0,0 1 0,0-1 0,0 1 0,0-1 0,0 0 0,0 1 0,0-1 0,0 1 0,0-1 0,0 1 0,0-1 0,1 0 0,-1 1 0,0-1 0,0 1 0,0-1 0,1 1 0,-1-1 0,0 1 0,1-1 0,-1 1 0,0-1 0,1 1 0,-1 0 0,1-1 0,-1 1 0,2-1 0,-2 1 0,0-1 0,1 1 0,0 0 0,-1-1 0,1 1 0,-1 0 0,1-1 0,-1 1 0,1 0 0,-1 0 0,1 0 0,0 0 0,-1 0 0,1 0 0,-1 0 0,1 0 0,0 0 0,-1 0 0,1 0 0,-1 0 0,1 0 0,0 0 0,-1 0 0,1 0 0,-1 1 0,1-1 0,0 1 0,20 15 0,-16-11 0,0 0 0,-1 1 0,0 0 0,0 0 0,5 9 0,-3 2 0,-1 1 0,-1 0 0,-1 0 0,2 21 0,-4-24 0,1 0 0,1 0 0,0 0 0,1 0 0,0-1 0,1 1 0,8 13 0,-13-27 0,1 0 0,0 0 0,-1 0 0,1 0 0,0 0 0,0 0 0,0 0 0,0 0 0,0 0 0,0 0 0,0 0 0,0-1 0,0 1 0,0 0 0,1-1 0,-1 1 0,0-1 0,0 1 0,1-1 0,-1 0 0,0 0 0,0 1 0,1-1 0,-1 0 0,0 0 0,1 0 0,-1 0 0,0-1 0,1 1 0,-1 0 0,0 0 0,1-1 0,-1 1 0,0-1 0,0 1 0,0-1 0,1 0 0,1-1 0,5-3 0,0-1 0,0 0 0,0-1 0,7-8 0,-6 6 0,3-2 0,-1 0 0,-1-1 0,0-1 0,-1 1 0,0-2 0,-1 1 0,11-25 0,-10 14 0,-1 0 0,-1 0 0,-1-1 0,3-26 0,15-321 0,-23 344 0,0 21 0,0 0 0,-1 1 0,0-1 0,0 0 0,-1 0 0,1 0 0,-2 1 0,1-1 0,-1 0 0,0 1 0,-3-7 0,4 11 0,-2-3 0,1 11 0,-1 3 0,-9 42 0,-10 70 0,19-101 0,-3 46-57,3-1 0,7 103 0,-3-153 51,1 5-39,1-1 1,10 36-1,-1-5-25,-11-47 68,-1-1 1,1 1 0,0-1 0,-1 1-1,1-1 1,0 1 0,1-1 0,-1 1 0,0-1-1,1 0 1,-1 0 0,1 0 0,0 0-1,0 0 1,0 0 0,0 0 0,0 0-1,3 2 1,-3-4 5,0 1-1,0 0 1,0-1-1,0 1 0,0-1 1,0 0-1,0 1 1,0-1-1,1 0 1,-1 0-1,0-1 1,0 1-1,0 0 0,0-1 1,0 1-1,0-1 1,0 0-1,0 1 1,0-1-1,-1 0 1,1 0-1,0 0 0,0 0 1,1-3-1,5-2 13,0-1-1,0 0 0,-1-1 1,-1 0-1,1 0 0,-1-1 0,-1 1 1,1-1-1,-2 0 0,6-12 1,-7 12-5,0 1 1,0-1-1,-1 1 1,0-1-1,0 0 1,-1 0 0,0 0-1,-1 0 1,0 0-1,0 0 1,-1 0-1,-2-9 1,2 12-12,-2-9 0,3 14 0,0 1 0,1 0 0,-1-1 0,0 1 0,0 0 0,0 0 0,1-1 0,-1 1 0,0 0 0,1 0 0,-1 0 0,0-1 0,1 1 0,-1 0 0,0 0 0,1 0 0,-1 0 0,0 0 0,1-1 0,-1 1 0,0 0 0,1 0 0,-1 0 0,0 0 0,1 0 0,-1 0 0,0 0 0,1 0 0,-1 1 0,0-1 0,1 0 0,-1 0 0,1 0 0,-1 0 0,0 0 0,0 0 0,1 1 0,-1-1 0,0 0 0,1 0 0,-1 1 0,0-1 0,0 0 0,1 1 0,36 15 0,63 18 0,-83-29 0,0-2 0,0 0 0,0 0 0,0-2 0,0 0 0,26-3 0,-22 1 0,-21 1 0,0 0 0,0 0 0,0 0 0,0 0 0,1 0 0,-1 0 0,0 0 0,0 0 0,0 0 0,0 0 0,0 0 0,0 0 0,0 0 0,1 0 0,-1 0 0,0 1 0,0-1 0,0 0 0,0 0 0,0 0 0,0 0 0,0 0 0,0 0 0,0 0 0,1 0 0,-1 0 0,0 0 0,0 0 0,0 0 0,0 1 0,0-1 0,0 0 0,0 0 0,0 0 0,0 0 0,0 0 0,0 0 0,0 0 0,0 1 0,0-1 0,0 0 0,0 0 0,0 0 0,0 0 0,0 0 0,0 0 0,0 0 0,0 1 0,0-1 0,0 0 0,0 0 0,0 0 0,0 0 0,0 0 0,0 0 0,0 0 0,0 0 0,0 1 0,0-1 0,-1 0 0,1 0 0,0 0 0,0 0 0,0 0 0,0 0 0,0 0 0,0 0 0,0 0 0,-1 0 0,-6 8 0,6-7 0,-9 8 0,-16 13 0,-27 33 0,45-46 0,1 1 0,0 1 0,0 0 0,1 0 0,0 0 0,-8 22 0,14-32 0,0 0 0,-1 0 0,1 0 0,0 0 0,-1-1 0,1 1 0,0 0 0,0 0 0,0 0 0,0 0 0,0 0 0,0 0 0,0 0 0,0 0 0,0 0 0,0 0 0,0 0 0,1 0 0,-1-1 0,0 1 0,1 0 0,-1 0 0,1 0 0,-1 0 0,1-1 0,-1 1 0,1 0 0,0 0 0,0 0 0,0-1 0,0 1 0,0-1 0,0 0 0,0 0 0,0 0 0,1 0 0,-1 1 0,0-2 0,0 1 0,0 0 0,0 0 0,0 0 0,0 0 0,0-1 0,0 1 0,0 0 0,0-1 0,0 1 0,0-1 0,0 1 0,0-1 0,0 1 0,1-2 0,5-5 0,-1 1 0,1-1 0,-2 0 0,1-1 0,-1 1 0,0-1 0,0 0 0,-1-1 0,4-10 0,-1 5 0,16-26 0,13-1 0,-35 43 0,0-1 0,0 0 0,-1 1 0,1-1 0,0 1 0,0-1 0,-1 1 0,1-1 0,-1 1 0,1-1 0,-1 1 0,1 3 0,2 8 0,0 1 0,1-1 0,1 0 0,0-1 0,1 1 0,13 20 0,-17-29 0,1 0 0,0-1 0,1 1 0,-1 0 0,1-1 0,-1 0 0,1 0 0,0 0 0,9 5 0,-11-7 0,1 0 0,0 0 0,0 0 0,0-1 0,0 1 0,0-1 0,0 1 0,0-1 0,0 0 0,0 0 0,0-1 0,-1 1 0,1 0 0,0-1 0,0 0 0,0 0 0,5-2 0,1-1 0,1-1 0,-1 0 0,0 0 0,-1-1 0,1-1 0,-1 1 0,0-1 0,-1-1 0,10-11 0,-7 5 0,0 0 0,-1 0 0,-1-1 0,0 0 0,6-20 0,1-12 0,-2-1 0,-2 0 0,4-50 0,-14 85 0,13-81 0,1-104 0,-15 196 0,-3-41 0,3 40 0,-1 0 0,0 0 0,1 0 0,-1 1 0,0-1 0,0 0 0,-1 1 0,1-1 0,-1 1 0,1-1 0,-1 1 0,-2-3 0,4 5 0,0-1 0,0 1 0,-1 0 0,1 0 0,0-1 0,0 1 0,-1 0 0,1 0 0,0 0 0,0-1 0,-1 1 0,1 0 0,0 0 0,0 0 0,-1 0 0,1 0 0,0 0 0,-1-1 0,1 1 0,0 0 0,0 0 0,-1 0 0,1 0 0,0 0 0,-1 0 0,1 0 0,0 0 0,-1 0 0,1 1 0,0-1 0,0 0 0,-1 0 0,1 0 0,0 0 0,-1 0 0,1 0 0,0 1 0,0-1 0,-1 0 0,1 0 0,0 0 0,0 1 0,0-1 0,-1 0 0,1 0 0,0 0 0,0 1 0,0-1 0,0 0 0,-1 1 0,1-1 0,0 0 0,0 0 0,0 1 0,0-1 0,0 0 0,0 1 0,0-1 0,0 0 0,0 1 0,0-1 0,0 0 0,0 0 0,0 1 0,0-1 0,0 1 0,0 2 0,-18 49 0,3 1 0,3 0 0,-8 67 0,16-80 0,2-1 0,2 1 0,1 0 0,2-1 0,11 52 0,-13-84 0,1 0 0,0-1 0,0 1 0,5 9 0,-7-14 0,1-1 0,-1 0 0,1 0 0,-1 0 0,1 0 0,0 0 0,-1-1 0,1 1 0,0 0 0,0 0 0,0 0 0,-1-1 0,1 1 0,0 0 0,0-1 0,0 1 0,0 0 0,0-1 0,0 0 0,0 1 0,0-1 0,1 0 0,-1 1 0,0-1 0,0 0 0,0 0 0,0 0 0,0 0 0,1 0 0,-1 0 0,0 0 0,0 0 0,0-1 0,0 1 0,0 0 0,0-1 0,2 0 0,3-3 0,0 0 0,0 0 0,0-1 0,-1 0 0,1 0 0,-1 0 0,6-9 0,19-18 0,-12 8 0,-15 43 0,-2 3 0,0 0 0,1 0 0,2-1 0,0 1 0,1-1 0,10 24 0,-14-43 0,-1-1 0,1 0 0,0 0 0,0 0 0,0 0 0,0 1 0,-1-1 0,2 0 0,-1-1 0,0 1 0,0 0 0,0 0 0,0 0 0,1-1 0,-1 1 0,0-1 0,0 1 0,1-1 0,-1 1 0,1-1 0,-1 0 0,0 1 0,1-1 0,-1 0 0,1 0 0,-1 0 0,0 0 0,1-1 0,-1 1 0,1 0 0,-1 0 0,0-1 0,1 1 0,1-2 0,3 0 0,0-1 0,0 0 0,0 0 0,0 0 0,-1-1 0,7-5 0,7-6 0,-10 8 0,0 0 0,0 0 0,-1-1 0,13-15 0,-20 22 0,-1-1 0,1 0 0,-1 1 0,0-1 0,1 0 0,-1 1 0,0-1 0,0 0 0,0 1 0,0-4 0,-2-4 0,2 9 0,0 0 0,0 0 0,0 0 0,0 0 0,0 0 0,0 0 0,0 0 0,0 0 0,0 0 0,0 0 0,0 0 0,0 0 0,0-1 0,0 1 0,0 0 0,0 0 0,0 0 0,-1 0 0,1 0 0,0 0 0,0 0 0,0 0 0,0 0 0,0 0 0,0 0 0,0 0 0,0 0 0,0 0 0,0 0 0,0 0 0,0 0 0,0 0 0,0 0 0,-1 0 0,1 0 0,0 0 0,0 0 0,0 0 0,0 0 0,0 0 0,0 0 0,0 0 0,0 0 0,0 0 0,0 0 0,0 0 0,0 0 0,0 0 0,-1 0 0,1 0 0,0 0 0,0 0 0,0 0 0,0 0 0,0 0 0,0 0 0,0 0 0,0 1 0,0-1 0,0 0 0,0 0 0,0 0 0,-2 4 0,0 0 0,1 0 0,0 1 0,-1-1 0,2 0 0,-1 1 0,0-1 0,1 5 0,-3 10 0,3-17 0,-1 0 0,1 1 0,0-1 0,0 0 0,0 1 0,0-1 0,0 0 0,0 1 0,1-1 0,-1 0 0,1 1 0,-1-1 0,1 0 0,0 0 0,0 0 0,0 0 0,0 1 0,1-1 0,-1-1 0,0 1 0,3 2 0,-3-2 0,1-1 0,-1 0 0,1 0 0,-1-1 0,1 1 0,0 0 0,-1 0 0,1-1 0,0 1 0,-1-1 0,1 0 0,0 1 0,0-1 0,-1 0 0,1 0 0,0 0 0,0 0 0,0 0 0,-1-1 0,1 1 0,0 0 0,0-1 0,-1 1 0,1-1 0,0 0 0,-1 0 0,1 1 0,2-3 0,1 0 0,0 0 0,0 0 0,0 0 0,0-1 0,-1 0 0,1 0 0,4-6 0,-8 8 0,1 0 0,-1-1 0,0 1 0,0 0 0,0 0 0,0-1 0,-1 1 0,1-1 0,-1 1 0,1-1 0,-1 1 0,0-1 0,0 1 0,0-1 0,0 1 0,0-1 0,-1 1 0,1 0 0,-2-5 0,-2-4 0,-1 0 0,0 1 0,0-1 0,-1 1 0,0 1 0,0-1 0,-1 1 0,-1 0 0,-12-12 0,20 21 0,0 0 0,0 0 0,-1 0 0,1 0 0,0-1 0,0 1 0,0 0 0,0 0 0,0 0 0,0 0 0,0 0 0,0 0 0,0-1 0,0 1 0,0 0 0,0 0 0,0 0 0,0 0 0,0 0 0,0-1 0,0 1 0,1 0 0,-1 0 0,0 0 0,0 0 0,0 0 0,0-1 0,0 1 0,0 0 0,0 0 0,0 0 0,0 0 0,0 0 0,1 0 0,-1 0 0,0 0 0,0 0 0,0 0 0,0-1 0,0 1 0,0 0 0,1 0 0,-1 0 0,0 0 0,0 0 0,0 0 0,0 0 0,0 0 0,1 0 0,-1 0 0,0 0 0,0 0 0,0 0 0,0 0 0,10-1 0,0 1 0,1 1 0,0 0 0,-1 1 0,1 0 0,-1 0 0,0 1 0,0 1 0,11 4 0,-15-5 0,0 0 0,-1 0 0,0 1 0,1-1 0,-1 1 0,0 0 0,-1 1 0,1-1 0,-1 1 0,0 0 0,0 0 0,-1 0 0,1 0 0,-1 1 0,3 5 0,-5-7 0,0 1 0,0-1 0,0 0 0,0 0 0,-1 1 0,0-1 0,0 5 0,2 19 0,-2-28 0,0 0 0,0 1 0,0-1 0,1 0 0,-1 0 0,0 1 0,0-1 0,0 0 0,0 0 0,0 1 0,0-1 0,1 0 0,-1 0 0,0 0 0,0 1 0,0-1 0,1 0 0,-1 0 0,0 0 0,0 0 0,0 1 0,1-1 0,-1 0 0,0 0 0,0 0 0,1 0 0,-1 0 0,0 0 0,0 0 0,1 0 0,-1 0 0,0 0 0,1 0 0,-1 0 0,0 0 0,14-4 0,12-14 0,-23 16 0,26-21 0,-17 13 0,0 0 0,1 1 0,0 1 0,28-14 0,-39 21 0,0 1 0,-1-1 0,1 1 0,0-1 0,0 1 0,-1 0 0,1 0 0,0 0 0,0 0 0,-1 0 0,1 1 0,0-1 0,0 0 0,-1 1 0,1-1 0,0 1 0,-1 0 0,1-1 0,0 1 0,-1 0 0,1 0 0,-1 0 0,0 0 0,1 0 0,1 2 0,3 4 0,-1-1 0,1 1 0,-1 0 0,4 9 0,2 1 0,-1-3 0,0 1 0,10 23 0,-17-32 0,-1 1 0,0-1 0,0 1 0,0-1 0,0 1 0,-1 0 0,-1 0 0,1 0 0,-1 11 0,0-16 46,-1 0 0,1 0 0,-1 0 0,1 0 0,-1 0 0,0 0 0,0 0 0,0-1 1,0 1-1,0 0 0,0 0 0,0-1 0,-1 1 0,1-1 0,-1 1 0,1-1 0,-1 0 0,1 0 0,-1 1 0,-3 1 0,-1-1-1083,0 1-1,0-1 0,0 1 0,-8 0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15272,'0'0'3287,"93"16"-3127,-51-10-80,-8 1 16,-7 1-152,-5 4 0,-8-4-88,-8-6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12160,'0'0'552,"77"-18"-368,-15 6 8,13 2 480,-3 8 0,7-4-8,-12 0 8,-5 0-104,-14 2 7,-11 4-87,-21 0 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10448,'0'0'1616,"77"-14"-1024,22 8-152,24 0 8,28 2 136,-4 4 8,-4 0 56,-16 4-8,-16 4-1,-2-4 1,-9 2-288,-35-4-8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0 942 7832,'0'0'5530,"15"-10"-5074,106-61 503,-69 43-320,-2-1 1,-1-3-1,-1-2 1,80-73-1,32-58 570,-129 134-901,-1-1-1,-2-2 0,43-63 0,-58 75-130,-1-1 0,0 0 0,-2-1 0,0 0 0,-2 0 0,-1-1-1,8-43 1,-15 65-125,0 1 0,1-1 0,-1 1 0,0-1-1,0 0 1,-1 1 0,1-1 0,-1 0 0,1 1-1,-2-5 1,2 7-36,-1 0 0,1-1 0,0 1 0,0 0-1,0-1 1,-1 1 0,1 0 0,0-1 0,-1 1 0,1 0-1,0 0 1,0-1 0,-1 1 0,1 0 0,-1 0 0,1 0 0,0-1-1,-1 1 1,1 0 0,0 0 0,-1 0 0,1 0 0,0 0 0,-1 0-1,0 0 1,0 0 11,0 0 0,0 1-1,0-1 1,0 1-1,0-1 1,0 1 0,0-1-1,0 1 1,0 0-1,0-1 1,0 1 0,0 0-1,-1 1 1,-8 9 54,1 0-1,0 1 1,0 0 0,2 1-1,-1-1 1,1 2 0,-5 15-1,-29 101 197,35-107-206,-32 143 303,36-146-315,0-1 0,1 1 0,0-1 0,2 1 0,1-1 0,5 31 0,-4-40-24,0-1 0,1 1 0,0-1 0,0 0 0,1 0-1,0 0 1,1-1 0,0 0 0,0 0 0,1 0 0,0-1 0,0 0 0,1 0 0,0-1 0,0 0 0,0 0 0,1-1 0,-1 0-1,1-1 1,1 0 0,-1 0 0,1-1 0,-1 0 0,1 0 0,18 1 0,-17-3 5,-1-2 1,0 1-1,0-1 0,1-1 1,-1 0-1,0 0 0,0-1 1,-1 0-1,1-1 0,-1 0 1,1-1-1,-1 0 0,8-6 1,13-10 167,-1-1 1,33-35 0,-53 49-149,-7 6-38,-1 1 0,1 0 1,-1 0-1,1-1 1,-1 1-1,1-1 1,-1 1-1,0-1 1,0 0-1,0 1 0,0-1 1,0 0-1,0 0 1,-1 0-1,1 0 1,0 0-1,-1 1 1,1-1-1,-1 0 1,0 0-1,0 0 0,0 0 1,0 0-1,0-2 1,-2 4 7,0 0 0,0 1 1,0 0-1,0-1 0,0 1 1,0 0-1,1 0 0,-1 0 1,0 0-1,1 0 0,-4 3 1,0 0 2,-17 9 17,7-4-10,-1 0 0,-18 17 0,30-22-29,-1 0 0,1 1 1,0-1-1,0 1 0,0 0 1,1 0-1,0 1 0,0-1 1,0 0-1,1 1 0,-3 7 0,5-12-6,-1 1-1,0 0 1,1 0-1,-1 0 1,1 0-1,0-1 1,0 1-1,0 0 1,0 0-1,0 0 1,0 0-1,0 0 1,0 0-1,1 0 1,-1 0-1,1-1 1,0 1-1,-1 0 1,1 0-1,0-1 1,0 1-1,0 0 1,0-1-1,0 1 1,0-1-1,1 1 1,-1-1-1,1 0 1,1 2-1,0-2 5,0 1-1,0-1 1,0 1-1,1-1 1,-1 0-1,1 0 1,-1-1-1,1 1 1,-1-1-1,1 1 1,-1-1-1,1 0 1,-1-1-1,1 1 1,3-1-1,-2 0 5,-1 0 0,1 0 0,0 0-1,-1-1 1,1 0 0,-1 0 0,1 0 0,-1 0-1,0-1 1,0 1 0,0-1 0,0 0 0,0 0-1,-1-1 1,0 1 0,1-1 0,-1 0 0,0 1-1,-1-1 1,1-1 0,-1 1 0,0 0 0,0-1-1,0 1 1,0-1 0,-1 1 0,0-1 0,0 0-1,1-8 1,-2 11-4,-1 0 0,1 0 0,0 0 0,-1 1 0,1-1 0,-1 0 0,0 1-1,0-1 1,0 0 0,1 1 0,-1-1 0,-1 1 0,1-1 0,0 1 0,0 0 0,0 0 0,-3-2 0,1 0 19,-1 0 0,1 1 1,-1 0-1,1 0 0,-1 0 0,-4-1 1,8 3-27,0 0 0,0 0 0,0 0 1,0 0-1,0 0 0,1 0 0,-1 0 0,0 0 1,0 0-1,0 0 0,0 0 0,0 0 0,0 0 1,0 0-1,0 0 0,0 0 0,0-1 1,0 1-1,1 0 0,-1 0 0,0 0 0,0 0 1,0 0-1,0 0 0,0 0 0,0 0 0,0 0 1,0 0-1,0 0 0,0 0 0,0-1 0,0 1 1,0 0-1,0 0 0,0 0 0,0 0 0,0 0 1,0 0-1,0 0 0,0 0 0,0 0 0,0-1 1,0 1-1,0 0 0,0 0 0,0 0 1,0 0-1,0 0 0,0 0 0,0 0 0,0 0 1,0 0-1,0 0 0,0-1 0,0 1 0,0 0 1,-1 0-1,13-1 48,37 5 26,0-3-1,0-2 1,0-1-1,74-15 1,-106 15-56,-1-2 1,1 0-1,-1 0 1,-1-2-1,20-8 0,-34 14-75,0-1 0,0 1 0,0-1 0,1 1 0,-1-1 0,0 0-1,0 1 1,0-1 0,0 0 0,0 0 0,0 0 0,0 0 0,0 0-1,-1 0 1,2-2 0,-2 3-167,0-1 1,0 0-1,-1 0 0,1 1 1,0-1-1,-1 0 0,1 1 1,-1-1-1,1 0 0,-1 1 0,1-1 1,-1 1-1,1-1 0,-1 0 1,0 1-1,1 0 0,-1-1 0,0 1 1,1-1-1,-1 1 0,-1-1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0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12360,'0'0'1341,"10"-1"-802,444-28 2240,-96 9-499,-301 18-1858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7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374 623 5920,'0'0'6960,"-8"-11"-6339,-27-33-10,33 42-534,0 0 1,0 0-1,0 0 1,-1 1 0,1-1-1,0 0 1,-1 1-1,1 0 1,-1 0 0,1 0-1,-1 0 1,0 0-1,1 0 1,-1 1 0,0-1-1,1 1 1,-1 0 0,0-1-1,-4 2 1,-6-2 204,0 0-55,1 0 0,-1 1 0,0 0-1,0 1 1,1 1 0,-1 0 0,1 0 0,-1 1-1,1 1 1,0 0 0,0 1 0,0 0 0,1 1-1,0 0 1,0 1 0,0 0 0,-11 11 0,18-15-87,0 0 0,1 1 0,0 0 1,-1 0-1,1 0 0,1 0 0,-1 0 1,1 1-1,-4 6 0,6-9-95,0-1 0,-1 1 0,1 0 0,0 0 0,0-1 0,0 1 0,0 0 0,0-1 0,0 1 0,1 0 0,-1-1 0,0 1 0,1 0 0,-1-1 0,1 1 0,0-1 0,0 1 0,0 0 0,-1-1 0,1 0 0,0 1 0,1-1 0,-1 0 0,0 1 0,0-1 0,1 0 0,-1 0 0,0 0 0,1 0 0,2 1 0,3 2 30,0-1 1,0 0 0,0 0-1,0 0 1,1-1-1,0 0 1,-1-1-1,1 0 1,0 0-1,-1 0 1,1-1-1,0-1 1,0 1-1,14-3 1,-9 0-19,-1 0 0,1-1-1,-1 0 1,0 0 0,0-2 0,-1 1 0,1-1 0,12-10 0,1-2 42,-1-1-1,-1-1 0,-1 0 0,-1-2 1,-1-1-1,32-46 0,-46 57-52,0-1-1,-1 0 1,0 0 0,-1 0-1,-1-1 1,0 1 0,-1-1-1,-1 0 1,1-27-1,-3 21 20,0 1-1,-2-1 0,0 0 0,-1 0 0,-1 1 0,-9-23 1,10 30-21,-2 0 0,0 1 0,0 0 0,-1 0 0,0 1 1,-1 0-1,0 0 0,-12-10 0,14 14-9,-1 0 1,1 1-1,-2 0 0,1 1 0,0-1 1,-1 1-1,0 1 0,0-1 1,0 1-1,0 1 0,0 0 0,-17-3 1,3 3 53,9 0 1,0 1 0,-26 1 0,35 0-75,-1 1 0,1 0 0,-1 0-1,1 0 1,0 0 0,0 1 0,0 0 0,0-1 0,0 2 0,0-1 0,0 0 0,-5 6 0,8-8-19,1 1 0,-1-1 1,1 0-1,-1 1 0,1 0 0,-1-1 1,1 1-1,0-1 0,-1 1 0,1-1 1,0 1-1,-1 0 0,1-1 0,0 1 1,0-1-1,0 1 0,0 0 0,0-1 1,0 1-1,0 0 0,0-1 0,0 1 1,0 0-1,0-1 0,0 1 0,0 0 1,0-1-1,0 1 0,1 0 0,-1-1 1,0 1-1,0-1 0,1 1 0,-1 0 1,1 0-1,19 18-194,-15-14 152,39 30-659,-28-25-2484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1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0 600 5824,'0'0'6229,"11"6"-5737,-3-2-396,-1 0-12,0 0 0,0-1 0,0 0 0,1 0 0,-1-1 0,1 0 0,0 0 0,-1-1 0,11 1 0,-1-2 169,0 0 0,0-1 1,0-1-1,0-1 0,-1 0 0,0-2 1,1 1-1,-1-2 0,-1 0 0,1-1 1,-1-1-1,0 0 0,-1-1 0,22-17 0,-30 20-92,0 0-1,0-1 0,-1 1 0,0-1 0,0 0 0,-1 0 1,1-1-1,-2 1 0,1-1 0,-1 0 0,0 0 1,-1 0-1,3-17 0,-4 22-107,-1-1 0,1 0 0,-1 1 0,0-1 1,0 0-1,-1 1 0,1-1 0,-1 1 0,0-1 0,1 0 0,-2 1 1,1-1-1,0 1 0,-1 0 0,1 0 0,-1-1 0,0 1 0,0 0 1,0 0-1,-1 1 0,1-1 0,-1 0 0,0 1 0,1-1 0,-1 1 1,0 0-1,0 0 0,0 0 0,-1 0 0,1 1 0,0 0 0,-1-1 1,-5 0-1,4 0-17,0 2 0,0-1 0,0 0 0,0 1 0,0 0 0,0 0 0,0 1 0,0-1 0,0 1 0,0 0 1,0 1-1,0-1 0,1 1 0,-1 0 0,0 0 0,1 0 0,0 1 0,-5 3 0,2-2-1,1 2-1,0-1 1,0 1-1,0-1 1,0 2-1,1-1 1,0 1-1,1-1 1,0 1-1,-5 9 1,6-7 3,-1 1-1,1-1 1,1 1 0,0 0 0,0 0-1,1 0 1,0 0 0,1 0 0,0 0-1,1 0 1,0 0 0,0 0 0,1 0-1,0-1 1,1 1 0,0 0-1,1-1 1,0 0 0,0 0 0,1 0-1,0 0 1,0-1 0,1 0 0,1 0-1,-1 0 1,1-1 0,0 0 0,1 0-1,8 5 1,-9-7 9,1 0 0,-1-1 0,1 0 0,1 0 0,-1-1 0,0 0 0,1-1 0,-1 0 0,1 0 0,0-1 0,0 0-1,-1 0 1,1-1 0,14-1 0,-6-1 47,-1-1 0,1 0-1,-1-1 1,0 0 0,0-2-1,29-14 1,-28 11-29,-1-1 0,0-1 0,0 0 0,-2-1 0,1-1 0,-2 0 0,1-1 0,-2-1 1,21-29-1,-16 15 10,-1 0 0,-2 0 0,-1-2 0,18-60 1,-18 48-41,20-85 98,-30 115-117,-2 0 0,0 0 0,0-1 0,-1 1 1,-1 0-1,0 0 0,-6-25 0,7 36-13,-1-1 1,0 1 0,0-1-1,-1 1 1,1 0-1,-1-1 1,1 1-1,-1 0 1,1 0-1,-4-3 1,4 4-3,0 1-1,1-1 1,-1 1-1,0-1 1,1 1 0,-1-1-1,0 1 1,0-1 0,0 1-1,1 0 1,-1 0 0,0-1-1,0 1 1,0 0-1,0 0 1,0 0 0,1 0-1,-1 0 1,0 0 0,0 0-1,0 0 1,0 0 0,0 0-1,1 0 1,-1 1 0,0-1-1,0 0 1,0 1-1,0-1 1,1 1 0,-1-1-1,0 1 1,1-1 0,-1 1-1,0-1 1,0 2 0,-9 9-1,1 0 1,0 1-1,1 0 1,0 0 0,1 1-1,0 0 1,1 0 0,-5 18-1,1 0 11,2 1-1,-7 53 1,12-57 12,1 1 0,2-1 0,0 1 1,8 44-1,-6-57 1,2 0 1,0 0-1,0 0 1,2-1 0,0 1-1,1-2 1,0 1-1,1-1 1,13 19-1,-16-27-7,0-1 0,1 1 1,0-1-1,-1 0 0,2 0 0,-1-1 0,0 0 0,1 0 0,0 0 0,0-1 0,0 0 1,1 0-1,-1-1 0,0 0 0,1 0 0,0-1 0,-1 0 0,1 0 0,0 0 1,8-2-1,-4 0 6,-1 0 1,0-1-1,0 0 1,0-1-1,0 0 0,0 0 1,-1-2-1,1 1 1,-1-1-1,0-1 1,-1 0-1,1 0 1,9-9-1,-6 4 11,-1-1 1,-1 0-1,0-1 0,-1 0 1,0-1-1,-1 0 0,-1-1 1,0 1-1,-1-2 0,6-17 0,-12 28-20,1 0-1,-1 0 0,-1 0 0,1-1 0,-1 1 0,0 0 0,0 0 1,0 0-1,-1 0 0,0-1 0,0 1 0,0 0 0,-1 0 0,1 1 0,-1-1 1,0 0-1,-1 0 0,1 1 0,-6-8 0,6 10-8,0 1 0,1-1 0,-1 1 0,0-1 0,0 1 0,0 0 0,0 0-1,0 0 1,0 0 0,0 1 0,0-1 0,0 0 0,0 1 0,0 0 0,0-1 0,-1 1 0,1 0 0,0 0 0,0 0-1,0 0 1,-1 0 0,1 1 0,0-1 0,0 1 0,0 0 0,0-1 0,0 1 0,0 0 0,-4 2 0,0 0 3,0 1 0,0-1 0,0 1 0,0 0 1,1 0-1,0 1 0,0-1 0,-7 9 0,7-7 0,1 0-1,0 1 0,1-1 1,-1 1-1,1 0 0,1 0 0,-1 0 1,1 0-1,0 0 0,1 1 0,0-1 1,0 0-1,0 1 0,1-1 0,0 1 1,1-1-1,-1 1 0,2-1 0,-1 0 1,1 1-1,0-1 0,0 0 0,1 0 1,0 0-1,0-1 0,1 1 1,0-1-1,0 1 0,0-1 0,1-1 1,0 1-1,0 0 0,0-1 0,1 0 1,0-1-1,0 1 0,0-1 0,0 0 1,1 0-1,-1-1 0,1 0 0,0 0 1,0-1-1,0 0 0,1 0 0,11 1 1,-8-2 8,0-1 0,-1-1 0,1 0 1,0 0-1,-1-1 0,0-1 0,1 0 0,-1 0 1,0-1-1,14-6 0,9-8 46,50-36 0,-63 40-39,110-79 153,-101 68-114,-25 20-45,0 1 1,0 0-1,0 1 1,0-1 0,1 1-1,-1 0 1,1 0-1,6-3 1,-9 5 74,-6 1-27,-10 4 1,1 1-49,1 2 0,-1 0 0,1 0 0,1 1 0,0 1 0,0-1 0,0 2 0,1 0 1,0 0-1,-12 18 0,14-19-4,2 0 1,-1 0-1,2 1 0,-1 0 1,1 0-1,-4 13 0,7-20-3,1 1-1,1 0 0,-1 0 0,1 0 1,-1 1-1,1-1 0,0 0 0,0 0 1,1 0-1,-1 0 0,1 0 0,0 0 1,0 0-1,1 0 0,-1-1 1,1 1-1,-1 0 0,1-1 0,0 1 1,4 4-1,-4-6-5,1 0 1,-1 0-1,0 0 1,1 0-1,-1-1 1,1 1-1,0-1 1,-1 0-1,1 0 1,0 0-1,0 0 1,-1 0-1,1-1 0,0 1 1,0-1-1,0 0 1,0 0-1,6 0 1,4-1 14,1 0 1,24-6 0,-21 2-1,-1-1 1,0 0-1,0-1 0,-1-1 1,1 0-1,-2-1 1,1-1-1,19-16 1,-6 0 11,0 0 0,41-53 0,-54 58-12,0-1 1,-1 0-1,-2-1 0,0-1 1,13-39-1,-8 10 27,15-85 0,-30 129-18,2-15 5,-4 23-32,0 0 1,0 0-1,0 1 1,0-1-1,0 0 1,0 0-1,0 0 1,0 0-1,0 1 0,0-1 1,-1 0-1,1 0 1,0 0-1,-1 1 1,1-1-1,-1 0 1,1 1-1,0-1 1,-1 0-1,0 1 1,0-2-1,0 2 1,1 0 0,-1 0 0,1 0 0,0 0 0,-1 0 1,1 0-1,-1 0 0,1 0 0,-1 1 0,1-1 0,0 0 0,-1 0 0,1 0 0,0 1 0,-1-1 0,1 0 1,-1 0-1,1 1 0,0-1 0,0 0 0,-1 1 0,1-1 0,0 0 0,-1 1 0,1-1 0,0 0 0,0 1 1,0-1-1,0 1 0,-1-1 0,1 0 0,0 1 0,0 0 0,-9 21 23,7-16-18,-12 36-13,2 0 0,1 1 1,3 1-1,1-1 0,3 1 1,1 0-1,5 73 0,-1-105 2,0 1-1,1-1 1,0 0-1,1 0 1,1 1 0,0-2-1,6 15 1,-8-23 0,-1 0 0,1 0 0,0 0 0,0 0 0,0-1 0,0 1 0,0-1 0,0 1 0,1-1 0,-1 0 0,1 0 0,0 0 0,0 0 0,0 0 0,0-1 0,0 1 0,0-1 0,0 0 0,0 0 0,0 0 0,1 0 0,-1-1 0,0 1 0,0-1 0,1 0 1,-1 0-1,0 0 0,1-1 0,-1 1 0,0-1 0,6-1 0,-1-1 0,1 0 1,-1 0 0,0-1 0,0-1 0,0 1-1,0-1 1,-1 0 0,10-10 0,0 0 8,-1-1 0,17-22 0,-26 28 1,-1 1 0,0-1 0,0 0-1,-1 0 1,0-1 0,6-16-1,-11 25 5,0-1 0,0 0 0,0 1 0,0-1 0,0 1 0,0-1 0,-1 1 0,1-1 0,-1 1 0,0-1 0,0 1 0,0 0 0,0-1 0,0 1 0,-1-2 0,1 4-6,1 0-1,0 0 1,-1 0-1,1 0 1,0 0 0,0 0-1,-1 0 1,1 0-1,0 0 1,0 0-1,-1 0 1,1 0-1,0 0 1,0 0-1,-1 1 1,1-1-1,0 0 1,0 0-1,-1 0 1,1 0-1,0 1 1,0-1-1,0 0 1,0 0-1,-1 0 1,1 1 0,0-1-1,0 0 1,0 0-1,0 1 1,0-1-1,0 0 1,0 0-1,-1 1 1,1-1-1,0 1 1,-4 12 43,3-10-43,-3 9 8,1 0 0,1 0 0,0 0 0,0 0 0,1 0 0,1 1 0,0-1 0,0 0 0,2 1 0,-1-1 0,2 0 0,-1 0 0,2 0 0,5 13 0,-8-22-11,0-1 0,1 1 0,-1-1 0,1 0 0,-1 0 0,1 0 0,0 1 0,0-2 0,0 1 0,0 0 0,0 0 0,0-1 0,0 1 0,1-1 0,-1 1 0,4 0 0,-1 0 0,0-1 0,0 0 1,0 0-1,0 0 0,0 0 1,1-1-1,-1 0 0,6-1 0,3-1 1,0 0-1,-1-1 1,1-1-1,-1 0 1,20-9-1,-14 2 3,0 0 0,-1-2-1,0 0 1,-1-1 0,26-27 0,-20 18 0,42-30 1,-65 53-5,0 0-1,1-1 1,-1 1-1,1 0 1,-1 0-1,1 0 1,-1 0-1,0-1 1,1 1 0,-1 0-1,1-1 1,-1 1-1,0 0 1,1 0-1,-1-1 1,0 1-1,0-1 1,1 1 0,-1 0-1,0-1 1,0 1-1,1-1 1,-1 1-1,0 0 1,0-1-1,0 1 1,0-1 0,0 1-1,0-1 1,0 1-1,0-1 1,0 0-1,-1 1 3,1 0 0,-1 0 0,0 1 0,0-1 0,0 0 1,0 0-1,0 1 0,1-1 0,-1 0 0,0 1 0,0-1 0,1 1 0,-1-1 0,0 1 0,1 0 0,-1-1 0,0 1 0,0 1 0,-18 16 36,2 2 0,0 0 0,-18 30 0,34-49-34,0 0 0,0 0 0,0 1 0,1-1 1,-1 0-1,1 0 0,-1 0 0,1 1 0,-1-1 0,1 0 0,0 0 0,-1 1 0,1-1 0,0 0 0,0 1 1,0-1-1,0 0 0,0 1 0,0-1 0,1 0 0,-1 0 0,0 1 0,1-1 0,-1 0 0,1 0 0,-1 1 1,1-1-1,0 0 0,-1 0 0,1 0 0,0 0 0,0 0 0,0 0 0,0 0 0,0 0 0,0 0 1,0 0-1,0-1 0,0 1 0,0 0 0,0-1 0,0 1 0,1-1 0,1 2 0,2-1 12,0 1-1,0-1 1,0 0-1,0 0 1,0 0-1,0-1 1,0 0-1,0 0 1,0 0-1,7-2 1,-6 1-8,0-1 0,0-1 1,-1 1-1,1-1 0,-1 0 1,0 0-1,0 0 1,0-1-1,0 0 0,7-8 1,-6 6 3,0-1 1,-1 1-1,0-1 1,0 0-1,0-1 1,-1 1-1,4-10 1,-7 13-4,-1 1 1,1-1 0,0 1-1,-1-1 1,0 1 0,0-1-1,0 1 1,0-1 0,0 1-1,-1-1 1,1 1 0,-1-1-1,0 1 1,0 0 0,-1-1-1,1 1 1,-1 0 0,1 0-1,-1 0 1,0 0 0,0 0-1,0 0 1,0 1 0,-1-1-1,1 1 1,-1-1 0,0 1-1,0 0 1,0 0 0,0 0-1,-3-1 1,5 3-8,1 0 1,0 0-1,0 0 0,0-1 0,0 1 1,0 0-1,0 0 0,-1 0 1,1 0-1,0 0 0,0 0 0,0 0 1,0 0-1,0-1 0,0 1 1,0 0-1,0 0 0,-1 0 0,1 0 1,0 0-1,0-1 0,0 1 1,0 0-1,0 0 0,0 0 0,0 0 1,0-1-1,0 1 0,0 0 1,0 0-1,0 0 0,0 0 0,0 0 1,0-1-1,0 1 0,0 0 1,0 0-1,0 0 0,1 0 0,-1 0 1,0-1-1,0 1 0,0 0 1,0 0-1,0 0 0,0 0 0,0 0 1,0 0-1,1 0 0,-1-1 1,0 1-1,13-8 43,22-8-37,-31 15-1,32-13-26,1 2 0,0 2 1,50-8-1,-84 18 19,-1-1 1,0 1-1,0 0 1,0 0-1,0 0 1,0 0-1,0 0 0,0 0 1,0 0-1,0 0 1,0 1-1,0-1 1,0 1-1,0 0 0,0 0 1,0-1-1,0 1 1,0 0-1,-1 1 1,1-1-1,0 0 0,-1 0 1,1 1-1,-1-1 1,1 1-1,-1-1 1,1 1-1,-1 0 0,0-1 1,0 1-1,0 0 1,0 0-1,0 0 0,-1 0 1,1 0-1,-1 0 1,1 0-1,-1 0 1,1 0-1,-1 0 0,0 0 1,0 0-1,0 3 1,-1 8 22,0-1 1,0 1-1,-1 0 1,0 0-1,-7 18 1,7-23 8,0 0-1,-1 0 1,-1-1-1,1 1 1,-1 0 0,-7 10-1,38-62-5,-18 28-24,0 1 0,1 0-1,1 0 1,24-24 0,-28 32-2,20-15 0,-26 21 0,0 1 0,0-1 0,0 0 0,0 1 0,0-1 0,0 1 0,1-1 0,-1 1 0,0-1 0,0 1 0,1 0 0,-1 0 0,0 0 0,0 0 0,1 0 0,-1 0 0,0 0 0,1 0 0,-1 0 0,2 1 0,10 6 0,0 0 0,0 1 0,-1 0 0,0 1 0,-1 1 0,0 0 0,-1 0 0,0 1 0,0 0 0,13 22 0,-16-24 251,3 7-439,-12-13-1513,-10-5-1916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1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14272,'0'0'1360,"80"0"-928,-17 0-1,21-4 73,13 2 0,0 4-16,-7-2 16,-11-2-32,-10-8-8,-9-2-184,-10 5 8,-21 1-272,-17 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1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435 498 8136,'0'0'1513,"-12"9"-793,-3 5-430,5-5-23,-1 0 0,0-1-1,-1 0 1,-21 11 0,-15 6 928,2 1 0,-69 52 0,100-67-935,1-1 146,0 1-1,1 1 1,0 0 0,1 1 0,1 0-1,-11 15 1,21-26-350,0-1 1,0 0-1,0 1 0,1-1 0,-1 0 0,1 1 1,-1-1-1,1 1 0,0-1 0,-1 1 0,1-1 1,0 1-1,0-1 0,0 1 0,0-1 1,0 1-1,0-1 0,1 1 0,-1-1 0,0 0 1,1 1-1,-1-1 0,1 1 0,0-1 1,-1 0-1,1 1 0,0-1 0,0 0 0,0 0 1,0 1-1,0-1 0,0 0 0,0 0 0,0 0 1,0 0-1,0-1 0,1 1 0,-1 0 1,0 0-1,1-1 0,-1 1 0,0-1 0,1 1 1,-1-1-1,1 1 0,-1-1 0,1 0 1,2 0-1,7 0 35,-1-1 1,1 0 0,-1 0-1,1-1 1,-1-1 0,0 0 0,0 0-1,0-1 1,0 0 0,-1-1-1,1 0 1,-1-1 0,0 1-1,-1-2 1,0 1 0,14-15-1,2-4 154,-1-1 0,-2-1 0,35-57 0,-41 57-102,-1-1-1,-1-1 1,-2-1-1,0 1 0,-2-2 1,7-42-1,-4-11 187,2-91 0,-14 168-300,1-32 76,-2 37-87,1-1 0,0 1 0,0 0 0,-1-1 0,0 1 1,1 0-1,-1 0 0,0 0 0,0-1 0,0 1 0,0 0 1,-1 0-1,-1-2 0,2 3-14,1 1 1,-1 0 0,0-1-1,1 1 1,-1 0-1,0-1 1,0 1 0,0 0-1,1 0 1,-1 0-1,0 0 1,0 0 0,0-1-1,1 1 1,-1 1-1,0-1 1,0 0-1,0 0 1,1 0 0,-1 0-1,0 1 1,0-1-1,1 0 1,-1 1 0,0-1-1,0 0 1,1 1-1,-1-1 1,0 1 0,1-1-1,-1 1 1,1-1-1,-1 1 1,1 0-1,-2 0 1,-19 27 54,13-15-35,1 2 0,0-1 0,1 1 0,-6 26 0,-11 68 57,16-71-51,4-19 10,1 1 0,1 0 0,1-1 0,0 1 1,1 0-1,2-1 0,0 1 0,1-1 0,0 0 1,2 0-1,0 0 0,13 24 0,-18-39-24,1-1 0,0 1 0,0 0-1,0-1 1,0 1 0,1-1 0,-1 0-1,1 0 1,0 0 0,0 0 0,0-1 0,1 1-1,-1-1 1,0 1 0,1-1 0,0 0 0,-1-1-1,1 1 1,0-1 0,0 1 0,0-1-1,0 0 1,0 0 0,0-1 0,0 0 0,0 1-1,8-2 1,-4 0 5,1 0-1,-1-1 1,1 0-1,-1-1 0,0 1 1,0-2-1,0 1 1,0-1-1,-1 0 1,1-1-1,-1 0 1,7-6-1,0-1 8,0-1 0,-1-1 0,0 0 0,13-19-1,-22 28-19,-1 0 0,1-1 0,-1 0 0,0 0-1,-1 0 1,1 0 0,-1 0 0,0 0 0,-1-1-1,1 1 1,-1-1 0,-1 1 0,1-1 0,-1 1-1,-1-10 1,1 13-1,-1 1 1,0-1-1,0 0 0,0 0 0,0 0 1,0 1-1,0-1 0,-1 0 0,0 1 0,1-1 1,-3-2-1,3 5-5,1-1 1,-1 0-1,0 1 1,1-1-1,-1 1 1,0-1-1,0 1 0,1 0 1,-1-1-1,0 1 1,0 0-1,1-1 1,-1 1-1,0 0 0,0 0 1,0 0-1,0 0 1,1-1-1,-1 1 1,0 0-1,0 1 1,0-1-1,0 0 0,1 0 1,-1 0-1,0 0 1,0 1-1,0-1 1,1 0-1,-1 1 0,0-1 1,0 1-1,1-1 1,-1 1-1,0-1 1,1 1-1,-1-1 0,1 1 1,-1 0-1,0 1 1,-6 5 7,0 1 0,1 0 0,0 0 1,1 1-1,-1 0 0,2 0 0,-1 0 0,-3 12 0,6-14-3,1-1-1,-1 1 0,1 0 1,1-1-1,-1 1 0,1 0 1,0 0-1,1-1 0,0 1 1,0 0-1,0-1 0,1 1 1,3 8-1,-2-7 11,0 1 1,1-1-1,0 0 0,1-1 1,-1 1-1,1-1 1,11 12-1,-13-16-6,0 0 1,1 0-1,-1-1 0,1 1 1,-1-1-1,1 0 0,0 0 1,0-1-1,0 1 0,0-1 1,0 1-1,0-1 0,0-1 1,0 1-1,0 0 0,0-1 1,1 0-1,5-1 0,1 0 7,0 0-1,-1-1 0,1-1 0,-1 0 0,0 0 0,0-1 0,0 0 0,0-1 0,0 0 0,-1 0 1,0-1-1,0-1 0,-1 1 0,0-1 0,0-1 0,8-9 0,81-79 240,-96 95-247,0-1-1,0 1 1,0 0-1,0 0 1,0 0-1,0 0 1,1 1-1,-1-1 0,0 0 1,1 0-1,-1 1 1,0-1-1,1 1 1,-1-1-1,3 0 1,-3 1-5,-1 1 0,1-1 0,-1 0 1,1 0-1,-1 0 0,0 1 0,1-1 1,-1 0-1,1 1 0,-1-1 0,0 0 1,1 1-1,-1-1 0,1 1 0,-1-1 1,0 0-1,0 1 0,1-1 0,-1 1 1,0-1-1,0 1 0,0-1 0,1 1 1,-1-1-1,0 1 0,0-1 0,0 1 1,0 0-1,1 7 32,-1 0-1,0 0 1,-1 0 0,-1 10 0,1-10-38,-12 58 124,3-17 59,10-49-177,0 0 0,0 0 0,0 0 0,0 1 0,0-1-1,0 0 1,0 0 0,0 0 0,0 0 0,0 1 0,1-1 0,-1 0-1,0 0 1,0 0 0,0 0 0,0 0 0,0 1 0,0-1-1,1 0 1,-1 0 0,0 0 0,0 0 0,0 0 0,0 0 0,1 0-1,-1 0 1,0 0 0,0 1 0,0-1 0,0 0 0,1 0-1,-1 0 1,0 0 0,0 0 0,0 0 0,1 0 0,-1 0-1,0 0 1,0 0 0,0 0 0,0-1 0,1 1 0,-1 0 0,0 0-1,0 0 1,0 0 0,0 0 0,1 0 0,-1 0 0,0 0-1,0 0 1,0-1 0,0 1 0,0 0 0,1 0 0,9-6 70,8-9-36,-1-1 1,-1 0-1,-1-1 0,19-27 0,23-25 46,-52 64-54,0 0-1,0 1 1,1 0-1,0 0 0,0 0 1,0 0-1,1 1 0,8-3 1,-14 6-29,0 0 1,0 0-1,-1 0 1,1 1-1,0-1 1,0 0-1,0 0 0,-1 1 1,1-1-1,0 0 1,0 1-1,-1-1 1,1 1-1,0-1 1,-1 1-1,1-1 1,-1 1-1,1 0 1,-1-1-1,1 1 1,-1-1-1,1 1 0,-1 0 1,1 0-1,-1-1 1,0 1-1,1 0 1,-1 1-1,10 24 9,0 13-2,-1-4 7,18 42-1,-26-75-8,-1 0-1,1 0 0,0 0 1,0-1-1,0 1 0,0 0 1,0-1-1,0 1 0,1 0 1,-1-1-1,1 1 0,-1-1 0,1 0 1,-1 0-1,1 1 0,0-1 1,-1 0-1,1 0 0,3 0 1,-3 0 0,0-1 0,0 0 1,0 0-1,0 0 1,-1 0-1,1 0 0,0-1 1,0 1-1,0 0 1,0-1-1,0 0 0,0 1 1,0-1-1,0 0 1,-1 0-1,3-1 0,4-4 14,0 0 0,-1-1 0,0 0-1,0 0 1,0 0 0,7-12 0,6-12 43,-1-1-1,20-50 1,18-30 217,-57 111-276,0 1 0,0-1 0,1 0 0,-1 1 1,0-1-1,1 1 0,-1-1 0,1 1 0,-1-1 0,1 1 0,-1-1 1,1 1-1,-1-1 0,1 1 0,-1 0 0,1-1 0,-1 1 1,1 0-1,0-1 0,1 1 0,-2 0-2,0 0 0,1 0 1,-1 1-1,1-1 0,-1 0 0,0 0 0,1 1 1,-1-1-1,0 0 0,1 0 0,-1 1 0,0-1 0,1 0 1,-1 1-1,0-1 0,0 1 0,1-1 0,-1 0 0,0 1 1,0-1-1,0 1 0,1 0 0,5 33 76,-6-34-78,3 29 38,-1 0 1,-2 0-1,0 0 1,-6 32-1,6-58-28,0 0-1,-1 0 0,0 0 0,0 0 0,1 0 1,-2 0-1,1-1 0,0 1 0,0 0 1,-1-1-1,0 1 0,1-1 0,-1 0 0,0 0 1,0 1-1,0-1 0,-1 0 0,1-1 0,-4 4 1,3-4-4,1-1 1,0 1-1,0 0 0,-1-1 1,1 0-1,0 1 1,-1-1-1,1 0 1,-1 0-1,1 0 0,0-1 1,-1 1-1,1-1 1,0 1-1,-1-1 1,1 0-1,0 1 0,0-1 1,0 0-1,0-1 1,0 1-1,0 0 1,-4-4-1,5 4-7,-1 0 0,1 0 0,-1 0 0,0 0 0,0 0 0,1 0 0,-1 0 0,0 0 0,0 0 0,0 1 0,0-1 0,0 1 0,0 0 0,0 0 0,-3-1 0,-3-2-28,14 6-33,3 3 48,1-1-1,0 0 1,0 0 0,0-1 0,1 0 0,0-1 0,-1 0 0,1-1 0,0 0-1,0-1 1,0 0 0,1-1 0,-1 0 0,0 0 0,0-2 0,0 1-1,0-1 1,0-1 0,-1 0 0,1 0 0,0-1 0,-1-1 0,0 1 0,0-2-1,15-10 1,-1-5 16,-2-1-1,0 0 0,-2-2 0,-1 0 1,0-1-1,20-37 0,-23 34 166,-18 35-152,-1 0 0,1 0 0,1 0 0,-1 0 0,1 1 0,0 9 0,-2 12 26,-3-6-24,3-7 7,-4 31 0,6-43-23,1 0-1,0-1 1,0 1 0,0 0 0,1 0 0,0-1-1,-1 1 1,1 0 0,0-1 0,1 1 0,-1-1-1,1 1 1,3 5 0,-4-8-2,0 0 0,0-1 0,0 1 0,0 0 0,0-1 0,0 1 0,1-1 0,-1 0 0,0 1 0,0-1 0,0 0 0,1 0 0,-1 1 0,0-1 0,0 0 0,0 0 0,1-1 0,-1 1 0,0 0 0,0 0 0,0 0 0,1-1 0,-1 1 0,1-1 0,29-13 0,-13 1 0,0 0 0,-1-1 0,-1-1 0,-1 0 0,0-1 0,-1-1 0,0 0 1,-2-1-1,20-36 0,-11 11-1,-2-1 0,-2 0 0,16-69 0,-6-5-315,-27 117 309,0 1-1,0-1 1,1 0-1,-1 1 1,0-1-1,0 0 1,0 1-1,0-1 1,0 0-1,0 1 1,0-1-1,-1 0 1,1 0-1,0 1 1,0-1-1,0 0 1,-1 1-1,1-1 1,0 1-1,-1-2 1,0 2 4,1 0 1,-1 0 0,1 0-1,-1 0 1,1 0-1,0 0 1,-1 1-1,1-1 1,-1 0-1,1 0 1,0 0-1,-1 1 1,1-1-1,-1 0 1,1 0 0,0 1-1,0-1 1,-1 0-1,1 1 1,0-1-1,-1 0 1,1 1-1,0-1 1,0 1-1,0-1 1,-1 0-1,1 1 1,0-1 0,0 1-1,0-1 1,0 0-1,0 1 1,-21 46-90,-15 49 0,30-74 87,1-1 0,0 1 1,2 0-1,-2 42 0,4 8 49,2 61 44,0-98-75,-2-26-9,1-1 0,1 1 0,-1-1 0,1 1 0,1-1 0,3 12 0,-4-18-4,-1-1 0,1 1-1,0-1 1,0 1 0,0-1 0,1 0-1,-1 1 1,0-1 0,0 0 0,1 0-1,-1 0 1,1 0 0,-1 0 0,1 0-1,-1 0 1,1-1 0,0 1 0,-1 0-1,1-1 1,0 1 0,-1-1 0,1 0-1,0 0 1,0 0 0,-1 0 0,1 0-1,0 0 1,0 0 0,-1 0 0,1 0-1,0-1 1,-1 1 0,3-2 0,3 1-1,0-1 0,-1-1 0,1 0 0,-1 1 0,1-2 0,10-6 0,63-62 15,-40 34-8,8-10 86,-47 50-67,-1 1 0,0-1 0,1 0 0,-1 0-1,0 0 1,0 0 0,0 1 0,-1-1 0,0 3-1,-14 41 85,10-34-75,1 1 1,0 1-1,-3 20 1,7-22-35,9-18 0,-3 1 0,14-11 0,-1-2 0,31-37 0,-42 46 0,0 0 0,1 0 0,18-14 0,-27 23 0,0 0 0,0 0 0,0 0 0,0 0 0,0 0 0,0 0 0,0 0 0,1 0 0,-1 0 0,0 0 0,0 0 0,0-1 0,0 1 0,0 0 0,0 0 0,0 0 0,0 0 0,0 0 0,1 0 0,-1 0 0,0 0 0,0 0 0,0 0 0,0 0 0,0 0 0,0 0 0,0 0 0,1 0 0,-1 0 0,0 0 0,0 0 0,0 0 0,0 0 0,0 1 0,0-1 0,0 0 0,0 0 0,0 0 0,1 0 0,-1 0 0,0 0 0,0 0 0,0 0 0,0 0 0,0 0 0,0 0 0,0 1 0,0-1 0,0 0 0,1 8 0,-4 10 0,-18 47 0,-2 0 0,-3-1 0,-3-2 0,-3-1 0,-68 99 0,88-142 0,-21 23 0,28-37 0,1 1 0,-1-1 0,0 0 0,0 0 0,0 0 0,-1-1 0,1 1 0,-1-1 0,-7 2 0,12-5 0,0 0 0,1 0 0,-1-1 0,0 1 0,1 0 0,-1-1 0,1 1 0,-1 0 0,1-1 0,-1 1 0,0-1 0,1 1 0,0-1 0,-1 1 0,1-1 0,-1 0 0,1 1 0,0-1 0,-1 1 0,1-1 0,0 0 0,0 1 0,-1-1 0,1 0 0,0 0 0,-7-21 0,5 14 0,0 0 0,1 0 0,0 0 0,0 0 0,1 0 0,0 0 0,0 0 0,1 0 0,0 0 0,0 0 0,1 0 0,0 1 0,0-1 0,1 1 0,0-1 0,0 1 0,1 0 0,0 0 0,0 0 0,1 0 0,0 1 0,0 0 0,1 0 0,-1 0 0,1 1 0,0 0 0,1 0 0,-1 0 0,8-3 0,20-10 0,1 1 0,1 2 0,0 2 0,1 1 0,53-9 0,-50 11 0,-16 4 0,-1 1 0,1 0 0,0 2 0,1 1 0,32 0 0,-53 3 0,-1-1 0,0 0 0,1 0 0,-1 0 0,0-1 0,1 1 0,-1-1 0,0 0 0,1 0 0,2-1 0,3 2 0,-11 0-243,-1 0 1,0 0-1,1 0 1,-1-1-1,1 1 1,-1-1-1,1 1 1,-5-2-1,-24-14-1793,22 11-1358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1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11856,'0'0'1777,"14"-8"-1113,-2 2-516,-1 0 0,1 1 1,0 1-1,0 0 0,1 0 0,-1 1 1,1 1-1,-1 0 0,19-1 1,28 2 407,377 6 3931,-363-6-3388,-25-1 240,-59-6-1307,6 5-2866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1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15576,'0'0'1215,"16"-65"-951,-8 55-8,4 2-208,0-2-8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59:5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4912,'0'0'12346,"1"13"-11946,26 233 1367,-25-213-1579,3 33 333,12 64 0,3-26-12,22 98 385,3 36-23,-9-38-191,-25-146-438,-3 0 1,2 81-1,-12 111 327,-1-141-377,1-7 95,-19 121 0,16-174-163,1 70 0,4-78-56,-1-1 1,-2 1 0,-11 51 0,7-50 58,-5 60 0,9-59-21,-3 9 33,3-44-135,3-4-5,-1 0 1,1 0 0,0 1 0,0-1 0,-1 0 0,1 1-1,0-1 1,0 0 0,-1 0 0,1 1 0,0-1-1,0 1 1,0-1 0,0 0 0,-1 1 0,1-1-1,0 0 1,0 1 0,0-1 0,0 1 0,0-1-1,0 0 1,0 1 0,0-1 0,0 0 0,0 1 0,0-1-1,0 1 1,0-1 0,1 0 0,-1 1 0,0-1-1,0 0 1,0 1 0,1-1 0,0 0-234,0 0-1,0 0 1,0-1 0,-1 1-1,1-1 1,0 1 0,0-1-1,0 1 1,0-1 0,-1 0 0,1 1-1,0-1 1,0 0 0,0-1-1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0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6632,'0'0'8688,"14"-3"-8248,151-19 815,-93 15-734,67-3 309,301 0 658,-63 2-612,-120 6-431,102 15-1,-142-1-222,-74-6-101,236 1 116,-81-7-78,1 7 42,-225-10-105,121-23-1,35-2-30,-61 28-18,91-26 57,-128 16-97,-56 7-5,242-13 159,-146 9-88,-59-6-30,-77 7-5,60-2-1,114 1 29,-188 7-57,0-1 0,0-1-1,0-1 1,0-2 0,-1 0 0,33-12 0,-39 12-13,-1 0-1,0 2 0,1 0 1,27-3-1,26-5-10,-51 8 14,0 1 1,0 1 0,0 1 0,1 0 0,22 3-1,20 0 1,-44-3 22,-1 1 1,0 1-1,1 0 0,16 5 0,-25-6-8,0 0 0,0 0-1,15 0 1,8 1 43,31 1-9,95 16 60,-88-19-50,-44-1-23,29 2 0,198 17 169,-205-14-160,84 11 105,-40-5-20,-64-9-97,-1 2 0,41 9 1,-39-6-24,-19-4 4,0-1 0,0 2 0,0-1 0,-1 1-1,13 6 1,-6-4 42,4 3 34,-12-2-71,0 0 0,0 0 0,-1 1 0,0 0 0,0 0 0,0 0 0,-1 1 0,0-1 0,-1 1 0,1 0 0,-2 0 0,4 13 0,1 11 11,4 66 0,-4-27 6,-4-51-30,3 18 6,0 39 0,20 179 38,26 20-74,-43-218 5,39 333-123,-45-314 77,-1-29 17,1 0 0,2-1-1,12 49 1,-7-55-52,-1 1 0,4 59 1,0 12-250,2 80-595,-13-155 760,-1-20 70,-1-1 0,-3 27-1,0-14 0,3-21 69,-1-1 1,0 1-1,-3 13 1,4-20 47,0 0 1,0 1 0,0-1 0,0 0 0,0 1 0,0-1-1,1 0 1,1 4 0,0 9 20,-1-5-10,0-1 0,1 1-1,-1-1 1,5 12 0,-3-12 0,0 0 0,-1 1 0,-1-1 0,1 13 0,0 7 70,10 55 0,-7-57 49,-5-27-113,0 1 1,0 0 0,1 0 0,-1-1 0,0 1-1,0 0 1,1-1 0,-1 1 0,0 0 0,1-1-1,-1 1 1,1 0 0,-1-1 0,1 1 0,-1-1-1,1 1 1,-1-1 0,1 1 0,0-1-1,0 1 1,-1-1-99,1 0 0,-1 0 0,0 1 0,1-1-1,-1 0 1,0 0 0,1 0 0,-1 0 0,0 0-1,0 0 1,1 0 0,-1 0 0,0 0 0,1 0-1,-1 0 1,0 0 0,1 0 0,-1-1 0,0 1-1,0 0 1,1 0 0,-1 0 0,0 0 0,1 0-1,-1-1 1,0 1 0,0 0 0,1 0 0,-1-1-1,0 1 1,0 0 0,0 0 0,0-1 0,1 1 0,-1 0-1,0 0 1,0-1 0,0 1 0,0 0 0,0-1-1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0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5920,'0'0'8441,"10"4"-8052,-2-1-311,-2-1-15,0 1-1,0-1 1,0-1 0,0 1-1,1-1 1,-1 0-1,0 0 1,1 0 0,-1-1-1,8-1 1,108-9 1279,147 8 0,-170 2-620,172-21 0,31-1 315,-116 15-523,67 2 151,-12 4 69,-142-2-426,492-33 1567,-493 29-1548,-1 5 1,117 11-1,-158-5-208,-41-4-91,259 26 447,34 6-16,-307-32-458,13 0 28,-1 0 0,22-3-1,-23 1 4,0 1 0,-1 0 0,21 2-1,38 1 75,-14-1-17,39-1 116,-3 0-22,151 9 85,-102-6-191,-10 0-2,110 9-3,24 9-47,-187-18 34,-50-3-35,31 3 0,-58-3-24,51 7 17,57 0-1,28 3 53,1 0 3,-101-8-71,1 1 0,43 11 0,77 23-1,-129-33-11,0-1 0,0-2 0,38-2-1,-29 0 39,47 4-1,150 7 85,-153-7-99,102 17 1,-168-17 14,0-1 0,0-1 0,-1-1 0,1 0 0,0-1 0,0-1 0,0 0 0,0-1 0,-1-1 0,1-1 0,-1 0 0,0-1 0,22-11-1,-22 8-9,15-10 29,-25 15-33,1 1 0,-1-1 0,1 1 1,0 1-1,0-1 0,0 1 0,8-2 0,10-5 10,-19 7-32,1 0 1,0 0-1,0 0 1,-1 1-1,1 0 0,0 0 1,0 0-1,0 1 1,1 0-1,-1 0 0,0 0 1,11 3-1,124 22 10,-116-22 76,0 0 0,32-1-1,-8 0 118,-40-1-142,22 0 322,-31-1-364,1 0 0,-1 0-1,1 0 1,-1 0 0,1 0 0,0 0 0,-1-1 0,1 1 0,-1 0 0,1 0 0,-1-1-1,1 1 1,-1 0 0,0-1 0,1 1 0,-1 0 0,1-1 0,-1 1 0,0-1-1,1 1 1,-1-1 0,0 1 0,1-1 0,-1 1 0,0-1 0,0 1 0,0-1 0,1 1-1,-1-1 1,0 1 0,0-1 0,0 1 0,0-1 0,0 0 0,0 1 0,0-1-1,0 1 1,0-1 0,0 1 0,0-1 0,-1 0 0,1 1 0,0-1 0,0 1 0,-1-2-1,-7-16-34,0 1 0,-1-1 0,-13-19 0,19 33 13,-26-36-3859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29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11 866 7632,'0'0'4177,"-2"10"-3286,-5 32-110,6-38-667,1-1 1,-1 1-1,1-1 0,0 0 1,0 1-1,1-1 0,-1 0 1,1 1-1,-1-1 1,1 0-1,0 1 0,1-1 1,-1 0-1,0 0 0,1 0 1,0 0-1,0 0 1,-1 0-1,2-1 0,-1 1 1,0-1-1,0 1 0,1-1 1,0 0-1,-1 0 0,4 2 1,-4-4-58,0 1 1,-1-1 0,1 0-1,0 0 1,0 0 0,0-1-1,-1 1 1,1 0 0,0-1-1,0 1 1,-1-1-1,1 1 1,0-1 0,-1 0-1,3-1 1,26-17 373,-26 16-368,6-5 63,1-1 0,-1 0 0,-1 0 0,1-1 0,-2-1 0,1 1 0,-2-1 0,1-1 0,6-14 0,3-11 371,21-67 0,-24 63-135,-5 10-50,-2 1 0,5-42 1,-7 36 66,13-46 1,-15 71-323,69-216 1679,-55 177-1210,-11 31-245,0 0 0,10-20 0,-15 37-270,2-5 96,1 0 0,0 0 0,0 1 0,0-1 0,10-9 1,-11 9 333,-3 19-314,10 90-105,8 53-39,14 134-67,-26-200 68,-5-57 14,-1 0 1,-2 1-1,-1-1 1,-1 0-1,-2 0 1,-13 41-1,18-69 7,0 0 0,-1 0 1,0 0-1,0 0 0,0-1 0,0 1 0,-1-1 0,1 1 0,-1-1 0,0 0 1,0 0-1,0 0 0,0 0 0,-1-1 0,1 1 0,-5 1 0,5-3 3,1 1 0,-1-1-1,0 0 1,0 0 0,0-1 0,0 1-1,0-1 1,0 1 0,0-1-1,0 0 1,0 0 0,0 0-1,0 0 1,0-1 0,0 1-1,0-1 1,1 0 0,-1 0-1,0 0 1,0 0 0,0 0 0,-4-4-1,-2-1 25,1-1 0,0 0 0,1 0 0,-1 0 0,-9-14 0,-29-47 210,31 44-124,7 13-14,1-1 0,0 0 0,1 0 0,1-1 0,-5-16 0,7 12 71,3 17-175,1-1 1,-1 1 0,0 0-1,0-1 1,1 1 0,-1 0 0,0 0-1,1-1 1,-1 1 0,0 0-1,1 0 1,-1-1 0,0 1-1,1 0 1,-1 0 0,1 0 0,-1 0-1,0 0 1,1 0 0,-1 0-1,1 0 1,-1 0 0,0 0-1,1 0 1,-1 0 0,1 0 0,-1 0-1,0 0 1,1 0 0,-1 0-1,1 0 1,-1 0 0,0 1-1,1-1 1,-1 0 0,0 0 0,1 0-1,-1 1 1,0-1 0,1 0-1,-1 1 1,0-1 0,1 1-1,16 8-14,0 2-1,23 19 1,-29-21 1,0-1-1,0 1 1,1-2-1,0 0 1,0 0 0,1-1-1,16 5 1,-28-10 11,19 4-35,0 0 0,21 1 0,-34-5 24,0-1 0,0 0 0,0 0 0,0 0 0,0-1-1,-1 0 1,1-1 0,0 0 0,12-5 0,-5 1 10,-1 0-1,1-2 1,-1 1 0,-1-2-1,0 0 1,0 0 0,0-1 0,-1-1-1,-1 0 1,13-17 0,0-1 48,-2-1 0,-2-1 0,0-1 0,20-52 0,-31 57 16,-7 22-33,0-1 1,1 1-1,0 0 0,0-1 0,4-7 1,-6 17-25,-1-1-1,1 1 1,0 0 0,0-1 0,0 1 0,1 0 0,-1-1 0,1 1-1,1 3 1,2 16 7,23 127-93,-20-119 69,-4-21 2,0 0-1,0-1 1,1 1-1,0 0 1,1-1-1,0 0 1,0 0-1,1-1 1,0 1-1,1-1 1,0-1-1,0 1 1,10 7-1,-15-14 14,0 0-1,0-1 0,0 1 1,0 0-1,0-1 1,1 0-1,-1 1 0,0-1 1,0 0-1,0 0 1,1 0-1,-1 0 1,0-1-1,0 1 0,0-1 1,0 1-1,1-1 1,-1 0-1,2-1 0,2 0 6,-1-1-1,1 0 0,-1 0 0,0 0 0,8-7 0,3-6 15,-1-1 0,-1-1 0,0 0 0,-2-1 0,16-31-1,-11 20 61,28-38 0,-36 56-40,-8 9-20,2 0 1,-1 0-1,0 0 0,1 1 1,-1-1-1,5-3 1,0 0-13,7-3 102,-14 9-108,1 0 0,0 0-1,-1 0 1,1 1 0,-1-1 0,1 0 0,-1 0 0,1 0 0,-1 1 0,1-1-1,-1 0 1,1 1 0,-1-1 0,1 0 0,-1 1 0,0-1 0,1 1 0,-1-1-1,0 1 1,1-1 0,-1 1 0,0-1 0,1 1 0,-1-1 0,0 1 0,0-1-1,0 1 1,0-1 0,1 1 0,-1-1 0,0 2 0,5 17-7,0 1-1,-1-1 1,-1 1 0,0 0-1,-2 0 1,0 1 0,-2-1-1,-2 21 1,-12 7 73,28-84-28,1 1 1,20-36-1,-24 53-10,1 1 0,0-1 0,2 2 0,0 0 0,25-24 0,-38 39-32,1 1 0,0-1 0,0 0 1,0 0-1,-1 1 0,1-1 0,0 0 0,0 1 0,0-1 1,0 1-1,0 0 0,0-1 0,0 1 0,1 0 1,-1-1-1,0 1 0,0 0 0,0 0 0,0 0 0,0 0 1,0 0-1,0 0 0,0 0 0,1 0 0,0 1 1,0 0-4,-1 0 1,1 0 0,-1 0 0,0 0 0,1 0 0,-1 1-1,0-1 1,0 0 0,0 1 0,0-1 0,0 1 0,0-1 0,2 4-1,0 5-3,1 0-1,-1 0 1,-1 0 0,2 11-1,0 11 1,5 25 6,-8-53 1,0 1 0,1-1 1,0 0-1,0 0 0,0 0 0,0 1 1,1-2-1,-1 1 0,1 0 1,3 3-1,-4-5 6,0-1 0,-1 1 0,1-1 0,0 1 0,0-1 0,0 0-1,0 0 1,0 0 0,0 0 0,0 0 0,0 0 0,0-1 0,0 1 0,4 0 0,-2-1 6,1 0 0,-1 0 0,1-1 0,-1 1 0,1-1 0,6-2 0,1-2 8,0 0 0,0-1 0,21-14 0,-22 13-19,5-3-5,-1-1 0,0 0 0,18-18 0,-26 23 9,-1 0 0,1 1 0,15-8 0,-1 1 11,-17 10 35,1-2 47,-15-3-67,6 8-32,0 0-1,-1-1 1,1 1-1,0 1 0,0-1 1,0 0-1,1 1 1,-1 0-1,-6 4 0,2 1 5,0-1 0,0 1 0,1 1 0,0-1 0,1 1 0,0 0 0,0 1 0,1 0 0,0-1 0,0 2 0,1-1 0,-5 17 0,7-19-5,1-1 0,1 1 0,-1-1 0,1 1 0,0-1 0,0 0 0,1 1 0,0-1 0,0 1 0,1-1 0,3 9 0,-2-7 8,0 0 0,0 0 0,1 0 0,1-1 0,-1 1 0,1-1 0,1 0 0,6 7-1,-7-10-2,0 0-1,0 0 1,1 0-1,-1-1 1,1 0-1,0 0 1,0-1-1,0 1 1,0-1-1,1-1 1,-1 1-1,0-1 1,1 0-1,-1 0 1,1-1-1,-1 0 1,1 0-1,-1-1 1,11-1-1,5-3-2,-1 0 1,0-1-1,0-1 0,29-13 0,-34 12 9,0-1 0,-1 0 0,0-1 1,0-1-1,19-18 0,-9 4 68,39-49 0,-62 71-67,-1-1-1,1 1 0,0 0 0,-1-1 1,0 1-1,1 0 0,-1-1 1,1-6-1,-2 8 1,0 0 0,1 1 1,-1-1-1,0 0 0,0 0 0,0 0 1,0 0-1,-1 0 0,1 0 1,0 0-1,-1 0 0,0 1 0,1-1 1,-1 0-1,0 0 0,0 1 1,0-1-1,-1-2 0,-1 3-1,1 1 0,0 0 0,0-1 0,0 1 0,-1 0 0,1 0 0,0 1 0,0-1 0,0 0 0,-1 1 0,1-1 0,0 1 0,0 0 0,-2 1 0,-4 0 8,1 0-10,1 1-1,-1 0 0,0 0 1,1 1-1,0-1 1,-1 1-1,2 1 1,-1-1-1,0 1 1,1 0-1,0 0 1,0 1-1,-6 9 1,8-11-7,0-1 0,1 1 0,0 0 0,0-1 0,0 1 0,0 0 0,1 0 0,0 0 0,-1 1 0,1-1 0,1 0 0,-1 0 0,1 1 0,-1-1 0,1 0 0,1 0 0,-1 1 0,0-1 0,1 0 0,0 0 0,0 1 0,0-1 0,1 0 0,3 6 0,-1-3 10,2-1 1,-1 1 0,1-1 0,0-1-1,0 1 1,0-1 0,1 0 0,0 0-1,0-1 1,0 0 0,0 0-1,1-1 1,0 0 0,14 4 0,-2-2 36,-1-1 1,1-1 0,0 0 0,0-2 0,23 0 0,-30-2 19,1-1-1,-1-1 1,0 0 0,0 0 0,15-7 0,-7 3 52,-17 5-445,13-5 889,-12-3-5756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0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65 14672,'0'0'2415,"-46"-60"-2319,52 56 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9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4912,'0'0'17027,"8"11"-16751,-3-4-225,-3-4-30,1 0 0,-1 0 0,0 0 0,0 0 0,0 1 0,0-1 0,-1 1 0,1-1 0,-1 1 0,0 0 0,0-1 0,0 1 0,-1 0 0,1 0 1,-1 0-1,0-1 0,0 1 0,0 0 0,-1 0 0,1 0 0,-3 7 0,-2 6 68,-6 21 224,-30 69 1,20-63-128,-81 153 897,99-191-1041,-1 0 74,0 1-1,0 0 1,0 0 0,1 0 0,1 0-1,-1 1 1,-2 15 0,5-22-94,0 0 1,0 1-1,1-1 0,-1 0 1,1 0-1,-1 1 1,1-1-1,0 0 0,-1 0 1,1 0-1,0 0 1,0 0-1,0 0 0,0 0 1,0 0-1,0 0 1,0 0-1,0 0 0,0 0 1,0-1-1,0 1 1,0-1-1,1 1 0,-1-1 1,0 1-1,1-1 1,-1 1-1,0-1 0,1 0 1,-1 0-1,3 0 1,5 1 56,1 0 0,-1-1 0,11-1 0,-19 1-77,50-3 293,0-3 0,98-24 0,-139 28-250,0 0 0,0 1 0,1 0 0,-1 1 0,0 0 0,14 2 0,13-1 78,-34-1-108,-1 1-26,-1-1 0,0 0 0,1 0 0,-1 0 0,0 0-1,1 0 1,-1 0 0,0-1 0,1 1 0,-1 0 0,0-1 0,1 1-1,-1-1 1,0 1 0,0-1 0,0 1 0,1-1 0,-1 0 0,0 0-1,0 0 1,0 0 0,0 1 0,0-1 0,0 0 0,-1-1 0,1 1-1,0 0 1,0 0 0,-1 0 0,2-2 0,0-1-147,0 0 0,0 0 0,0 0 0,-1 0 0,3-7 0,-2 0-3274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1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7136,'0'0'10015,"3"9"-9535,10 65 245,6 29 257,23 78 1418,-42-177-2266,0-2-34,0 0 0,1 0 1,-1-1-1,0 1 1,1 0-1,-1 0 0,1 0 1,0 0-1,-1-1 1,1 1-1,0 0 0,0-1 1,0 1-1,0-1 1,2 3-1,-1-37 951,3-39-633,-4 44-223,9-50 0,-1 31-39,-5 24-36,1-1 1,1 1 0,1 1 0,13-29 0,-15 39-97,-1 5 11,-1-1 0,1 1 0,0 0 0,1 0 0,0 0 0,7-7 0,-10 12-27,1 0 0,-1 0 0,0 1 0,1-1 0,-1 1 0,1 0 0,0-1 0,-1 1 0,1 1-1,0-1 1,0 0 0,0 1 0,0-1 0,0 1 0,-1 0 0,1 0 0,0 0 0,0 0 0,0 0 0,0 1 0,0-1 0,3 2 0,5 1 6,-1 1 0,0-1 0,-1 1 0,1 1 0,9 6 0,-15-9-1,0 1-1,0 0 1,0-1-1,0 2 1,-1-1-1,1 0 1,-1 1-1,0 0 1,0 0-1,0 0 1,-1 0-1,1 0 1,1 6 0,10 23 87,-9-23-53,-1 0-1,0 1 1,4 14-1,-4 0 93,0 1 1,-2 0-1,-1 0 0,-4 46 0,5-24 195,-1-38-255,0 0-1,-1-1 1,-1 13-1,-4 47 369,1-43-13,4-26-370,4-20-481,2 12-3460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1 193 6632,'0'0'8734,"9"-5"-8246,32-12-8,-38 16-408,0 0-1,0 0 1,1 0-1,-1 1 0,1-1 1,-1 1-1,0 0 1,1 0-1,-1 0 1,1 0-1,4 2 0,16 0 359,2-6 316,48-13 0,-36 7-170,-34 9-500,0 0-1,-1-1 1,1 0 0,0 0 0,-1 0 0,1 0 0,-1-1-1,0 1 1,0-1 0,4-5 0,-5 7-24,0-1-1,-1 0 1,1 0-1,-1 0 1,1 0 0,-1 0-1,0 0 1,0-1-1,0 1 1,0 0 0,0-1-1,0 1 1,-1-1-1,1 1 1,-1-1 0,1 1-1,-1 0 1,0-5-1,-3 3 9,1-1 1,-1 1-1,1 0 0,-1 0 0,-1 0 0,1 0 0,0 0 0,-1 1 0,0-1 0,0 1 0,0 0 0,0 0 0,0 1 0,-1-1 1,-6-2-1,7 4-28,0-1 0,1 1 0,-1 1 0,0-1 0,0 1 0,0-1 0,0 1 0,0 0 0,0 1 0,0-1 0,0 1 0,1-1 0,-1 1 0,-5 2 0,3 0 29,-1 0 0,1 0-1,-1 0 1,1 1-1,0 0 1,1 1 0,-9 6-1,6-2 34,-1 0-1,1 1 1,1-1-1,0 2 0,0-1 1,1 1-1,0 0 1,-8 21-1,13-26-36,0 1-1,1-1 0,-1 1 0,1-1 1,1 0-1,-1 1 0,1-1 1,0 1-1,0-1 0,1 0 0,0 0 1,0 0-1,0 0 0,1 0 1,0 0-1,0 0 0,1-1 0,-1 0 1,1 1-1,0-1 0,1-1 1,5 6-1,-6-7-15,0-1 1,1 1 0,-1-1-1,1 0 1,0 0-1,-1-1 1,1 1 0,0-1-1,6 0 1,13 5 111,-12-3-68,1-1 0,0 0-1,0-1 1,0 0 0,-1-1-1,25-2 1,-15-2 80,0 0-1,-1-1 0,26-9 1,-25 6-276,10-3 202,-13 0-3667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4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7432,'0'0'13726,"15"4"-13310,-3 0-320,3 0 34,0 0 1,0-1 0,1 0 0,22 0-1,180-10 1533,-88-2-651,-109 8-755,-17 2-167,-1-1 0,1 0 1,0-1-1,-1 1 0,1 0 0,-1-1 0,1 0 0,5-2 0,3 1 961,-13 3-1705,-6-1-2698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4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9744,'0'0'5292,"10"-5"-4704,34-19-4,-40 23-467,0-1 1,0 1 0,0-1 0,1 1 0,-1 0 0,0 1 0,1-1-1,-1 1 1,0 0 0,1 0 0,7 1 0,5 0 187,77 3 1139,-65-2-1037,0 0 0,0-2-1,-1-1 1,1-1 0,0-2-1,28-7 1,-30 4 169,-21 6-385,-1 0 0,1-1 0,-1 1 1,0-1-1,0-1 0,1 1 0,-1-1 0,7-4 0,-10 6-182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5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11856,'0'0'3706,"5"9"-3196,0 2-339,1 0 1,-2 0 0,0 0 0,0 1-1,4 23 1,-4-7 177,5 34 1118,0 78 0,-6-126-967,-3-13-421,0-1 1,0 1 0,1 0-1,-1 0 1,0 0 0,0 0-1,0-1 1,0 1 0,0 0-1,0 0 1,0 0 0,0 0-1,0 0 1,0-1 0,-1 3-1,1-6 172,0 0-1,0 1 1,-1-1-1,1 0 0,-1 1 1,0-1-1,0 0 1,1 1-1,-2-1 0,1 1 1,-2-4-1,0 0-110,1 1-1,-1-1 0,1 0 1,1 0-1,-3-10 1,4 3-97,0 0 0,1 0 0,0 1 0,1-1 0,1 1 0,7-22 0,3-11 39,-11 35-57,1 1-1,0-1 0,0 1 0,1 0 0,0 0 1,8-13-1,4-4 27,-13 21-32,0-1 1,0 1-1,1 0 1,-1 1-1,1-1 1,0 1-1,0-1 1,1 1-1,-1 0 1,7-3-1,22-14 65,-14 9-22,33-17 0,-44 26-27,0 0 0,0 0 0,1 1 0,-1 0 0,1 0 0,-1 1 0,16 0 0,-22 1-22,2-1 26,1 1 1,-1 0-1,0 0 1,0 0-1,0 0 1,0 1-1,0-1 1,0 1-1,0 0 0,0 1 1,0-1-1,0 1 1,0-1-1,0 1 1,-1 0-1,1 1 1,-1-1-1,6 5 1,-5-2 15,1 0 0,-1 0 0,0 1 0,0-1 0,0 1 0,-1 0 0,0 0 0,0 0 0,0 0 0,-1 1 0,3 11 0,-1 14 115,-1 0 0,-1 1 0,-5 50 0,2 30 355,3-96-404,-1-15-97,0 0-1,-1-1 1,0 1-1,1 0 1,-1 0 0,0 0-1,0 0 1,0 0-1,0 0 1,0 0-1,0 0 1,-1 0 0,1 0-1,-2 3 1,2-5 4,-1 1 0,1 0 0,0-1 0,0 1 0,-1-1 0,1 1 0,0 0 0,0-1 0,0 1 0,0 0 0,0-1 0,0 1 0,0 0 0,0-1 0,0 1 0,0 0 0,0-1 0,0 2 0,-2-14 302,-3-5-701,-4-14 107,6 9-4391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6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6016,'0'0'11479,"-1"10"-10791,-7 27 320,-1-1 0,-17 41 0,23-70-825,1 0 0,0 0 1,0 0-1,0 0 0,1 0 0,0 0 0,1 1 0,-1-1 0,1 0 0,1 1 0,-1-1 0,2 0 0,-1 0 0,1 1 0,-1-1 0,2 0 1,-1-1-1,1 1 0,0 0 0,1-1 0,0 1 0,0-1 0,0 0 0,0-1 0,8 8 0,-9-10-103,0 0 0,0 0 1,0 0-1,0-1 0,0 0 0,1 1 0,-1-1 0,1-1 0,0 1 1,-1 0-1,6 1 0,-8-3-109,1 0 1,0 0-1,0 0 1,-1 0-1,1-1 1,0 1-1,0 0 1,-1-1-1,1 1 1,0-1-1,-1 1 1,1-1-1,0 0 1,-1 0-1,1 0 1,-1 0-1,1 0 1,-1 0-1,0 0 0,0 0 1,1 0-1,-1-1 1,0 1-1,0-1 1,0 1-1,0-1 1,0 1-1,1-4 1,41-92-3746,-42 93 2832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6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61 127 13464,'0'0'2160,"-28"-80"-1600,19 66-65,3 2-7,0 4 24,0 6 0,0-2-16,6 2 8,0-2 248,0 8-520,0-2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39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0 6424,'0'0'7073,"-1"10"-6496,-9 38 63,-2-1-1,-21 53 1,18-58-157,12-29-247,-1 0 1,-1-1-1,0 1 1,0-1-1,-2-1 1,1 1-1,-11 13 0,15-23-163,0-1-1,0 1 0,-1 0 1,1-1-1,0 0 0,-1 0 1,1 1-1,0-1 0,-1 0 1,0-1-1,1 1 0,-1 0 1,1-1-1,-1 0 0,0 1 1,1-1-1,-1 0 0,0 0 1,1-1-1,-1 1 0,1-1 1,-1 1-1,0-1 0,1 0 1,-1 0-1,1 0 0,-1 0 1,1 0-1,-4-3 0,-1 0-17,1 0-1,-1 0 0,1-1 0,0 0 0,1 0 1,-1 0-1,1-1 0,0 0 0,-4-7 0,5 4-306,0 1-1,1 0 0,0-1 0,1 1 0,0-1 0,0 0 0,0-9 1,2 16-234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2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61 4912,'0'0'8254,"4"-10"-7782,20-41 2044,-25 55-2327,-1-1-1,1 1 0,1 0 1,-1-1-1,0 1 1,1 0-1,0 6 1,-2 10 22,-32 152 1089,9-54-563,-1-12-116,-2 13 263,27-112-752,0 0 0,0 1 0,1-1-1,0 0 1,0 1 0,0-1 0,3 9-1,-3-13-94,1 0-1,0-1 0,0 1 1,0 0-1,1-1 0,-1 1 1,1 0-1,-1-1 0,1 0 0,0 1 1,0-1-1,0 0 0,0 0 1,0 0-1,1 0 0,-1-1 1,1 1-1,-1 0 0,1-1 1,-1 0-1,1 0 0,3 1 1,23 6 107,1-2 1,0 0 0,0-3 0,57 1 0,-7-1 121,-62-2-157,0-2 0,23-3 0,16 0 255,-41 5-246,-15 0-91,1-1 0,0 0-1,0 0 1,-1 0 0,1 0 0,0 0 0,0 0 0,0-1-1,-1 1 1,1 0 0,2-2 0,-3 2-19,-1 0 0,0 0 1,1 0-1,-1 0 0,0 0 0,1 0 0,-1 0 1,0 0-1,0 0 0,1 0 0,-1 0 1,0 0-1,1 0 0,-1 0 0,0 0 0,1 0 1,-1 0-1,0 0 0,0 0 0,1 0 1,-1 1-1,0-1 0,1 0 0,-1 0 0,0 0 1,0 0-1,1 1 0,-1-1 0,0 0 1,0 0-1,1 1 0,0-4 144,-19-17-922,3 6-2624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2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11048,'0'0'1942,"13"-1"-1507,226-15 1428,-157 11-559,85-17 1,-131 16-789,0 1 533,-1-2 0,-1-2 0,65-23 0,-94 29-942,-1 1 0,1 0 1,-1-1-1,0 0 0,4-3 1,-1-4-3099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1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7432,'0'0'9618,"12"-3"-9195,28-5 62,-1 3-1,1 1 1,0 1 0,68 6 0,-78 2 67,54 17 1,-14-2 402,-67-19-867,0 0 1,1-1-1,-1 0 0,1 1 1,-1-1-1,0 0 1,1 0-1,-1-1 1,1 1-1,-1-1 0,0 1 1,0-1-1,6-2 1,9-10-2906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09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11656,'0'0'2472,"10"6"-1898,0 1-422,0-1 1,1-1-1,-1 0 0,1-1 0,0 0 0,0 0 0,23 3 1,28 0 568,-1-3 0,1-3 0,0-2 0,0-4 0,-1-1 0,0-4 1,86-24-1,-136 31-545,52-18 630,-58 20-742,0-2-1,-1 1 0,1 0 0,0-1 0,-1 0 0,0 0 1,1 0-1,-1 0 0,4-6 0,-2-2-2864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3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13056,'0'0'1801,"1"12"-1372,2 129 1025,-21 197 0,14-282-1026,2-30-75,0 1-1,-2-1 1,-10 37 0,13-60-287,-3 10 336,0-1 0,1 1 0,0-1 1,0 17-1,18-45 901,91-114-195,-82 100-876,17-19 228,-37 45-393,0 1 0,0-1 0,0 1 0,1 0 0,-1 0-1,1 0 1,0 1 0,0 0 0,8-3 0,-12 4-51,1 1 1,-1-1-1,0 1 0,1-1 1,-1 1-1,1 0 0,-1 0 1,0 0-1,1-1 0,-1 1 1,1 1-1,-1-1 0,1 0 1,-1 0-1,0 0 0,1 1 1,-1-1-1,1 1 1,-1-1-1,0 1 0,1-1 1,-1 1-1,0 0 0,0 0 1,0 0-1,0 0 0,0 0 1,1 0-1,-2 0 0,1 0 1,0 0-1,0 0 0,0 0 1,0 0-1,-1 1 1,1-1-1,0 2 0,4 10 10,-2-1 0,1 1 0,-1 0 1,-1 1-1,-1-1 0,0 0 0,0 14 0,0 2 13,0-4-1,3 29 46,-3-50-66,-1 0 0,1 0 0,0 0 0,0 0 0,1 0 0,-1-1 0,1 1 0,0-1 0,0 1 0,4 4 0,-5-7-6,-1 0 0,1 0 0,0 0 0,0 0 0,0-1 0,1 1 0,-1 0 0,0-1 0,0 1 0,0 0-1,0-1 1,1 0 0,-1 1 0,0-1 0,0 0 0,1 1 0,-1-1 0,0 0 0,1 0 0,-1 0 0,2 0 0,0-1 2,0 0 0,0 0 0,0 0 0,0 0 0,0 0 1,0 0-1,0-1 0,4-2 0,4-4 15,-1 0-1,0-1 1,10-11-1,3-9 68,-1 0 1,37-64-1,-44 67-25,-1 8 95,-14 18-162,1-1 0,-1 1-1,0 0 1,0 0 0,1 0 0,-1 0-1,0 0 1,0 0 0,1 0 0,-1 0 0,0 0-1,1 0 1,-1 0 0,0 0 0,0 0-1,1 0 1,-1 0 0,0 0 0,0 0 0,1 0-1,-1 0 1,0 1 0,0-1 0,0 0-1,1 0 1,-1 0 0,0 0 0,0 0 0,0 1-1,1-1 1,-1 0 0,0 0 0,0 0-1,0 1 1,0-1 0,1 0 0,-1 0-1,0 1 1,0-1 0,0 0 0,0 0 0,0 1-1,0-1 1,0 0 0,0 0 0,0 1-1,0-1 1,0 0 0,0 0 0,0 1 0,0-1-1,0 0 1,0 0 0,0 1 0,0-1-1,39 190 268,-38-187-259,0 0-1,0 0 1,0 0 0,0 0-1,0 0 1,0 0 0,1-1-1,0 1 1,-1-1-1,1 1 1,4 3 0,-5-5-6,0 0 1,0 0-1,1 0 0,-1-1 1,0 1-1,1 0 1,-1-1-1,0 1 0,1-1 1,-1 0-1,1 1 1,-1-1-1,1 0 0,-1 0 1,1 0-1,-1 0 1,3 0-1,1-1 4,0-1 0,-1 1 0,1-1-1,-1 0 1,0-1 0,0 1 0,0-1 0,0 1-1,0-1 1,0 0 0,-1-1 0,6-5 0,19-24 58,-2 0 0,-2-2 0,-1-1 0,25-51 0,-29 33 137,-19 54-199,0 0-1,0-1 1,0 1-1,0-1 1,0 1 0,1 0-1,-1-1 1,0 1-1,0-1 1,0 1 0,0 0-1,1-1 1,-1 1-1,0 0 1,0-1-1,1 1 1,-1 0 0,0 0-1,1-1 1,-1 1-1,0 0 1,1 0 0,-1-1-1,0 1 1,1 0-1,-1 0 1,0 0 0,1 0-1,-1-1 1,1 1-1,-1 0 1,1 0-1,9 9 154,4 19 17,-9-15-139,-2 0 1,1 0 0,-2 0-1,0 1 1,1 19 0,-5 68 74,0-87-90,0 0 0,-1-1 0,-1 0 0,0 1 0,-1-1 0,0 0-1,-1-1 1,0 0 0,-12 17 0,17-28-17,0 0 0,0 1 0,0-1 0,0 0 0,0 0 0,-1 0 0,1 0 0,0 0 0,-1 0 1,1-1-1,-1 1 0,1 0 0,-1-1 0,1 1 0,-1-1 0,1 1 0,-1-1 0,0 0 0,1 0 0,-1 0 0,1 0 0,-1 0 0,0 0 0,1 0 0,-1 0 0,0-1 0,1 1 0,-1-1 0,1 1 0,-1-1 1,1 1-1,-1-1 0,1 0 0,-2-1 0,-5-2 18,2-1 1,-1 1-1,1-1 0,-1 0 1,-7-9-1,12 13-12,1 0 0,-1-1 0,1 1 0,0 0 0,0-1 0,0 1 0,-1-1 0,1 1 0,1-1 0,-1 0 0,0 1 0,0-1 0,1 0 0,-1 0 0,1 1 0,-1-1-1,1 0 1,0 0 0,0 0 0,0 0 0,0 1 0,0-1 0,0 0 0,1-2 0,0 2 4,0-1-1,1 1 0,0 0 1,-1 0-1,1 0 1,0 0-1,0 1 1,0-1-1,0 0 1,0 1-1,1-1 1,-1 1-1,0 0 1,1 0-1,-1 0 1,4-1-1,6-2 2,-1 2 0,0-1-1,1 1 1,-1 1-1,1 0 1,0 1 0,-1 0-1,1 1 1,22 3 0,1 4-242,66 22 1,-42-10-1938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4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15176,'0'0'2271,"61"6"-2439,-17 22 40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 7024,'0'0'7678,"6"16"-7011,-1-4-519,2 3 37,-1 0-1,-1 0 1,-1 1 0,0 0-1,3 23 1,-3 81 1097,-4-76 96,11 85-1,-8-117-375,-1-20-126,1-12-679,17-100 423,8-42 24,-19 132-440,1 0 0,17-35 1,-3 8 179,-7 27-93,-16 28-266,0 1 1,0 0 0,0-1 0,0 1 0,0 0-1,0 0 1,1 0 0,-1 0 0,0 0-1,1 0 1,-1 0 0,0 0 0,1 0-1,-1 1 1,1-1 0,-1 1 0,4-1 0,-4 1-15,0 1 0,0 0-1,0 0 1,0 0 0,0 1 0,0-1 0,0 0 0,0 0 0,0 1 0,0-1 0,-1 0 0,1 1 0,-1-1 0,1 0 0,0 3 0,1 2 19,7 13 35,-1 1 0,-1 0 0,8 41 0,4 64 144,-18-118-197,18 193 604,-16-166-422,-3-24-96,1 0 0,0 0-1,0 0 1,5 11 0,-2-16 258,-5-12-150,0 5-279,0 1 0,1 0 0,0-1 0,-1 1 0,1-1 0,0 1 1,0-1-1,0 1 0,0-1 0,0 0 0,0-1 0,0-2-3098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5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15680,'0'0'4119,"64"70"-3639,-58-54-56,-4-2 8,2 2-56,-2-6 8,-2-1-48,0 1 8,-2-4-104,-2-4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47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3312,'0'0'15251,"-6"12"-15047,-21 39-5,25-45-162,0 0-1,1-1 0,0 1 1,0 0-1,0-1 1,1 1-1,0 0 1,0 0-1,0 0 1,1-1-1,0 1 1,3 11-1,0 8 117,0 18 149,6 43 377,-7-75-447,-1 1 1,-1 0-1,0 12 0,-1-23-211,0-1 0,0 0 0,0 0 0,0 0 0,0 0 0,0 0 0,0 1 0,-1-1 0,1 0 0,0 0 0,0 0 0,0 0 0,0 1 0,0-1 0,0 0 0,0 0 0,0 0 0,0 1 0,0-1 0,0 0 0,0 0 0,1 0 0,-1 0 0,0 1 0,0-1 0,0 0 0,0 0 0,0 0 0,0 0 0,0 0 0,0 1 0,0-1 0,1 0 0,-1 0 0,0 0 0,0 0 0,0 0 0,0 0 0,0 0 0,1 0 0,-1 1 0,0-1 0,0 0 0,0 0 0,0 0 0,1 0 0,-1 0 0,0 0 0,0 0 0,0 0 0,0 0 0,1 0 0,-1-1 16,1 0 1,-1 1 0,0-1-1,0 0 1,1 0 0,-1 0-1,0 1 1,0-1-1,0 0 1,0 0 0,0 0-1,0 0 1,0 1-1,0-1 1,0 0 0,-1-1-1,-5-33 234,-14-93 293,19 117-495,-1 1 0,0 0 0,-1 0-1,0 0 1,-9-19 0,-5-11 579,17 39-699,0 1 64,0 0-1,-1-1 0,1 1 1,0 0-1,0-1 0,0 1 1,0 0-1,-1-1 0,1 1 1,0 0-1,0-1 0,0 1 1,0 0-1,0-1 1,0 1-1,0 0 0,0-1 1,0 1-1,0-1 0,0 1 1,0 0-1,0-1 0,0 1 1,0 0-1,0-1 0,0 1 1,1-1-1,-1 1 0,0 0 1,0-1-1,0 1 1,1 0-1,-1 0 0,0-1 1,1 1-1,8-2-3347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51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5824,'0'0'13837,"-4"14"-13459,-30 113 685,29-105-827,1-7 51,0 0 0,-1 25 0,5-35-213,0-1 0,0 1-1,0-1 1,1 1-1,-1-1 1,1 0 0,0 1-1,1-1 1,-1 0-1,1 0 1,0 1 0,0-1-1,4 6 1,-2-3 16,1-1 0,0 0 0,0 0-1,0 0 1,1 0 0,0-1 0,0 0 0,0 0 0,1-1 0,-1 0-1,1 0 1,0 0 0,0-1 0,13 4 0,-15-6-72,1 1 1,-1-2-1,0 1 1,1-1-1,-1 1 0,1-1 1,-1-1-1,1 1 1,-1-1-1,1 0 1,-1 0-1,0-1 0,0 1 1,0-1-1,1-1 1,-2 1-1,1-1 0,0 1 1,0-1-1,-1 0 1,0-1-1,0 1 1,0-1-1,0 0 0,0 0 1,5-9-1,-2 3-541,-3 6-2674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51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13560,'0'0'3767,"61"25"-3919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51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 10544,'0'0'1336,"-14"9"-922,9-6-373,-21 14 210,0 2 0,-24 21 0,30-23 19,14-12-106,0-1 0,0 1-1,0 0 1,1 0-1,0 1 1,0-1 0,1 1-1,-1 0 1,1 0 0,-6 13-1,10-17-67,0 0-1,0 0 0,0 0 1,0 1-1,0-1 0,0 0 1,1 0-1,-1 0 1,1 0-1,-1 0 0,1 0 1,0 0-1,0 0 0,-1 0 1,2 0-1,-1-1 0,0 1 1,0 0-1,0 0 1,3 1-1,2 4 106,0-1 1,1 0-1,10 7 0,40 21 473,-45-27-541,1-1 0,-1 2 0,-1-1 0,1 2 0,-1 0 0,-1 0 0,0 1 0,14 16 0,-21-22-87,-1 0 1,-1-1 0,1 1 0,0 0-1,-1 0 1,0 0 0,0 0 0,0 0-1,0 0 1,-1 0 0,1 6-1,-1-8-19,0 0 0,-1 0-1,1 1 1,0-1 0,-1 0-1,1 0 1,-1 0 0,0 0-1,0 0 1,1 0-1,-1 0 1,-1-1 0,1 1-1,0 0 1,0 0 0,-1-1-1,1 1 1,-1-1 0,1 1-1,-1-1 1,1 0-1,-1 0 1,0 1 0,-2 0-1,-17 6 89,-1-1 0,0-1 0,0-1 0,0-1 0,0-1 0,-1 0 0,1-2 0,-25-2 0,-62-8 865,102 11-714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0:54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315 499 5920,'0'0'6881,"-10"-3"-6418,4 2-384,1-1-14,0 1 1,-1 0-1,1 0 0,-1 0 0,1 1 1,-1-1-1,1 1 0,-1 1 0,1-1 1,-1 1-1,1 0 0,-9 3 1,-3 3 152,1 0 1,0 2 0,0 0 0,1 1 0,0 0 0,-19 18 0,24-19-26,1 0 0,0 1 0,0 1 0,1-1 1,0 1-1,1 1 0,1-1 0,0 1 0,-8 20 0,13-30-127,1 0-1,-1 0 0,0 1 1,1-1-1,-1 0 1,1 0-1,0 1 0,0-1 1,0 0-1,0 0 0,0 1 1,0-1-1,1 0 0,-1 0 1,1 1-1,-1-1 0,3 3 1,-2-3-18,0-1 0,0 1 0,1-1 0,-1 0 0,0 0 0,1 0 0,-1 0 0,1 0 0,-1 0 0,1 0 0,0 0 0,0 0 0,-1-1 0,1 1 0,0-1 0,0 1 0,-1-1 0,1 0 1,0 0-1,0 0 0,0 0 0,2 0 0,6 0 42,-1-1 0,1-1 0,0 1-1,-1-2 1,0 1 0,1-1 0,-1 0 0,0-1 0,0 0 0,-1-1 0,1 0 0,-1 0 0,13-11 0,-6 3 77,-1-1 0,0 0 1,-1-1-1,-1 0 0,19-32 0,-30 46-131,1-1 25,-1 0 0,1 0 0,-1-1-1,0 1 1,1 0 0,-1-1 0,0 1 0,-1 0-1,1-1 1,0 1 0,-1-1 0,1 1 0,-1-1-1,0 1 1,0-1 0,0-2 0,-9 35 613,6-12-581,0 1 0,1-1 1,1 1-1,3 36 0,-1-49-73,0 0 0,0 0 0,0 0-1,1 0 1,0-1 0,0 1 0,0-1 0,1 0 0,0 1 0,0-1 0,0 0 0,1 0 0,-1-1 0,1 1 0,0-1 0,1 0 0,-1 0-1,1 0 1,-1-1 0,7 4 0,-8-5-8,0-1-1,0 0 0,0 0 1,0 0-1,0 0 0,0 0 1,0-1-1,1 1 0,-1-1 1,0 0-1,0 0 0,1 0 1,-1-1-1,0 1 0,0-1 1,0 1-1,1-1 0,-1 0 0,0 0 1,0-1-1,0 1 0,3-3 1,5-3 32,1-1 0,-1 0 1,18-18-1,-23 20-15,8-8 10,-1 0-1,0 0 1,-1-1 0,-1-1 0,0 0 0,-1-1-1,-1 0 1,0 0 0,-2-1 0,0 0-1,-1 0 1,4-22 0,1-17 33,-2 0 0,-3-1 0,-3 0 0,-7-108 0,3 165-70,1-12 32,-2 0 0,0 0 0,0 0 0,-1 0 0,-1 0 0,-7-16 0,11 28-29,0 0 1,0 0-1,-1 0 0,1 1 1,0-1-1,-1 0 0,1 0 1,-1 1-1,1-1 0,-1 0 1,1 1-1,-1-1 0,0 0 1,1 1-1,-1-1 0,0 1 1,1-1-1,-1 1 0,0 0 1,0-1-1,0 1 0,1 0 1,-1-1-1,0 1 0,0 0 1,0 0-1,1 0 0,-3-1 1,2 2-2,0 0 1,-1-1-1,1 1 1,0 0-1,-1-1 0,1 1 1,0 0-1,0 0 1,0 0-1,0 0 1,0 0-1,0 0 1,0 1-1,0-1 1,0 1-1,-5 8 7,1 1 0,0-1-1,-4 14 1,-1 8-5,2 0 1,1 1-1,2-1 0,-2 48 0,11 134-47,-2-181 24,2-1 0,1 1 1,10 33-1,-10-51 5,0 0 0,1-1-1,0 1 1,1-1 0,1 0-1,0-1 1,1 0 0,13 16-1,-19-27 15,-1 1-1,0 0 0,1-1 1,0 0-1,0 0 0,-1 1 1,1-2-1,0 1 0,1 0 1,-1-1-1,0 1 0,0-1 1,1 0-1,-1 0 0,0 0 1,1 0-1,-1-1 0,1 0 1,0 1-1,4-1 1,-2-2 5,0 1 1,0-1-1,0 0 1,0 0-1,0 0 1,-1-1-1,1 0 1,-1 0-1,0 0 1,0-1-1,5-4 1,9-9 27,-2-1 0,1 0 0,-2-1 0,-1-1 0,0 0 0,-2-1 0,0-1 0,-2 0 0,14-35 1,-22 51-11,-1 0 39,0 0 0,1 0 1,0 0-1,0 1 0,0-1 1,1 1-1,0 0 0,6-7 0,-10 12-57,0 0-1,0 0 0,1 0 1,-1 0-1,0 0 0,1 0 1,-1 0-1,0 0 0,1 0 0,-1 0 1,0 0-1,0 0 0,1 0 1,-1 0-1,0 0 0,1 0 0,-1 0 1,0 0-1,0 0 0,1 1 1,-1-1-1,0 0 0,1 0 1,-1 0-1,0 0 0,0 1 0,0-1 1,1 0-1,-1 0 0,0 1 1,0-1-1,0 0 0,0 0 0,1 1 1,-1-1-1,0 0 0,0 0 1,0 1-1,0-1 0,0 1 0,7 16 71,-5-10-42,7 18-2,-1 0-1,-1 1 1,-1 0 0,-2 0 0,0 0-1,-1 52 1,-3-71-22,-1 0-1,0 0 1,-1-1-1,0 1 1,0 0 0,0-1-1,-1 1 1,0-1-1,0 0 1,-1 0-1,1 0 1,-1-1 0,-8 10-1,9-13-6,1 1 1,-1 0-1,0-1 0,0 1 1,0-1-1,0 0 0,0 0 0,0 0 1,0-1-1,-1 1 0,1-1 1,-1 0-1,1 0 0,-1 0 0,0 0 1,1 0-1,-1-1 0,0 0 1,1 0-1,-1 0 0,0 0 0,1 0 1,-1-1-1,0 0 0,1 1 1,-1-2-1,-3 0 0,0-1 25,1 0 0,-1 0 0,1-1 0,0 1 0,0-1 0,0-1 0,0 1 0,-8-10 0,14 13-20,-1 1-1,1 0 1,0 0-1,0-1 1,0 1 0,0 0-1,0-1 1,-1 1-1,1 0 1,0 0-1,0-1 1,0 1-1,0 0 1,0-1-1,0 1 1,0 0-1,0-1 1,0 1-1,0 0 1,0-1-1,0 1 1,0 0-1,0-1 1,0 1-1,1 0 1,-1 0-1,0-1 1,0 1-1,0 0 1,0-1-1,1 1 1,-1 0-1,13-7 124,27 1-81,-25 4-21,26-2 1,42 0 0,-47 4-37,-1-2 1,38-6-1,-21-4-34,0-1 0,55-24 0,-96 33 27,0-1 1,0 0-1,-1 0 0,1-2 0,-1 1 1,-1-1-1,1-1 0,-1 1 1,0-2-1,8-9 0,-16 17 15,-1 1 0,1-1 0,0 0 0,-1 1 0,1-1 0,-1 0 0,1 0 0,-1 1 0,0-1 0,1 0 0,-1 0 0,0 0 0,1 0 0,-1 0 0,0 1 0,0-1 0,0 0 0,0 0 0,0 0 0,0 0 0,0 0 0,0 0-1,0 0 1,0 0 0,-1-1 0,1 1 3,-1 1 0,0-1 0,0 1 0,0-1 0,1 0 0,-1 1 0,0 0 0,0-1 0,0 1 0,0-1 0,0 1 0,0 0 0,0 0 0,0-1 0,0 1-1,0 0 1,0 0 0,-2 0 0,-4 1 19,0-1-1,0 1 1,0 0 0,-1 1-1,-7 2 1,8-1-18,-1 1 0,1 0 0,-1 0 1,1 1-1,0 0 0,1 0 0,-10 10 0,5-3 16,0 0 1,-18 27-1,28-36-17,-1-1 0,1 1-1,-1 0 1,1-1 0,0 1 0,0 0 0,1 0 0,-1 0 0,0 0-1,1 0 1,0 0 0,0 0 0,0 0 0,0 0 0,0 0 0,0 0 0,1 0-1,0 3 1,0-4 0,0-1-1,0 1 1,-1 0-1,1-1 1,0 1-1,0-1 1,0 1-1,1-1 1,-1 0-1,0 1 1,1-1-1,-1 0 1,0 0 0,1 0-1,0 0 1,-1 0-1,1 0 1,-1 0-1,1 0 1,0-1-1,0 1 1,-1-1-1,1 1 1,0-1-1,0 0 1,0 0-1,0 0 1,-1 0-1,5 0 1,2-2 2,1 1 0,-1-1 0,1-1 1,-1 1-1,0-2 0,0 1 0,0-1 1,0 0-1,-1-1 0,0 0 0,0 0 0,0 0 1,9-10-1,-12 11-4,0-1-1,-1 1 1,1 0 0,-1-1-1,0 1 1,-1-1 0,1 0-1,-1 0 1,0 0 0,2-7 0,-3 8 1,-1 1 0,1-1 0,-1 1 0,0-1 0,0 0 0,0 1 1,-1-1-1,1 1 0,-1-1 0,0 0 0,0 1 0,0 0 0,0-1 1,-1 1-1,1 0 0,-4-6 0,3 6 2,0 1 1,0-1-1,0 1 1,-1-1-1,1 1 0,-1 0 1,0 0-1,1 0 1,-1 0-1,0 0 1,0 1-1,0-1 0,0 1 1,0 0-1,0 0 1,-1 0-1,1 0 0,0 0 1,-1 1-1,1 0 1,0 0-1,-5 0 0,-3 0 18,0 2 1,0-1-1,0 1 0,0 1 0,-12 4 0,23-7-21,0 0 0,-1 0 0,1 0 1,0 0-1,0 0 0,-1 0 0,1 0 0,0 0 0,0 0 0,0 0 0,-1 0 1,1 0-1,0 0 0,0 0 0,-1 0 0,1 1 0,0-1 0,0 0 0,0 0 0,-1 0 1,1 0-1,0 0 0,0 1 0,0-1 0,-1 0 0,1 0 0,0 0 0,0 0 1,0 1-1,0-1 0,0 0 0,-1 0 0,1 0 0,0 1 0,0-1 0,0 0 1,0 0-1,0 1 0,0-1 0,0 0 0,0 0 0,0 1 0,0-1 0,0 0 1,0 0-1,0 1 0,14 4 40,26 1-37,2 0-64,0 1 0,0 2 0,48 16 0,-7 6-4072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0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109 889 6520,'0'0'5016,"1"17"-4556,-1 27-8,-1 0 0,-12 72 1,-18 23 596,-3 9 301,21-91-692,7-32 185,-4 29-1,9-46-435,1-6 353,1-7-54,2-7-457,24-132 535,23-99 12,-41 207-646,2-1 0,1 2 1,29-58-1,-22 57-37,26-44 220,-40 72-266,1-1-1,1 1 0,-1 0 0,1 1 0,1-1 0,12-8 0,-19 14-44,1 1 0,-1 0 0,1 0 0,-1 0 0,1 0 0,0 0 0,-1 1 0,1-1 0,0 0 0,0 1 1,0-1-1,-1 1 0,1-1 0,0 1 0,0 0 0,0 0 0,0 0 0,0 0 0,0 0 0,0 1 0,-1-1 0,1 0 0,4 2 0,-4 0 5,0 0 0,1-1 0,-1 1 1,0 0-1,0 0 0,0 1 0,0-1 1,0 0-1,0 1 0,-1-1 0,1 1 1,-1 0-1,2 4 0,2 8 55,0 0 1,-1 0-1,-1 1 0,2 22 1,-4-29-47,0 0 1,-1 0 0,0 1 0,0-1 0,-1 0-1,0 1 1,0-1 0,-1 0 0,-1 0-1,1 0 1,-1 0 0,-1-1 0,0 1 0,0-1-1,-1 0 1,-8 12 0,7-13 26,1 1 0,-2-1 0,1 0 0,-1-1 0,0 0 0,-11 7 0,16-11-45,-1-1 0,0 0 0,0 0 1,0 0-1,0 0 0,0 0 0,0 0 0,0-1 0,0 0 0,0 1 1,0-1-1,0 0 0,0 0 0,0-1 0,0 1 0,0-1 1,0 0-1,0 1 0,0-1 0,0 0 0,1-1 0,-6-2 1,1 1 32,1 0-8,0 0 1,0 0 0,0-1-1,0 0 1,1 0-1,-1 0 1,-5-7 0,10 10-37,1 1 0,0 0 1,0-1-1,0 1 0,-1-1 1,1 1-1,0 0 1,0-1-1,0 1 0,0-1 1,0 1-1,0-1 1,0 1-1,0-1 0,0 1 1,0 0-1,0-1 1,0 1-1,0-1 0,0 1 1,0-1-1,0 1 1,1 0-1,-1-1 0,0 1 1,0-1-1,0 1 0,1 0 1,-1-1-1,15-10 112,-11 10-103,0-1 0,0 1 1,0-1-1,0 1 1,0 0-1,5 0 0,3 1 12,0 2-1,-1-1 0,23 7 1,6 1 18,19 1 0,86 13-17,-117-20-21,0-2 1,0 0 0,32-5-1,-53 3-2,0-1-1,1 0 1,-1-1-1,0 0 0,0 0 1,-1 0-1,1-1 0,-1 0 1,1 0-1,-1 0 1,-1-1-1,1 0 0,-1 0 1,1-1-1,-1 0 0,-1 0 1,1 0-1,-1 0 0,0 0 1,5-14-1,-6 13 9,0 1 0,-1-1 0,0 0-1,0 0 1,-1 0 0,0 0 0,0 0 0,-1 0-1,0-14 1,-1 16-2,1 1-1,-1-1 1,0 0-1,-1 0 1,1 1 0,-1-1-1,0 0 1,0 1-1,-1 0 1,1-1-1,-1 1 1,0 0-1,0 1 1,-7-8-1,8 9 0,0 0 0,0 0 0,0 1 0,-1-1 0,1 0 0,0 1 0,-1 0 0,1-1 0,-1 1 0,1 0 0,-1 0 0,0 0 0,1 1 0,-1-1-1,0 1 1,0-1 0,1 1 0,-1 0 0,-4 0 0,3 1 1,1 0 0,0 0-1,0 1 1,0-1 0,0 0 0,0 1-1,0 0 1,0 0 0,0 0-1,1 0 1,-1 0 0,1 1 0,-5 4-1,1 2 7,0 0 0,0 0 0,1 1 0,0-1 0,0 1 0,1 0 0,1 1 0,-5 17-1,7-17-17,0 0-1,1 0 0,0 0 1,0 0-1,1 0 0,1-1 0,0 1 1,0 0-1,1-1 0,0 0 1,1 1-1,0-1 0,1 0 0,0-1 1,1 1-1,9 12 0,-10-16-2,-1 0 1,1-1-1,0 0 0,0 0 1,0 0-1,1-1 0,-1 1 1,1-1-1,0-1 0,0 1 0,1-1 1,-1 0-1,1 0 0,0-1 1,0 0-1,-1 0 0,1-1 0,0 0 1,1 0-1,-1 0 0,0-1 1,0 0-1,0-1 0,0 1 1,14-4-1,-4-1 8,-1-1 1,0 0 0,0-2-1,-1 1 1,0-2 0,15-10-1,-4-1 20,-1-1 0,29-31-1,-46 43 3,0-1 0,0 0-1,-1 0 1,0 0 0,0-1-1,-1 0 1,6-19 0,-10 26 0,0 0 0,-1-1 0,1 1 0,-1-1 0,-1 1 0,1-1 0,-1 0 0,1 1 0,-1-1 0,0 0 0,-1 1 1,1-1-1,-1 1 0,0-1 0,0 0 0,-1 1 0,1 0 0,-1-1 0,0 1 0,0 0 0,-1 0 0,-4-7 0,-1 0 205,19 16-91,10 7-135,-4-5-9,0 1-1,-1 1 1,0 1 0,-1 0 0,0 1-1,20 20 1,-28-24 1,-1 0 0,0 1 0,0 0 0,-1 1 0,0-1 0,0 1 0,-1 0 0,5 14 0,-3-5 7,-1 1 0,-1 0 0,3 24-1,-6-24 2,-1-15-6,-1 0 1,2-1 0,-1 1 0,0-1-1,1 1 1,-1 0 0,1-1-1,0 1 1,0-1 0,1 1 0,-1-1-1,4 6 1,-5-8-1,1-1 0,-1 1 0,1-1 0,-1 1 0,1 0 0,0-1-1,-1 1 1,1-1 0,0 0 0,-1 1 0,1-1 0,0 0 0,0 1 0,-1-1 0,1 0 0,0 0 0,0 1-1,-1-1 1,1 0 0,0 0 0,0 0 0,1 0 0,23-5 13,-19 2-4,1 0 0,-1 0-1,1 0 1,10-9 0,7-10-1,0-1 0,-2-1 0,-1-2 0,0 0 0,-2-1 0,-1 0 0,-2-2 0,0 0 0,-2-1 1,11-35-1,-7 10-25,-2-2 0,-3 0 1,-2-1-1,5-107 0,-14 91 82,-3 0 0,-12-80 0,5 128 16,2 20-26,5 7-54,1-1 0,-1 0 1,1 1-1,-1-1 0,1 1 0,-1-1 0,1 1 0,0-1 1,-1 1-1,1 0 0,0-1 0,-1 1 0,1-1 1,0 1-1,0 0 0,0-1 0,-1 1 0,1 1 0,-25 62 0,18-48-10,0 1 0,1-1 0,-5 20-1,-17 148-62,22-123 34,1-1 1,7 112-1,1-77 21,-2-78 13,0 0 0,1-1 0,1 1 0,0-1 0,9 24 0,-9-31 6,0-1 0,1 1 0,0-1 0,1 1 0,0-2 1,0 1-1,1 0 0,0-1 0,0 0 0,1 0 0,10 7 0,-15-12-1,-1-1 0,1 0 0,0 0-1,0 0 1,0 0 0,0 0 0,0-1 0,0 1-1,0 0 1,0-1 0,0 0 0,0 1 0,1-1-1,-1 0 1,0 0 0,0 0 0,3-1 0,-1 0 6,0 0 0,0 0 0,0-1 0,0 0 0,0 0 1,0 0-1,-1 0 0,6-3 0,3-6 32,0 0 1,0 0-1,15-20 0,-26 29-35,10-11 33,-1 0-1,0 0 1,-2-1 0,1 0-1,-2-1 1,0 0 0,0 0-1,-1-1 1,-1 1 0,-1-1-1,4-28 1,-6 33 2,-1 9-25,0 1-1,-1-1 1,0 0 0,1 0 0,-1 1-1,0-1 1,1 0 0,-1 1 0,0-1-1,-1 0 1,1 0 0,0 1 0,0-1-1,-1 0 1,0-1 0,-7 30 184,3-13-185,1 1 0,1 0-1,0 0 1,1 0 0,1 0-1,0 20 1,1-29-18,0 1 1,1-1-1,0 1 1,0-1-1,1 0 1,0 1-1,0-1 1,0 0-1,1 0 0,0 0 1,0 0-1,0-1 1,1 1-1,0-1 1,0 0-1,0 0 1,6 5-1,-9-9 7,1 0 0,-1 1 0,1-1 0,-1 0 1,1-1-1,0 1 0,-1 0 0,1 0 0,0-1 0,0 1 0,-1-1 0,1 1 0,0-1 0,0 0 0,0 0 1,0 0-1,0 0 0,-1 0 0,1 0 0,0 0 0,0-1 0,0 1 0,0-1 0,-1 1 0,1-1 0,0 0 0,0 1 1,-1-1-1,1 0 0,1-1 0,4-4 33,0 0-1,0 0 1,0-1 0,10-13-1,-6 7 16,-5 4-29,0 0 0,0 0 0,-1-1 0,-1 0 0,1 1 0,-2-1 0,1-1 0,-1 1 0,-1 0 0,2-12 0,-5 20 36,-1 5-44,-1 10-19,2 27-1,-1-26 5,2 0 0,0 0 0,0 1 0,1-1 0,1 0 1,5 21-1,-2-25 14,0-1 1,1 0 0,0 0-1,1 0 1,14 14 0,-20-22-12,0 0 1,-1 0-1,1-1 1,0 1 0,0-1-1,0 1 1,0-1-1,0 1 1,0-1 0,0 0-1,0 1 1,0-1-1,0 0 1,0 0 0,0 0-1,0 0 1,0 0-1,0 0 1,0 0 0,0 0-1,0 0 1,0 0-1,0 0 1,0-1 0,0 1-1,1-1 1,26-15 55,-22 12-49,3-2 5,-1 0-1,0-1 1,0 0 0,-1-1 0,0 0 0,-1 0-1,1 0 1,-2-1 0,1 0 0,-1 0 0,4-11-1,-2 4 30,-1 0-1,0-1 0,-2 0 0,0 0 1,3-34-1,-6 48-31,-1 1 0,0-1 0,0 0-1,0 0 1,0 0 0,-1 0 0,1 0 0,-1 1 0,1-1-1,-1 0 1,0 0 0,0 1 0,0-1 0,-1 1 0,-2-5-1,2 1 92,4 9 14,1-1-102,0 0-1,0 0 0,0 0 1,0 0-1,0 0 1,1-1-1,-1 1 0,4 0 1,13 7 11,-9-3-2,0 1 0,-1 0 0,0 1-1,10 9 1,-17-13-13,1 0-1,-1 1 1,0-1 0,-1 0-1,1 1 1,-1 0 0,0-1-1,0 1 1,0 0 0,-1 0-1,1 0 1,0 11 0,3 11 18,2 27 20,-7-45-45,1 0-1,-1-1 1,2 1-1,-1 0 0,1-1 1,1 1-1,6 15 1,-8-22-1,0 0 0,0 1 0,0-1-1,0 0 1,1 0 0,-1 0 0,0 0 0,1-1 0,0 1 0,-1 0 0,1 0 0,0-1 0,0 1 0,0-1 0,0 0 0,0 0 0,0 0 0,1 0 0,-1 0 0,0 0 0,1 0 0,-1-1 0,0 1-1,1-1 1,-1 1 0,0-1 0,1 0 0,-1 0 0,1 0 0,-1 0 0,1-1 0,3 0 0,5-3-1,0 0 1,0-1-1,0 0 0,0-1 1,-1 0-1,0-1 0,0 0 1,-1 0-1,0-1 0,0 0 1,-1-1-1,0 0 0,0 0 1,6-11-1,-3 4 0,-1-1 0,-1 0 0,-1 0 0,-1-1-1,0 0 1,-1 0 0,-1-1 0,3-22 0,7-96 0,-4-166 0,-10 210 0,-9-37 0,7 116 0,1 14 0,0 0 0,0 0 0,0 0 0,-1 0 0,1 0 0,0 0 0,0 0 0,0 0 0,0 0 0,0 0 0,0 0 0,0-1 0,0 1 0,0 0 0,0 0 0,0 0 0,-1 0 0,1 0 0,0 0 0,0 0 0,0 0 0,0 0 0,0 0 0,0 0 0,0 0 0,0 0 0,0 0 0,-1 0 0,1 1 0,0-1 0,0 0 0,0 0 0,0 0 0,0 0 0,0 0 0,0 0 0,0 0 0,0 0 0,0 0 0,0 0 0,0 0 0,0 0 0,-1 0 0,1 0 0,0 0 0,0 1 0,0-1 0,0 0 0,0 0 0,0 0 0,0 0 0,0 0 0,0 0 0,0 0 0,0 0 0,0 0 0,0 0 0,0 1 0,0-1 0,-7 28 0,-16 204 0,23-184 0,1 1 0,16 89 0,50 152-293,-66-289 294,-1 0 1,0 1-1,1-1 1,-1 0-1,1 0 1,-1 0-1,1 0 1,0 1 0,-1-1-1,1 0 1,0 0-1,0 0 1,0 0-1,0 0 1,0-1-1,1 2 1,-2-2 4,1 0 0,-1 0 0,1 1 1,0-1-1,-1 0 0,1 0 0,-1-1 0,1 1 0,-1 0 1,1 0-1,-1 0 0,1 0 0,-1 0 0,1 0 1,-1-1-1,0 1 0,1 0 0,-1 0 0,1-1 0,-1 1 1,1 0-1,-1-1 0,0 1 0,1 0 0,-1-1 0,0 1 1,1-1-1,-1 1 0,0-1 0,0 1 0,1-1 1,-1 1-1,0 0 0,0-1 0,0 1 0,0-1 0,0 1 1,0-1-1,1 0 0,13-40 4,11-46 0,-22 76-10,-2 1 0,1 1 0,1-1 0,0 1 0,0 0 0,0-1 0,1 1 0,1 1 0,6-12 0,-9 19 0,0 0 0,-1 0 0,1-1 0,0 1 0,0 0 0,0 0 0,-1 1 0,1-1 0,0 0 0,0 1 0,0-1 0,0 1 0,0 0 0,1-1 0,-1 1 0,0 0 0,0 0 0,3 1 0,44 7 0,-32-5 0,22 5 0,-16-2 0,1-2 0,0-1 0,0 0 0,40-2 0,-36-2 0,11 0 0,-39 0 0,0 1 0,0 0 0,0 0 0,0 0 0,0 0 0,0 0 0,0 0 0,-1 0 0,1 0 0,0 0 0,0-1 0,0 1 0,0 0 0,0 0 0,0 0 0,0 0 0,0 0 0,0 0 0,0 0 0,0-1 0,0 1 0,0 0 0,0 0 0,0 0 0,0 0 0,1 0 0,-1 0 0,0 0 0,0 0 0,0 0 0,0-1 0,0 1 0,0 0 0,0 0 0,0 0 0,0 0 0,0 0 0,0 0 0,0 0 0,1 0 0,-1 0 0,0 0 0,0 0 0,0 0 0,0 0 0,0 0 0,0 0 0,0 0 0,0-1 0,0 1 0,1 0 0,-1 0 0,0 0 0,-10-2 0,4 2 0,-12 0 0,0 1 0,-23 3 0,34-3 0,0 1 0,0 0 0,1 0 0,-1 0 0,1 1 0,-1 0 0,1 1 0,0-1 0,-9 8 0,7-4 0,0 0 0,0 1 0,1 0 0,0 0 0,0 1 0,1 0 0,0 0 0,-6 15 0,9-19 0,1 0 0,0 1 0,0-1 0,0 1 0,1-1 0,0 1 0,0 0 0,0-1 0,1 1 0,0 0 0,0-1 0,1 1 0,-1 0 0,1 0 0,0-1 0,1 1 0,3 10 0,-4-15 0,0 1 0,0-1 0,0 1 0,1-1 0,-1 0 0,0 1 0,1-1 0,-1 0 0,1 0 0,-1 0 0,1 0 0,0 0 0,-1 0 0,1-1 0,0 1 0,-1 0 0,1-1 0,0 0 0,0 1 0,0-1 0,0 0 0,-1 0 0,1 0 0,0 0 0,0 0 0,0 0 0,0 0 0,-1-1 0,1 1 0,3-2 0,3 0 0,0-1 0,0 0 0,-1 0 0,1 0 0,12-9 0,-12 5 0,0 1 0,-1-1 0,1-1 0,-1 1 0,-1-1 0,0-1 0,0 1 0,9-18 0,-7 10 0,-1 0 0,-1-1 0,0 1 0,5-25 0,-11 41 0,0 0 0,0 0 0,0 0 0,0 0 0,0 0 0,0 0 0,0 0 0,0 0 0,0 0 0,0 0 0,0 0 0,0 0 0,1 0 0,-1 0 0,0 0 0,0 0 0,0 0 0,0 0 0,0 0 0,0 0 0,0 0 0,0 0 0,0 0 0,0 0 0,0 0 0,0 0 0,0 0 0,0 0 0,1 0 0,-1 0 0,0 0 0,0 0 0,0 0 0,0 0 0,0 0 0,0 0 0,0 0 0,0 0 0,0 0 0,0 0 0,0 0 0,0 0 0,0-1 0,0 1 0,0 0 0,0 0 0,0 0 0,0 0 0,0 0 0,0 0 0,0 0 0,0 0 0,0 0 0,0 0 0,0 0 0,0 0 0,3 9 0,2 15 0,-2 9 0,-3-18 0,1-1 0,1 0 0,0 0 0,1 0 0,1 0 0,6 16 0,-9-26 0,1-1 0,-1 0 0,1 0 0,0 0 0,0 0 0,0-1 0,0 1 0,1 0 0,-1-1 0,1 0 0,-1 1 0,1-1 0,0 0 0,0-1 0,0 1 0,0 0 0,6 1 0,-5-2 0,0 0 0,0 0 0,1-1 0,-1 1 0,0-1 0,1 0 0,-1-1 0,0 1 0,0-1 0,1 0 0,-1 0 0,6-2 0,0-1 0,-1 0 0,0-1 0,0 0 0,-1 0 0,0-1 0,0 0 0,0-1 0,0 1 0,-1-2 0,0 1 0,7-11 0,5-13 0,-1 0 0,-2-1 0,-2 0 0,0-1 0,-2-1 0,8-37 0,27-212 0,-39 225 0,-2 14 0,-2-1 0,-2 0 0,-3-48 0,0 72 0,1 17 0,1 0 0,-2 1 0,1-1 0,0 0 0,-1 1 0,1-1 0,-1 1 0,0-1 0,0 1 0,-2-5 0,-11 45 0,-20 144 0,15-59 0,-16 132 0,20-123 0,5-26 0,10-101 0,0-1 0,0 1 0,0-1 0,0 0 0,0 1 0,2 5 0,-1-9 0,-1 1 0,0 0 0,0-1 0,0 1 0,0-1 0,1 1 0,-1-1 0,0 1 0,1-1 0,-1 0 0,0 1 0,1-1 0,-1 1 0,0-1 0,1 1 0,-1-1 0,1 0 0,-1 1 0,1-1 0,-1 0 0,1 0 0,-1 1 0,1-1 0,-1 0 0,1 0 0,-1 0 0,1 0 0,-1 0 0,1 0 0,-1 1 0,1-1 0,0 0 0,-1-1 0,1 1 0,-1 0 0,1 0 0,-1 0 0,1 0 0,-1 0 0,1 0 0,-1-1 0,1 1 0,-1 0 0,1 0 0,-1-1 0,1 1 0,-1 0 0,1-1 0,-1 1 0,1-1 0,8-6 0,0 0 0,0-1 0,-1 0 0,0 0 0,-1-1 0,10-13 0,35-66 0,-10 18 0,-31 57 0,-10 13 0,-1 0 0,0 0 0,0 0 0,0 0 0,1 0 0,-1 0 0,0-1 0,0 1 0,0 0 0,1 0 0,-1 0 0,0 0 0,0 0 0,0 0 0,1 0 0,-1 0 0,0 0 0,0 1 0,0-1 0,1 0 0,-1 0 0,0 0 0,0 0 0,0 0 0,1 0 0,-1 0 0,0 0 0,0 0 0,0 1 0,0-1 0,1 0 0,-1 0 0,0 0 0,0 0 0,0 1 0,0-1 0,7 29 0,-2 44 0,-5-50 0,2 0 0,0-1 0,10 40 0,-12-60 0,1 1 0,0-1 0,0 1 0,0-1 0,0 0 0,0 0 0,0 1 0,1-1 0,-1 0 0,1 0 0,-1 0 0,1 0 0,0-1 0,0 1 0,0 0 0,0-1 0,0 1 0,0-1 0,0 0 0,1 0 0,-1 0 0,5 2 0,-2-2 0,-1-1 0,1 0 0,0 0 0,-1 0 0,1 0 0,0 0 0,-1-1 0,1 0 0,-1 0 0,1 0 0,7-4 0,10-4 0,-1 0 0,0-2 0,0 0 0,-1-2 0,0 0 0,35-31 0,16-18 0,-74 69 0,-1 0 0,1 1 0,0 0 0,-2 9 0,2-5 0,-3 6 0,0 0 0,2 0 0,0 0 0,1 1 0,1 0 0,1 29 0,1-46 0,0 0 0,1 0 0,-1 0 0,0-1 0,1 1 0,0 0 0,-1 0 0,1 0 0,0 0 0,0-1 0,0 1 0,0 0 0,0-1 0,1 1 0,-1-1 0,0 0 0,1 1 0,-1-1 0,1 0 0,-1 0 0,1 0 0,0 0 0,-1 0 0,1 0 0,0 0 0,0 0 0,0-1 0,-1 1 0,1-1 0,0 1 0,3-1 0,-1 1 0,0-1 0,0 0 0,-1 0 0,1-1 0,0 1 0,0-1 0,0 0 0,-1 0 0,1 0 0,-1 0 0,1 0 0,-1-1 0,1 0 0,-1 0 0,4-2 0,0-2 0,0-1 0,0 0 0,-1 0 0,0-1 0,0 0 0,-1 0 0,0 0 0,0-1 0,-1 1 0,0-1 0,-1 0 0,0 0 0,0-1 0,-1 1 0,0-1 0,1-16 0,-3 22 0,-1-1 0,1 0 0,-1 1 0,-1-1 0,1 0 0,-1 1 0,1-1 0,-1 1 0,0 0 0,-1-1 0,1 1 0,-1 0 0,0 1 0,0-1 0,0 0 0,0 1 0,-1 0 0,0-1 0,1 1 0,-1 1 0,0-1 0,0 1 0,-1-1 0,1 1 0,0 0 0,-1 1 0,1-1 0,-1 1 0,0 0 0,1 0 0,-1 0 0,-6 0 0,1 3 0,12 2 0,19 3 0,140 5 0,-51-6 0,-104-6 0,0 0 0,0 1 0,0 0 0,0 0 0,-1 1 0,1 0 0,6 2 0,-10-3 0,0 1 0,0-1 0,-1 0 0,1 1 0,-1-1 0,1 1 0,-1-1 0,0 1 0,1 0 0,-1-1 0,0 1 0,0 0 0,0 0 0,0 0 0,-1 0 0,1 0 0,-1 0 0,1 0 0,-1 0 0,1 0 0,-1 0 0,0 1 0,0-1 0,-1 3 0,1 7 0,-2 0 0,1 0 0,-2 0 0,0-1 0,0 1 0,-1 0 0,0-1 0,-1 0 0,0 0 0,-1-1 0,-8 12 0,12-19 0,2-2 0,0-1 0,-1 1 0,1-1 0,0 1 0,-1 0 0,1-1 0,-1 1 0,1-1 0,0 1 0,-1-1 0,1 1 0,-1-1 0,0 0 0,1 1 0,-1-1 0,1 0 0,-1 1 0,0-1 0,0 1 0,14-23 0,11-8 0,-14 17 0,0 0 0,1 1 0,1 0 0,-1 1 0,17-12 0,-13 12 0,-13 9 0,0 0 0,1 0 0,-1 0 0,1 1 0,-1-1 0,1 1 0,3-2 0,-5 3 0,0-1 0,1 1 0,-1 0 0,0 0 0,0 0 0,0 0 0,0 0 0,0 1 0,0-1 0,1 0 0,-1 0 0,0 1 0,0-1 0,0 1 0,0-1 0,0 1 0,0-1 0,0 1 0,0 0 0,-1-1 0,1 1 0,0 0 0,0 0 0,0 0 0,65 76 0,-43-48 0,37 37 0,-52-59 0,0 0 0,1 0 0,0-1 0,0 0 0,0 0 0,1-1 0,0 0 0,0-1 0,12 4 0,-9-4 361,-16-4 192,-19-5-2046,18 4-1985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2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164 379 2504,'0'0'10086,"-11"5"-9547,2-1-405,-2 1 98,0 0 0,0 1 0,1 0 0,0 0 0,-10 9 1,4 0 529,9-10-448,0 1 1,0 0 0,1 1-1,-10 13 1,14-17-249,1-1 0,-1 0 1,1 1-1,0 0 1,0-1-1,0 1 0,1 0 1,-1-1-1,0 1 1,1 0-1,0 0 0,0 0 1,0 0-1,0-1 0,0 1 1,1 0-1,-1 0 1,1-1-1,-1 1 0,3 4 1,-2-3 4,1 1 0,-1-1 0,1 1 0,1-1-1,-1 0 1,1 0 0,-1 0 0,1 0 0,0 0 0,0-1 0,1 1 0,-1-1 0,1 0 0,0 0 0,0 0 0,0-1 0,0 1 0,0-1-1,0 0 1,1 0 0,-1 0 0,1-1 0,-1 0 0,1 1 0,0-2 0,0 1 0,-1 0 0,1-1 0,0 0 0,0 0 0,0-1 0,-1 1 0,1-1-1,6-2 1,-7 2 0,1-1-1,0 0 0,-1 0 0,0 0 0,1-1 0,-1 1 1,0-1-1,0 0 0,-1 0 0,1-1 0,-1 1 0,1-1 0,-1 0 1,0 1-1,0-1 0,-1-1 0,1 1 0,-1 0 0,0-1 1,0 1-1,-1-1 0,3-8 0,-2 6 14,-1 0 0,0-1 1,0 1-1,0 0 0,-1 0 0,0 0 0,0 0 0,-1 0 0,0-1 1,0 1-1,-1 0 0,0 0 0,0 1 0,-6-14 0,5 16 14,1 1 0,-1-1-1,0 0 1,0 1 0,0 0 0,-4-4-1,-3-2 205,10 9-165,18 22 900,-15-21-1005,0-1 0,0 1 0,0 0 0,0-1 0,-1 1 0,1-1 0,0 0 0,0 0 0,0 0 0,0 0 0,0-1 0,0 1 0,0-1 0,0 0 0,2-1 0,0 0 10,0-1 0,0 1 0,0-1-1,-1 0 1,1-1 0,-1 1 0,6-7-1,1-2 57,0-1 0,-1 0 0,-1-1 0,11-20 0,77-173 1287,-94 199-1291,0 1-1,1-1 1,0 1-1,1 0 1,0 0-1,0 1 1,0-1-1,1 1 1,8-7-1,-13 12-77,0 1-1,0-1 1,0 0-1,0 1 1,0-1-1,0 1 1,0-1-1,0 1 1,0 0-1,0-1 1,1 1 0,-1 0-1,0 0 1,0 0-1,0 0 1,0 0-1,1 0 1,-1 0-1,0 0 1,0 0-1,0 1 1,0-1-1,0 0 1,1 1-1,-1-1 1,0 1 0,0 0-1,0-1 1,0 1-1,0 0 1,0-1-1,-1 1 1,1 0-1,0 0 1,0 0-1,0 0 1,-1 0-1,1 0 1,0 0-1,0 1 1,3 4 23,0 1 0,-1-1 1,1 1-1,-1 0 0,3 10 0,4 22 35,-2 1 0,-1 1 0,-2-1-1,-2 1 1,-2 0 0,-6 60 0,-3-25 40,-3 0 0,-34 116 0,43-186-106,-38 115 143,35-107-113,-1-1-1,-1 0 0,0 0 0,-1 0 0,0-1 1,-15 16-1,21-25-15,-1-1 0,1 1 0,-1-1 0,0 0 0,0 0 0,0 0 0,0-1 0,0 1 0,0-1 0,-1 0 0,1 0 0,0 0 0,-1 0 0,1 0 0,-1-1 0,1 1 0,-1-1 0,1 0 0,-6 0 0,7-1-4,0 1 0,0-1-1,0 1 1,0-1-1,0 0 1,0 0 0,0 0-1,0 0 1,0 0 0,1 0-1,-1-1 1,0 1 0,1-1-1,-1 1 1,1-1 0,-1 1-1,1-1 1,0 0 0,-1 0-1,1 1 1,0-1-1,0 0 1,0 0 0,1 0-1,-1-1 1,0 1 0,1 0-1,0 0 1,-1 0 0,1 0-1,0-4 1,0 0-15,0 0 0,0-1-1,0 1 1,1 0 0,0 0 0,1 0 0,-1 0-1,1 0 1,0 0 0,0 0 0,1 0-1,0 1 1,3-6 0,0 4-2,-1 0-1,1 0 1,0 1-1,1 0 1,-1 0-1,1 0 1,1 1-1,11-7 1,1 3-1,0 0 0,0 2 0,1 0 0,0 2 0,32-5 0,-19 3 0,-19 5 0,0 1 0,26 0 0,-27 1 0,1 0 0,0-1 0,17-3 0,-29 3 0,0 1 0,0-1 0,-1 0 0,1 0 0,-1 0 0,1-1 0,-1 1 0,1-1 0,-1 1 0,0-1 0,1 0 0,2-3 0,17-30 0,-7 10 0,8-13-4083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0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15776,'0'0'3559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0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13360,'0'0'1602,"12"-5"-948,29-8 95,1 1 0,74-11 0,-32 18 353,0 4 0,121 15-1,-178-12-796,42 1 600,-63 1-833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1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10448,'0'0'1896,"66"6"-1176,-5-8 200,25 2-8,17 2-64,0 2-9,2-4-103,3-10 8,9-8-112,4-1 8,6-5-248,-2 2 16,-6 0-280,-14-2 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3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0 310 5720,'0'0'9190,"14"6"-8526,-3 0-492,-7-3-108,1-1-1,0 0 1,-1 1 0,1-1-1,0-1 1,0 1 0,0-1-1,0 0 1,1 0-1,-1 0 1,0-1 0,0 0-1,0 0 1,1 0 0,-1-1-1,0 0 1,5-1-1,13-5 307,-2-2-1,1-1 0,-1 0 1,21-15-1,75-60 1348,-103 73-1358,0 0-1,-1-1 0,0-1 1,-1 0-1,-1 0 1,0-1-1,0-1 0,8-18 1,-17 30-201,0 0 0,0 0 1,0 0-1,1 0 0,0 1 1,0-1-1,4-3 0,-5-3 950,-2 10-1098,0 0 0,0-1 0,0 1-1,0 0 1,0 0 0,0 0 0,0 0 0,0 0-1,0 0 1,-1 0 0,1 0 0,0-1 0,0 1-1,0 0 1,0 0 0,0 0 0,0 0-1,0 0 1,-1 0 0,1 0 0,0 0 0,0 0-1,0 0 1,0 0 0,0 0 0,0 0 0,-1 0-1,1 0 1,0 0 0,0 0 0,0 0 0,0 0-1,0 0 1,0 0 0,-1 0 0,1 0-1,0 0 1,0 0 0,0 0 0,0 0 0,0 0-1,0 0 1,0 1 0,-1-1 0,1 0 0,0 0-1,0 0 1,0 0 0,0 0 0,0 0 0,0 0-1,0 0 1,0 1 0,0-1 0,0 0-1,0 0 1,0 0 0,0 0 0,0 0 0,0 0-1,0 1 1,-1-1 0,1 0 0,0 0 0,0 0-1,1 0 1,-1 0 0,0 0 0,0 1 0,-30 49 647,23-40-563,1 0 0,0 0 0,0 0 0,1 1 0,1 0 0,-1 0 0,2 0 0,-5 22 0,8-29-69,0-1 0,1 1-1,-1 0 1,1-1 0,0 0-1,0 1 1,0-1 0,0 1-1,1-1 1,-1 0 0,1 0-1,0 0 1,0 0 0,0 0-1,0 0 1,0 0 0,1-1-1,-1 1 1,1-1 0,0 0-1,0 0 1,3 2 0,1 1 10,0-1 0,0 0 0,0-1 0,0 1 0,1-1 0,-1-1 0,1 0 0,12 3 0,-13-5-6,0 0 1,0 0-1,0-1 0,-1 0 1,1 0-1,0 0 0,0-1 1,-1 0-1,1 0 0,6-4 1,6-4 115,34-22 0,-36 19-70,-2-1-1,0 0 0,-1-1 1,0-1-1,-1 0 0,15-25 0,7-8 186,-33 46-228,-1 1-1,1 0 1,0 0-1,0 0 1,0 0-1,0 0 0,0 0 1,3-2-1,-4 4-26,-1 0 0,0 0 0,0 0 0,0 0 0,1 0 0,-1 0 0,0 0 0,0 0 0,0 0 0,0 0 0,1 0 0,-1 0 0,0 0 0,0 0-1,0 0 1,1 0 0,-1 1 0,0-1 0,0 0 0,0 0 0,0 0 0,0 0 0,1 0 0,-1 0 0,0 1 0,0-1 0,0 0 0,0 0 0,0 0 0,0 0 0,0 0 0,0 1 0,1-1-1,-1 0 1,0 0 0,0 0 0,0 1 0,0-1 0,1 18 85,-7 116 254,3-117-259,0 10 78,3-26-139,0 0 1,0 0 0,0 0-1,0 0 1,0 0-1,0 0 1,0 0 0,0 0-1,1 0 1,-1 0-1,0-1 1,1 1 0,-1 0-1,0 0 1,1 0-1,-1 0 1,1-1 0,0 1-1,0 1 1,1-2 6,0-1 1,0 0 0,0 0 0,-1 0 0,1 0-1,0 0 1,-1 0 0,1 0 0,-1-1-1,1 1 1,-1 0 0,0-1 0,2-2-1,1 0 19,54-60 20,-41 44-61,1 0-1,36-31 0,-52 49-8,0 0 0,1 1 0,-1-1 0,1 1 0,0-1 0,-1 1 0,1 0 0,0 0 0,0 0 0,0 0 0,0 1 0,0-1 0,0 1 0,0-1 0,0 1 0,0 0 0,0 0 0,0 1 0,0-1 0,0 1 0,0-1 0,-1 1 0,1 0 0,0 0 0,5 3 0,2 2 0,0 1 0,-1 0 0,1 0 0,-2 1 0,11 11 0,-4-4 0,-5-6 0,-1 1 0,0 0 0,-1 0 0,0 1 0,0 0 0,-2 1 0,9 16 0,-12-15-50,1 2-151,-4-15 195,0 0 0,0 0 0,0 0 0,0 0 0,0 0 0,0 0 1,0 0-1,0-1 0,0 1 0,0 0 0,0 0 0,0 0 0,0 0 0,0 0 0,1 0 0,-1 0 0,0 0 0,0 0 0,0 0 0,0 0 0,0-1 0,0 1 1,0 0-1,1 0 0,-1 0 0,0 0 0,0 0 0,0 0 0,0 0 0,0 0 0,0 0 0,0 0 0,1 0 0,-1 0 0,0 0 0,0 0 0,0 0 0,0 0 1,0 1-1,0-1 0,1 0 0,-1 0 0,0 0 0,0 0 0,0 0 0,0 0 0,0 0 0,0 0 0,0 0 0,0 0 0,0 0 0,0 0 0,1 1 0,-1-1 0,0 0 1,0 0-1,0 0 0,0 0 0,0 0 0,0 0 0,0 0 0,0 1 0,0-1 0,0 0 0,0 0 0,0 0 0,0 0 0,0 0 0,0 1 0,1-3-190,-1 1 0,1-1 0,-1 1 0,0-1 0,1 1 0,-1-1 0,0 0 0,0 1 0,0-1 0,0 1 0,0-1 0,0 0 0,0 1 0,-1-1 0,0-1 0,1-1-2205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16184,'0'0'2615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5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1 320 8432,'0'0'6854,"13"1"-6216,10 1-127,36-2 1,-50-1-322,1 0-1,0-1 0,0 0 0,-1 0 0,1-1 1,-1 0-1,0-1 0,9-4 0,-4-1 152,-1 0 0,0-1 0,-1 0 0,0-1 0,0 0 0,-1-1 0,13-19 0,-11 13 100,-2 0-1,1-2 1,-2 1-1,14-38 1,-23 54-382,1-4 193,1 0 1,-1 0 0,-1 0 0,1 0 0,0-9 0,-2 16-239,0 0 0,0 0 1,0 0-1,0 0 1,1-1-1,-1 1 1,0 0-1,0 0 0,0 0 1,0-1-1,0 1 1,0 0-1,0 0 1,0-1-1,0 1 0,0 0 1,0 0-1,0 0 1,0-1-1,0 1 1,0 0-1,0 0 0,0 0 1,0-1-1,-1 1 1,1 0-1,0 0 1,0 0-1,0-1 0,0 1 1,0 0-1,0 0 1,-1 0-1,1 0 1,0 0-1,0-1 0,0 1 1,0 0-1,-1 0 1,1 0-1,0 0 1,0 0-1,0 0 0,-1 0 1,1 0-1,0 0 1,0 0-1,0-1 1,-1 1-1,1 0 0,0 0 1,0 0-1,0 0 1,-1 1-1,1-1 1,0 0-1,0 0 0,0 0 1,-1 0-1,1 0 1,0 0-1,0 0 1,0 0-1,-1 0 0,1 0 1,0 1-1,0-1 1,-13 15 320,-5 14-140,2 0 1,-25 62-1,36-77-142,1 1-1,0 0 0,1 0 1,0 0-1,2 0 0,0 0 0,0 0 1,3 29-1,-1-42-35,-1 1 1,1-1-1,-1 0 1,1 0-1,0 1 1,0-1-1,0 0 1,0 0-1,0 0 1,0 0-1,1 0 1,-1 0-1,1 0 1,-1 0-1,1-1 1,0 1 0,0-1-1,0 1 1,0-1-1,0 0 1,0 1-1,0-1 1,0 0-1,0 0 1,0-1-1,1 1 1,-1 0-1,0-1 1,1 1-1,-1-1 1,0 0-1,1 0 1,-1 0-1,5 0 1,2-1 6,1 0-1,-1 0 1,0-1 0,0 0 0,0-1 0,-1 0 0,14-6 0,2-4 26,-2 0 0,1-2 0,28-25 1,56-61 164,-46 42-38,-45 46 120,-18 14-286,1 0 0,0 0 0,0 1 0,0-1 0,0 0 0,0 1 0,0-1 0,0 1 0,1-1 0,-1 1-1,0 0 1,1-1 0,-1 3 0,-1 2 15,-3 4 10,0 1 0,1 0 0,1 0 0,0 1 0,0-1 0,-1 19 0,4-27-25,0 1 0,0-1-1,0 1 1,1-1 0,-1 0 0,1 1 0,0-1 0,0 0-1,0 1 1,0-1 0,1 0 0,-1 0 0,1 0-1,0 0 1,0 0 0,0-1 0,0 1 0,1 0-1,-1-1 1,1 0 0,-1 1 0,1-1 0,0 0 0,0 0-1,0-1 1,0 1 0,5 2 0,0-2 11,0 0 0,0 0 0,0-1 0,0 1 0,0-2 0,0 1 0,0-1 0,0-1 0,0 1 0,0-1 0,0-1 0,-1 1 0,1-1 0,0-1 0,-1 1 0,1-1 0,-1-1 0,0 1 0,0-1 0,0-1 0,0 1 0,-1-1 0,0 0 0,0-1 0,0 1 0,-1-1 0,1 0 0,-2-1 0,1 1 0,-1-1 0,1 0 0,3-10 0,-7 15-5,0-1 0,-1 1-1,1-1 1,-1 1 0,1-1 0,-1 1-1,0-1 1,0 1 0,0-1-1,0 1 1,0-1 0,-1 1-1,1-1 1,-1 1 0,1-1-1,-1 1 1,0-1 0,0 1-1,-2-2 1,1 0 7,0 1 0,-1 0-1,0 0 1,0 0 0,0 0-1,0 0 1,0 1 0,0 0-1,-1-1 1,-7-2 0,1 0 13,-1 1 0,0 1 0,0-1 1,-1 2-1,1 0 0,-1 0 0,-17 0 0,-27 11 189,56-9-225,0 0 0,1 0 1,-1 0-1,0 0 0,0 0 1,0 0-1,0 1 0,0-1 1,0 0-1,0 0 0,0 0 1,0 0-1,0 0 0,0 0 1,0 0-1,0 0 0,0 1 1,0-1-1,0 0 0,0 0 1,0 0-1,0 0 0,0 0 0,0 0 1,0 0-1,0 0 0,0 1 1,0-1-1,-1 0 0,1 0 1,0 0-1,0 0 0,0 0 1,0 0-1,0 0 0,0 0 1,0 0-1,0 0 0,0 0 1,0 1-1,-1-1 0,1 0 1,0 0-1,0 0 0,0 0 1,0 0-1,0 0 0,0 0 1,0 0-1,0 0 0,-1 0 1,1 0-1,0 0 0,0 0 1,0 0-1,0 0 0,0 0 0,0 0 1,0 0-1,0 0 0,-1 0 1,1 0-1,0-1 0,0 1 1,0 0-1,0 0 0,0 0 1,0 0-1,11 2 62,31-8-18,44-14-1,-50 11-35,0 1 0,42-3 0,-56 10 16,1 0-1,30 3 1,-45 0-16,1-1 1,-1 1-1,1 0 1,-1 1-1,0 0 1,0 0-1,0 1 1,14 9-1,-19-11-6,-1 0 0,0 1 0,1-1 0,-1 1 0,0 0 0,0-1 0,0 1 0,0 0-1,-1 0 1,1 0 0,-1 1 0,0-1 0,0 0 0,0 0 0,0 1 0,-1-1 0,1 1 0,-1-1 0,0 0 0,0 1 0,0-1 0,0 1 0,-2 5 0,0 5 17,-1-1 1,0 0 0,-1 0 0,-8 17 0,1 2 166,11-32-183,0 0-1,0 0 0,0 0 0,0 0 1,0 0-1,0 0 0,0 0 1,1 0-1,-1 0 0,0 0 0,0 0 1,0 0-1,0 0 0,0 0 0,0 0 1,0 0-1,0 0 0,0 0 1,0 0-1,0 0 0,0 0 0,0 0 1,0 0-1,0 0 0,0 0 0,0 0 1,0 0-1,0 0 0,0 0 1,0 0-1,1 0 0,-1 1 0,0-1 1,0 0-1,9-19 48,2-4-51,2 1 0,1-1 0,0 2 0,30-34 0,-42 53 0,-1 0 0,0 0 0,1 1 0,-1-1 0,1 1 0,0-1 0,-1 1 0,1 0 0,0-1 0,0 1 0,0 0 0,0 0 0,0 0 0,0 1 0,0-1 0,0 0 0,0 1 0,0 0 0,0-1 0,1 1 0,-1 0 0,0 0 0,0 0 0,3 0 0,-1 2 0,0 0 0,0 0 0,0 0 0,0 1 0,-1 0 0,1-1 0,0 1 0,-1 0 0,0 1 0,3 3 0,11 12 0,-1 2 0,-1 0 0,14 26 0,-14-20 0,31 38 0,-19-43 0,-27-22-2,0 0 0,0 0-1,0 1 1,0-1 0,0 0 0,0 0 0,1 0-1,-1 0 1,0 0 0,0 0 0,0 0 0,0 0-1,0 0 1,1 0 0,-1 0 0,0 0 0,0 1-1,0-1 1,0 0 0,1 0 0,-1 0 0,0 0-1,0 0 1,0 0 0,0-1 0,1 1 0,-1 0-1,0 0 1,0 0 0,0 0 0,0 0 0,1 0-1,-1 0 1,0 0 0,0 0 0,0 0-1,0 0 1,0-1 0,1 1 0,-1 0 0,0 0-1,0 0 1,0 0 0,0 0 0,0 0 0,0-1-1,0 1 1,0 0 0,0 0 0,0 0 0,0 0-1,0-1 1,1 1 0,-1 0 0,0 0 0,0 0-1,0 0 1,0-1 0,0 1 0,-1 0 0,1-16-527,-13-18-1286,-1 1-1,-24-42 0,35 69 696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5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23 15472,'0'0'408,"-88"-10"-8,35 4-41,23-1 9,22 7 112,4 4 0,8-1-184,10 1 8,20 2-88,23 2 8,28 8-176,1 0 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9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404 561 5016,'0'0'6032,"-13"-4"-5422,6 2-515,-1-1 25,-1 0 0,1 1 0,-1 0 0,0 1-1,1 0 1,-1 0 0,0 1 0,0 0 0,-16 2 0,4 3 214,0 2-1,1 0 1,0 1 0,1 1 0,0 0 0,0 2 0,1 0 0,0 2 0,1-1 0,1 2 0,0 0 0,-24 29 0,38-41-252,0-1 0,1 1 0,-1 0-1,1 0 1,0 0 0,0 0 0,0 1 0,0-1 0,0 0 0,0 0 0,0 1 0,1-1 0,-1 0 0,1 1-1,0-1 1,0 0 0,0 1 0,0-1 0,0 1 0,1 2 0,0-1-1,0-1 0,0 0-1,1 0 1,-1 0 0,1 0 0,0-1 0,0 1 0,0 0 0,0-1-1,0 1 1,1-1 0,-1 0 0,5 4 0,-2-3 0,0 0 0,1 0 0,-1-1 1,0 1-1,1-1 0,0 0 0,0 0 0,7 0 1,48 5 371,-51-7-380,0 0 1,0-1-1,0 0 1,0 0-1,0-1 1,0 0-1,-1-1 1,1 0-1,-1-1 1,0 0 0,0 0-1,0-1 1,0 0-1,-1-1 1,0 0-1,10-9 1,7-9 166,-2-1 1,-1-1-1,27-41 1,-28 38-76,-6 6-47,0-1-1,-2 0 1,0-1 0,-2 0-1,-1-1 1,-1 0 0,-1 0-1,-1-1 1,-1 0 0,-2-1-1,2-32 1,-6-115 372,-2 147-377,2 24-79,0 0 1,-1 1 0,0-1 0,0 0 0,0 0 0,0 0 0,0 1-1,-3-6 1,3 9-23,1-1-1,0 0 1,-1 1-1,1-1 1,-1 0-1,1 1 1,0-1-1,-1 1 1,1-1-1,-1 1 1,0-1-1,1 1 1,-1-1-1,1 1 1,-1 0-1,0-1 1,1 1-1,-1 0 1,0-1-1,1 1 1,-1 0-1,0 0 1,0 0-1,1 0 1,-1 0-1,0 0 1,0 0-1,1 0 1,-1 0-1,0 0 1,1 0-1,-1 0 1,0 0-1,0 0 1,1 1-1,-1-1 1,0 0-1,1 1 1,-1-1-1,0 0 1,1 1-1,-1-1 1,1 1-1,-1-1 1,1 1-1,-1-1 1,1 1-1,-2 1 1,-8 9 45,0 2 0,0-1 0,1 1 1,1 1-1,0-1 0,1 1 0,-7 20 0,2-1 27,2 1-1,-8 44 1,11-40 28,1 1 0,0 72-1,7-90-52,1-1 0,0 1 1,2-1-1,0 0 0,1 0 0,1 0 0,11 25 0,-11-34-29,-2 1 12,2-1 0,-1 0 1,2 0-1,8 12 1,-12-20-31,-1 0 1,1 0-1,0-1 0,0 1 1,0-1-1,0 0 0,0 1 1,0-1-1,1 0 1,-1-1-1,1 1 0,0-1 1,-1 0-1,1 0 1,0 0-1,0 0 0,-1 0 1,6-1-1,4 0 10,-1 0-1,0-2 0,1 0 1,-1 0-1,0-1 1,0 0-1,0-1 1,-1 0-1,1-1 0,-1-1 1,0 0-1,0 0 1,-1-1-1,0 0 1,0-1-1,-1 0 0,0 0 1,0-1-1,-1-1 1,0 1-1,0-1 1,-1 0-1,-1-1 0,0 0 1,0 0-1,7-21 1,-11 26 10,-1 0 0,0 0 0,0 0 0,-1 0 1,1 1-1,-1-1 0,-1-11 0,1 16-23,-1 0 0,1 0-1,0 0 1,0 0 0,0 0 0,-1-1-1,1 1 1,0 0 0,-1 0 0,1 0-1,-1 0 1,0 0 0,1 0 0,-1 0 0,0 0-1,1 1 1,-1-1 0,0 0 0,0 0-1,0 0 1,0 1 0,0-1 0,0 0-1,0 1 1,0-1 0,0 1 0,0 0 0,0-1-1,0 1 1,0 0 0,0-1 0,-1 1-1,1 0 1,0 0 0,0 0 0,0 0-1,0 0 1,-1 0 0,1 0 0,0 1 0,0-1-1,0 0 1,0 1 0,0-1 0,0 1-1,-2 0 1,-6 2 13,0 1 0,0 0 0,1 1-1,0 0 1,0 0 0,0 1 0,0 0 0,1 0 0,0 1-1,-12 14 1,15-15-14,0 0 0,0 0 0,1 0 0,-1 1 0,2 0 0,-1-1 0,1 1 0,0 0-1,0 0 1,0 1 0,1-1 0,1 0 0,-1 0 0,1 1 0,1 7 0,1-4 6,0 0 1,1 0-1,1-1 0,0 1 1,0-1-1,1 0 1,0 0-1,1 0 0,0-1 1,1 0-1,-1 0 1,2-1-1,-1 0 0,16 13 1,-17-18-4,-1 1 1,1-1 0,0 0 0,0-1-1,0 0 1,0 0 0,0 0 0,1-1-1,-1 1 1,1-2 0,-1 1-1,1-1 1,-1 0 0,1 0 0,7-2-1,-2 1 19,1-2-1,0 0 0,-1 0 0,0-1 0,0 0 1,21-12-1,41-33 201,-12 7 45,-54 37-205,0-1 0,-1 0-1,9-8 1,7-7 155,-23 21-220,0 0 1,0 0-1,1-1 1,-1 1-1,0 0 0,0 0 1,1 0-1,-1-1 0,0 1 1,0 0-1,1 0 1,-1 0-1,0 0 0,1 0 1,-1 0-1,0-1 1,1 1-1,-1 0 0,0 0 1,1 0-1,-1 0 0,0 0 1,0 0-1,1 0 1,-1 0-1,0 0 0,1 1 1,-1-1-1,0 0 1,1 0-1,-1 0 0,0 0 1,1 0-1,-1 0 0,0 1 1,0-1-1,1 0 1,-1 0-1,0 0 0,0 1 1,0-1-1,1 0 0,-1 0 1,0 1-1,0-1 1,0 0-1,0 0 0,1 1 1,-1-1-1,0 0 1,0 1-1,0-1 0,0 0 1,0 1-1,0-1 0,0 0 1,0 1-1,0-1 1,0 0-1,0 1 0,0-1 1,0 0-1,0 0 1,0 1-1,0 0 0,-3 27 124,2-23-90,-16 72 222,2-16-109,15-60-152,0-1 0,0 1 0,-1 0 0,1 0 0,0-1 0,0 1 0,0 0 0,0 0 0,0-1 0,0 1 0,0 0 0,0 0 0,0 0 0,1-1 0,-1 1 0,0 0 0,0 0 0,1-1 0,-1 1 0,1 1 0,0-2 0,-1 0 0,1 0 0,-1 0 0,1 0 0,-1 0 0,1 0 0,-1 0 0,1 0 0,-1 0 0,1 0 0,-1 0 0,1 0 0,-1 0 0,1 0 0,-1 0 0,1 0 0,-1-1 0,1 1 0,-1 0 0,0 0 0,1-1 0,-1 1 0,1-1 0,30-25 0,-27 22 0,25-26 0,-15 15 0,0 1 0,1 1 0,1 0 0,27-18 0,-41 30 0,0 0 0,0 1 0,0-1 0,0 0 0,0 1 0,0-1 0,0 1 0,0 0 0,0 0 0,1 0 0,-1 0 0,0 0 0,0 0 0,0 1 0,0-1 0,0 1 0,0-1 0,0 1 0,0 0 0,0 0 0,0-1 0,0 2 0,0-1 0,-1 0 0,1 0 0,0 0 0,-1 1 0,1-1 0,-1 1 0,1 0 0,1 2 0,5 7 0,0 0 0,0 0 0,10 23 0,-12-21 0,2 2 0,-4-7 0,-1-1 0,2 0 0,-1 0 0,1 0 0,7 8 0,-11-13 0,1-1 0,-1 0 0,1 0 0,-1 1 0,1-1 0,0 0 0,-1 0 0,1 0 0,0-1 0,0 1 0,0 0 0,0-1 0,0 1 0,0-1 0,0 0 0,0 1 0,0-1 0,0 0 0,0 0 0,0-1 0,0 1 0,-1 0 0,1-1 0,0 1 0,0-1 0,0 1 0,2-2 0,3-1 0,-1-1 0,0 1 0,0-1 0,0-1 0,0 1 0,0-1 0,-1 0 0,0 0 0,5-7 0,7-9 0,13-25 0,-27 41 0,7-9 0,14-23 0,-1-1 0,35-82 0,-57 118 0,-1 2 0,0-1 0,0 1 0,0-1 0,0 1 0,0-1 0,0 1 0,0-1 0,0 1 0,0-1 0,1 1 0,-1 0 0,0-1 0,0 1 0,1-1 0,-1 1 0,0 0 0,1-1 0,-1 1 0,0 0 0,1-1 0,-1 1 0,0 0 0,1-1 0,0 1 0,-1 0 0,0 0 0,0 0 0,0 0 0,0-1 0,1 1 0,-1 0 0,0 0 0,0 0 0,0 0 0,0 0 0,0 0 0,1 0 0,-1 0 0,0 0 0,0 0 0,0 0 0,0 0 0,0 0 0,1 0 0,-1 0 0,0 1 0,0-1 0,0 0 0,0 0 0,0 0 0,1 0 0,-1 0 0,0 0 0,0 0 0,0 0 0,0 0 0,0 0 0,0 1 0,0-1 0,0 0 0,1 0 0,-1 0 0,0 0 0,0 0 0,0 1 0,0-1 0,0 0 0,0 0 0,0 0 0,0 0 0,0 0 0,0 1 0,0-1 0,0 0 0,0 0 0,0 11 0,-3 22 0,2 35 0,-3 30 0,3-87 0,-1 1 0,0 0 0,-1 0 0,-1-1 0,0 1 0,-5 10 0,8-20 0,0 0 0,0 0 0,0-1 0,0 1 0,0-1 0,0 1 0,-1-1 0,1 1 0,0-1 0,-1 0 0,1 1 0,-1-1 0,1 0 0,-1 0 0,1 0 0,-1 0 0,0-1 0,0 1 0,1 0 0,-4 0 0,3-1 0,-1 0 0,0 0 0,0 0 0,1 0 0,-1 0 0,0-1 0,1 1 0,-1-1 0,0 0 0,1 0 0,-1 0 0,-3-2 0,-2-2 0,0 0 0,0 0 0,1-1 0,0 0 0,0 0 0,1-1 0,-8-10 0,-24-40 0,30 50 0,9 13 0,6 6 0,1-1 0,1 0 0,-1-1 0,1 0 0,1 0 0,0-1 0,1 0 0,-1-1 0,2 0 0,-1 0 0,1-2 0,25 12 0,-29-15 0,0 0 0,1-1 0,0 1 0,-1-2 0,1 1 0,0-1 0,0-1 0,0 0 0,0 0 0,0 0 0,0-1 0,0-1 0,-1 1 0,1-1 0,0-1 0,-1 0 0,0 0 0,1-1 0,-1 0 0,12-8 0,-4 1 0,-1-1 0,21-21 0,-30 27 0,0-1 0,-1 1 0,1-1 0,-2-1 0,1 1 0,-1-1 0,7-15 0,6-17 0,-26 53 0,2 4 0,0 0 0,2 0 0,-7 31 0,11-39 0,0 0 0,0 1 0,1-1 0,0 0 0,1 0 0,0 0 0,0 0 0,1 0 0,5 14 0,-7-21 0,1 0 0,0-1 0,0 1 0,0 0 0,0 0 0,0 0 0,1-1 0,-1 1 0,1-1 0,-1 1 0,1-1 0,-1 0 0,1 1 0,0-1 0,-1 0 0,1 0 0,0 0 0,0 0 0,0 0 0,0-1 0,0 1 0,0-1 0,0 1 0,0-1 0,0 0 0,0 1 0,0-1 0,0 0 0,1 0 0,-1-1 0,0 1 0,0 0 0,2-1 0,5-1 0,-1-1 0,0 1 0,0-1 0,0-1 0,-1 1 0,15-10 0,-7 2 0,1 0 0,-2-2 0,0 0 0,0 0 0,-1-2 0,21-29 0,-18 20 0,-1-2 0,-1 0 0,18-52 0,-7-2 0,-4-1 0,11-97 0,-28 158 0,-3 12 0,5-44 0,-5 48 0,-1 0 0,0 0 0,-1 0 0,1 0 0,-1 0 0,0 1 0,0-1 0,0 0 0,0 1 0,-3-7 0,3 9 0,1 1 0,0-1 0,-1 1 0,1-1 0,-1 1 0,1 0 0,0-1 0,-1 1 0,1 0 0,-1-1 0,1 1 0,-1 0 0,1 0 0,-1-1 0,1 1 0,-1 0 0,0 0 0,1 0 0,-1 0 0,1 0 0,-1 0 0,1 0 0,-1 0 0,1 0 0,-1 0 0,0 0 0,1 0 0,-1 0 0,1 0 0,-1 0 0,1 0 0,-1 1 0,1-1 0,-1 0 0,1 0 0,-2 1 0,1 0 0,-1 0 0,0 1 0,1-1 0,-1 0 0,1 0 0,0 1 0,-1-1 0,1 1 0,0-1 0,-2 4 0,-12 26 0,1 0 0,1 2 0,2-1 0,2 1 0,0 1 0,3-1 0,0 1 0,3 0 0,0 50 0,3-54 0,1 0 0,2 0 0,1 0 0,1 0 0,17 54 0,-21-82 0,-1 0 0,1 0 0,0-1 0,0 1 0,-1 0 0,1 0 0,0-1 0,1 1 0,-1-1 0,0 1 0,0-1 0,1 0 0,-1 1 0,1-1 0,-1 0 0,1 0 0,-1 0 0,1 0 0,0 0 0,-1 0 0,1 0 0,0-1 0,0 1 0,3 0 0,-2-1 0,1 0 0,-1-1 0,1 1 0,-1-1 0,1 0 0,-1 0 0,1 0 0,-1 0 0,0-1 0,0 1 0,6-4 0,92-62 0,-99 66 0,0-1 0,-1 1 0,1 0 0,0 0 0,0 0 0,0 0 0,0 1 0,0-1 0,0 0 0,0 1 0,3-1 0,-4 1 0,-1 0 0,1 0 0,0 0 0,-1 0 0,1 1 0,0-1 0,-1 0 0,1 0 0,0 0 0,-1 1 0,1-1 0,0 0 0,-1 1 0,1-1 0,-1 1 0,1-1 0,-1 1 0,1-1 0,-1 1 0,1-1 0,-1 1 0,0-1 0,1 2 0,1 2 0,-1 1 0,0-1 0,0 0 0,0 1 0,0 0 0,-1-1 0,0 1 0,0-1 0,-1 7 0,-2 50 0,-3 76 0,6-136 0,0 0 0,0 0 0,0 0 0,0 0 0,0 0 0,0 0 0,0 0 0,0 0 0,1 0 0,-1 0 0,0 0 0,1 0 0,-1 0 0,0 0 0,1-1 0,0 1 0,-1 0 0,1 1 0,0-2 0,-1 0 0,1 0 0,0 1 0,-1-1 0,1 0 0,-1 0 0,1 0 0,-1 0 0,1 0 0,-1 0 0,1 0 0,0 0 0,-1 0 0,1 0 0,-1 0 0,1 0 0,-1 0 0,1 0 0,0 0 0,-1 0 0,1-1 0,0 1 0,4-3 0,0-1 0,0 1 0,0-1 0,7-6 0,-7 6 0,27-27 0,22-18 0,-54 49 0,-1 1 0,1-1 0,0 0 0,0 0 0,0 0 0,0 1 0,0-1 0,0 0 0,0 0 0,0 1 0,0-1 0,0 0 0,0 0 0,0 1 0,0-1 0,0 0 0,0 0 0,0 0 0,0 1 0,0-1 0,0 0 0,0 0 0,0 1 0,0-1 0,0 0 0,0 0 0,1 0 0,-1 1 0,0-1 0,0 0 0,0 0 0,0 0 0,0 0 0,1 1 0,-1-1 0,0 0 0,0 0 0,0 0 0,1 0 0,-1 0 0,0 0 0,0 1 0,1-1 0,-1 0 0,0 0 0,0 0 0,0 0 0,1 0 0,-1 0 0,0 0 0,0 0 0,1 0 0,-1 0 0,0 0 0,0 0 0,1 0 0,-1 0 0,0-1 0,0 1 0,0 0 0,1 0 0,-1 0 0,0 0 0,0 0 0,0 0 0,1-1 0,-1 1 0,0 0 0,0 0 0,-5 22 0,-14 27 0,-2-2 0,-2 0 0,-3-1 0,-1-1 0,-50 62 0,65-94 0,-1 0 0,1-2 0,-2 1 0,0-2 0,0 0 0,-21 11 0,35-21 0,0 1 0,-1-1 0,1 0 0,0 0 0,-1 1 0,1-1 0,0 0 0,-1 0 0,1 0 0,-1 1 0,1-1 0,0 0 0,-1 0 0,1 0 0,-1 0 0,1 0 0,-1 0 0,1 0 0,-1 0 0,1 0 0,0 0 0,-1 0 0,1 0 0,-1 0 0,1 0 0,0 0 0,-1-1 0,1 1 0,-1 0 0,0-1 0,1-11 0,10-16 0,-1 11 0,1 0 0,1 1 0,0 1 0,1 0 0,0 0 0,1 1 0,1 1 0,1 0 0,0 1 0,0 0 0,1 1 0,0 1 0,29-13 0,-4 5 0,1 3 0,1 0 0,0 3 0,77-11 0,-97 19 0,0 0 0,0-2 0,-1-1 0,41-17 0,-62 24 19,-1 0 1,0-1-1,1 1 1,-1 0-1,0 0 1,1 0-1,-1-1 0,0 1 1,0 0-1,1 0 1,-1-1-1,0 1 0,0 0 1,0 0-1,1-1 1,-1 1-1,0 0 1,0-1-1,0 1 0,0 0 1,0-1-1,1 1 1,-1-1-1,0 1 0,0 0 1,0-1-1,0 1 1,0 0-1,0-1 1,0 1-1,0 0 0,0-1 1,-1 1-1,1-1 1,0 1-1,0 0 0,0-1 1,0 1-1,0 0 1,-1 0-1,1-1 1,0 1-1,0 0 0,-1-1 1,-5-5-4939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15072,'0'0'1690,"10"3"-1203,38 9 166,89 10-1,63-6 414,-75-7-300,191-1 2127,-315-8-2875,3 0 63,0 0 0,0 0 0,0-1-1,0 1 1,0-1 0,0 0 0,4-1-1,-9 1-165,1 1 0,0 0 0,0-1-1,-1 1 1,1 0 0,0-1 0,0 1-1,-1 0 1,1-1 0,0 1 0,-1 0-1,1 0 1,0-1 0,-1 1 0,1 0-1,0 0 1,-1 0 0,1 0 0,-1-1 0,1 1-1,0 0 1,-1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09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37 16687,'0'0'1216,"-66"-31"-864,62 25 264,0 6 480,8 0-624,0 2-112,6 2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31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115 480 9040,'0'0'1592,"-12"8"-1142,0-1-237,-2 1 170,0 0 1,1 1-1,1 1 0,-13 11 1,25-21-339,0 0 0,-1 1 0,1-1 0,0 0 0,0 0 0,0 1 1,0-1-1,-1 0 0,1 0 0,0 0 0,0 0 0,0 1 0,-1-1 1,1 0-1,0 0 0,0 0 0,-1 0 0,1 0 0,0 0 0,0 0 1,-1 0-1,1 0 0,0 0 0,-1 0 0,1 0 0,0 0 0,0 0 1,-1 0-1,1 0 0,0 0 0,0 0 0,-1 0 0,1 0 0,0 0 1,0 0-1,-1 0 0,1 0 0,0-1 0,0 1 0,-1 0 0,1 0 0,0 0 1,0 0-1,0-1 0,-1 1 0,1 0 0,0-1 0,0 1 35,-1-1 0,1 0-1,0 0 1,0 0 0,-1 0-1,1 0 1,0 0 0,0 0-1,0 0 1,0 0 0,0 0-1,0 1 1,1-1 0,-1 0-1,0 0 1,1-1 0,125-301 4540,-117 286-4230,1 1 1,1 0 0,0 1 0,1 1 0,1-1-1,0 2 1,0 0 0,2 0 0,30-20 0,-41 31-264,-1 0 1,1 0-1,-1 0 0,1 1 1,0-1-1,0 1 1,-1 0-1,1 0 1,0 0-1,0 1 1,0-1-1,0 1 1,1 0-1,-1 0 1,0 0-1,6 2 1,-7-1-60,0 0-1,0 0 1,0 0 0,0 1 0,0-1 0,0 1 0,0 0 0,-1 0 0,1 0 0,0 0 0,-1 0 0,0 0 0,0 1-1,0-1 1,0 1 0,0 0 0,0 0 0,0 0 0,-1-1 0,0 1 0,2 4 0,2 11 104,0 0 1,-1 1-1,0-1 1,-2 1-1,0 37 1,-12 96 837,12-94-414,-2-54-399,0-1 214,5-11-95,27-53-243,37-63 64,-58 108-127,0 0 1,1 1-1,0 0 0,2 1 1,19-16-1,-23 21-10,-4 3 0,1 1 0,-1-1 0,12-6 0,-17 12 0,0-1 0,0 1 0,0-1 0,0 1 0,0-1 0,0 1 0,0-1 0,0 1 0,0 0 0,0-1 0,0 1 0,0 0 0,0 0 0,0 0 0,0 0 0,0 0 0,0 0 0,0 0 0,0 0 0,0 1 0,0-1 0,0 0 0,0 1 0,0-1 0,0 0 0,0 1 0,0-1 0,0 1 0,0 0 0,0-1 0,-1 1 0,1 0 0,0-1 0,1 3 0,1 2 0,0 1 0,0-1 0,0 1 0,-1 0 0,0 0 0,0 0 0,-1 0 0,0 0 0,0 0 0,0 0 0,0 7 0,-2 10 0,-4 39 0,0 3 0,5-65 0,0 1 0,0-1 0,-1 0 0,1 1 0,0-1 0,0 0 0,0 0 0,0 1 0,0-1 0,0 0 0,0 1 0,0-1 0,1 0 0,-1 0 0,0 1 0,0-1 0,0 0 0,0 0 0,0 1 0,0-1 0,0 0 0,1 0 0,-1 1 0,0-1 0,0 0 0,0 0 0,1 0 0,-1 1 0,0-1 0,0 0 0,0 0 0,1 0 0,-1 0 0,0 1 0,0-1 0,1 0 0,-1 0 0,0 0 0,1 0 0,-1 0 0,0 0 0,0 0 0,1 0 0,-1 0 0,0 0 0,1 0 0,-1 0 0,0 0 0,0 0 0,1 0 0,-1 0 0,0 0 0,0 0 0,1-1 0,-1 1 0,14-9 0,-12 8 0,49-46 0,-36 33 0,0 0 0,29-21 0,-40 33 0,20-11 0,-24 13 0,1 0 0,0 0 0,-1-1 0,1 1 0,-1 0 0,1 0 0,-1 0 0,1 0 0,-1 0 0,1 0 0,-1 0 0,1 0 0,0 0 0,-1 0 0,1 0 0,-1 1 0,1-1 0,-1 0 0,1 0 0,-1 0 0,1 1 0,-1-1 0,1 0 0,-1 1 0,0-1 0,1 0 0,-1 1 0,1-1 0,-1 0 0,0 1 0,1-1 0,-1 1 0,0-1 0,1 1 0,-1-1 0,0 1 0,0-1 0,1 2 0,3 16 0,0 1 0,0 0 0,0 31 0,1 6 0,-2-36 0,-2-10 0,0 0 0,1 1 0,0-1 0,6 17 0,-7-24 0,0-1 0,0 0 0,1 0 0,-1 0 0,0 0 0,1 0 0,-1 0 0,1 0 0,0 0 0,0 0 0,-1-1 0,1 1 0,0-1 0,1 1 0,-1-1 0,0 0 0,0 0 0,0 0 0,1 0 0,-1 0 0,0-1 0,1 1 0,-1-1 0,1 1 0,3-1 0,3 0 0,0 0 0,-1-1 0,1 0 0,0-1 0,0 0 0,-1-1 0,1 1 0,-1-1 0,0-1 0,1 0 0,-2 0 0,1 0 0,11-9 0,7-9 0,0 0 0,28-32 0,-25 24 0,-9 9 0,-1 0 0,-1 0 0,-1-2 0,27-46 0,-35 53 0,-7 13 0,0 1 0,-1-1 0,1 0 0,-1 0 0,0 1 0,1-1 0,-1 0 0,0 0 0,-1 0 0,1 0 0,-1-1 0,1 1 0,-1 0 0,0 0 0,0-4 0,0 6 0,0 1 0,0-1 0,0 1 0,-1-1 0,1 1 0,0-1 0,0 1 0,0-1 0,0 1 0,-1-1 0,1 1 0,0-1 0,0 1 0,-1 0 0,1-1 0,0 1 0,-1 0 0,1-1 0,0 1 0,-1 0 0,1-1 0,0 1 0,-1 0 0,1 0 0,-1-1 0,1 1 0,-1 0 0,0 0 0,-15 3 0,-15 16 0,18-8 0,0 1 0,0 0 0,1 1 0,1 0 0,0 1 0,1 1 0,1-1 0,0 2 0,1-1 0,0 1 0,-6 19 0,7-12 0,1 0 0,1 0 0,0 0 0,2 0 0,1 1 0,1-1 0,3 45 0,-2-64 0,0 1 0,1 0 0,0 0 0,-1-1 0,1 1 0,3 6 0,-4-11 0,0 1 0,0-1 0,1 1 0,-1-1 0,0 1 0,1-1 0,-1 1 0,0-1 0,1 1 0,-1-1 0,1 1 0,-1-1 0,1 1 0,-1-1 0,1 0 0,-1 0 0,1 1 0,-1-1 0,1 0 0,0 1 0,0-1 0,0 0 0,0 0 0,0-1 0,0 1 0,0 0 0,0 0 0,0 0 0,0-1 0,0 1 0,0-1 0,0 1 0,-1 0 0,1-1 0,0 0 0,0 1 0,-1-1 0,2-1 0,5-5 0,0-1 0,-1-1 0,0 1 0,0-1 0,-1 0 0,0 0 0,-1-1 0,4-12 0,2-1 0,11-31 0,15-58 0,-24 69 0,-12 43 0,0 0 0,0 0 0,0 0 0,0 0 0,0-1 0,0 1 0,0 0 0,0 0 0,0 0 0,0 0 0,0-1 0,0 1 0,0 0 0,0 0 0,0 0 0,0 0 0,0 0 0,0-1 0,0 1 0,0 0 0,0 0 0,0 0 0,1 0 0,-1 0 0,0-1 0,0 1 0,0 0 0,0 0 0,0 0 0,0 0 0,1 0 0,-1 0 0,0 0 0,0 0 0,0 0 0,0 0 0,0-1 0,1 1 0,-1 0 0,0 0 0,0 0 0,0 0 0,0 0 0,0 0 0,1 0 0,-1 0 0,0 0 0,0 0 0,0 0 0,1 1 0,3 9 0,3 23 0,-7-28 0,1-1 0,5 27 0,13 46 0,-16-70 0,-1 0 0,1 0 0,-1-1 0,2 1 0,-1 0 0,1-1 0,0 0 0,0 0 0,1 0 0,0-1 0,0 0 0,11 10 0,-14-14 0,0-1 0,0 1 0,0 0 0,0-1 0,0 1 0,0-1 0,0 0 0,1 1 0,-1-1 0,0 0 0,0 0 0,0-1 0,0 1 0,0 0 0,0-1 0,0 1 0,1-1 0,-1 0 0,-1 0 0,1 1 0,0-1 0,2-2 0,4-2 0,0 0 0,0 0 0,11-11 0,-2-1 0,0-2 0,-1 0 0,-1-1 0,0 0 0,-2-1 0,12-23 0,58-146 0,-48 105 0,-10 27 0,-25 58 0,0 0 0,0 1 0,0-1 0,0 0 0,0 0 0,0 0 0,0 0 0,0 0 0,0 0 0,0 0 0,0 1 0,1-1 0,-1 0 0,0 0 0,0 0 0,0 0 0,0 0 0,0 0 0,0 0 0,0 0 0,0 0 0,1 0 0,-1 0 0,0 1 0,0-1 0,0 0 0,0 0 0,0 0 0,0 0 0,1 0 0,-1 0 0,0 0 0,0 0 0,0 0 0,0 0 0,0 0 0,1 0 0,-1 0 0,0-1 0,0 1 0,0 0 0,0 0 0,0 0 0,0 0 0,0 0 0,1 0 0,-1 0 0,0 0 0,0 0 0,0 0 0,0 0 0,0 0 0,0-1 0,0 1 0,0 0 0,0 0 0,0 0 0,1 0 0,-1 0 0,0 0 0,0-1 0,0 1 0,0 0 0,0 0 0,0 0 0,0 0 0,0 0 0,0 0 0,0-1 0,3 12 0,6 63 0,-3 0 0,-4 1 0,-10 119 0,7-182 0,-1-1 0,0 0 0,0 0 0,-8 19 0,10-28 0,-1-1 0,1 1 0,-1-1 0,1 1 0,-1-1 0,0 0 0,0 1 0,1-1 0,-1 0 0,0 1 0,0-1 0,-1 0 0,1 0 0,0 0 0,0 0 0,0 0 0,-1 0 0,1 0 0,0-1 0,-1 1 0,1 0 0,-1-1 0,1 1 0,-1-1 0,1 1 0,-1-1 0,1 0 0,-1 0 0,0 0 0,1 0 0,-1 0 0,1 0 0,-1 0 0,1 0 0,-1-1 0,0 1 0,1 0 0,-1-1 0,1 1 0,0-1 0,-1 0 0,1 0 0,-1 1 0,-1-3 0,-3-1 0,-1 0 0,0-1 0,1-1 0,0 1 0,0-1 0,1 0 0,-1 0 0,1 0 0,-6-11 0,1-2 0,1 0 0,-9-27 0,13 37 0,0-7 0,29 35 0,11 5 0,-17-10 0,1-2 0,0 0 0,1-1 0,0-1 0,31 12 0,-46-21 0,0 0 0,0-1 0,0 1 0,0-1 0,-1 0 0,1 0 0,0 0 0,0-1 0,0 0 0,0 0 0,-1 0 0,1 0 0,0-1 0,-1 0 0,1 0 0,-1 0 0,0 0 0,0-1 0,8-5 0,2-4 0,-1 0 0,0-1 0,21-27 0,-21 22 0,0-1 0,-1 0 0,-1-1 0,10-25 0,27-89 0,-23 61 0,-19 55 0,-6 18 0,0 0 0,1 0 0,-1 0 0,0 0 0,0 0 0,0 0 0,0 0 0,0 0 0,0 0 0,1 0 0,-1 0 0,0 0 0,0 0 0,0 0 0,0 0 0,0 1 0,0-1 0,0 0 0,1 0 0,-1 0 0,0 0 0,0 0 0,0 0 0,0 0 0,0 0 0,0 0 0,0 0 0,0 1 0,0-1 0,0 0 0,1 0 0,-1 0 0,0 0 0,0 0 0,0 0 0,0 0 0,0 1 0,0-1 0,0 0 0,0 0 0,0 0 0,0 0 0,0 0 0,0 0 0,0 1 0,0-1 0,0 0 0,0 0 0,0 0 0,0 0 0,0 0 0,-1 0 0,1 0 0,0 1 0,0-1 0,1 10 0,-1 6 0,-6 198 0,3-178 0,-1 0 0,-3 0 0,-19 66 0,24-98 0,1-1 0,-1 1 0,1-1 0,-1 0 0,0 0 0,0 0 0,-4 4 0,6-6 0,-1-1 0,1 1 0,-1-1 0,1 1 0,-1-1 0,1 1 0,-1-1 0,1 1 0,-1-1 0,0 0 0,1 0 0,-1 1 0,0-1 0,1 0 0,-1 0 0,0 1 0,0-1 0,1 0 0,-1 0 0,0 0 0,1 0 0,-1 0 0,0 0 0,0 0 0,1-1 0,-1 1 0,0 0 0,1 0 0,-1 0 0,0-1 0,1 1 0,-1 0 0,0-1 0,1 1 0,-1 0 0,1-1 0,-1 1 0,1-1 0,-1 1 0,1-1 0,-2-1 0,-8-9 0,0-2 0,0 1 0,1-1 0,1-1 0,0 1 0,1-1 0,1-1 0,-7-20 0,-9-23 0,54 83 0,-19-17 0,28 22 0,52 28 0,-75-49 0,0 0 0,1-2 0,0 0 0,0-1 0,0 0 0,22 2 0,-23-5 0,-1-1 0,1-1 0,0 0 0,0-2 0,24-2 0,-38 2 0,1 0 0,-1 0 0,1 0 0,-1-1 0,0 1 0,0-1 0,0 0 0,0 0 0,0-1 0,0 1 0,0-1 0,-1 0 0,1 0 0,-1 0 0,0 0 0,0-1 0,0 1 0,0-1 0,-1 0 0,1 0 0,-1 0 0,0 0 0,0 0 0,-1 0 0,1 0 0,0-5 0,1-18 912,-2 12-4820,-1 14 2969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12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1766 4912,'0'0'7185,"6"-11"-6800,19-33 22,-23 42-344,-1-1-1,1 0 1,-1 1 0,0-1 0,0 0 0,0 0-1,0 0 1,-1 0 0,1 0 0,0-6-1,0-5 149,12-52 501,13-86 438,55-471 1799,-67 542-2370,4 0 1,42-117-1,-40 147-250,2 2 0,1 0 1,3 1-1,58-79 0,-18 51 295,-47 57-431,31-20 1228,-50 39-1410,0 0 0,1 0 0,-1 0 0,0-1 0,0 1 1,0 0-1,0 0 0,0 0 0,0 0 0,0 0 0,1 0 0,-1 0 0,0 0 0,0 0 0,0 0 0,0 0 0,0 0 0,0 0 0,0 0 0,1 0 0,-1 0 0,0 0 0,0 0 0,0 0 0,0 0 0,0 0 0,0 1 0,0-1 0,1 0 0,-1 0 1,0 0-1,0 0 0,0 0 0,0 0 0,0 0 0,0 0 0,0 0 0,0 0 0,0 1 0,0-1 0,0 0 0,0 0 0,1 0 0,-1 0 0,0 0 0,0 0 0,0 0 0,0 0 0,0 1 0,0-1 0,0 0 0,0 0 0,0 0 0,0 0 1,0 0-1,0 0 0,0 1 0,0-1 0,0 0 0,-1 0 0,1 0 0,0 0 0,0 0 0,0 9 442,-7 21-342,4-16-3375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14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81 476 5120,'0'0'9640,"3"-10"-9142,-1-3-330,1 2 40,-1 0 0,-1 0-1,1-23 1,1-32 1431,21-114 0,-16 130-915,-6 32 244,-1-34 0,-1 33 14,0 19-694,1 20 806,31 129-32,-11-61-493,8 43 1035,-29-130-1583,0 0 0,0-1 0,0 1 1,0-1-1,0 1 0,0 0 0,0-1 1,0 1-1,0-1 0,1 1 0,-1 0 0,0-1 1,0 1-1,1-1 0,-1 1 0,0-1 0,1 1 1,-1-1-1,0 1 0,1-1 0,-1 1 1,1-1-1,-1 1 0,1-1 0,-1 0 0,1 1 1,-1-1-1,1 0 0,-1 0 0,1 1 0,0-1 1,-1 0-1,1 0 0,-1 0 0,1 0 1,0 0-1,-1 1 0,1-1 0,-1 0 0,1 0 1,0-1-1,-1 1 0,1 0 0,-1 0 0,1 0 1,0-1-1,3-1 39,0 0 0,0 0-1,0-1 1,-1 0 0,6-4 0,1-1-67,25-22 108,-23 20-71,-1 0-1,1 1 0,25-14 1,-26 18-20,-4 2 3,-1 0 1,1 0 0,-1-1 0,8-5-1,-13 8-10,0 1 0,-1-1 0,1 0 0,0 1 0,-1-1 0,1 1 0,0-1 0,-1 0-1,1 0 1,-1 0 0,1 1 0,-1-1 0,1 0 0,-1 0 0,0 0 0,1 0 0,-1 0 0,0 0-1,0 1 1,0-1 0,1 0 0,-1 0 0,0 0 0,0 0 0,-1 0 0,1 0 0,0 0-1,0 0 1,0 0 0,-1 0 0,1 0 0,0 1 0,-1-1 0,1 0 0,0 0 0,-1 0 0,0 0-1,1 1 1,-1-1 0,0-1 0,-8-7 13,0 1 0,0 0 0,-1 0 0,-21-13 0,-47-21 31,68 37-38,-41-17 73,-71-22 1,33 13 8,89 31-89,-1 0 0,0 0 0,0-1 0,0 1 0,1 0 0,-1-1 0,0 1 0,0 0 0,1-1 0,-1 1 0,0-1 0,1 1 0,-1-1 0,1 1 0,-1-1 0,0 1 0,1-1 0,-1 0 0,1 1 0,0-1 0,-1 0 0,1 1 0,-1-1 0,1 0 0,0 0 0,-1-1 0,2 1-381,-1-1-1,0 1 1,1-1 0,-1 1 0,1 0 0,0-1 0,-1 1 0,1 0 0,0 0-1,0-1 1,2-1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18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328 520 5624,'0'0'4921,"-10"4"-4573,-73 26 484,67-24-560,-1 1 0,1 1 0,0 0 0,1 2 0,0 0 0,1 0 1,0 1-1,0 1 0,1 0 0,1 1 0,0 0 0,1 1 0,0 1 0,-12 20 0,21-31-202,0-1 1,0 1-1,0 0 0,1 0 0,-1 0 0,1 0 1,0 0-1,0 0 0,0 0 0,1 0 0,0 1 1,-1-1-1,1 0 0,1 0 0,-1 0 0,1 1 1,-1-1-1,1 0 0,0 0 0,1 0 1,-1 0-1,1 0 0,0 0 0,0-1 0,0 1 1,0 0-1,1-1 0,-1 0 0,1 1 0,0-1 1,4 3-1,-2-2 7,1 1 0,-1-1 0,1-1 0,1 1 0,-1-1-1,8 3 1,-11-5-48,1-1 0,-1 1 0,1-1-1,-1 1 1,1-1 0,0 0 0,-1 0 0,1-1-1,0 1 1,-1-1 0,1 0 0,-1 0-1,7-2 1,4-4 43,-1 1 0,0-1 1,-1-1-1,1 0 0,-2-1 0,1-1 0,-1 1 1,-1-2-1,1 1 0,-2-2 0,0 1 0,0-1 1,-1 0-1,0-1 0,7-18 0,-1 0 61,-2 0-1,-2-1 1,0-1 0,-2 0-1,6-54 1,-12 63-45,-1 1 0,-1-1 0,-1 0 0,-4-25 0,-27-90 321,26 115-343,-18-50 167,21 66-177,0 1 0,-1-1-1,0 1 1,-1 0-1,0 0 1,0 0-1,-7-7 1,12 13-44,-1 0-1,0 1 1,0-1 0,0 0-1,0 0 1,0 0 0,0 1-1,0-1 1,0 1-1,0-1 1,-1 1 0,1-1-1,0 1 1,0-1 0,0 1-1,-1 0 1,1 0 0,0 0-1,0 0 1,-1 0 0,1 0-1,0 0 1,0 0 0,-1 0-1,1 1 1,0-1 0,0 0-1,0 1 1,-1-1-1,1 1 1,0-1 0,0 1-1,0 0 1,0-1 0,0 1-1,0 0 1,0 0 0,0 0-1,0 0 1,1-1 0,-1 1-1,-1 2 1,-3 4 12,0 1 0,0 0 0,1 0 0,-6 12 0,9-17-24,-7 18 39,0 1 0,2 0 0,0 1 0,1 0 0,2-1-1,0 1 1,1 1 0,2-1 0,0 0 0,2 0 0,0 0 0,1 0 0,2 0-1,0-1 1,2 1 0,0-2 0,1 1 0,2-1 0,19 34 0,-15-32 2,1 3 64,38 47 0,-46-65-80,0 0 1,1-1-1,0 0 0,0 0 1,1-1-1,-1 0 1,2 0-1,-1-1 0,15 6 1,-16-8-1,0 0 1,1-1-1,-1 1 0,1-2 1,-1 1-1,1-1 1,0-1-1,0 1 0,-1-2 1,1 1-1,0-1 0,0 0 1,-1-1-1,1 0 1,-1-1-1,1 1 0,-1-1 1,0-1-1,0 0 1,-1 0-1,1 0 0,-1-1 1,0 0-1,0-1 0,0 0 1,11-12-1,-15 14 2,1-1 0,-1 1 1,0-1-1,0 0 0,0 1 0,0-2 0,-1 1 0,0 0 0,0 0 1,-1-1-1,1 1 0,-1-1 0,0 1 0,-1-1 0,1 0 0,-1 1 0,0-1 1,0 1-1,-1-1 0,0 0 0,0 1 0,0-1 0,-1 1 0,0 0 0,-3-8 1,4 11-17,0 0 1,0 1 0,-1-1 0,1 0-1,-1 0 1,1 1 0,-1-1 0,0 1 0,0-1-1,1 1 1,-1 0 0,0 0 0,0 0-1,0 0 1,-1 0 0,1 0 0,0 0 0,0 1-1,0-1 1,-1 1 0,1-1 0,0 1-1,0 0 1,-1 0 0,1 0 0,0 0 0,-1 1-1,1-1 1,0 1 0,0-1 0,0 1-1,-1 0 1,-1 1 0,0-1-4,1 1 1,-1-1-1,1 1 1,-1 0-1,1 0 0,0 0 1,0 1-1,0-1 1,0 1-1,0 0 0,0 0 1,1 0-1,-1 0 1,1 0-1,0 0 0,0 1 1,0-1-1,-2 7 1,2-1-13,1 1 0,0-1 0,0 0 0,1 0 0,0 1 0,0-1 1,1 0-1,1 1 0,-1-1 0,1 0 0,7 16 0,-4-12-1,1-1 0,0 1 0,1-1 0,1 0-1,-1-1 1,2 1 0,11 11 0,-16-19 9,0 0 0,0-1 0,0 1 0,0-1 0,1 0 0,-1 0 0,1 0 0,0-1 0,0 1 0,0-1 0,0-1 0,0 1 0,1-1 0,-1 1 0,0-1 0,1-1 0,-1 1 0,1-1 0,-1 0 0,1 0 0,-1-1 0,1 0 0,9-2 0,-6 0 15,0 0 1,0-1 0,0 0-1,-1-1 1,1 0 0,-1 0-1,0-1 1,0 0 0,-1 0-1,0-1 1,0 0 0,10-13 0,49-85 234,-54 84-166,-11 19-73,0 1-1,-1 0 1,1 0-1,0 0 1,0 0-1,-1-1 1,1 1-1,0 0 0,0 0 1,0 0-1,0 1 1,0-1-1,1 0 1,-1 0-1,0 1 1,0-1-1,0 0 1,1 1-1,1-1 1,-3 1-9,1 0 0,0 1 0,0-1 1,0 0-1,-1 1 0,1-1 1,0 1-1,0-1 0,-1 1 0,1 0 1,0-1-1,-1 1 0,1-1 0,-1 1 1,1 0-1,-1 0 0,1-1 1,-1 1-1,0 0 0,1 0 0,-1 0 1,0-1-1,1 1 0,-1 0 1,0 0-1,0 0 0,0 0 0,0 0 1,0-1-1,0 3 0,2 20 12,-1 0 0,0 0 0,-5 31 0,0 20 90,4-73-98,0 0-7,0-1 1,0 1-1,0 0 1,0-1-1,0 1 0,0-1 1,0 1-1,0-1 1,0 1-1,0-1 0,0 1 1,0 0-1,0-1 1,0 1-1,0-1 1,1 1-1,-1-1 0,0 1 1,0-1-1,1 1 1,-1-1-1,0 0 0,1 1 1,-1-1-1,0 1 1,1-1-1,-1 0 0,1 1 1,0 0-1,-1-1 38,13-12 109,-5 3-128,-1 0 0,0 0 0,-1-1 1,10-18-1,4-9 39,-3 8-32,22-32 54,-38 60-80,0 0 1,-1 0 0,1 0-1,0 1 1,0-1 0,0 0-1,0 1 1,0-1-1,0 1 1,0-1 0,0 1-1,0-1 1,0 1 0,0 0-1,0-1 1,0 1-1,0 0 1,0 0 0,0 0-1,1 0 1,-1 0 0,0 0-1,0 0 1,0 0-1,0 0 1,0 0 0,0 1-1,0-1 1,0 0 0,0 1-1,1-1 1,-1 1-1,-1 0 1,1-1 0,2 2-1,3 2 4,-1 1 0,1 0 0,-1 0 0,6 7 0,-8-9-8,65 90 83,-67-91-78,0 0-1,1-1 0,-1 1 0,0-1 1,1 1-1,-1-1 0,1 1 0,-1-1 1,1 0-1,0 0 0,0 0 0,-1 0 0,1 0 1,0 0-1,0 0 0,0-1 0,0 1 1,0 0-1,0-1 0,0 0 0,0 0 1,0 1-1,0-1 0,0 0 0,1-1 1,-1 1-1,0 0 0,0-1 0,0 1 0,0-1 1,0 1-1,0-1 0,-1 0 0,1 0 1,0 0-1,0 0 0,0 0 0,-1 0 1,1-1-1,-1 1 0,1-1 0,-1 1 0,3-4 1,4-4 17,0-1 0,-1-1 1,0 0-1,-1 1 1,8-20-1,14-43 96,14-29 337,-42 101-444,1 0 1,-1 0 0,1 0-1,-1 0 1,1 0-1,0 0 1,-1 0 0,1 0-1,0 0 1,0 0-1,0 0 1,0 1 0,1-2-1,-2 2-8,1 0 0,-1 0 0,0 0 0,1 0-1,-1 0 1,1 1 0,-1-1 0,0 0 0,1 0 0,-1 0 0,0 0 0,1 0-1,-1 1 1,0-1 0,1 0 0,-1 0 0,0 0 0,1 1 0,-1-1 0,0 0-1,0 1 1,1-1 0,-1 0 0,0 1 0,0-1 0,0 0 0,1 1 0,-1-1-1,0 0 1,0 1 0,0-1 0,0 0 0,0 1 0,0-1 0,0 1-1,0-1 1,0 0 0,0 1 0,16 47-20,-10-34 6,-1 1 0,6 29-1,-9-31 8,0 1 0,-1-1-1,-1 0 1,0 0-1,0 1 1,-2-1-1,1 0 1,-2 0-1,-4 16 1,6-28 7,1 0 0,-1 0 0,1-1 1,-1 1-1,1 0 0,-1 0 0,1 0 0,-1-1 1,0 1-1,1 0 0,-1 0 0,0-1 1,0 1-1,0-1 0,0 1 0,1-1 0,-1 1 1,0-1-1,0 0 0,0 1 0,0-1 0,0 0 1,-2 1-1,1-1 4,-1 0-1,1 0 1,-1-1 0,0 1 0,1 0 0,-1-1 0,0 0-1,-4-1 1,-3-3 13,-1 0-1,1-1 1,-10-7 0,20 13-19,-11-8 30,0-1-1,0 0 1,1-1 0,0 0 0,-10-13-1,13 14-3,5 6 23,4 5 3,10 8-12,1 2-54,2-1 0,-1-1 1,1 0-1,1-1 0,-1 0 0,19 6 0,-26-12 9,0-1-1,1 0 0,-1 0 1,1-1-1,0 0 1,-1 0-1,1-1 1,0 0-1,-1-1 1,1 0-1,0 0 1,-1-1-1,1 0 1,12-5-1,-16 5 16,0 0 0,0-1-1,0 0 1,0 0 0,-1-1-1,1 1 1,-1-1 0,0 0 0,0 0-1,0 0 1,-1-1 0,1 1-1,4-9 1,-2 1 19,1-1 0,-2 0 0,0 0-1,5-18 1,-5 19-9,-5 10-17,1 1 0,0 0 0,-1 0 0,1 0 0,-1-1 0,1 1 0,-1 0 1,0 0-1,0-1 0,1 1 0,-1 0 0,0-1 0,0 1 0,0 0 0,-1-3 0,-9 29 65,8-11-66,0 0-1,1 1 1,0-1-1,1 0 1,1 0-1,0 1 0,1-1 1,0 0-1,1 0 1,1-1-1,0 1 1,7 15-1,-10-28 0,0 1 1,0 0-1,0-1 0,0 0 1,0 1-1,0-1 0,0 1 0,1-1 1,-1 0-1,0 0 0,1 0 1,-1 0-1,1 0 0,0 0 0,-1 0 1,1-1-1,-1 1 0,1 0 1,0-1-1,0 1 0,-1-1 0,1 0 1,0 1-1,0-1 0,-1 0 1,1 0-1,0 0 0,0-1 1,0 1-1,-1 0 0,1-1 0,3 0 1,1-1 7,-1 0 0,0-1 0,0 1 1,0-1-1,0 0 0,0 0 0,-1-1 0,1 1 1,5-6-1,11-16 17,0-1 0,-1 0 0,-2-1 0,-1-1 0,26-59 0,46-162 121,-73 201-134,-2 0 38,-3-1 1,-1-1 0,4-72-1,-13 91 72,-4 25 19,-4 18-51,0 7-79,2 0-1,0 0 1,-3 25-1,0 0-6,-3 15-71,2 1 0,2-1 0,4 2 0,1-1 0,11 92 0,-1-106 17,14 52 1,-21-95 48,10 26-14,-10-29 14,-1 1 0,1 0 0,-1-1 0,1 1 0,-1-1 0,1 1 0,-1-1 0,1 1 0,0-1 0,-1 1 0,1-1 0,0 0 0,-1 1 0,1-1 0,0 0 0,-1 0 0,1 1 0,0-1 0,0 0 0,0 0 0,-1 0 0,1 0 0,0 0 0,0 0 0,-1 0 0,1 0 0,0 0 0,0-1 0,-1 1 0,1 0 0,0 0 0,0-1 0,0 0 0,4-1 9,-1 0 0,0 0 0,0-1 0,-1 1-1,1-1 1,-1 0 0,1-1 0,-1 1 0,0 0-1,0-1 1,5-7 0,0-4 53,13-32 1,-15 34-3,0 0 0,13-23 0,6 3 199,-25 33-257,0 0 0,1 0 1,-1 0-1,0 0 0,0 0 0,1 0 1,-1 0-1,0 0 0,0 1 1,1-1-1,-1 0 0,0 0 0,0 0 1,0 0-1,1 0 0,-1 1 0,0-1 1,0 0-1,0 0 0,1 0 1,-1 1-1,0-1 0,0 0 0,0 0 1,0 1-1,0-1 0,0 0 1,0 0-1,0 1 0,1-1 0,-1 0 1,0 0-1,0 1 0,0-1 1,0 0-1,0 0 0,0 1 0,0-1 1,-1 1-1,4 15 7,2 45 15,-4-41 0,0 0-1,2 0 1,6 27-1,-9-47-19,0 1 0,0-1 0,0 1 0,0 0 0,1-1 0,-1 1 0,0-1 0,0 1 0,1-1 0,-1 1 0,0-1 0,1 1 0,-1-1 0,0 0 0,1 1 0,-1-1 0,1 1 0,-1-1 0,1 0 0,-1 1 0,1-1 0,-1 0 0,1 0 0,-1 1 0,1-1 0,-1 0 0,1 0 0,0 0 0,0 0 0,1 0 3,-1 0 0,1 0 0,-1-1 0,1 1 0,-1-1 0,1 1 0,-1-1 0,1 0 0,-1 0 0,1 1 0,0-2 0,31-29 96,-20 16-63,0 1 17,0 0 1,-2-1 0,19-29 0,-25 40 34,-4 12-35,-2 17-6,-7 13-29,-1-1 0,-3 0 0,0-1 0,-3 0 0,-1-1 0,-1 0 0,-2-2 0,-1 0 0,-25 30 0,32-47-6,-17 20 29,29-35-44,-1 1 1,0 0-1,0-1 1,0 1-1,0-1 1,-1 0-1,1 0 1,0 0-1,0 0 1,-1 0-1,1 0 1,-1-1-1,1 1 1,0-1-1,-4 1 1,5-1-2,1 0 0,0 0 0,-1 0 0,1 0 0,-1 0 0,1 0 0,-1 0 0,1 0 0,-1-1 0,1 1 0,0 0 0,-1 0 0,1 0 0,-1 0 0,1-1 0,0 1 0,-1 0 0,1 0 0,0-1 0,-1 1 0,1 0 0,0-1 0,-1 1 0,1 0 0,0-1 0,0 1 0,-1 0 0,1-1 0,0 1 0,0-1 0,0 1 0,0 0 0,0-1 0,-1 1 0,1-1 0,0 1 0,0-1 0,0 1 0,0-1 0,0 1 0,0 0 0,0-1 0,0 1 0,1-1 0,-1 1 0,0-1 0,0 1 0,0 0 0,0-1 0,1 0 0,12-25 0,-10 20 0,5-8 0,1 1 0,0-1 0,1 1 0,1 1 0,0 0 0,0 1 0,1 0 0,1 0 0,0 1 0,19-11 0,16-5 0,88-36 0,-60 30 0,-71 30 0,13-6 0,39-13 0,-87 25-742,-4 0-5360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19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9848,'0'0'2592,"15"3"-2131,41 8 31,1-3 0,58 2 0,153-16 1537,-36 0 807,-227 6-2630,1 0-1,-1 0 1,1 1-1,-1-1 1,0 1 0,1 1-1,-1-1 1,0 1-1,8 3 1,-31 9-71,-2-4-2925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19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12160,'0'0'2248,"68"-30"-2200,5 34 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2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0 516 7136,'0'0'7608,"11"-5"-6952,19-10 309,54-35 0,-26 11 64,-41 29-691,0-1 1,0-1-1,-1-1 0,0 0 1,-1-1-1,16-20 0,3-12 662,52-91-1,-80 126-769,-1 0 1,8-25-1,-12 34-163,0-1 0,-1 0-1,1 0 1,-1 0 0,1 0-1,-1 0 1,0-1 0,0 1 0,0 0-1,0 0 1,-1 0 0,1 0-1,-1 0 1,0 0 0,0 0-1,0 1 1,-3-6 0,-30 43 708,25-24-716,0 1 0,1 0 1,0 1-1,1 0 0,0 0 1,1 0-1,0 1 0,-6 26 1,8-19 11,0 1 0,2-1 0,1 0 0,0 1 1,4 30-1,-3-47-48,1-1-1,-1 1 1,1 0 0,1 0 0,-1-1-1,1 1 1,-1 0 0,1-1 0,0 0 0,1 1-1,-1-1 1,1 0 0,0 0 0,0 0-1,0-1 1,1 1 0,-1-1 0,1 0 0,0 0-1,0 0 1,0 0 0,6 3 0,-5-4-3,1 0 1,-1 0 0,1-1 0,-1 1 0,1-1-1,-1-1 1,1 1 0,0-1 0,0 0-1,-1 0 1,1 0 0,0-1 0,-1 0 0,1 0-1,0 0 1,-1-1 0,1 0 0,7-4 0,-3 1 7,0-1 0,-1 0 0,0 0 0,0-1 0,-1 0 0,0-1 1,0 0-1,11-14 0,0-6 118,24-44 0,-26 42 97,27-38-1,-42 66-193,-1 0 0,1 0 0,0 0 0,-1 0-1,1 1 1,0-1 0,0 1 0,1-1 0,-1 1 0,3-2 0,-5 3-34,0 0 1,1 0 0,-1 0-1,1 0 1,-1 0 0,0 0-1,1-1 1,-1 1 0,1 0-1,-1 1 1,0-1 0,1 0 0,-1 0-1,1 0 1,-1 0 0,0 0-1,1 0 1,-1 0 0,1 0-1,-1 1 1,0-1 0,1 0-1,-1 0 1,1 1 0,-1 0-5,1 0 0,-1 0 1,1 0-1,-1 0 0,1-1 1,-1 1-1,1 0 0,-1 0 1,0 1-1,0-1 0,0 0 0,1 0 1,-1 2-1,-1 64 212,0-50-135,1 1 0,0-1-1,1 1 1,6 32-1,-7-49-79,1 0-1,-1-1 0,0 1 0,0-1 1,0 1-1,1-1 0,-1 1 0,0-1 1,0 1-1,1-1 0,-1 1 0,1-1 1,-1 1-1,0-1 0,1 1 1,-1-1-1,1 0 0,-1 1 0,1-1 1,-1 0-1,1 1 0,-1-1 0,1 0 1,-1 0-1,1 1 0,-1-1 0,1 0 1,0 0-1,-1 0 0,1 0 0,1 0 5,0 0 0,0-1 0,0 1-1,0-1 1,0 1 0,0-1 0,-1 1 0,1-1-1,3-2 1,2-2 16,0 0-1,0 0 1,11-11 0,11-17 22,-14 16-22,0 0 0,24-20-1,-34 33-21,0 1 0,0-1-1,0 1 1,0 0 0,1 0-1,-1 1 1,1-1 0,0 1 0,0 0-1,0 1 1,0 0 0,0 0-1,10-1 1,-14 3-3,0-1 0,1 1 0,-1 0 0,0-1 0,0 1 0,0 0 0,1 1 0,-1-1-1,0 0 1,0 0 0,-1 1 0,1-1 0,0 1 0,0 0 0,-1 0 0,1-1 0,-1 1 0,2 3 0,25 41 34,-25-41-35,55 113 48,-54-110-78,-1 1 0,0 0-1,0 1 1,0-1 0,-1 0 0,-1 1-1,0-1 1,0 1 0,-1-1-1,0 1 1,0-1 0,-1 1-1,0 0 1,-1-1 0,0 0-1,-5 12 1,7-21-53,0 0 0,0 1 0,0-1 1,0 0-1,0 0 0,0 1 0,-1-1 0,1 0 0,0 0 0,0 1 0,0-1 0,-1 0 1,1 0-1,0 0 0,0 1 0,-1-1 0,1 0 0,0 0 0,0 0 0,-1 0 1,1 0-1,0 1 0,-1-1 0,1 0 0,0 0 0,0 0 0,-1 0 0,1 0 0,0 0 1,-1 0-1,1 0 0,0 0 0,-1 0 0,1 0 0,0 0 0,0 0 0,-1-1 1,1 1-1,0 0 0,-1 0 0,1 0 0,0 0 0,0 0 0,-1-1 0,1 1 0,0 0 1,0 0-1,0 0 0,-1-1 0,1 1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20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15176,'0'0'2447,"72"-4"-2559,-21 14-8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30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0 850 6224,'0'0'5308,"13"-2"-4767,21-3-237,92-15 1160,-112 17-1187,1-1 0,-1 0-1,0-1 1,0-1 0,0 0-1,20-13 1,-28 15-156,0-1 65,0 1 1,0-1-1,0 0 0,0 0 1,6-9-1,-10 12-146,-1 0 0,0 0 0,0 0 0,0 0 0,0-1 0,0 1 0,0 0 0,-1-1 0,1 1 0,-1 0 0,1-1 0,-1 1 0,0 0 0,0-1 0,0 1 0,-1-1 0,1 1 0,0 0 0,-1-1 0,1 1 0,-1 0 0,-1-3 0,1 2-3,-1 1 0,1 0 1,-1-1-1,1 1 0,-1 0 0,0 0 0,0 0 1,0 0-1,0 0 0,0 0 0,-1 1 1,1-1-1,0 1 0,-1-1 0,1 1 1,-1 0-1,0 0 0,1 0 0,-1 0 1,0 1-1,1-1 0,-1 1 0,0 0 1,0-1-1,-3 1 0,-3 0 49,1 1-1,-1-1 1,1 1 0,-1 1-1,1-1 1,-1 2-1,-7 2 1,1 1 41,0 1 0,1 0 0,1 1 0,-1 0 0,1 1 0,1 1 0,-1 0 0,-16 18 0,25-23-82,0-1 0,0 1-1,0 0 1,1 0 0,0 0-1,0 0 1,0 1 0,0 0-1,1-1 1,0 1 0,0 0 0,1 0-1,0 0 1,0 0 0,0 0-1,0 0 1,1 0 0,0 0-1,1 0 1,-1 1 0,1-1 0,0 0-1,1 0 1,0 0 0,2 7-1,0-4 18,0-1-1,1 1 0,-1-1 0,2 1 0,-1-1 0,1-1 1,0 1-1,1-1 0,11 9 0,-12-11-30,0-1 0,0 0 1,1-1-1,0 0 0,0 0 0,0 0 0,0-1 1,0 0-1,0 0 0,1 0 0,-1-1 0,16 0 1,-4-1 26,-1-2 0,1 0 0,0 0 0,0-2 0,-1 0 1,1-1-1,-1-1 0,21-11 0,15-10 109,64-42 0,-75 42-84,-20 11-19,-1 0 0,-1-1 0,-1-2 1,0 0-1,-1-1 0,-2-1 1,0 0-1,27-46 0,-43 66-50,0 0 1,-1 0-1,1 0 0,0 0 0,-1 0 1,1-1-1,-1 1 0,1 0 0,-1 0 0,1 0 1,-1-1-1,0 1 0,0 0 0,0 0 1,0-1-1,0 1 0,0 0 0,0-3 0,-1 3-5,1 1-1,-1-1 0,1 1 1,0-1-1,-1 1 0,0-1 1,1 1-1,-1-1 0,1 1 1,-1-1-1,0 1 0,1 0 1,-1 0-1,0-1 0,1 1 1,-1 0-1,0 0 0,1 0 0,-1-1 1,0 1-1,1 0 0,-1 0 1,-1 0-1,-3 1 10,-1-1-1,1 1 1,-1 0-1,1 0 1,0 0 0,0 1-1,-6 2 1,-9 6 1,1 1 1,0 1-1,0 1 0,2 1 1,-1 0-1,2 1 0,0 1 1,0 0-1,2 1 0,0 1 1,1 0-1,1 1 0,1 1 1,0-1-1,2 2 0,0-1 1,-7 27-1,14-41-15,1-1 0,0 1 0,0 0 0,1 0-1,0 0 1,0 0 0,0 0 0,1 0 0,-1-1 0,1 1 0,4 10 0,-5-14 0,1 0 0,0 0 0,0 0 0,0 0 0,0 0-1,0-1 1,1 1 0,-1 0 0,0-1 0,1 1 0,-1-1 0,1 1 0,0-1 0,-1 0 0,1 0 0,0 0 0,0 0 0,0 0 0,-1 0 0,1 0 0,0 0 0,0-1 0,1 1 0,-1-1 0,0 0 0,0 1 0,0-1 0,0 0 0,0 0 0,0-1-1,0 1 1,0 0 0,0-1 0,1 1 0,2-2 0,3-1 6,1 0-1,-1-1 0,-1 0 0,1 0 1,0-1-1,-1 0 0,0 0 1,0 0-1,-1-1 0,0 0 1,8-9-1,6-10 59,27-46-1,-46 71-66,5-9 34,0 0 0,0 0 0,-1-1 0,0 0 0,-1 0 0,0 0 0,-1 0 0,0-1 0,0 1 0,-1-1 0,1-18 0,-3 29-31,0 0 0,0 0 1,0-1-1,0 1 0,0 0 0,0 0 0,0-1 0,0 1 0,0 0 0,0 0 0,0-1 0,0 1 1,0 0-1,0 0 0,0-1 0,0 1 0,0 0 0,0 0 0,0 0 0,0-1 0,-1 1 0,1 0 1,0 0-1,0 0 0,0-1 0,0 1 0,-1 0 0,1 0 0,0 0 0,0 0 0,0-1 0,-1 1 1,1 0-1,0 0 0,0 0 0,-1 0 0,1 0 0,0 0 0,0 0 0,-1 0 0,1 0 0,0 0 1,0 0-1,-1 0 0,1 0 0,0 0 0,0 0 0,-1 0 0,1 0 0,0 0 0,0 0 0,-1 0 1,1 0-1,0 0 0,0 0 0,-1 1 0,1-1 0,0 0 0,0 0 0,0 0 0,-1 0 0,1 1 1,-18 14 74,3 4-65,1 0 1,1 1-1,1 0 1,0 1 0,-9 26-1,5-14-5,-80 195-57,83-197 34,-22 39 1,20-42-2,-19 50 1,32-72 14,-6 28 81,28-41 100,0-6-124,0-2 0,-1 0 0,27-27 0,49-63 74,-11 11-7,-37 41-10,78-118 0,-118 161-102,121-192 240,-120 191-235,-9 18 5,-2 9-12,-30 190-10,32-197-6,0 1 0,0 0 0,1-1 0,0 1 0,0 0 0,1-1 0,1 1 0,4 16-1,-6-25 7,0-1 0,1 1 0,-1 0 0,0 0 0,1 0-1,-1-1 1,1 1 0,-1 0 0,1 0 0,-1-1-1,1 1 1,0-1 0,-1 1 0,1 0 0,0-1-1,0 1 1,-1-1 0,1 1 0,0-1 0,0 0 0,0 1-1,-1-1 1,1 0 0,0 0 0,0 0 0,0 1-1,0-1 1,0 0 0,0 0 0,0 0 0,-1 0-1,1 0 1,0-1 0,0 1 0,0 0 0,0 0-1,0-1 1,0 1 0,-1 0 0,1-1 0,0 1 0,1-1-1,4-3 6,0 1-1,0-1 1,0 0 0,6-5-1,3-5 15,1-1 0,-2 0 0,25-33 0,29-60 91,-19 30 27,-42 65-83,-7 11-45,1 1-1,0-1 0,-1 0 0,1 1 1,0-1-1,0 1 0,0-1 1,0 1-1,0-1 0,1 1 1,-1 0-1,0-1 0,3 0 0,-4 2 14,-1 9 5,0-1 0,0 1 0,-1 0 0,-1 0 0,-5 14 0,-3 12-9,5-12-8,2 0 1,1 1 0,0 25-1,3-45-8,1 0 0,0 0-1,0 0 1,0 0-1,0-1 1,1 1-1,0 0 1,-1-1-1,1 1 1,1-1 0,4 7-1,-6-8-1,0-1 0,1 1 1,0 0-1,-1 0 0,1 0 0,0-1 0,0 1 1,0-1-1,0 0 0,0 1 0,0-1 0,0 0 1,0 0-1,0 0 0,1 0 0,-1-1 0,0 1 1,1-1-1,-1 1 0,5-1 0,1-2 6,-1 0-1,1 0 1,0-1-1,-1 0 1,0 0-1,0-1 1,0 0-1,0 0 1,0-1-1,-1 0 1,0 0-1,0 0 1,9-11 0,3-6 11,0-2 0,19-33 1,-30 47-16,0-3 24,-1-1 0,-1 1 0,7-23-1,-6 17 68,-3 9-43,-6 17-45,-6 21 4,6-3 0,-2 45 0,6-62-7,-1 0-1,1 0 0,0 0 1,1-1-1,-1 1 1,2 0-1,-1-1 0,1 1 1,7 13-1,-8-18-1,0 1 0,1-1 0,-1 1 0,1-1 0,-1 0 0,1 0 0,0 0 0,0 0 0,0 0 0,1-1 0,5 4 0,-7-5 0,1 0 0,0-1 0,0 1 0,0 0 0,-1-1 0,1 0 0,0 1 0,0-1 0,0-1 0,0 1 0,0 0 0,0-1 0,0 1 0,0-1 0,-1 0 0,1 0 0,3-1 0,3-2 3,1-1-1,-2 0 0,1 0 1,-1 0-1,1-1 1,-1-1-1,-1 1 1,12-13-1,0-5 17,26-38 0,-15 18-6,-13 19 1,-1-1 0,-1-1 0,12-31 0,27-87 53,-30 77-44,36-126-14,-53 165-10,-2-1 0,0 0-1,-3 0 1,0-51-1,-2 80 2,0 0 0,0 0 0,0-1 0,0 1-1,0 0 1,-1 0 0,1 0 0,0 0-1,0 0 1,-1 0 0,1-1 0,-1 1 0,1 0-1,-1 0 1,1 0 0,-1 0 0,0 1-1,1-1 1,-1 0 0,0 0 0,0 0 0,0 0-1,1 1 1,-2-2 0,0 2-2,1 0 0,0 0 1,0 0-1,-1 0 0,1 0 0,0 0 0,-1 0 1,1 0-1,0 0 0,0 1 0,-1-1 0,1 0 1,0 1-1,0-1 0,0 1 0,0-1 0,-2 2 1,-3 2-9,0 0 0,1 1 0,-1-1 0,1 1 0,0 0 1,-7 10-1,-6 16-41,1 2 0,1-1 0,2 2 0,1 0 0,2 1 0,1 0 0,-5 37 0,8-29-19,2 0 1,2 1-1,2 0 0,5 46 1,-1-22-24,-2-45 83,0 1 0,1-1 0,1 0 0,1 0 0,8 24-1,-11-45 16,-1 0 0,1 0 0,0 0-1,0 0 1,0-1 0,0 1-1,0 0 1,0-1 0,0 1 0,1-1-1,-1 1 1,0-1 0,1 1 0,-1-1-1,1 0 1,0 0 0,-1 0-1,1 0 1,0 0 0,0 0 0,-1-1-1,1 1 1,0 0 0,4 0-1,-3-1 7,0 0-1,0 0 1,0-1-1,0 1 1,0-1-1,0 0 1,0 0-1,0 0 1,0 0-1,0 0 0,-1 0 1,1-1-1,0 1 1,-1-1-1,5-3 1,4-5 7,0 0 1,0 0 0,-1-1-1,0 0 1,-1-1 0,0 0-1,-1 0 1,-1-1 0,0 0-1,9-23 1,-7 18 161,-16 53-89,2-18-95,1 1 0,0 0 0,0 21 0,3-31-3,1 0 0,1 0 0,-1 0 0,1 0 0,1 0 0,0 0 0,0-1 0,0 1 0,7 13 0,-8-19 9,-1-1 0,1 0 0,0 0 0,0 0 0,0 0 0,1 0 0,-1 0 0,0 0 0,0 0 0,0 0 0,1 0 0,-1 0 0,0-1 0,1 1 0,-1-1 0,1 1 0,-1-1 0,1 1 0,-1-1 0,1 0 0,-1 0 0,1 0 0,-1 0 0,1 0 0,-1 0 0,1 0 0,-1 0 0,3-1 0,2 0 4,0-1 1,0 0-1,0 0 1,0 0-1,8-5 0,-1-1 5,-1 0-1,0-1 0,0-1 0,-1 0 1,0 0-1,-1-1 0,0-1 0,-1 0 0,0 0 1,-1 0-1,0-1 0,-1-1 0,6-14 0,5-20 30,-1-1 0,13-71 0,-29 118-40,28-166 94,-8 35-76,-15 97-29,-2-1 1,-1-55-1,2 50-13,-5 42 24,0 0 0,0 0 0,0 0 0,1 0 0,-1-1 0,0 1-1,0 0 1,0 0 0,0 0 0,0 0 0,0-1 0,0 1 0,0 0 0,0 0 0,0 0 0,0 0 0,0 0 0,-1-1-1,1 1 1,0 0 0,0 0 0,0 0 0,0 0 0,0 0 0,0-1 0,0 1 0,0 0 0,0 0 0,0 0-1,-1 0 1,1 0 0,0 0 0,0 0 0,0 0 0,0-1 0,0 1 0,0 0 0,-1 0 0,1 0 0,0 0 0,0 0-1,0 0 1,0 0 0,-1 0 0,1 0 0,0 0 0,0 0 0,0 0 0,0 0 0,0 0 0,-1 0 0,1 0-1,0 0 1,0 0 0,0 0 0,0 0 0,0 0 0,-1 0 0,1 1 0,0-1 0,0 0 0,0 0 0,0 0-1,0 0 1,0 0 0,-1 0 0,1 0 0,0 1 0,-8 9-18,-14 55-81,2 1-1,4 1 1,2 1-1,-7 109 1,19-116 21,2 1 0,3 0 1,20 104-1,-23-162 80,1 0-1,0 0 1,1 0 0,-1 0 0,1 0-1,0 0 1,0-1 0,0 1-1,0-1 1,0 1 0,1-1-1,0 0 1,3 4 0,-4-6 4,0 1 1,0-1 0,0 1-1,0-1 1,0 0 0,0 0-1,0 0 1,1 0 0,-1 0 0,0-1-1,1 1 1,-1-1 0,1 1-1,-1-1 1,0 0 0,1 0-1,-1 0 1,1 0 0,-1 0-1,1-1 1,-1 1 0,0-1-1,1 0 1,1 0 0,2-2 3,-1 0 0,0 0 0,0-1 0,0 0 0,-1 0 0,1 0 0,-1 0 0,0-1 0,0 1 0,4-9 0,5-2 4,-5 2 9,0 1 0,-1-1 0,0 0 1,-1-1-1,8-24 0,-2 7 39,4-17 89,-13 35-72,0 6-18,12 2-51,16 2-7,1 0 0,0 2 0,33 3 0,-48 0 19,-16-2-18,1 1 1,0-1-1,0 0 0,0 1 1,0-1-1,0 0 0,-1-1 1,1 1-1,0 0 1,0 0-1,0-1 0,0 1 1,-1-1-1,1 0 0,0 1 1,0-1-1,1-1 0,-2 0 5,-2 1-1,1 0 0,0-1 0,0 1 1,0 0-1,-1-1 0,1 1 0,0 0 1,-1-1-1,1 1 0,-1 0 0,0 0 0,1-1 1,-1 1-1,0 0 0,0 0 0,-1-1 1,-4-7 44,2 9 63,5 0-26,2-1-29,-3 1-40,4 7 35,6 1-9,-8-6-42,-1-1 0,1 0 0,-1 0 0,1 1 0,-1-1 0,0 1 0,0-1 0,1 1 0,-1 0 0,0-1 0,-1 1 0,1 0 0,0 0 0,0-1 0,-1 1 0,2 4 0,9 66 30,8 42 19,-17-105-54,2-1 0,-1 1 0,6 9 0,-6-12 0,-3-5-1,1 0 0,0 0 1,0 0-1,0 0 0,0 0 0,0 0 0,1 0 1,-1 0-1,0 0 0,0-1 0,1 1 0,-1 0 1,0-1-1,1 1 0,-1-1 0,0 1 0,1-1 0,-1 0 1,1 0-1,-1 1 0,1-1 0,1 0 0,1 0 0,-1 0 0,1-1-1,-1 1 1,1-1 0,-1 1-1,1-1 1,5-2 0,2-3 22,-1 0 1,0 0-1,0-1 1,-1 0-1,0 0 0,0-1 1,0 0-1,-1-1 1,9-13-1,5-9 42,27-52 0,-31 50-23,-11 22-39,-4 7 7,-1 0 0,1 0 0,-1-1 0,0 1 0,0-1 0,0 1 0,-1-1 0,1 0 0,-1 0 0,0-6 0,-10 36-16,3 5 7,-2 42 0,7-61-18,1 1 0,1 0 1,0 0-1,0 0 0,1-1 0,6 21 1,-8-31 14,0 0-1,1 1 1,-1-1 0,1 0 0,0 1 0,-1-1 0,1 0 0,0 0-1,0 0 1,-1 0 0,1 1 0,0-1 0,0-1 0,0 1 0,0 0-1,1 0 1,-1 0 0,0 0 0,0-1 0,0 1 0,1 0 0,1 0-1,-1-1 5,0 0-1,0 0 1,0 0-1,0 0 1,0-1-1,0 1 0,0 0 1,0-1-1,0 0 1,-1 1-1,1-1 0,0 0 1,0 0-1,2-1 1,3-3 11,0-1-1,0 0 1,-1 0 0,1 0 0,-1-1 0,6-8 0,-2-1 28,-1 0 0,-1-1 0,13-35 0,6-13 129,-24 53-91,-6 19-20,-9 32-61,8-28 2,0 1 1,-3 22-1,5-19 6,1 1 0,1-1 1,2 30-1,-1-38-2,0 0 0,1-1 1,0 1-1,0 0 1,0-1-1,1 1 0,0-1 1,0 0-1,0 0 1,1 0-1,5 6 0,-8-11 1,-1 0 0,1 0 0,0 0 0,0-1 0,0 1 0,0 0 0,0 0 0,0-1 0,0 1 0,0 0 0,0-1 0,0 1 0,1-1-1,-1 0 1,0 1 0,0-1 0,0 0 0,1 0 0,-1 0 0,0 0 0,0 0 0,1 0 0,-1 0 0,0 0 0,0 0 0,1 0 0,-1-1 0,0 1 0,0 0-1,0-1 1,0 1 0,0-1 0,1 0 0,-1 1 0,2-3 0,2-1 12,1-1 0,0-1-1,-1 1 1,8-11 0,-7 9-15,2-5 18,0 0-1,-1 0 0,0 0 0,5-14 0,-6 13 30,0 0 0,0 1 0,2 0 0,8-12-1,-15 24-41,-1-2-3,1 1-1,-1 0 1,1 0-1,0 0 1,0 0-1,0 0 1,-1 0 0,1 0-1,0 0 1,0 0-1,0 1 1,0-1-1,1 0 1,-1 1-1,0-1 1,0 1-1,0-1 1,0 1-1,1-1 1,-1 1-1,0 0 1,1 0 0,-1-1-1,0 1 1,0 0-1,1 0 1,-1 0-1,3 1 1,10 27 152,-11-20-141,-1 1-1,0 0 1,0 0 0,-1 0-1,0 0 1,-1 0-1,0-1 1,0 1-1,-3 13 1,1 1 47,0-11-24,-1 7 41,3-19-69,0 1 0,0-1 0,0 0 0,0 1-1,-1-1 1,1 0 0,0 1 0,0-1 0,0 0 0,0 0 0,1 1 0,-1-1 0,0 0 0,0 1-1,0-1 1,0 0 0,0 1 0,0-1 0,0 0 0,1 0 0,-1 1 0,0-1 0,0 0-1,0 0 1,1 1 0,-1-1 0,0 0 0,0 0 0,0 1 0,1-1 0,-1 0 0,0 0 0,1 0-1,-1 0 1,0 0 0,0 1 0,1-1 0,7-12 172,117-126 143,-115 127-314,-8 8-9,0-1 1,1 1 0,0 0-1,-1 1 1,1-1 0,0 0-1,0 1 1,0 0 0,1 0-1,-1 0 1,1 0 0,-1 0 0,1 1-1,-1-1 1,1 1 0,0 0-1,6-1 1,-9 2-1,0 0 0,-1 0 0,1 0 0,0 0 0,0 1 0,0-1 0,0 0 0,0 1 0,-1-1 0,1 0 0,0 1 0,0-1 0,-1 1 0,1-1 0,0 1 0,0-1 0,-1 1 0,1 0 0,-1-1 0,1 1 0,-1 0 0,2 1 0,-1 0 0,0 1 0,0 0 0,0-1 0,0 1 0,0 0 0,0 0 0,-1 3 0,1 3 0,-1-1 0,0 0 0,0 0 0,-2 10 0,-1-2 0,2-1 0,-1 18 0,6-32 0,4-8 0,5-6 0,18-25 0,42-37 0,-73 75 0,1-1 0,0 0 0,0 0 0,-1 1 0,1-1 0,0 0 0,0 1 0,0-1 0,0 1 0,-1-1 0,1 1 0,0 0 0,0-1 0,0 1 0,0 0 0,0 0 0,0-1 0,0 1 0,0 0 0,0 0 0,0 0 0,0 0 0,0 0 0,0 1 0,0-1 0,0 0 0,0 0 0,0 1 0,0-1 0,0 0 0,0 1 0,0-1 0,0 1 0,0-1 0,0 1 0,-1 0 0,1-1 0,0 1 0,0 0 0,-1-1 0,2 3 0,2 3 0,1 1 0,-1 0 0,-1 0 0,6 12 0,1 4 0,-2-9 0,1 0 0,0-1 0,20 22 0,-25-31 0,-1-1 0,1 0 0,0 0 0,0 0 0,0 0 0,1 0 0,-1-1 0,1 0 0,-1 0 0,1 0 0,0 0 0,0-1 0,-1 0 0,1 0 0,0 0 0,7 0 0,-11-1-19,-1 0-1,0 0 1,0 0 0,0 1-1,0-1 1,0 0 0,0 0 0,0 0-1,0 1 1,0-1 0,0 0-1,0 0 1,0 0 0,0 1-1,0-1 1,0 0 0,0 0 0,0 0-1,0 0 1,0 1 0,0-1-1,0 0 1,0 0 0,0 0-1,0 1 1,0-1 0,0 0-1,0 0 1,-1 0 0,1 0 0,0 1-1,0-1 1,0 0 0,0 0-1,0 0 1,-1 0 0,1 0-1,0 0 1,0 0 0,0 1 0,0-1-1,-1 0 1,1 0 0,0 0-1,0 0 1,0 0 0,-1 0-1,1 0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30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16384,'0'0'2519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01:30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12960,'0'0'2056,"60"-23"-1264,-47 23-49,3-4 9,2 8-128,-6-4 0,0 6-208,-4 1-8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18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3912,'0'0'18463,"15"6"-18240,2 1-150,-8-2-32,-1-1 0,1-1 0,1 1-1,-1-2 1,0 1 0,1-1-1,-1-1 1,14 1 0,23-2 344,74-9 0,-79 4-148,0 2-1,60 2 1,-74 3 42,0 1 0,-1 2 0,45 12 0,-63-15-92,0 1 1,1-1-1,-1 0 1,1-1-1,-1 0 0,10 0 1,-6 1 103,-11-2-271,0 0 0,0 0 0,0 0 0,0 1 0,1-1 0,-1 0 1,0 0-1,0 0 0,0-1 0,0 1 0,0 0 0,0 0 0,1-1 0,-1 1 1,0 0-1,0-1 0,0 1 0,0-1 0,1 0 0,-1 0-47,1-1-1,-1 1 1,0 0-1,1 0 0,-1-1 1,0 1-1,0-1 1,0 1-1,0-1 1,0 1-1,0-1 1,-1 0-1,1 1 1,0-1-1,-1 0 1,1 1-1,-1-1 1,0-3-1,5-12-4071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4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155 160 5624,'0'0'9624,"9"-7"-9242,29-20-3,-38 26-365,0 1 0,1 0 0,-1 0 0,0-1 0,1 1-1,-1 0 1,0 0 0,0 0 0,1-1 0,-1 1 0,0 0 0,1 0 0,-1 0 0,0 0 0,1 0 0,-1 0 0,1 0 0,-1 0 0,0 0 0,1 0 0,-1 0-1,0 0 1,1 0 0,-1 0 0,0 0 0,1 0 0,-1 0 0,0 0 0,1 0 0,-1 1 0,0-1 0,1 0 0,-1 0 0,0 0 0,0 1 0,1-1 0,-1 0-1,0 0 1,0 1 0,1-1 0,-1 0 0,0 0 0,0 1 0,0-1 0,1 0 0,-1 1 0,0-1 0,0 0 0,0 1 0,0-1 0,0 1 0,1 16 364,-1-16-320,0 8 112,-1 0 0,0 1 0,0-1-1,-1 0 1,-1 0 0,1-1 0,-1 1 0,-1 0 0,1-1-1,-8 11 1,8-13-76,-1 0 1,-1 0-1,1-1 0,-1 1 0,0-1 0,0 0 0,0-1 0,-1 1 0,1-1 0,-1 0 1,0 0-1,-1-1 0,1 0 0,-8 3 0,12-5-51,-1 0 0,0-1 0,0 1 0,1-1 0,-1 1 0,0-1 0,0 0 0,0 0 0,0 0 0,1 0-1,-1-1 1,0 1 0,0-1 0,0 1 0,1-1 0,-1 0 0,0 0 0,1-1 0,-1 1 0,1 0 0,0-1 0,-1 1 0,1-1 0,0 0 0,0 0 0,0 0 0,0 0 0,0 0-1,0 0 1,1-1 0,-1 1 0,1-1 0,-2-2 0,0-1 26,1 0-1,-1 0 1,1-1 0,0 1-1,1 0 1,0-1 0,0 1-1,0-1 1,1 1 0,0-1-1,0 1 1,0-1 0,3-9-1,0 0 68,2 1 0,10-27 0,-13 38-109,0-1 0,1 0 1,0 1-1,0-1 0,0 1 1,1 0-1,-1 0 0,1 1 1,0-1-1,0 1 0,0-1 1,6-3-1,7-2 46,6-4 118,27-12-1,-41 22-131,1 0-1,-1 0 0,1 0 1,0 1-1,0 1 0,13-1 1,17 3 177,1 1 0,-1 3 1,71 16-1,29 2 222,-42-9-77,-78-12-256,0-1 1,0 0 0,26-3 0,4 0 482,-50 2-591,0 0-1,0 0 1,1 0-1,-1 1 0,0-1 1,0 0-1,0 0 0,1 0 1,-1 0-1,0 0 0,0 0 1,0 0-1,1 0 0,-1 0 1,0 0-1,0 0 0,1 0 1,-1 0-1,0 0 0,0-1 1,0 1-1,1 0 0,-1 0 1,0 0-1,0 0 0,0 0 1,1 0-1,-1 0 0,0-1 1,0 1-1,0 0 0,0 0 1,0 0-1,1 0 0,-1-1 1,0 1-1,0 0 0,0 0 1,0 0-1,0-1 0,0 1 1,0 0-1,0 0 1,0-1-1,0 1 0,0 0 1,0 0-1,0 0 0,0-1 1,0 1-1,0 0 0,0 0 1,0-1-1,0 1 0,-6-8-3210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14776,'0'0'8031,"-8"11"-7672,-24 36-36,31-45-298,1 0 0,-1 0 0,0 1 0,0-1 0,1 0 0,0 0 0,-1 1 0,1-1 0,0 0 0,0 1 0,0-1 0,0 0 0,1 1 0,-1-1 0,1 0 0,-1 1 0,3 3 0,0 8 110,4 26 120,5 26 233,20 64 1,-1-35-120,35 129 650,-65-218-938,0-5-54,-1 0 0,1 0 0,-1 0 0,0 0 0,1 1 0,-1-1-1,0 0 1,0 0 0,0 0 0,0 0 0,0 0 0,0 0 0,0 0 0,0 1 0,0-1 0,-1 0-1,1 0 1,0 0 0,-1 0 0,1 0 0,-1 0 0,0 2 0,-24-11 353,-56-27 45,62 26-252,0 0-1,-1 1 0,0 1 0,-34-7 0,51 14-133,-1 0 0,1 0 0,-1 0 0,1 1 0,0-1 0,-6 2 0,-10 1 160,18-3-219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4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1282 8032,'0'0'4586,"12"-14"-4103,1 1-350,8-10 282,37-50 0,67-136 1251,-18-12-443,-49 98-533,-32 65-245,-3 0-1,18-70 0,14-125 931,-53 242-1252,-1-1 0,0 1 0,-1-1 0,0 1 0,0-1 0,-1 1 0,-4-14 0,5 25-115,0 0 1,0 0-1,0 0 0,0-1 0,1 1 0,-1 0 0,0 0 0,0 0 0,0 0 1,0 0-1,0 0 0,0-1 0,-1 1 0,1 0 0,0 0 0,0 0 1,0 0-1,0 0 0,0 0 0,0 0 0,0-1 0,0 1 0,0 0 0,0 0 1,0 0-1,0 0 0,0 0 0,0 0 0,-1 0 0,1 0 0,0 0 0,0-1 1,0 1-1,0 0 0,0 0 0,0 0 0,0 0 0,-1 0 0,1 0 0,0 0 1,0 0-1,0 0 0,0 0 0,0 0 0,0 0 0,-1 0 0,1 0 0,0 0 1,0 0-1,0 0 0,0 0 0,0 0 0,0 0 0,-1 0 0,1 0 0,0 0 1,0 1-1,0-1 0,-7 10 248,-5 24-53,10-28-151,-98 353 586,56-183-379,-38 175 445,73-255-429,8-65 8,-11 57 1,10-66-121,-1 9 132,3-30-268,-1 1 1,1-1-1,0 0 0,0 0 1,-1 0-1,1 0 1,-1 1-1,1-1 1,-1 0-1,1 0 0,-1 0 1,0 0-1,1 0 1,-1 0-1,0 0 1,0-1-1,-1 2 1,1-1 117,2-14 500,15-48-291,3 1-1,48-102 0,-57 141-303,60-120 339,-69 140-386,-1 0 1,1 0-1,-1 0 0,1 0 1,-1 1-1,1-1 1,-1 0-1,1 1 0,-1-1 1,1 0-1,0 1 1,-1-1-1,1 1 0,0-1 1,0 1-1,0-1 1,-1 1-1,2-1 1,-1 1-3,-1 0 1,0 0-1,1 0 1,-1 1-1,1-1 1,-1 0 0,0 0-1,1 0 1,-1 1-1,0-1 1,1 0-1,-1 0 1,0 1 0,1-1-1,-1 0 1,0 0-1,1 1 1,-1-1-1,0 0 1,0 1 0,1-1-1,-1 1 1,0-1-1,0 0 1,0 1-1,7 32 43,-5 7-2,-6 55 0,1-67-16,1 0 0,2 0-1,1 0 1,1-1 0,6 29 0,-8-53-21,1 0 0,0 0 0,0 1 0,0-1 0,0 0 0,1 0 0,-1 0 0,1 0 0,0 0 1,0 0-1,0-1 0,0 1 0,3 3 0,-2-5 2,-1 0-1,0 0 1,0 1 0,1-1 0,-1-1 0,1 1-1,-1 0 1,0-1 0,1 1 0,0-1-1,-1 1 1,1-1 0,-1 0 0,1 0 0,-1-1-1,1 1 1,-1 0 0,4-2 0,3 0 13,0 0 0,0-1 0,0 0 1,0-1-1,0 0 0,-1 0 0,0-1 0,1 0 1,-2-1-1,1 1 0,-1-1 0,0-1 0,12-13 0,18-22 208,-2-1-1,54-89 0,-87 128-201,0 1 1,0-1-1,-1 1 1,0-1-1,1 0 1,-1 0-1,-1 0 1,2-7-1,-4 24-25,0-1 0,-5 17 0,0 1-37,4-14 26,0 0-1,1 1 1,1-1-1,1 1 1,0 0-1,1-1 1,1 1-1,1-1 1,0 0-1,1 1 1,0-2 0,14 32-1,-16-44 8,-1 0 0,1 0 0,0-1-1,0 1 1,0 0 0,1-1 0,-1 1 0,0-1 0,1 0 0,0 1-1,-1-1 1,1-1 0,0 1 0,0 0 0,0-1 0,0 1 0,0-1-1,1 0 1,-1 0 0,0 0 0,1-1 0,-1 1 0,0-1-1,1 1 1,5-2 0,-4 1 10,0-1-1,0 0 0,1 0 1,-1-1-1,0 1 0,-1-1 1,1-1-1,0 1 1,-1 0-1,1-1 0,-1 0 1,1 0-1,-1-1 0,-1 1 1,7-7-1,9-14 47,-1-1 0,-1 0 0,-2-1 0,0-1 0,-2-1 0,-1 1 0,11-40 0,-21 62-44,1-3 24,-1 0 0,0 0-1,0 0 1,0-14 0,13 69 15,-12-23-1103,1 0 0,1-1-1,2 1 1,17 43 0,-21-61 804,0-1 0,0 1 0,0-1 1,1 0-1,0 0 0,0 0 0,0-1 1,1 0-1,0 1 0,-1-2 0,1 1 1,1 0-1,5 3 0,-5-5 298,-1 0 0,1 0 0,-1-1 0,1 0 0,-1 1 0,1-2 0,0 1 0,0-1 0,-1 0 0,8-1 0,4 0-27,0-2 1,0 0-1,0-1 0,-1-1 1,0-1-1,0 0 1,0-1-1,-1 0 0,0-2 1,20-13-1,-14 8 38,-11 8-28,0 0 0,0-1 1,-1 0-1,0-1 1,0 1-1,-1-2 0,0 1 1,0-1-1,-1-1 1,8-12-1,-12 17-13,-1 1-1,1-1 1,-1 0-1,0 0 1,-1 0 0,1 0-1,-1-1 1,0 1-1,0 0 1,0 0 0,-1-1-1,0 1 1,0-1-1,-1 1 1,1 0 0,-1-1-1,0 1 1,0 0-1,-1 0 1,0 0 0,-3-9-1,4 13-13,0-1-1,0 1 1,0 0-1,0-1 1,0 1 0,0 0-1,0 0 1,0 0-1,0-1 1,0 1-1,-1 1 1,1-1-1,0 0 1,-1 0-1,1 0 1,-1 1 0,1-1-1,-1 1 1,1-1-1,-3 0 1,1 1 3,0 0 0,1 0 1,-1 1-1,0-1 0,1 0 1,-1 1-1,1 0 0,-1 0 1,1-1-1,-1 1 0,-3 3 1,-2 1 9,0 0 0,0 1 0,0 1 1,0-1-1,-9 13 0,5-6-32,2 1 0,0 0-1,1 1 1,0 0 0,1 1 0,1 0 0,0 0-1,1 0 1,1 1 0,1 0 0,0 0 0,-2 26-1,6-38 11,0 0 0,0 0 0,0 0 0,1-1-1,-1 1 1,1 0 0,0-1 0,1 1 0,-1-1-1,1 1 1,0-1 0,0 0 0,0 1 0,1-1 0,-1 0-1,1 0 1,0-1 0,0 1 0,1-1 0,-1 1-1,1-1 1,-1 0 0,1 0 0,8 4 0,-7-5 7,1 1 0,0 0 0,-1-1 1,1 0-1,0-1 0,0 1 1,1-1-1,-1 0 0,0-1 0,0 0 1,0 0-1,1 0 0,-1 0 0,0-1 1,0 0-1,0 0 0,0-1 0,9-3 1,-6 1 8,0-1 1,0 0 0,-1 0 0,0-1 0,0 0-1,0 0 1,-1-1 0,1 0 0,7-11 0,-4 3 38,-1 1 1,-1-1-1,0-1 1,10-24 0,-18 37-36,0-1 1,0 0 0,0 0-1,-1 0 1,1 0-1,-1-7 1,0 11-13,0-1 1,0 1-1,1-1 0,-1 0 0,0 1 1,0-1-1,0 1 0,0-1 0,-1 1 1,1-1-1,0 1 0,0-1 1,0 1-1,0-1 0,0 1 0,-1-1 1,1 1-1,0-1 0,0 1 0,-1-1 1,1 1-1,0-1 0,-1 1 0,1-1 1,-1 1-1,1 0 0,0-1 0,-1 1 1,1 0-1,-1-1 0,1 1 1,-1 0-1,1 0 0,-1 0 0,1-1 1,-1 1-1,0 0 0,1 0 0,-1 0 1,1 0-1,-1 0 0,1 0 0,-1 0 1,1 0-1,-1 0 0,1 0 1,-1 0-1,0 0 0,1 0 0,-1 1 1,1-1-1,-1 0 0,1 0 0,-1 1 1,0-1-1,-13 8-2,0 0 0,1 0 0,0 1 0,0 1 1,1 0-1,0 1 0,1 0 0,0 1 0,1 0 0,-9 14 0,14-19-13,4-5 5,-1 0 1,0 0-1,1 1 0,-1-1 1,1 1-1,0-1 0,0 1 1,0 0-1,0-1 0,0 1 1,0 5-1,0-4-12,3 14-53,-2-17 74,0-1 1,1 1-1,-1-1 0,0 0 1,1 1-1,-1-1 1,0 0-1,1 1 0,-1-1 1,0 0-1,1 1 1,-1-1-1,1 0 0,-1 0 1,1 1-1,-1-1 1,1 0-1,-1 0 0,1 0 1,-1 0-1,1 0 1,-1 0-1,1 0 0,-1 0 1,1 0-1,-1 0 1,1 0-1,-1 0 0,1 0 1,-1 0-1,0 0 1,1 0-1,-1-1 0,1 1 1,-1 0-1,1 0 0,-1 0 1,1-1-1,4-1-3,0-1 0,0 0 0,0 1 0,0-2 0,0 1-1,-1 0 1,0-1 0,1 0 0,-1 0 0,-1 0 0,1-1-1,3-5 1,-2 2-2,-1 0-1,0 1 1,-1-2-1,1 1 1,-2 0-1,1-1 1,1-12-1,3-30 21,-2-1 0,-2 0 0,-6-81 0,-1 63 36,-8-81 58,9 131-88,-1-1 0,0 1 0,-2 1 0,-1-1 0,-11-23 0,18 42-20,-3-5 0,0 0 0,0 1 0,-1-1-1,-6-8 1,9 14-3,1-1 0,0 1 0,-1-1 0,1 1 0,-1 0 0,1-1 0,-1 1 0,0 0 0,1-1 0,-1 1-1,1 0 1,-1-1 0,0 1 0,1 0 0,-1 0 0,0 0 0,1 0 0,-1 0 0,1 0 0,-1 0 0,-1 0 0,1 0-1,0 1 1,0-1 0,0 1 0,0 0 0,0-1 0,1 1-1,-1 0 1,0 0 0,0-1 0,1 1 0,-1 0-1,1 0 1,-1 0 0,0 0 0,1 0 0,0 0-1,-1 0 1,0 1 0,-8 26-35,0 0 0,2 0 0,1 1 0,1-1 0,2 1 0,0 50 0,5-5-34,17 106-1,-13-143 44,1-1 0,2 1 0,18 44 0,-22-66 19,2 0 0,0-1 1,0-1-1,1 1 0,1-1 0,0 0 0,1-1 1,0 0-1,1-1 0,18 15 0,-23-22 25,0 0 0,0-1 0,0 0 0,1 0 0,-1 0-1,1-1 1,0 0 0,0 0 0,0-1 0,0 1 0,0-2 0,0 1-1,0-1 1,0 0 0,0-1 0,0 1 0,14-4 0,-1-2-679,0 0 1,-1-1-1,0 0 1,33-20-1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11760,'0'0'1696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4720,'0'0'6837,"5"10"-6546,-3-4-235,0-3-23,0 1 0,0 0 0,0-1 0,-1 1 0,0 0 0,0 0 0,0 0 0,0 0 0,-1 0 0,1 0 0,-1 0 0,0 0 0,0 0 0,-1 0 0,1 0 0,-2 7 0,-32 105 1840,26-81-2134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5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78 859 6328,'0'0'6282,"12"8"-6020,35 22 3,-46-30-246,1 1 0,-1 0 0,1-1 0,-1 0 0,1 1 0,-1-1 0,1 0-1,0 0 1,-1 0 0,1 0 0,-1 0 0,1 0 0,0 0 0,-1 0 0,1-1 0,-1 1 0,1-1 0,-1 1 0,1-1 0,-1 1 0,0-1 0,1 0 0,-1 0 0,0 0 0,1 0-1,-1 0 1,2-2 0,1-1 72,0-1 0,0 0-1,-1 1 1,6-12-1,-8 15-65,1-4 21,0 1 1,-1 0-1,1 0 1,-1-1-1,0 1 1,0-1-1,-1 1 1,1-1-1,-1 1 1,0-1-1,0 1 1,-1-1-1,1 1 1,-1-1-1,0 1 1,-2-7-1,1 6 6,0-1 0,0 1 0,-1 0 0,1 0 0,-1 0 0,0 1 0,-1-1 0,1 1 0,-1-1-1,0 1 1,0 0 0,0 1 0,-5-5 0,7 7-17,0 0 0,0-1 0,0 1 0,-1 0 0,1 0 0,0 1-1,0-1 1,-1 0 0,1 1 0,0-1 0,-1 1 0,1 0 0,0 0 0,-1 0 0,1 0-1,-1 0 1,1 0 0,0 1 0,-3 0 0,1 0 1,0 1 0,1 0 0,-1-1 0,1 2 1,-1-1-1,1 0 0,0 1 0,0-1 0,0 1 0,-4 4 0,-1 4 33,0 0-1,0 1 1,1-1 0,0 2-1,-6 17 1,9-20-15,0 1 1,1 0-1,0 1 0,0-1 1,2 1-1,-1-1 1,1 17-1,1-21-11,1 1 0,0-1-1,0 1 1,1-1 0,-1 0-1,2 0 1,-1 0 0,1 0 0,0 0-1,0 0 1,1-1 0,7 10-1,-8-12-21,1-1-1,0 0 1,0 1-1,0-1 0,0-1 1,0 1-1,0-1 0,1 1 1,-1-1-1,1-1 1,0 1-1,0 0 0,-1-1 1,1 0-1,0 0 0,0-1 1,0 0-1,6 0 1,11 0 57,0-1 0,35-7 1,-55 8-75,28-5 71,-1-1-1,0-2 1,0-1 0,-1-1-1,0-1 1,-1-1 0,0-2-1,32-22 1,-40 23-18,3 0 43,-1-2 1,0-1-1,-2 0 1,1-2 0,32-39-1,-44 48-31,-6 7-50,0 0 1,-1 0 0,1 1-1,0-1 1,-1-1 0,1 1-1,-1 0 1,0 0 0,0 0-1,1-1 1,-2 1-1,1 0 1,0-1 0,0 1-1,-1-1 1,1-3 0,-1 5-15,-1 1 1,1 0-1,0-1 1,-1 1-1,1 0 1,-1 0-1,1 0 1,0-1-1,-1 1 1,1 0-1,-1 0 1,1 0-1,-1 0 1,1 0-1,0 0 1,-1 0 0,1 0-1,-1 0 1,1 0-1,-1 0 1,1 0-1,-1 0 1,1 0-1,0 0 1,-1 0-1,1 1 1,-1-1-1,1 0 1,0 0-1,-1 0 1,1 1-1,-1-1 1,1 0-1,0 1 1,-1-1-1,1 0 1,0 0-1,-1 1 1,-22 17 41,16-12-27,-37 26 0,2 2 0,2 1 0,1 3-1,2 1 1,-36 49 0,69-83-25,0 1 0,0 0 1,1 0-1,-1 0 0,1 1 0,1-1 0,-1 1 1,-1 7-1,4-12 4,-1 0 0,1 0 0,0 0 0,0-1-1,0 1 1,0 0 0,0 0 0,0 0 0,1 0 0,-1 0 0,1 0 0,-1 0 0,1 0 0,0 0 0,-1-1 0,1 1-1,0 0 1,0-1 0,0 1 0,1 0 0,-1-1 0,0 1 0,1-1 0,-1 0 0,1 1 0,-1-1 0,1 0 0,-1 0-1,1 0 1,0 0 0,0 0 0,-1-1 0,3 2 0,2-1 6,0 1 0,0-1-1,1 0 1,-1-1 0,0 0 0,0 0 0,0 0-1,1-1 1,-1 1 0,0-1 0,0-1 0,0 1-1,0-1 1,0 0 0,0-1 0,-1 1 0,1-1 0,7-6-1,2 0 25,0-1-1,-1-1 1,0-1 0,-1 0-1,16-18 1,-15 14 20,-1 0 1,-1-2 0,-1 1 0,0-1-1,-1-1 1,-1 0 0,-1 0 0,0-1-1,8-38 1,-14 49-17,1-3 35,-3 10-9,-2 8 25,-20 57-59,-3-1-1,-2 0 1,-3-2-1,-53 79 1,-105 153-135,175-268 153,13-23-42,0-1 0,0 0 0,0 0-1,0 0 1,0 0 0,0 0 0,0 0-1,0 0 1,0 0 0,0 0 0,0 1-1,0-1 1,0 0 0,0 0 0,0 0-1,0 0 1,0 0 0,1 0 0,-1 0-1,0 0 1,0 0 0,0 1 0,0-1-1,0 0 1,0 0 0,0 0 0,0 0-1,0 0 1,0 0 0,0 0 0,0 0-1,0 0 1,1 0 0,-1 0 0,0 0-1,0 0 1,0 0 0,0 0 0,0 0-1,0 0 1,0 0 0,0 0 0,0 0-1,1 0 1,-1 0 0,0 0 0,0 0-1,0 0 1,0 0 0,0 0 0,0 0-1,0 0 1,0 0 0,0 0 0,1 0-1,-1 0 1,12-8 29,177-162 461,-139 125-300,62-72 0,33-61 91,-58 69-139,-10 5 22,-28 36-45,-44 63-117,-4 6-5,-3 13-10,-11 21-24,1-4 17,1 1-1,2-1 1,1 2 0,1-1-1,2 1 1,-3 63-1,8-95 19,0-1-1,0 1 1,0 0-1,0-1 1,0 1-1,0-1 1,0 1-1,0 0 1,0-1-1,0 1 1,1-1-1,-1 1 1,0-1-1,0 1 1,0-1-1,1 1 1,-1-1-1,0 1 1,1-1-1,-1 1 1,0-1-1,1 1 1,-1-1-1,1 1 1,-1-1-1,0 0 1,1 1-1,0 0 1,0-1 0,0 0 1,0 0 0,0-1 0,0 1-1,0 0 1,0 0 0,0 0-1,0-1 1,0 1 0,0 0-1,0-1 1,0 1 0,0-1-1,0 1 1,1-1 0,33-30 26,-30 26-26,19-22 52,-1 0 1,-2-2 0,37-63 0,-37 55 28,-10 17-37,-9 15-34,-1 1-1,1 0 1,0 0-1,1 0 1,-1 0-1,1 0 1,-1 0-1,1 1 1,1-1-1,-1 1 1,0 0-1,7-5 1,-9 8-10,-1 0 1,0 0 0,1 1-1,-1-1 1,0 0 0,1 0-1,-1 0 1,0 1-1,1-1 1,-1 0 0,0 1-1,0-1 1,1 0 0,-1 1-1,0-1 1,0 0 0,1 1-1,-1-1 1,0 0 0,0 1-1,0-1 1,0 1 0,0-1-1,0 0 1,1 1 0,-1-1-1,0 1 1,0-1 0,0 0-1,0 1 1,3 20-1,-3-16 1,4 33-31,-1-9-4,6 29 1,-7-51 22,0-1 0,0 1 0,0 0-1,1-1 1,-1 1 0,2-1-1,-1 0 1,1 0 0,7 10 0,-9-14 11,0-1 1,0 1-1,0 0 1,0-1-1,1 1 1,-1-1-1,1 0 1,-1 0-1,1 0 1,-1 0-1,1 0 1,-1 0-1,1-1 1,0 1-1,-1-1 1,1 0-1,0 0 1,-1 0-1,1 0 1,0 0-1,0-1 1,-1 1-1,1-1 1,-1 0 0,1 0-1,0 1 1,-1-2-1,0 1 1,5-3-1,6-3 16,-1-1 0,-1 0 0,0-1 1,14-13-1,16-20 37,54-73 0,-18 20 23,-57 69-58,-15 20-8,0-1 1,0 0-1,0 1 1,1 0-1,0 0 0,11-7 1,-17 13-9,0-1 0,1 1-1,-1 0 1,0-1 0,1 1 0,-1 0 0,1 0 0,-1-1 0,0 1-1,1 0 1,-1 0 0,1 0 0,-1-1 0,0 1 0,1 0-1,-1 0 1,1 0 0,-1 0 0,1 0 0,-1 0 0,1 0 0,-1 0-1,0 0 1,1 0 0,-1 0 0,1 0 0,-1 1 0,1-1-1,-1 0 1,0 0 0,1 0 0,-1 1 0,1-1 0,-2 16 32,-15 19 33,-48 55-5,24-34-92,-43 78 1,78-125 17,1-1 1,0 1 0,1-1-1,0 1 1,0 0 0,1 0-1,0 0 1,0 1 0,1 9-1,0-18 12,1-1 0,0 1 0,0 0 0,0 0 0,0-1 0,0 1-1,0 0 1,0-1 0,1 1 0,-1 0 0,0-1 0,0 1 0,0 0 0,1-1-1,-1 1 1,0-1 0,1 1 0,-1 0 0,1-1 0,-1 1 0,0-1 0,1 1-1,-1-1 1,1 1 0,0-1 0,-1 0 0,1 1 0,-1-1 0,1 0 0,0 1-1,-1-1 1,1 0 0,-1 1 0,1-1 0,0 0 0,-1 0 0,1 0 0,0 0-1,0 0 1,-1 0 0,1 0 0,0 0 0,-1 0 0,1 0 0,0 0 0,-1 0-1,2-1 1,1 0 4,0 0 0,-1 0 0,1 0 0,-1 0-1,1 0 1,-1-1 0,1 1 0,-1-1 0,0 0-1,4-4 1,8-12 26,-1-2-1,0 0 0,-2-1 1,0 0-1,7-23 1,12-22 81,-30 66-108,0 0-1,0 0 1,0-1-1,0 1 1,1 0-1,-1 0 1,0 0-1,0-1 1,0 1-1,0 0 1,0 0-1,0-1 1,1 1-1,-1 0 0,0 0 1,0 0-1,0 0 1,1-1-1,-1 1 1,0 0-1,0 0 1,1 0-1,-1 0 1,0 0-1,0 0 1,1 0-1,-1-1 1,0 1-1,0 0 1,1 0-1,-1 0 1,0 0-1,0 0 1,1 0-1,-1 0 1,7 9 38,4 24-24,-8-23-7,2 4-6,1 1 1,0-1 0,1-1 0,1 1 0,14 19 0,-19-29-7,0 0 1,1-1-1,-1 1 0,1-1 1,0 0-1,0 0 0,0-1 1,0 1-1,0-1 0,1 0 1,-1 0-1,1 0 0,0 0 1,-1-1-1,1 0 0,0 0 1,0 0-1,0-1 0,-1 0 1,1 1-1,0-2 0,0 1 1,0 0-1,0-1 0,0 0 1,-1 0-1,1-1 0,0 1 1,4-3-1,3-3-6,1 1 1,-1-2-1,0 0 0,-1 0 1,1-1-1,-2-1 1,1 0-1,15-19 0,-6 2 5,0-2-1,-2 0 0,22-46 1,33-98 4,-72 171-1,16-50 37,-3 0 0,-1 0 0,-4-2 0,6-86 0,-13 119-30,1-3 19,-1 0-1,-2 1 1,0-1 0,-2 0 0,-6-35 0,8 59-25,0 0 0,0-1 0,0 1 0,0-1 0,0 1 0,0-1 0,0 1 0,0-1 0,0 1 0,0-1 0,-1 1 0,1 0 0,0-1 0,0 1 0,-1 0 0,1-1 0,0 1 0,-1-1 0,1 1 0,0 0 0,-1 0 0,1-1 0,0 1 0,-1 0 0,1 0 0,-1-1 0,1 1 0,0 0 0,-1 0 0,1 0 0,-1 0 0,1-1 0,-1 1 1,0 1-2,0-1 1,0 0 0,0 1 0,0-1-1,0 1 1,0 0 0,0-1 0,0 1 0,0 0-1,0-1 1,1 1 0,-1 0 0,-1 1 0,-19 32-19,5 2-17,1 1 1,2 0 0,2 1 0,1 0 0,2 1-1,-5 76 1,10-36-24,3-1-1,16 115 1,-12-160 39,-3-16 7,1-1 1,0 0 0,1 1-1,1-1 1,0 0 0,13 26-1,-17-41 12,0 0 1,1 0-1,-1 0 0,1-1 0,-1 1 0,1 0 0,-1 0 0,1-1 0,0 1 1,-1 0-1,1-1 0,0 1 0,0-1 0,-1 1 0,1-1 0,0 1 0,0-1 1,0 0-1,0 1 0,0-1 0,0 0 0,-1 0 0,1 1 0,2-1 0,-1-1 3,0 1-1,-1 0 0,1-1 0,0 1 0,0-1 0,-1 0 0,1 1 0,-1-1 1,1 0-1,0 0 0,-1 0 0,2-1 0,4-5 9,-1 1 1,0 0-1,11-16 0,23-44 84,-28 44-12,22-31-1,-33 53-80,-1-1-1,0 1 1,0 0-1,1-1 1,-1 1 0,0 0-1,0-1 1,1 1-1,-1 0 1,0-1-1,1 1 1,-1 0-1,1 0 1,-1-1 0,0 1-1,1 0 1,-1 0-1,1 0 1,-1 0-1,0-1 1,1 1-1,-1 0 1,1 0 0,-1 0-1,1 0 1,-1 0-1,1 0 1,-1 0-1,0 0 1,1 0-1,0 1 1,9 12 42,2 30 13,-10-34-50,2 7 1,-3-9-4,0 0-1,1 0 1,0-1 0,0 1-1,0 0 1,1-1 0,0 0 0,1 0-1,6 10 1,-8-14-3,0-1 0,0 0 0,-1 0 0,2 0 0,-1 0 0,0 0 0,0 0 0,0-1 0,0 1 0,0 0 0,1-1 0,-1 0 0,0 0 0,0 0 0,1 0 0,-1 0 0,0 0 0,0 0 0,4-2 0,41-12 4,-28 4 4,0 0-1,-1 0 1,-1-2-1,0 0 0,30-29 1,15-11 48,-47 43-37,-21 24-54,3-8 26,-2 3-2,0 0 0,1 1 0,1 0 0,0 0 0,0 0 0,-1 15 0,3-21 9,1 1 1,0-1-1,1 0 1,-1 0-1,1 1 1,0-1-1,0 0 0,1 0 1,-1 0-1,1 0 1,0 0-1,1-1 1,-1 1-1,1-1 1,0 1-1,3 3 1,-4-6 4,0 1 0,-1-1 1,1-1-1,0 1 0,0 0 1,1 0-1,-1-1 0,0 1 0,0-1 1,1 0-1,-1 0 0,1 0 0,-1 0 1,1 0-1,0 0 0,3 0 1,-4-1-4,0 0 1,0 0 0,-1 0 0,1-1 0,0 1 0,-1-1 0,1 1-1,0-1 1,-1 1 0,1-1 0,-1 0 0,1 0 0,-1 0-1,1 0 1,-1 0 0,1 0 0,-1 0 0,0-1 0,0 1 0,0 0-1,0-1 1,0 1 0,0 0 0,0-1 0,0 0 0,1-2 0,0-1 3,-1-1 0,1 1 0,-1 0 0,0-1 0,0 1 0,-1-1 0,1 1 0,-1 0 0,-1-1 0,1 1 0,-1-1 0,0 1 0,0-1 0,0 1 0,-1 0 0,0 0 0,0 0 0,0 0 0,-1 0 0,1 0 0,-1 1 0,0-1 0,-1 1 0,-4-5 0,3 6-2,0 0 0,0 0 0,-1 1-1,1 0 1,-1 0 0,0 1 0,1-1 0,-1 1 0,0 1 0,0-1-1,0 1 1,-11 1 0,45-3-5,-1-2-1,45-10 0,-42 7-4,1 2-1,55-4 1,-64 8-16,18 0-4,-38 2 28,-1-1 1,1 0-1,0 1 0,0-1 1,-1 1-1,1-1 0,0 1 0,-1 0 1,1 0-1,0 0 0,-1 0 0,0 0 1,1 0-1,-1 0 0,1 0 0,-1 1 1,0-1-1,2 3 0,-1-2 2,-1 0 0,1 1-1,-1-1 1,1 1 0,-1-1-1,0 1 1,0 0 0,0 0-1,0-1 1,-1 1 0,1 0-1,-1 0 1,0 0 0,0 0-1,1 0 1,-2 0 0,1-1-1,0 1 1,-1 0 0,1 0-1,-1 0 1,0 0 0,0-1-1,0 1 1,0 0 0,-3 4-1,4-7 0,0-1-1,0 1 0,0 0 0,0 0 1,0 0-1,-1 0 0,1 0 1,0 0-1,0 0 0,0 0 0,0 0 1,0 0-1,0 0 0,0 0 1,0 0-1,0 0 0,0 0 0,0 0 1,0 0-1,0 0 0,-1 0 1,1 0-1,0 0 0,0 0 1,0 0-1,0 0 0,0 0 0,0 0 1,0 0-1,0 0 0,0 0 1,0 0-1,0 0 0,0 0 0,-1 0 1,1 0-1,0 0 0,0 0 1,0 0-1,0 0 0,0 0 0,0 0 1,0 1-1,0-1 0,0 0 1,0 0-1,0 0 0,0 0 0,0 0 1,0 0-1,0 0 0,0 0 1,0 0-1,0 0 0,1-11 52,3-14 15,-3 23-60,-1 1 0,0-1-1,1 1 1,-1-1 0,1 1-1,-1 0 1,1-1-1,-1 1 1,1 0 0,0-1-1,0 1 1,0 0 0,0 0-1,0 0 1,0 0 0,0 0-1,0 0 1,2-2 0,-3 3-4,1 0-1,-1 0 1,0 0 0,1 0 0,-1 0-1,1 0 1,-1 0 0,1 0 0,-1 0 0,1 0-1,-1 0 1,0 1 0,1-1 0,-1 0 0,1 0-1,-1 0 1,0 0 0,1 1 0,-1-1 0,0 0-1,1 0 1,-1 1 0,1-1 0,9 17 31,59 119 49,-68-133-79,13 18 55,-14-20-61,1 0 1,-1 0 0,1-1-1,-1 1 1,1 0 0,-1-1-1,1 1 1,0-1 0,-1 1-1,1-1 1,0 1 0,-1-1-1,1 1 1,0-1 0,0 0-1,-1 1 1,1-1 0,0 0-1,0 0 1,0 0 0,0 1-1,-1-1 1,1 0 0,0 0 0,1 0-1,-2-1-4,0 1-1,1-1 1,-1 1 0,0-1-1,0 1 1,0-1 0,1 1-1,-1-1 1,0 1-1,0-1 1,0 1 0,0-1-1,0 0 1,0 1 0,0-1-1,0 1 1,0-1-1,0 1 1,0-1 0,-1 1-1,1-1 1,0 1 0,0-1-1,0 1 1,-1-1-1,-4-11-3375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13464,'0'0'2272,"60"-60"-2664,-48 56 200,-2 2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0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9144,'0'0'600,"113"-6"-160,-29 0 8,21-6 192,10-9 0,-2-7-32,0 4 0,-16 2-56,-9 4-8,-9-4-120,-7 7 8,-7 5-224,-17-2 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7024,'0'0'7560,"13"-15"-7290,4-3-171,0 0 56,-2-1 0,22-33 0,3-10 324,117-171 1319,-130 192-1455,-18 27-136,0 0-1,1 1 1,16-18 0,-24 29-169,-1 1 0,1-1 0,0 1 1,0-1-1,-1 1 0,1 0 0,0-1 1,0 1-1,1 0 0,-1 0 0,0 1 0,0-1 1,0 0-1,1 1 0,2-1 0,-4 1-19,1 1-1,-1-1 0,1 0 0,-1 1 0,1 0 0,-1-1 1,1 1-1,-1 0 0,0-1 0,0 1 0,1 0 1,-1 0-1,0 0 0,0 0 0,0 0 0,0 0 0,0 1 1,0-1-1,0 0 0,0 1 0,-1-1 0,1 0 1,1 3-1,3 10 25,1 1-1,-1-1 1,-1 1 0,-1 0 0,0 0 0,-1 0 0,-1 0 0,0 20 0,-13 125 232,11-151-251,-5 47 217,20-69-78,7-17-60,0-1 0,24-51 1,-28 48-13,2 1 1,31-41-1,-30 47 10,16-18 135,-35 45-234,-1-1 0,0 1 0,1 0 0,-1-1 0,1 1 0,-1 0 0,0 0 0,1-1 0,-1 1-1,1 0 1,-1 0 0,1 0 0,-1-1 0,1 1 0,-1 0 0,0 0 0,1 0 0,-1 0 0,1 0 0,-1 0 0,1 0-1,-1 0 1,1 0 0,-1 0 0,1 0 0,-1 1 0,1-1 0,-1 0 0,1 0 0,-1 0 0,0 1 0,1-1 0,-1 0-1,1 0 1,-1 1 0,0-1 0,1 0 0,-1 1 0,0-1 0,1 0 0,-1 1 0,0-1 0,1 1 0,-1-1 0,0 0-1,0 1 1,0-1 0,1 1 0,-1-1 0,0 1 0,0 0 0,10 31-22,-8-24 26,21 75-14,-14-45 2,2-1 0,21 50 0,-30-83 9,0 0 0,0 0 0,0 0-1,1-1 1,-1 1 0,1 0 0,0-1-1,0 0 1,0 0 0,1 0-1,-1 0 1,1 0 0,-1-1 0,1 0-1,0 1 1,8 2 0,-7-4 5,0 1 0,1-1 0,-1-1 0,1 1 0,-1-1 0,0 0 0,1 0 1,-1-1-1,1 1 0,-1-1 0,0 0 0,7-3 0,1 0 10,0-2 0,-1 0-1,1 0 1,-1-1 0,-1 0 0,1-1-1,-1-1 1,0 0 0,16-18 0,-13 11 28,-1 0 0,-1 0 0,0-1 0,14-29 1,-23 39-15,1-1 1,-1 0-1,-1 1 1,0-1-1,0 0 1,0 0-1,-1 0 1,0 0-1,-1-1 1,0 1-1,0 0 1,-1 0-1,0 0 1,-2-12-1,3 20-28,0-1-1,0 1 1,-1-1-1,1 1 1,0-1-1,0 1 0,0-1 1,0 1-1,-1-1 1,1 1-1,0-1 1,0 1-1,-1-1 1,1 1-1,0-1 0,-1 1 1,1-1-1,-1 1 1,1 0-1,-1-1 1,1 1-1,0 0 1,-1-1-1,1 1 0,-1 0 1,1 0-1,-1-1 1,0 1-1,1 0 1,-1 0-1,1 0 1,-1 0-1,-1 0 1,1 0-1,0 1 1,0-1-1,-1 1 1,1 0-1,0-1 1,0 1-1,0 0 1,0 0-1,0-1 1,0 1-1,0 0 1,-1 1 0,-25 36 22,26-37-24,-6 11-3,1 0-1,0 0 1,1 1-1,0 0 1,1 0-1,1 0 1,0 1-1,1-1 1,0 1-1,1 0 1,0-1-1,3 20 1,-2-26-7,1-1 0,0 1 0,0-1 0,0 1 1,1-1-1,0 0 0,1 0 0,-1 0 0,1 0 0,0 0 0,0-1 0,1 1 0,0-1 1,0 0-1,0 0 0,1 0 0,-1-1 0,1 1 0,0-1 0,0 0 0,1-1 1,-1 1-1,1-1 0,0 0 0,0-1 0,0 1 0,0-1 0,7 2 0,-2-2-8,-1 0 0,1-1 0,-1 0-1,1 0 1,0-1 0,-1-1 0,1 0 0,0 0-1,-1-1 1,1 0 0,-1-1 0,0 0-1,12-6 1,-6 1 15,-1 0 1,-1-1-1,1-1 0,-1 0 0,-1-1 1,0-1-1,16-18 0,-13 13 18,-1-1 1,-1-1-1,-1 0 1,18-33-1,-27 44 2,0 0 0,-1 0-1,0 0 1,0 0 0,-1 0 0,0-1 0,-1 1-1,0-1 1,0 0 0,-1 1 0,0-1 0,0 1 0,-1-1-1,0 1 1,-4-14 0,5 21-14,0-1 0,-1 1 1,1-1-1,-1 1 0,1-1 0,-1 1 0,0-1 1,0 1-1,0-1 0,0 1 0,0 0 0,0-1 1,0 1-1,0 0 0,0 0 0,0 0 0,-1 0 1,1 0-1,0 0 0,-1 0 0,1 1 0,-1-1 1,1 0-1,-1 1 0,1-1 0,-1 1 0,0 0 1,1-1-1,-1 1 0,1 0 0,-1 0 1,0 0-1,1 0 0,-1 0 0,0 0 0,1 1 1,-1-1-1,1 1 0,-1-1 0,-2 2 0,-1 0 0,-1 1 0,1-1 0,0 1 0,0 1-1,0-1 1,0 1 0,0 0 0,1 0 0,-6 7-1,0 1-4,1 1-1,1 1 0,0-1 1,0 1-1,-8 24 0,13-29-7,0-1-1,1 1 0,0 0 0,0 0 0,1 0 0,0 0 0,1 0 0,-1 0 0,2 0 0,-1 0 1,3 11-1,-1-16 7,-1 1 1,1-1-1,0 1 1,0-1 0,1 0-1,-1 0 1,1 0-1,0 0 1,0-1-1,0 1 1,0-1 0,1 0-1,0 1 1,-1-2-1,1 1 1,0 0-1,0-1 1,1 0 0,-1 0-1,0 0 1,1 0-1,-1-1 1,1 1-1,9 0 1,3 1 3,1-1 0,0-2 0,0 1 0,0-2 0,24-3 0,-14-1 3,-1-1 1,0-2 0,0 0 0,0-2 0,-1-1 0,43-25-1,138-103 121,-183 120-91,-1-1 0,36-39-1,-45 46-24,-9 9-4,-11 10 1,-43 39 29,-45 53 0,81-82-28,1 0 0,0 1 1,1 0-1,0 0 1,2 1-1,0 1 0,-12 37 1,20-54-9,0-1 0,1 1 0,0-1 1,-1 0-1,1 1 0,0-1 0,0 1 0,-1-1 1,1 1-1,0-1 0,1 1 0,-1-1 1,0 1-1,0-1 0,1 1 0,-1-1 1,1 1-1,-1-1 0,1 0 0,-1 1 1,1-1-1,0 0 0,0 1 0,1 1 0,0-2 2,0-1-1,-1 1 0,1-1 0,-1 1 0,1-1 1,0 1-1,0-1 0,-1 0 0,1 0 0,0 0 1,0 0-1,-1 0 0,1 0 0,0 0 0,-1-1 0,1 1 1,0 0-1,-1-1 0,1 0 0,0 1 0,2-3 1,7-2 10,-1-1 0,1 0 0,-1-1 0,-1 0 0,1-1-1,-1 1 1,-1-2 0,0 1 0,10-14 0,7-12 25,26-50 0,-21 33-13,3-3 34,38-86 0,-57 104-24,-1 0-1,-2-1 1,12-65 0,-19 78-20,-1 11-1,-1-1 0,0 1 1,-1-1-1,0 0 0,-1 0 0,-3-21 0,3 34-13,0 0 0,0 1 0,0-1 0,0 0 0,0 1 0,-1-1-1,1 0 1,0 1 0,0-1 0,-1 0 0,1 1 0,0-1 0,-1 0 0,1 1 0,-1-1-1,1 1 1,-1-1 0,1 1 0,-1-1 0,1 1 0,-1-1 0,1 1 0,-1-1 0,0 1-1,1 0 1,-1-1 0,0 1 0,1 0 0,-1 0 0,-1-1 0,1 2-1,-1-1 0,1 0 1,0 1-1,-1-1 1,1 1-1,-1-1 0,1 1 1,0 0-1,-1 0 0,1-1 1,0 1-1,0 0 0,-2 2 1,-6 5-9,2 1 0,-13 17 1,18-24 5,-8 13-18,0 0 0,2 1-1,-1-1 1,2 2 0,0-1 0,1 1 0,-4 22-1,4-9 2,1 1 0,2 1 0,1 38-1,2-37-12,1 1 0,1 0-1,8 35 1,-8-60 32,0 0-1,1 0 1,0 0 0,0 0-1,1 0 1,0-1 0,1 0-1,-1 0 1,2 0 0,-1 0-1,1-1 1,0 0 0,1 0-1,0-1 1,14 12 0,-15-14 5,0 0 1,1 0-1,-1-1 1,1 0 0,0 0-1,-1 0 1,1-1 0,1 0-1,-1 0 1,0-1-1,0 0 1,1 0 0,-1-1-1,0 0 1,1 0-1,-1-1 1,0 0 0,1 0-1,-1 0 1,0-1 0,0 0-1,0-1 1,0 0-1,0 0 1,6-4 0,2-2 3,-1 0 1,-1-1 0,0 0 0,15-16 0,-23 21 4,0 0 0,-1-1-1,0 0 1,0 0 0,0 0 0,-1 0 0,0-1-1,0 1 1,-1-1 0,0 0 0,0 1-1,2-13 1,-4 18-10,1-1-1,-1 0 1,0 1 0,0-1-1,0 1 1,0-1-1,0 0 1,0 1-1,0-1 1,-1 0 0,1 1-1,0-1 1,-1 1-1,1-1 1,-1 1 0,0-1-1,1 1 1,-3-3-1,2 3-1,0 1 1,1-1-1,-1 1 0,0 0 0,0-1 0,0 1 0,0 0 0,0-1 0,0 1 1,0 0-1,0 0 0,0 0 0,0 0 0,0 0 0,0 0 0,0 0 0,0 0 1,0 0-1,0 1 0,0-1 0,0 0 0,-1 1 0,-5 2 1,0 0 1,0 1-1,1 0 0,-1 0 0,1 1 1,-7 6-1,8-7-3,1 1-1,0-1 1,1 1 0,-1-1 0,1 1 0,0 0-1,0 1 1,0-1 0,1 1 0,0-1 0,0 1-1,0-1 1,1 1 0,-1 0 0,1 0-1,0 8 1,1-10-2,0 0-1,0 0 1,1 0-1,-1 0 1,1 0-1,0 0 1,0 0-1,0 0 1,1 0-1,-1 0 1,1-1-1,0 1 1,0-1-1,0 1 1,1-1-1,-1 0 1,1 0-1,-1 0 1,1 0-1,0 0 1,1-1-1,-1 1 1,0-1-1,7 4 1,0-2 1,1 0 1,0-1-1,-1 0 1,1 0-1,0-1 0,0-1 1,0 0-1,1 0 1,-1-1-1,12-1 1,-1-2-1,1 0 0,-1-1 0,0-2 0,22-7 0,-9 0 25,-1-2 0,0-1 0,-1-2 0,-1-1-1,0-2 1,-2-1 0,29-26 0,-40 27 25,-18 20-44,0 1 0,-1-1-1,1 0 1,0 0 0,-1 0 0,1 0-1,-1 0 1,1 0 0,-1 0 0,1 0-1,-1 0 1,0 0 0,0 0 0,1 0-1,-1 0 1,0 0 0,0 0 0,0-1-1,0 1 1,0 0 0,-1-1 0,1 1-2,-1 1 1,1 0-1,-1-1 1,0 1-1,1 0 1,-1 0-1,0-1 1,1 1-1,-1 0 1,0 0-1,1 0 1,-1 0-1,0 0 1,1 0-1,-1 0 1,0 0-1,1 0 1,-1 0 0,1 0-1,-1 1 1,0-1-1,1 0 1,-1 0-1,0 1 1,1-1-1,-1 0 1,0 1-1,-21 11 38,20-11-36,-21 12 38,1 2-1,-36 31 0,48-37-26,1 0-1,0 1 1,0 0-1,1 1 1,0 0-1,1 0 1,-9 19-1,15-29-11,1 0 0,-1 0 0,1 0 0,-1 0-1,1 0 1,0 0 0,-1 0 0,1 0 0,0 0 0,0 1-1,0-1 1,0 0 0,0 0 0,0 0 0,0 0-1,0 0 1,0 0 0,1 0 0,-1 1 0,0-1 0,1 1-1,0-1-1,0-1-1,-1 1 1,1 0-1,0-1 0,0 1 1,0-1-1,-1 1 1,1-1-1,0 0 0,0 1 1,0-1-1,0 0 1,0 1-1,0-1 0,0 0 1,0 0-1,0 0 1,0 0-1,1 0 0,5-1-2,1 0 0,-1 0 0,0 0-1,14-6 1,4-3 1,-1-1 0,0-1 1,0-1-1,-1-1 0,-1-1 0,-1-1 1,0-1-1,20-21 0,-8 4 32,-2-2 0,-1-1 0,44-71 0,-63 88-12,0-1 0,-2 0-1,0-1 1,-1 0 0,6-31 0,-5 7 42,4-78 0,-12 117-56,-1 0 0,0 0-1,0 0 1,-1 0 0,0 0 0,0 0 0,-3-7 0,4 14-5,0-1 0,0 1 0,0 0 0,0 0 0,0-1 0,-1 1 0,1 0 0,0 0 0,0-1 0,0 1 0,-1 0 1,1 0-1,0-1 0,0 1 0,0 0 0,-1 0 0,1 0 0,0 0 0,-1-1 0,1 1 0,0 0 0,0 0 0,-1 0 1,1 0-1,0 0 0,-1 0 0,1 0 0,0 0 0,-1 0 0,1 0 0,0 0 0,0 0 0,-1 0 0,1 0 0,0 0 1,-1 0-1,1 0 0,0 0 0,0 0 0,-1 1 0,1-1 0,0 0 0,-1 0 0,1 0 0,0 0 0,0 1 0,0-1 1,-1 0-1,1 1 0,-14 13-16,7-4 2,1 1 0,1 0 1,-1 0-1,2 0 0,-1 1 1,-4 21-1,2 1-41,-4 41-1,8-11-21,7 99 0,1-30-10,-4-90-112,-1 33 310,-4-31-3374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0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6224,'0'0'5670,"-12"5"-5427,-2 0-161,7-3-37,1 1 0,-1-1 0,1 2 0,0-1 0,-1 1 0,2 0 1,-1 0-1,-9 9 0,-10 10 102,2 1 0,1 1 1,1 1-1,1 1 0,1 0 1,2 2-1,0 0 0,2 1 0,2 1 1,0 0-1,2 1 0,2 0 0,1 0 1,1 1-1,2 0 0,1 0 0,1 1 1,3-1-1,3 43 0,2-28 156,24 91-1,-24-122-207,0 0 0,2-1 1,0 1-1,1-1 0,0-1 0,2 1 0,-1-2 0,20 23 0,69 57 1409,-98-93-1475,1 0 0,0-1 0,0 1 0,0-1 0,0 1 0,0-1 0,0 1 0,-1-1-1,1 0 1,0 1 0,0-1 0,0 0 0,0 0 0,0 0 0,1 0 0,-1 0 0,0 0 0,0 0-1,0 0 1,0 0 0,0 0 0,0-1 0,0 1 0,-1 0 0,1-1 0,0 1 0,0-1-1,0 1 1,0-1 0,0 1 0,0-1 0,1-1 0,1 0 23,-1-1 1,0 0-1,1 1 1,-1-1-1,0 0 0,0 0 1,0 0-1,1-4 1,4-12-589,-1 0 0,6-36 1,-12 52-42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1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7736,'0'0'9109,"4"15"-8513,-3-11-547,3 11 136,0 0 0,-1 1 0,-1-1 0,0 1 0,-2 26-1,-10 80 2180,-28 120 0,36-204-962,2-38-1369,1-1 1,-1 1 0,0 0 0,1 0-1,-1 0 1,0 0 0,1-1 0,-1 1-1,0 0 1,1 0 0,-1-1 0,0 1-1,1 0 1,-1-1 0,0 1 0,0 0 0,1-1-1,-1 1 1,0-1 0,0 1 0,0 0-1,1-1 1,-1 1 0,0-1 0,0 1-1,0 0 1,0-1 0,6-21-181,14-48 418,-11 32-3535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0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18 108 8936,'0'0'2854,"13"-10"-2563,4-4-185,-7 5-28,0 0 0,1 1 0,0 0 0,0 1 0,14-6 1,-11 7 58,1 1 0,-1 0 0,1 1 0,0 1 0,0 0 0,0 1 0,0 1 0,1 0 0,25 3 0,-39-2-104,0 0-1,0 0 1,-1 0 0,1 0-1,0 0 1,-1 0 0,1 1-1,0-1 1,-1 1-1,1 0 1,0-1 0,-1 1-1,1 0 1,-1 0 0,1 0-1,-1 0 1,0 0-1,1 0 1,-1 0 0,0 1-1,0-1 1,0 0 0,0 1-1,0-1 1,1 3-1,-1-2-2,-1 0 0,1 0 0,-1 1 0,0-1 0,0 0 0,0 0 0,0 1 0,0-1 0,-1 0 0,1 1 0,-1-1 0,1 0 0,-1 0 0,0 0 0,0 0 0,0 0 0,0 0 0,0 0 0,-2 3 0,-56 73 424,40-55-228,1 0 0,1 2-1,-19 35 1,34-56-180,1 1 0,-1-1 0,1 1-1,0-1 1,0 1 0,0 0 0,0-1-1,1 1 1,0 0 0,0-1 0,0 1-1,0 0 1,1 0 0,0-1 0,0 1-1,0-1 1,1 1 0,-1-1-1,1 1 1,4 5 0,3 5 22,1-1 0,0 0-1,1 0 1,15 13 0,-7-7-25,25 24 68,-31-32-53,-1 0 1,0 0 0,0 1-1,-1 1 1,-1 0 0,17 30-1,-27-42-38,1 0 0,0-1 0,-1 1 0,1 0 0,-1-1 0,1 1-1,-1 0 1,0 0 0,1 0 0,-1 0 0,0-1 0,-1 1 0,1 0-1,0 0 1,0 0 0,-1 0 0,1-1 0,-1 1 0,1 0-1,-1-1 1,0 1 0,0 0 0,0-1 0,0 1 0,0-1 0,0 1-1,0-1 1,0 1 0,-1-1 0,1 0 0,0 0 0,-1 0 0,1 0-1,-1 0 1,1 0 0,-1 0 0,0 0 0,-1 0 0,-5 2 43,1 0 1,0-1-1,-1 0 1,0 0-1,1-1 1,-1 0 0,-12 0-1,2-1 31,1 0 1,-1-2-1,0 0 0,0 0 1,1-2-1,0 0 0,0-1 0,0-1 1,0-1-1,-19-10 0,15 7 119,-30-11 0,17 7-3093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1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67 505 7632,'0'0'5026,"-6"18"-4708,3-11-281,-9 28 240,-13 69 1,20-77-125,-9 73 345,13-87-356,1 0 0,0-1 0,1 1 0,0 0-1,5 20 1,-6-31-116,1 0 1,0-1-1,-1 1 0,1 0 1,0 0-1,0 0 0,0-1 0,0 1 1,0 0-1,0-1 0,1 1 1,-1-1-1,0 0 0,1 1 0,-1-1 1,1 0-1,0 0 0,-1 0 0,1 0 1,0 0-1,0 0 0,0 0 1,-1-1-1,1 1 0,0-1 0,0 1 1,0-1-1,0 0 0,0 0 1,0 1-1,0-2 0,0 1 0,0 0 1,0 0-1,0-1 0,0 1 1,0-1-1,2 0 0,6-2 53,-1 0 1,0-1-1,0 0 0,0-1 1,-1 0-1,11-7 0,1-3 64,-2-1-1,0-1 1,0-1 0,-2-1-1,0 0 1,-2-1 0,17-28-1,-2-5 425,40-103 0,-57 125-139,-18 61-297,2 1 0,1 0 0,1 40 0,3-57-118,0 1 1,0 0-1,2-1 0,0 1 0,0-1 0,1 0 0,1 0 0,0-1 1,13 23-1,-16-33-2,0 0-1,0 0 1,0 0 0,0 0 0,1 0 0,-1 0 0,1-1-1,0 1 1,0-1 0,0 0 0,0 0 0,0 0 0,0 0-1,1-1 1,-1 1 0,1-1 0,-1 0 0,1 0 0,-1 0 0,1 0-1,0-1 1,-1 0 0,1 1 0,0-1 0,-1-1 0,1 1-1,0 0 1,0-1 0,-1 0 0,1 0 0,-1 0 0,5-2-1,3-1 28,-1-1 0,0-1 0,0 0 0,0 0 0,-1-1-1,0 0 1,0 0 0,-1-1 0,10-11 0,20-27 97,-12 14 26,1 1-1,44-39 1,-61 60-89,-7 7-43,-1 1 1,1-1-1,0 1 0,0-1 0,0 1 0,5-3 0,-7 5-24,-1 0 0,1-1 1,0 1-1,0 0 0,-1 0 0,1 0 0,0 0 0,0 0 0,-1 0 0,1 0 0,0 0 0,-1 0 0,1 0 0,0 1 0,0-1 0,-1 0 0,1 0 0,0 1 0,-1-1 1,1 0-1,-1 1 0,1-1 0,0 1 0,-1-1 0,1 1 0,-1-1 0,1 1 0,-1-1 0,1 1 0,-1-1 0,0 1 0,1 0 0,-1-1 0,0 1 0,1 0 0,-1-1 1,0 1-1,0 0 0,1 1 0,2 5 19,-1 0 0,0 1 1,0 0-1,-1-1 1,1 1-1,-2 0 1,1 13-1,-9 56 64,5-53-12,-1 30-1,4-54-73,0 1-1,0-1 0,0 0 1,0 0-1,0 0 0,0 0 1,0 0-1,0 0 0,0 1 1,0-1-1,0 0 0,0 0 1,0 0-1,0 0 0,0 0 1,0 0-1,0 0 0,0 1 1,0-1-1,0 0 0,0 0 1,0 0-1,0 0 0,1 0 0,-1 0 1,0 0-1,0 0 0,0 0 1,0 0-1,0 0 0,0 1 1,0-1-1,1 0 0,-1 0 1,0 0-1,0 0 0,0 0 1,0 0-1,0 0 0,0 0 1,0 0-1,1 0 0,-1 0 1,0 0-1,0 0 0,8-4 18,9-10 0,73-95 166,17-18 198,-107 127-379,0-1-1,1 1 1,-1-1 0,1 0-1,-1 1 1,1-1 0,-1 1-1,1-1 1,-1 1-1,1 0 1,-1-1 0,1 1-1,-1-1 1,1 1 0,0 0-1,-1 0 1,1-1 0,0 1-1,-1 0 1,1 0 0,0 0-1,-1 0 1,1-1 0,0 1-1,0 0 1,-1 0 0,1 1-1,0-1 1,-1 0 0,1 0-1,0 0 1,-1 0-1,1 1 1,0-1 0,-1 0-1,1 0 1,0 1 0,-1-1-1,1 1 1,-1-1 0,1 0-1,-1 1 1,1-1 0,-1 1-1,1-1 1,-1 1 0,1 0-1,-1-1 1,0 1 0,1-1-1,-1 1 1,0 0 0,0-1-1,1 1 1,-1 0-1,0 0 1,2 7 6,0-1 0,0 0 0,-1 0 0,1 8-1,-2-13-7,2 22-11,-1-5-3,1 0 0,1 0 0,0 0 0,1 0 0,2 0 0,-1-1 1,14 29-1,-17-44 5,0 0 0,0 0 0,0 0 1,0 0-1,0 0 0,1 0 1,-1 0-1,7 4 0,-7-6 5,-1 0 1,1 0-1,0-1 1,0 1-1,0 0 0,0-1 1,0 1-1,0-1 1,0 0-1,0 1 0,0-1 1,0 0-1,0 0 1,1-1-1,-1 1 0,0 0 1,2-1-1,3-2 4,1 1 0,-1-1 1,-1 0-1,1 0 0,0-1 0,-1 0 0,0 0 0,0-1 0,0 0 0,0 0 0,-1 0 0,0-1 1,6-6-1,7-13 23,29-51 0,-30 46-7,104-213 154,-55 103-46,-48 99-74,-2 0-1,13-51 1,-5 16 37,-21 64-59,-5 15-18,-6 21-31,-43 237-169,5 76 10,36-254 156,6-42 14,-4 23 88,6-52-14,4-12 57,7-21 41,3-19-21,27-65 0,-30 86-108,2 0 1,0 0 0,0 1 0,2 1 0,16-18-1,-23 28-17,1 0 0,0 1-1,1 0 1,-1 0 0,1 0 0,17-8-1,-23 13-17,0 0 0,0 0 0,0 0 0,0 1 0,0-1 0,0 0 0,0 1 0,0-1 0,0 1 0,0 0 0,1 0-1,-1 0 1,0 0 0,0 0 0,0 0 0,1 1 0,-1-1 0,0 1 0,0-1 0,0 1 0,0 0 0,0 0 0,0 0 0,0 0-1,0 0 1,0 0 0,-1 1 0,1-1 0,0 0 0,-1 1 0,1 0 0,-1-1 0,1 1 0,-1 0 0,1 2 0,2 4-3,-1-1 0,0 1 0,0 0 0,-1 0 0,0 0 0,0 0 0,-1 0 0,0 1 0,0-1 1,-1 0-1,-1 0 0,1 1 0,-1-1 0,0 0 0,-1 0 0,-2 9 0,3-14 5,-1-1-1,1 1 1,0-1 0,-1 1-1,1-1 1,-1 1-1,0-1 1,0 0-1,0 0 1,0 0-1,0 0 1,0 0 0,-1 0-1,1-1 1,-1 1-1,1-1 1,-1 0-1,1 1 1,-1-1 0,0 0-1,0-1 1,1 1-1,-1 0 1,0-1-1,0 1 1,0-1-1,0 0 1,-4-1 0,-27 2 62,34-1-64,-1 0 1,0 0-1,1 0 0,-1 1 1,1-1-1,-1 0 1,1 0-1,-1 0 1,1 0-1,-1 1 1,1-1-1,-1 0 1,1 0-1,-1 1 0,1-1 1,-1 0-1,1 1 1,-1-1-1,1 1 1,0-1-1,-1 1 1,1-1-1,0 0 1,-1 1-1,1-1 1,0 1-1,0-1 0,0 1 1,-1 0-1,1-1 1,0 1-1,0-1 1,0 1-1,0-1 1,0 1-1,0-1 1,0 1-1,0 0 1,0-1-1,0 1 0,0-1 1,0 1-1,1-1 1,-1 1-1,0-1 1,0 1-1,0-1 1,1 1-1,-1-1 1,0 1-1,1-1 0,-1 1 1,0-1-1,1 0 1,-1 1-1,1-1 1,0 1-1,2 3 0,1-1 0,-1 1 0,1-1 0,0 0 0,0 0 0,1 0 0,-1-1 0,0 1-1,1-1 1,0 0 0,-1 0 0,1-1 0,0 0 0,0 1 0,0-2 0,0 1 0,0 0 0,0-1-1,0 0 1,0 0 0,0-1 0,0 1 0,5-2 0,3-1 6,-1 1 0,1-2 1,-1 0-1,0 0 0,0-1 0,-1 0 0,1-1 0,11-8 1,-1-4 8,-1-1 0,0 0 0,33-41 0,27-28 71,-64 69-67,-15 16-21,0 0 0,1 0 0,-1 0 0,1 0 1,0 0-1,0 1 0,0-1 0,0 1 1,0 0-1,6-3 0,-8 5 1,0 0 1,-1 0-1,1 0 0,0 0 0,-1 0 1,1 0-1,0 0 0,-1 0 1,1 1-1,0-1 0,-1 0 1,1 0-1,-1 1 0,1-1 1,0 0-1,-1 1 0,1-1 1,-1 1-1,1-1 0,-1 1 1,1-1-1,-1 1 0,0-1 0,1 1 1,-1-1-1,0 1 0,1 0 1,-1-1-1,0 1 0,0 0 1,1-1-1,-1 1 0,0-1 1,0 1-1,0 0 0,0-1 1,0 1-1,0 1 0,1 32-8,-1-31 8,-9 101-4,0 24 84,12-108-33,-3-20-43,0 0 0,1 1 0,-1-1 0,0 1 0,0-1-1,1 1 1,-1-1 0,0 0 0,1 1 0,-1-1 0,0 0 0,1 1 0,-1-1 0,1 0 0,-1 0 0,0 1 0,1-1 0,-1 0 0,1 0-1,-1 0 1,1 0 0,0 1 0,1-2 5,0 1 0,0 0-1,0-1 1,0 1 0,0-1 0,0 0-1,0 0 1,0 0 0,0 0 0,0 0-1,0 0 1,0 0 0,2-3 0,20-14 58,-1-1 0,-1-2 0,22-25 0,-32 32-14,2 0 0,-1 1 0,2 0 1,27-18-1,-41 30-49,-1 1-1,0 0 1,1 0 0,-1-1 0,1 1 0,-1 0-1,1 0 1,-1-1 0,1 1 0,-1 0-1,1 0 1,-1 0 0,1 0 0,-1 0-1,1-1 1,-1 1 0,1 0 0,-1 0 0,1 1-1,-1-1 1,1 0 0,-1 0 0,1 0-1,-1 0 1,1 0 0,-1 0 0,1 1-1,-1-1 1,1 0 0,-1 0 0,1 1-1,0 0 3,-1 0-1,1 0 0,-1 0 1,1 0-1,-1 0 0,1 1 1,-1-1-1,0 0 0,1 0 0,-1 0 1,0 1-1,0 1 0,-4 45 29,2-40-39,1 6 7,-1-5-17,1 1-1,0-1 0,1 1 1,0-1-1,3 18 0,-3-25 15,1 0 0,-1 0 0,1 0 0,0-1 0,0 1 0,0 0 0,0 0 0,0-1-1,0 1 1,0 0 0,0-1 0,1 1 0,-1-1 0,0 1 0,1-1 0,0 0 0,-1 0 0,1 0 0,0 0-1,-1 0 1,1 0 0,0 0 0,0 0 0,0-1 0,0 1 0,0-1 0,0 0 0,0 1 0,-1-1 0,1 0-1,0 0 1,0 0 0,4-1 0,2 1 8,0-1 0,-1-1 0,1 1-1,-1-1 1,1-1 0,-1 1 0,0-1 0,11-6-1,2-3 34,28-22 0,-28 19 33,25-15 0,-44 29-69,0 1 1,-1-1-1,1 1 1,0-1-1,-1 1 1,1-1-1,0 1 1,0 0-1,-1-1 1,1 1-1,0 0 1,0 0-1,0-1 1,-1 1-1,1 0 1,0 0-1,0 0 1,0 0-1,0 0 1,0 0-1,-1 0 1,3 1-1,-5 16-7,0-4-2,-1 1 4,1-1-20,0 0-1,-1 24 1,3-34 18,0 0 0,0 0 0,1 0 0,-1-1 0,1 1 0,0 0 0,-1 0 0,1 0 0,0 0 1,1 0-1,-1-1 0,0 1 0,1 0 0,0-1 0,-1 0 0,1 1 0,0-1 0,3 2 0,-3-2 5,0 0 0,0-1-1,0 1 1,0-1 0,0 1-1,0-1 1,1 0 0,-1 0-1,1 0 1,-1 0 0,1 0 0,-1-1-1,1 1 1,-1-1 0,1 1-1,0-1 1,-1 0 0,1 0-1,0-1 1,-1 1 0,1 0-1,-1-1 1,1 1 0,-1-1 0,1 0-1,-1 0 1,1 0 0,-1 0-1,0 0 1,1-1 0,-1 1-1,0-1 1,0 0 0,0 1-1,0-1 1,0 0 0,1-3 0,2 0 8,-1-1 0,0 0 0,0 0 0,0-1 0,-1 1 0,0-1 1,0 1-1,-1-1 0,0 0 0,0 0 0,-1 0 0,2-13 1,-3 13 5,0 0 0,0 0 1,-1-1-1,0 1 0,0 0 0,-1 0 1,0 0-1,0 0 0,-4-8 1,5 14-14,0-1 0,1 0 0,-1 1 0,-1-1 1,1 1-1,0-1 0,0 1 0,0-1 0,-1 1 0,1 0 0,-1 0 1,1-1-1,-1 1 0,0 0 0,1 1 0,-1-1 0,0 0 1,1 0-1,-1 1 0,0-1 0,0 1 0,0-1 0,0 1 1,0 0-1,0 0 0,1 0 0,-1 0 0,0 0 0,0 0 0,0 0 1,0 1-1,0-1 0,0 1 0,1 0 0,-1-1 0,0 1 1,0 0-1,-2 2 0,-5 1-1,1 1 0,-1 0 0,2 1 0,-1 0 0,0 0 0,1 1 0,0 0 0,-8 11 0,15-18-1,-1 1-1,0 0 1,1 0-1,-1 0 1,1 0 0,-1 0-1,1 1 1,-1-1-1,1 0 1,0 0-1,-1 0 1,1 0-1,0 0 1,0 1 0,0-1-1,0 0 1,0 0-1,0 0 1,0 0-1,0 0 1,1 1-1,-1-1 1,0 0 0,1 0-1,-1 0 1,1 0-1,-1 0 1,1 0-1,-1 0 1,1 0 0,0 0-1,-1 0 1,1 0-1,0 0 1,0-1-1,2 2 1,-1 0-1,0 0 0,1-1 0,0 0 0,-1 1 0,1-1 0,0 0 0,0-1 0,0 1 0,-1 0 0,1-1 0,0 0 0,0 1 0,5-1 0,11-3 3,0 0 0,0-1 0,-1-1 0,0-1 0,0-1 0,30-14 0,-8-1 21,63-46 1,-57 30 13,-33 26-21,1 1-1,0 0 1,26-15 0,-40 26-17,0 0 0,0 0 0,1 0-1,-1 0 1,0 0 0,0 0 0,0 0 0,0 0 0,0-1 0,0 1 0,1 0 0,-1 0-1,0 0 1,0 0 0,0 0 0,0 0 0,0 0 0,1 0 0,-1 0 0,0 0 0,0 0 0,0 0-1,0 1 1,1-1 0,-1 0 0,0 0 0,0 0 0,0 0 0,0 0 0,0 0 0,0 0-1,1 0 1,-1 0 0,0 0 0,0 1 0,0-1 0,0 0 0,0 0 0,0 0 0,0 0-1,0 0 1,0 0 0,0 1 0,0-1 0,1 0 0,-1 0 0,0 0 0,0 0 0,-1 13-25,-7 21 14,6-24 5,-6 20 3,-7 34-9,14-58 12,1-1 1,-1 1-1,1-1 0,0 1 1,1-1-1,-1 1 0,1-1 1,0 1-1,2 5 0,-3-10 2,0-1-1,1 0 0,-1 1 0,0-1 1,0 0-1,0 1 0,0-1 1,1 0-1,-1 1 0,0-1 0,0 0 1,1 0-1,-1 1 0,0-1 1,1 0-1,-1 0 0,0 0 0,0 1 1,1-1-1,-1 0 0,0 0 1,1 0-1,-1 0 0,0 0 0,1 0 1,-1 0-1,1 0 0,-1 0 1,0 0-1,1 0 0,-1 0 0,15-6 23,11-14 29,-24 18-48,14-15 60,0 0-1,-2-2 0,1 0 1,20-38-1,-32 51-42,11-14 71,-13 20-85,-1-1-1,1 0 1,-1 0-1,1 0 0,0 1 1,-1-1-1,1 0 1,0 1-1,-1-1 1,1 1-1,0-1 0,0 1 1,0-1-1,0 1 1,0-1-1,-1 1 1,1 0-1,0-1 0,2 1 1,-2 3-1,0-1-1,-1 1 1,1-1-1,0 1 1,-1 0 0,1-1-1,-1 6 1,1-3-2,2 21-8,0-3-23,8 33 0,-10-50 22,2 1 0,-1-1-1,0 0 1,1 0 0,0 0 0,1 0 0,-1 0 0,1-1 0,8 9 0,-11-12 3,1-1-1,-1 0 1,1 1-1,-1-1 1,1 0 0,0 0-1,-1 0 1,1 0 0,0 0-1,0-1 1,0 1 0,-1 0-1,1-1 1,0 1 0,0-1-1,0 0 1,0 0-1,0 0 1,0 0 0,2 0-1,0-1 3,-1 0-1,0 0 1,0 0-1,0 0 1,0 0-1,0-1 0,0 0 1,0 1-1,0-1 1,5-4-1,-1-2 3,0 1 0,0-1 0,0 0 0,-1 0 0,0-1 0,7-15 1,-7 11 9,-1-1 0,0 0 0,-1 0 0,0-1 0,2-26 1,-1-75 190,-5 116-204,0 0 1,0-1 0,0 1-1,0 0 1,0 0 0,0 0-1,0-1 1,0 1 0,0 0-1,0 0 1,0 0 0,0 0-1,0-1 1,0 1 0,0 0-1,0 0 1,0 0 0,0 0-1,1-1 1,-1 1 0,0 0-1,0 0 1,0 0 0,0 0-1,0 0 1,0 0 0,1 0-1,-1-1 1,0 1 0,0 0-1,0 0 1,0 0 0,1 0-1,-1 0 1,0 0 0,0 0-1,0 0 1,1 0 0,-1 0-1,0 0 1,0 0 0,0 0-1,0 0 1,1 0 0,-1 0-1,0 0 1,0 0 0,1 0-1,13 8-16,19 18-12,-26-21 24,-2 0 3,1 0 1,-1 0 0,0 1 0,0 0-1,0 0 1,-1 0 0,0 0 0,0 1 0,-1-1-1,5 14 1,-1 1-4,-2 0 0,4 30 0,5 22 0,-14-72 5,1-1 0,-1 1 0,0 0 0,1 0 0,-1-1 0,1 1 0,-1 0 0,1-1 0,-1 1 0,1 0 0,0-1 0,-1 1 0,1-1 0,0 1 0,-1-1 0,1 1 0,0-1 0,0 0 0,-1 1 0,1-1 0,0 0 0,0 1 0,0-1 0,-1 0 0,1 0 0,0 0 0,0 0 0,0 0 0,0 0 0,0 0 0,-1 0 0,1 0 0,0 0 0,0-1 0,0 1 0,0 0 0,-1 0 0,1-1 0,0 1 0,1-1 0,32-18 0,1-6 9,-28 19-4,0-1-1,0 2 1,1-1 0,0 1-1,1 1 1,-1-1-1,1 1 1,-1 1-1,1-1 1,0 2 0,12-3-1,-19 5-1,0 0-1,0 0 1,0 1-1,0-1 1,0 1-1,0-1 1,0 1-1,0 0 0,0 0 1,-1 0-1,1 0 1,0 0-1,-1 0 1,1 1-1,-1-1 1,1 0-1,-1 1 1,1-1-1,-1 1 1,2 3-1,24 41 1,-19-31-18,-3-5 5,0-1 1,1 1-1,1-1 0,-1-1 0,1 1 0,11 9 0,-16-16 10,1-1 0,-1 1 0,1 0 0,-1 0 0,1-1 0,0 0 0,-1 1-1,1-1 1,0 0 0,0 0 0,0-1 0,0 1 0,0 0 0,0-1 0,0 0 0,0 0-1,0 0 1,0 0 0,0 0 0,0-1 0,0 1 0,0-1 0,0 0 0,0 0 0,0 0-1,0 0 1,4-3 0,4-3 7,0 0 1,0-1-1,0 0 0,-1-1 1,12-13-1,42-54 28,-39 43-7,-17 22-10,0-1 1,10-22-1,-13 24-7,0 0 1,0 1-1,1-1 1,1 1-1,8-10 1,-15 19-12,1 0 0,-1-1 0,0 1 0,0 0 0,0 0 1,0 0-1,0 0 0,0 0 0,0 0 0,0 0 0,0 0 0,0 0 0,0 0 1,0 0-1,1 0 0,-1 0 0,0 0 0,0 0 0,0-1 0,0 1 0,0 0 1,0 0-1,0 0 0,0 0 0,1 0 0,-1 0 0,0 0 0,0 0 0,0 0 0,0 0 1,0 1-1,0-1 0,0 0 0,0 0 0,1 0 0,-1 0 0,0 0 0,0 0 1,0 0-1,0 0 0,0 0 0,0 0 0,0 0 0,0 0 0,0 0 0,0 0 1,0 0-1,0 1 0,1-1 0,-1 0 0,0 0 0,0 0 0,0 0 0,0 0 0,0 0 1,0 0-1,0 0 0,0 0 0,0 1 0,1 10 4,-3 15-3,-28 139-130,28-156 123,-1 11-7,-1-1 0,-1 0 0,0 0 0,-2-1 1,-9 20-1,16-37 14,-1 0 1,1 0 0,0-1-1,-1 1 1,1 0-1,-1 0 1,0-1-1,1 1 1,-1-1 0,0 1-1,1 0 1,-1-1-1,0 1 1,1-1-1,-1 0 1,0 1-1,0-1 1,0 0 0,0 1-1,1-1 1,-1 0-1,0 0 1,0 0-1,0 1 1,-1-1 0,0-1 1,1 1-1,0-1 1,-1 1 0,1-1 0,-1 1 0,1-1 0,0 0 0,-1 0 0,1 1 0,0-1 0,0 0 0,0 0 0,-2-2 0,0 0 8,1 0 1,0 0-1,0 0 1,0 0 0,0 0-1,0 0 1,1 0-1,-1-1 1,1 1-1,0 0 1,0-1-1,-1-4 1,3 7-9,-1 0 0,1-1 1,-1 1-1,1 0 0,-1 0 1,1 0-1,0 0 0,-1 0 1,1 0-1,0 0 0,0 0 1,0 0-1,0 0 0,0 1 1,0-1-1,0 0 0,0 0 1,0 1-1,0-1 0,0 1 1,0-1-1,1 1 0,-1-1 1,0 1-1,2 0 0,33-6 40,110 17 379,-3 1-4390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1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6632,'0'0'6505,"2"14"-6313,21 266 840,-15-193-636,1 25 1055,2-130-636,0-24-543,-1-1 0,-3 0-1,3-55 1,-6 52-6,1 1 0,22-84 1,-21 111-161,0 0 0,2 1 0,0 0 0,0 0 0,19-25 0,-19 30-52,-4 4-28,1 2-1,0-1 1,0 1 0,7-8-1,-11 13-22,1 0-1,-1 0 1,0 0-1,1 0 1,-1 0 0,1 0-1,-1 0 1,1 0-1,0 1 1,-1-1-1,1 1 1,0-1-1,-1 1 1,1-1-1,0 1 1,0 0-1,-1 0 1,1 0-1,0 0 1,0 0-1,-1 0 1,1 1-1,0-1 1,0 0-1,1 2 1,8 3-8,-1 0 0,0 1 1,0 0-1,-1 1 0,0 0 1,0 1-1,0-1 0,-1 2 0,-1-1 1,1 1-1,-1 1 0,-1-1 1,1 1-1,-2 0 0,1 0 1,3 12-1,7 21 64,-1 1-1,14 78 1,-20-79 29,15 86 312,-21-117-362,2-1 411,5-18-211,-6 4-307,1-2-2625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11656,'0'0'840,"6"14"-571,-1-3-193,5 12 247,14 49 1,15 61 1788,-32-118-1140,-6-15-1001,-1 0-1,0 0 0,0 0 1,1 0-1,-1 0 0,0 0 0,0 0 1,0 0-1,1 0 0,-1 0 0,0 0 1,0 0-1,1 0 0,-1 0 1,0 0-1,0 0 0,0 0 0,1 0 1,-1 0-1,0 0 0,0 0 0,0 0 1,1-1-1,-1 1 0,0 0 1,0 0-1,0 0 0,0 0 0,1-1 1,-1 1-1,0 0 0,0 0 0,0 0 1,0 0-1,0-1 0,0 1 1,0 0-1,1 0 0,-1-1 0,0 1 1,0 0-1,0 0 0,0 0 0,0-1 1,0 1-1,0 0 0,0 0 1,0-1-1,0 1 0,0 0 0,0 0 1,-1-1-1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5824,'0'0'12825,"10"-2"-12783,32-4-12,-42 6-28,1-1 1,-1 1-1,1 0 1,0 0 0,-1 0-1,1 0 1,-1 0-1,1 0 1,0 0-1,-1-1 1,1 2-1,-1-1 1,1 0-1,0 0 1,-1 0 0,1 0-1,-1 0 1,1 0-1,0 1 1,-1-1-1,1 0 1,-1 1-1,1-1 1,-1 0-1,1 1 1,-1-1 0,1 0-1,-1 1 1,1-1-1,-1 1 1,0-1-1,1 1 1,-1-1-1,0 1 1,1-1 0,-1 1-1,0 0 1,0-1-1,1 1 1,-1-1-1,0 1 1,0 0-1,0-1 1,0 2-1,0-1 10,0 0 0,0 0 0,-1 0 0,1 0 0,-1 0 0,1 1 0,0-1 0,-1 0 0,0 0 0,1 0 0,-1-1 0,0 1 0,1 0 0,-1 0 0,0 0 0,0 0 0,-1 1 0,0-2 12,0 1 0,1 0 1,-1-1-1,0 1 0,0-1 0,0 0 0,0 1 0,1-1 0,-1 0 0,0 0 0,0 0 0,0-1 0,0 1 0,0 0 0,1-1 0,-3 0 0,-28-15 498,6 3-39,24 13-465,0 0 1,0 0-1,0 0 1,0 0 0,0 0-1,0 1 1,0-1-1,0 0 1,0 1 0,0 0-1,0-1 1,-3 3-1,3-2-6,0 0-1,0-1 1,0 1 0,0 0-1,0-1 1,0 1-1,0-1 1,-1 0-1,-3 0 1,6 0-10,-1 0 0,1 0 0,0 0 0,0 0-1,-1-1 1,1 1 0,0 0 0,0 0 0,-1-1 0,1 1 0,0 0 0,0 0 0,0-1 0,-1 1-1,1 0 1,0 0 0,0-1 0,0 1 0,0 0 0,0-1 0,0 1 0,0 0 0,0-1-1,0 1 1,0 0 0,0-1 0,0 1 0,0 0 0,0-1 0,0 1 0,0 0 0,0-1 0,0 1-1,0 0 1,0 0 0,0-1 0,1 1 0,-1 0 0,0-1 0,0 1 0,0 0 0,1 0-1,-1-1 1,0 1 0,0 0 0,1 0 0,-1 0 0,0-1 0,0 1 0,1 0 0,-1 0 0,0 0-1,1 0 1,-1 0 0,0-1 0,0 1 0,1 0 0,-1 0 0,0 0 0,1 0 0,-1 0-1,0 0 1,1 0 0,-1 0 0,0 0 0,1 0 0,-1 0 0,1 1 0,3-1 28,9 1-105,-12-1 70,-1 1-1,0-1 1,0 0 0,1 1 0,-1-1 0,0 1 0,0-1 0,1 1-1,-1-1 1,0 0 0,0 1 0,0-1 0,0 1 0,0-1-1,0 1 1,0-1 0,1 1 0,-1-1 0,-1 1 0,1-1 0,0 0-1,0 1 1,0-1 0,0 1 0,0-1 0,-1 1 0,1 2-11,0-3 11,0 0 0,0-1 0,0 1-1,0 0 1,0 0 0,0 0-1,1 0 1,-1 0 0,0 0-1,0 0 1,0 0 0,0 0-1,0 0 1,0 0 0,0 0 0,0 0-1,0 0 1,1 0 0,-1 0-1,0 0 1,0 0 0,0 0-1,0 0 1,0 0 0,0 0 0,0 0-1,0 0 1,0 0 0,0 0-1,1 0 1,-1 0 0,0 1-1,0-1 1,0 0 0,0 0-1,0 0 1,0 0 0,0 0 0,0 0-1,0 0 1,0 0 0,0 0-1,0 0 1,0 0 0,0 0-1,0 1 1,0-1 0,0 0 0,0 0-1,0 0 1,0 0 0,0 0-1,0 0 1,0 0 0,0 0-1,0 0 1,0 0 0,0 1-1,0-1 1,0 0 0,0 0 0,0 0-1,0 0 1,0 0 0,0 0-1,0 0 1,0 0 0,11 0 23,3-1 26,-10 1-37,0-1-1,-1 1 1,1 0-1,0 0 1,0 0 0,0 1-1,-1-1 1,1 1-1,0 0 1,-1 0-1,5 2 1,-8-3-7,1 0 0,-1 0 1,0 1-1,1-1 0,-1 0 0,0 0 0,0 0 0,1 0 1,-1 1-1,0-1 0,0 0 0,1 0 0,-1 0 0,0 1 1,0-1-1,1 0 0,-1 1 0,0-1 0,0 0 0,0 0 1,0 1-1,0-1 0,1 0 0,-1 1 0,0-1 0,0 0 1,0 1-1,0-1 0,0 0 0,0 1 0,0-1 0,0 0 1,0 1-1,0-1 0,0 0 0,0 0 0,0 1 0,-1-1 1,1 0-1,0 1 0,0-1 0,0 0 0,0 1 0,0-1 1,-1 0-1,1 0 0,0 1 0,0-1 0,-1 0 0,1 0 1,0 0-1,0 1 0,-1-1 0,1 0 0,0 0 0,0 0 1,-1 0-1,1 1 0,0-1 0,-1 0 0,1 0 0,0 0 1,-1 0-1,1 0 0,0 0 0,-1 0 0,-1 0 8,1 1-1,-1-1 1,1 0-1,-1 1 1,1-1-1,-1 0 1,0 0-1,1 0 1,-1 0-1,1-1 1,-1 1-1,1 0 1,-1-1-1,1 1 1,-1-1-1,-1 0 1,1 0 9,0-1 1,0 1 0,1 0 0,-2 0 0,1 0-1,0 1 1,0-1 0,0 0 0,0 1-1,0-1 1,-3 1 0,4 0 5,-19 10-37,17-9 18,1 0-1,0 0 0,-1-1 1,1 1-1,-1-1 0,1 1 1,-1-1-1,0 0 0,1 0 1,-1 0-1,-3-1 0,-5 1 85,20 2-96,-1 0 0,1 1 0,-1 0 0,0 1 0,0-1 0,0 2 0,-1-1 0,1 1-1,-1 0 1,0 0 0,-1 1 0,1 0 0,6 8 0,-7-5 3,-1 0 1,0 0-1,0 1 0,-1-1 0,0 1 1,-1 0-1,0 0 0,0 0 0,-1 0 1,0 1-1,0 18 0,-2-21 28,-1 1 0,0 0 0,0 0-1,-1-1 1,0 1 0,-1 0 0,0-1 0,0 0-1,0 0 1,-1 0 0,-1 0 0,1-1 0,-1 1 0,-8 9-1,9-13 9,0-1 0,0 1 0,0-1-1,0 0 1,0 0 0,0 0 0,-1 0-1,0-1 1,1 0 0,-1 0 0,0 0-1,-7 1 1,-19 1-2705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94 5016,'0'0'5377,"-10"-7"-4982,2 1-287,5 3-75,1 1-1,-1 0 0,0 0 0,0 0 1,0 0-1,0 0 0,0 1 0,0-1 0,0 1 1,-1 0-1,1 0 0,0 0 0,-1 0 1,1 1-1,-1-1 0,1 1 0,-1 0 1,1 0-1,-7 1 0,-2 2 65,0 0 0,0 1 1,1 1-1,-1 0 0,1 0 0,0 1 0,1 0 1,0 1-1,0 1 0,0-1 0,1 1 0,0 1 0,0 0 1,1 0-1,0 1 0,1 0 0,0 0 0,1 0 1,0 1-1,0 0 0,1 1 0,1-1 0,0 1 1,0 0-1,1 0 0,1 0 0,0 0 0,0 18 1,1-15 32,1 1 1,1-1-1,1 0 1,4 24-1,-4-32-80,0 0-1,1-1 1,0 1-1,0-1 1,0 0-1,1 0 1,0 0-1,0 0 1,0 0-1,1-1 1,0 0-1,5 5 1,-2-3 7,0-1 1,0 0-1,1-1 1,-1 0-1,1 0 1,0-1 0,1 0-1,-1 0 1,1-1-1,-1 0 1,1-1 0,16 2-1,-13-3 7,0-1-1,0-1 0,1 0 1,-1-1-1,0 0 0,0-1 1,-1 0-1,22-9 0,-8 0 34,-1-1-1,0-1 0,-1-1 1,0-2-1,-1 0 0,-1-1 0,-1-1 1,23-28-1,-32 34-26,-1-2 0,0 1 0,-1-1 0,-1-1 1,14-32-1,-19 37-23,0 1 1,-1-1-1,0 0 1,-1 0-1,0 0 1,-1 0 0,0 0-1,-1 0 1,0 0-1,-3-21 1,1 27-20,1-1 1,-1 1-1,0 0 0,-1-1 1,1 1-1,-1 0 1,0 1-1,0-1 0,0 0 1,-1 1-1,0 0 1,0 0-1,0 0 1,0 0-1,0 1 0,-1-1 1,0 1-1,0 0 1,0 0-1,0 1 0,0 0 1,0 0-1,0 0 1,-8-1-1,-2-1 31,0 1-1,0 1 1,0 0-1,-1 1 1,1 1-1,-1 0 1,-25 4-1,23-1 21,-1 0 0,-27 10 0,41-11-73,0 0 1,0 0-1,1 0 0,-1 1 1,1-1-1,-1 1 0,1 0 1,0 0-1,0 1 1,1-1-1,-1 1 0,1 0 1,-1 0-1,-3 7 0,6-10-20,1 0 0,-1 1 0,0-1-1,1 1 1,0-1 0,-1 1 0,1-1-1,0 1 1,0-1 0,0 1-1,-1-1 1,2 3 0,2 4-2718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9344,'0'0'849,"-5"12"-524,-11 32-11,2 0 1,-10 54-1,-12 108 592,23-127-579,-8 61 1878,-3 261-1,27-385-1845,-3-15-333,0-1-1,0 0 1,1 0 0,-1 1 0,0-1 0,0 0 0,0 0 0,1 0 0,-1 1 0,0-1-1,0 0 1,1 0 0,-1 0 0,0 0 0,1 0 0,-1 1 0,0-1 0,0 0-1,1 0 1,-1 0 0,0 0 0,1 0 0,-1 0 0,0 0 0,1 0 0,-1 0 0,1 0-1,1-1 29,1 0 0,-1-1 0,1 1 0,-1 0 0,1-1 0,-1 0 0,3-2 0,10-7-2305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5624,'0'0'9574,"-4"10"-9270,0 0-208,0 0 0,1 0-1,1 0 1,-1 0 0,2 0-1,-1 1 1,1-1 0,1 21 0,3 8 236,-3-21-40,2 0 1,-1 0 0,2 0-1,1 0 1,8 25-1,-3-27-953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2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65 4616,'0'0'7984,"-10"6"-7690,-33 14-3,42-19-252,0 0-1,-1-1 1,1 1 0,-1-1-1,1 1 1,-1-1 0,1 0-1,-1 0 1,1 0 0,-1 0-1,-2 0 1,4 0-19,-1 0 1,1 0-1,-1 0 0,1-1 0,0 1 0,-1 0 1,1 0-1,-1-1 0,1 1 0,0 0 1,-1 0-1,1-1 0,0 1 0,0 0 0,-1-1 1,1 1-1,0 0 0,0-1 0,-1 1 1,1-1-1,0 1 0,0 0 0,0-1 0,-1 0 1,1-1 46,0 0-1,0 0 1,0 1 0,0-1 0,0 0 0,1 0 0,-1 0 0,1 0 0,0-2 0,0 2-33,0 1 1,0 0 0,0 0 0,0-1 0,0 1 0,0 0 0,0 0 0,0 0 0,0 0 0,1 0-1,-1 1 1,2-2 0,-3 2-20,1-1-1,-1 1 0,0 0 1,0 0-1,0-1 0,1 1 0,-1 0 1,0 0-1,1 0 0,-1-1 1,0 1-1,0 0 0,1 0 1,-1 0-1,0 0 0,1 0 1,-1 0-1,0 0 0,1 0 1,-1 0-1,0 0 0,1 0 0,-1 0 1,0 0-1,1 0 0,-1 0 1,0 0-1,1 0 0,-1 0 1,0 0-1,1 0 0,-1 0 1,0 0-1,1 1 0,-1-1 0,0 0 1,0 0-1,1 0 0,-1 1 1,0-1-1,0 0 0,1 0 1,-1 1-1,0-1 0,0 0 1,0 1-1,1-1 0,-1 0 1,0 1-1,0-1-2,0 1 1,-1 0 0,1-1-1,0 1 1,0-1-1,-1 1 1,1-1 0,0 1-1,-1-1 1,1 1-1,-1-1 1,1 1-1,0-1 1,-1 0 0,1 1-1,-1-1 1,1 1-1,-1-1 1,0 0 0,1 0-1,-1 1 1,1-1-1,-1 0 1,1 0-1,-1 0 1,0 0 0,1 1-1,-1-1 1,0 0-1,1 0 1,-1 0 0,1 0-1,-1-1 1,0 1-1,1 0 1,-1 0-1,1 0 1,-2-1 0,-21-4 216,20 4-191,1 0 0,0 1 0,0-1 0,-1 0 0,1-1 0,0 1 0,0 0 0,0-1 0,0 1 0,0-1 0,1 1 0,-1-1 0,0 0 0,1 0 0,-1 0 0,1 0 0,0 0 0,0 0 0,0 0 0,0 0 0,0 0 0,0-1 0,0 1 0,1 0 0,-1-1 0,1 1 0,-1-1 0,1-4 0,0 7 128,3 0-173,-1 1 6,1 0 0,-1 0-1,1 0 1,-1 0 0,1 0-1,-1 1 1,0-1 0,0 1 0,3 1-1,3 3 0,5 2 42,-1 0-1,0 1 0,0 1 1,-1 0-1,0 0 0,16 20 1,-23-24-19,0 1 0,0-1 0,-1 0 0,1 1 0,-1 0 0,-1 0-1,1 0 1,-1 0 0,-1 0 0,1 0 0,-1 0 0,0 1 0,-1-1 0,0 1 0,-1 11 0,-1-9 40,0 1-1,-1-1 1,0 1-1,-1-1 0,0 0 1,0-1-1,-1 1 1,-1-1-1,0 0 1,0 0-1,0-1 1,-1 1-1,0-1 1,-1-1-1,0 0 1,-9 7-1,0-1-293,0-2 0,-1 1 0,-1-2 0,0-1 0,0 0 0,0-1 0,-24 5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3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6016,'0'0'13415,"10"4"-13376,31 11-2455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21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59 6824,'0'0'11994,"12"10"-11387,0 0-420,-1 0 1,0 1-1,-1 0 0,0 1 1,-1 0-1,0 1 1,-1-1-1,9 21 0,58 181 2156,-42-116-1507,4 28 296,9 26 455,-36-118-1098,-8-25-221,1 0 0,0 0-1,0 0 1,9 17-1,-8-17 278,-4-9-528,0 1-1,0-1 1,0 0 0,0 0-1,0 0 1,0 1 0,0-1 0,0 0-1,1 0 1,-1 0 0,0 0-1,0 1 1,0-1 0,0 0 0,0 0-1,0 0 1,0 0 0,0 1-1,0-1 1,1 0 0,-1 0-1,0 0 1,0 0 0,0 0 0,0 0-1,0 0 1,1 1 0,-1-1-1,0 0 1,0 0 0,0 0-1,0 0 1,1 0 0,-1 0 0,0 0-1,0 0 1,0 0 0,1 0-1,-1 0 100,1-4-49,0 0-1,0 0 0,0 1 0,0-1 0,1 0 0,0 1 0,-1-1 0,1 1 1,1 0-1,3-5 0,4-9 12,133-224 464,-118 202-412,2 1 0,1 1 0,60-59 0,-13 14 109,-18 19-106,51-64 189,-85 90-269,-22 35-53,1-1-1,-1 1 1,0 0-1,0-1 1,0 0-1,0 1 1,-1-1-1,1 0 1,-1 1-1,1-1 1,-1 0-1,0 1 1,0-5-1,-1 6-4,0-1-1,0 0 1,1 1-1,-1-1 1,0 1-1,0-1 1,0 1-1,-1 0 1,1-1-1,0 1 1,0 0 0,-1 0-1,1 0 1,-1 0-1,1 0 1,-1 0-1,1 0 1,-1 1-1,0-1 1,1 0-1,-3 0 1,-4 0-8,0-1 1,0 1 0,-13 0 0,8 1-8,-37 0-31,1 2 0,-77 14 0,98-12 23,-404 66-124,362-55 132,51-9 11,0-2 0,-1 0 0,-37 1 0,-57 1-493,113-6 453,0 0 0,0 0 0,0 0 0,-1 0 0,1 0 0,0 0 0,0-1 0,0 1 0,-1 0 0,1-1 0,0 1 0,0-1 0,0 1 0,-2-2 0,3 2 33,0-1-1,-1 1 1,1-1 0,0 1-1,-1-1 1,1 1-1,0-1 1,-1 1 0,1-1-1,0 1 1,0-1 0,0 1-1,0-1 1,-1 0-1,1 1 1,0-1 0,0 1-1,0-1 1,0 1 0,0-2-1,1-1-527,0-1 0,0 1 0,1 0 0,-1 0 0,0-1-1,5-4 1,-5 5-635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4912,'0'0'14061,"11"-2"-14033,1 0-19,-8 1-6,1 0 1,-1 0-1,0 0 1,0 1-1,1 0 0,-1 0 1,1 0-1,-1 1 1,0-1-1,5 2 0,-7-2 3,0 1 0,0-1 0,0 1 0,-1 0 0,1-1 0,0 1 0,0 0 0,-1 0 0,1 0 0,0 0 0,-1 1 0,1-1 0,-1 0 0,0 1 0,1-1 0,-1 1 0,0-1 0,0 1 0,0 0 0,0-1 0,0 1 0,0 0 0,0 0 0,-1 0 0,1-1 0,-1 1 0,1 4 0,0 4 7,-1-1 0,0 1-1,-1 0 1,-2 16 0,-1 6 33,2 5-29,0-10 36,2 44 1,1-63-33,0 0 0,0 0 0,0-1 1,1 1-1,1-1 0,-1 1 0,1-1 0,0 0 1,1 0-1,6 10 0,-7-13 4,1 0 1,-1 1-1,1-1 1,0-1-1,1 1 1,-1 0-1,0-1 0,1 0 1,0 0-1,0-1 1,0 1-1,0-1 0,0 0 1,11 2-1,-9-2 17,1-1-1,0-1 0,-1 1 1,1-1-1,0 0 1,-1-1-1,1 0 0,-1 0 1,1-1-1,8-3 1,-7 2-4,-1 0 1,0 0 0,1-1 0,-1-1 0,-1 1 0,1-1 0,-1 0 0,1-1 0,-2 0 0,1 0 0,-1-1-1,0 1 1,0-1 0,0-1 0,-1 1 0,-1-1 0,1 0 0,-1 0 0,3-9 0,-4 5 4,0-1 1,-1 0 0,-1 0 0,0 0 0,-1 0-1,0 0 1,-2-14 0,-20-91 236,17 103-248,-2-14 50,7 28-76,0 0-1,0-1 1,0 1 0,0 0-1,0 0 1,0-1 0,0 1 0,1 0-1,-1 0 1,0 0 0,1 0-1,-1-1 1,1 1 0,-1 0-1,1 0 1,0 0 0,-1 0 0,1 0-1,0 0 1,1-1 0,6-4 14,0 1 1,0-1 0,0 2-1,0-1 1,1 1 0,0 0-1,0 1 1,0 0-1,12-2 1,14-2 41,41-1 0,-43 5-40,54 2 291,-71 5 119,-16-4-512,0 0 0,1 1 0,-1-1-1,0 0 1,0 0 0,1 0 0,-1 1-1,0-1 1,0 0 0,1 0 0,-1 1-1,0-1 1,0 0 0,0 0 0,0 1-1,1-1 1,-1 0 0,0 1 0,0-1-1,0 0 1,0 0 0,0 1 0,0-1-1,0 0 1,0 1 0,0-1 0,0 0-1,0 1 1,0-1 0,0 0 0,0 1-1,0-1 1,0 0 0,0 0 0,-1 1-1,1-1 1,0 0 0,0 1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3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9944,'0'0'8030,"-2"13"-7741,-1 15-170,-8 82 692,10-94-576,1 1 0,0-1 0,1 1-1,6 28 1,-5-36-90,1 4 478,0-13-293,2-8-90,3-12-46,-1-1 0,6-31 0,0 1 88,-9 39-156,-1 0 0,2-22 0,-5 29-80,1 1-1,-1-1 1,-1 1-1,1-1 1,0 0-1,-1 1 1,0-1-1,0 1 0,-1 0 1,-2-6-1,-1 3 245,2 4-3545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7736,'0'0'6570,"-7"14"-6230,-1 0-228,1 0-1,-5 16 1,12-28-84,-1 1 0,1 0 0,0-1 0,0 1 1,0-1-1,0 1 0,0-1 0,0 1 0,1-1 0,-1 1 0,1 0 0,-1-1 1,1 0-1,0 1 0,0-1 0,2 4 0,2 1 82,-1-1-1,1 1 0,9 8 1,-3-2 57,38 37 447,-1-2-91,-26-19-290,-1 1 1,-2 0 0,0 2-1,-2 0 1,-2 1-1,-1 1 1,-1 0 0,-2 1-1,-2 0 1,-1 1 0,-1 0-1,-2 0 1,0 67-1,-6-86-132,-1 1-1,-1 0 1,0-1-1,-1 0 0,-1 1 1,0-2-1,-2 1 1,1-1-1,-2 0 0,-1 0 1,0-1-1,-16 21 1,-28 50 313,37-58-110,-38 51 0,47-72-211,-1 1-1,0-1 0,-10 7 1,-8 6 129,25-19-219,0 0 0,-1 0 1,1 0-1,-1 0 0,0-1 0,1 1 0,-1 0 0,1-1 0,-1 1 0,0-1 0,0 0 0,1 0 0,-1 1 0,0-1 1,-2-1-1,-7 0-3018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349 484 3112,'0'0'10056,"-11"-2"-9728,2-1-253,-15-3 316,-35-4 0,47 10-268,0 1 0,1 0 0,-1 0 0,0 1-1,1 1 1,0 0 0,-1 1 0,1 0 0,0 1 0,-20 11 0,27-12-67,-1 0 0,0 0 0,1 0 0,0 1 0,0-1 0,0 1 0,1 0 0,0 0 0,-4 9 1,-20 52 320,21-48-283,0-2 31,1 0-1,1 0 1,1 0 0,1 0 0,-2 34 0,4-41-66,0 0 1,1 0 0,0 0 0,1 0-1,-1 0 1,2 0 0,-1 0-1,1-1 1,1 1 0,-1-1 0,1 0-1,8 11 1,-4-9-15,0 0-1,0-1 1,1-1-1,0 1 1,0-2 0,1 1-1,0-1 1,1 0-1,-1-1 1,1-1 0,1 0-1,-1 0 1,1-1-1,-1 0 1,20 3-1,-14-4 2,1 0-1,-1-1 0,1-1 0,0-1 0,-1-1 1,1 0-1,0-1 0,-1-1 0,0-1 0,0 0 0,0-1 1,28-12-1,-20 5 37,-1-1 0,0-1 0,-1-1 0,-1-1 0,-1-1 0,0 0 0,28-32 0,-39 36-5,-1 0 0,0-1 0,-1 0 0,-1 0 0,0-1 0,-1 0 0,-1 0-1,5-19 1,-10 34-73,0 0 0,0 0-1,0 0 1,0 0-1,0 0 1,0 0 0,0 0-1,1-1 1,-1 1 0,0 0-1,0 0 1,0 0-1,0 0 1,0 0 0,0 0-1,0 0 1,0 0 0,0-1-1,0 1 1,0 0-1,0 0 1,0 0 0,0 0-1,0 0 1,0 0-1,0 0 1,0-1 0,0 1-1,0 0 1,0 0 0,0 0-1,0 0 1,0 0-1,0 0 1,0 0 0,0-1-1,0 1 1,0 0 0,0 0-1,0 0 1,-1 0-1,1 0 1,0 0 0,0 0-1,0 0 1,0 0-1,0-1 1,0 1 0,0 0-1,0 0 1,-1 0 0,1 0-1,0 0 1,0 0-1,0 0 1,0 0 0,0 0-1,0 0 1,-8 6 90,-7 12-26,-9 16 44,-19 39 0,36-60-104,1 1 0,0-1 1,1 1-1,1 0 0,0 1 0,-3 21 1,7-31-12,0 0 0,0-1 1,1 1-1,-1 0 0,1-1 1,0 1-1,1-1 1,-1 1-1,1-1 0,0 0 1,0 0-1,0 0 0,0 0 1,1 0-1,-1 0 0,1 0 1,0-1-1,1 1 1,-1-1-1,0 0 0,8 5 1,-7-5 3,-1-1 1,1 1 0,0-1 0,0 0 0,0-1 0,0 1-1,0 0 1,1-1 0,-1 0 0,0 0 0,1 0 0,-1-1-1,1 0 1,-1 0 0,1 0 0,-1 0 0,0 0 0,1-1-1,-1 0 1,1 0 0,-1 0 0,8-4 0,-9 3 3,0 0 1,0-1-1,0 1 1,0-1-1,0 0 1,0 0-1,-1 0 1,0-1-1,1 1 1,-1-1 0,0 1-1,-1-1 1,1 1-1,-1-1 1,1 0-1,-1 0 1,1-7-1,1-4 20,-1 0 0,-1 1 0,0-24-1,-2 22 21,-1 0-1,0-1 0,0 1 1,-2 0-1,0 0 1,-1 0-1,-1 1 0,0 0 1,-1 0-1,-14-23 0,20 37-33,0-1-1,0 1 0,0 0 0,0-1 1,0 1-1,-1 0 0,1 0 0,0 0 1,-1 0-1,1 0 0,-1 0 0,1 0 1,-1 0-1,1 1 0,-1-1 0,1 1 1,-1-1-1,0 1 0,1-1 0,-1 1 1,0 0-1,1 0 0,-1 0 0,0 0 1,1 0-1,-1 0 0,-2 1 0,1 0 1,1 0 0,-1 0 0,1 0 0,-1 0 0,1 0 0,0 1 0,-1-1 0,1 1 0,0 0 0,0 0 0,0 0 0,0 0 0,0 0 0,0 0 0,-2 4 0,4-5-8,-3 2 0,1 1 0,0-1 1,1 1-1,-1-1 0,0 1 1,1 0-1,-1 5 0,2-9-3,0 1-1,0-1 0,0 1 0,0-1 1,0 1-1,0-1 0,0 1 1,0 0-1,0-1 0,0 1 0,1-1 1,-1 1-1,0-1 0,0 1 1,1-1-1,-1 1 0,0-1 0,1 1 1,-1-1-1,0 0 0,2 1 0,-1 0 1,0 0-1,1 0 0,-1-1 0,1 1 0,-1-1 0,1 1 0,-1-1 0,1 0 0,0 1 0,-1-1 1,3 0-1,7-1 1,1 0 0,-1 0 1,0-2-1,0 1 1,0-1-1,0-1 0,0 0 1,0 0-1,18-12 1,-10 7 15,31-12 1,-18 12 7,2 1 1,62-6-1,-91 14-23,0 0-1,-1 0 0,1 0 1,-1 0-1,1 1 0,-1 0 0,1 0 1,-1 0-1,1 1 0,-1-1 1,0 1-1,1 0 0,-1 0 1,0 1-1,-1-1 0,1 1 1,0 0-1,-1 0 0,1 0 0,-1 0 1,0 0-1,0 1 0,0 0 1,-1-1-1,1 1 0,-1 0 1,2 5-1,2 3 11,-2 1 0,0-1 1,0 1-1,-1 0 0,0 0 0,-2 0 0,1 0 0,-1 17 1,-1-29-12,0-1 1,0 0 0,-1 1-1,1-1 1,0 0-1,0 1 1,0-1 0,0 0-1,1 0 1,-1 1 0,0-1-1,0 0 1,0 1 0,0-1-1,0 0 1,0 1-1,0-1 1,0 0 0,1 0-1,-1 1 1,0-1 0,0 0-1,0 0 1,1 0 0,-1 1-1,0-1 1,0 0 0,1 0-1,-1 0 1,0 1-1,0-1 1,1 0 0,-1 0-1,0 0 1,1 0 0,-1 0-1,0 0 1,1 0 0,-1 0-1,0 0 1,0 0-1,1 0 1,-1 0 0,0 0-1,1 0 1,-1 0 0,0 0-1,1 0 1,-1 0 0,0 0-1,0 0 1,1 0-1,-1 0 1,0-1 0,1 1-1,-1 0 1,0 0 0,0 0-1,0-1 1,1 1 0,-1 0-1,19-15 33,-19 15-32,25-26 71,26-33 1,-32 34-4,2 1 0,33-30 0,-53 53-67,1 0 0,-1-1 0,1 1 1,-1 0-1,1 0 0,-1 0 0,1 0 0,-1 1 0,1-1 0,0 0 1,-1 1-1,1-1 0,0 1 0,0-1 0,-1 1 0,1 0 1,0 0-1,0 0 0,2 0 0,-3 0-1,1 1-1,-1 0 1,0-1 0,0 1 0,1 0 0,-1 0-1,0 0 1,0 0 0,0 0 0,0 0-1,0 0 1,0 0 0,0 0 0,0 0-1,0 0 1,0 1 0,-1-1 0,2 2 0,1 8-2,1 0 1,-1 0 0,-1 0-1,2 21 1,-3-23 1,3 29-1,-3-20 0,1-1 0,0 0 0,2 0 0,5 19 0,-8-34 3,-1-1 0,1 1 1,-1 0-1,1-1 0,0 1 0,-1-1 0,1 1 0,0-1 0,0 0 0,0 1 0,0-1 0,0 0 0,1 1 1,-1-1-1,0 0 0,1 0 0,-1 0 0,0 0 0,1 0 0,-1-1 0,1 1 0,0 0 0,-1-1 0,1 1 1,-1-1-1,3 1 0,-1-1 1,1-1 1,-1 0-1,0 1 1,0-1-1,1 0 1,-1-1-1,0 1 1,0 0-1,0-1 1,-1 0-1,1 0 1,0 0-1,3-3 1,5-4 10,-1-1-1,0-1 1,16-23 0,-3 4 6,22-28 81,38-69 1,-48 72-55,-6 8 16,-2-1-1,-2-1 0,-2-1 0,-3-1 1,-1-1-1,-3 0 0,-3-2 0,10-73 1,-22 125-58,-1-1 1,0 0 0,0 0 0,0 1 0,-1-1-1,1 0 1,-2-4 0,2 7-6,0-1 0,0 1-1,0 0 1,0 0 0,0-1 0,0 1 0,0 0-1,-1 0 1,1-1 0,0 1 0,0 0 0,0 0 0,0 0-1,-1-1 1,1 1 0,0 0 0,0 0 0,0 0-1,-1 0 1,1 0 0,0 0 0,0-1 0,-1 1-1,1 0 1,0 0 0,0 0 0,-1 0 0,1 0-1,0 0 1,0 0 0,-1 0 0,-11 10 7,2 5-20,1 1 1,0-1-1,0 2 1,2-1-1,-6 19 1,-22 91-86,25-85 63,9-40 33,-38 176-152,37-158 147,1 0 0,1 0 0,0 0 0,5 28 0,19 74-19,-22-111 24,-1-4 6,1 0 0,0 0 1,0 0-1,0 0 0,1-1 0,0 1 0,0-1 0,0 1 0,1-1 0,0 0 0,0 0 0,0-1 0,0 1 1,8 5-1,-9-8-2,0 0 1,1 0 0,0 0 0,-1 0-1,1-1 1,0 0 0,0 0 0,0 0-1,0 0 1,0 0 0,0-1 0,0 1 0,0-1-1,0-1 1,0 1 0,0 0 0,0-1-1,-1 0 1,1 0 0,0 0 0,0 0-1,0 0 1,4-4 0,-3 3 6,1-1 1,-2 0-1,1-1 1,0 1-1,-1-1 1,0 0-1,1 0 0,4-8 1,28-43 67,-2 2 6,-2 2 26,-24 37-89,-9 13-20,0 1 0,0 0-1,0 0 1,0 0 0,0 0 0,0-1 0,1 1 0,-1 0 0,0 0 0,0 0 0,0 0 0,0 0 0,0-1 0,0 1 0,1 0 0,-1 0 0,0 0 0,0 0 0,0 0 0,0 0 0,1 0 0,-1 0 0,0 0 0,0 0 0,0 0 0,0 0 0,1 0 0,-1 0 0,0 0 0,0 0 0,0 0 0,1 0 0,-1 0 0,0 0 0,0 0 0,0 0-1,0 0 1,1 0 0,-1 0 0,0 0 0,0 0 0,0 1 0,8 8 37,2 16-4,-10-23-35,6 13 12,-2 1 0,0 0 1,3 25-1,11 50 38,-7-47 87,-11-44-132,0 0 0,0 1 0,0-1 1,0 0-1,0 0 0,0 1 0,0-1 0,0 0 0,0 0 0,0 1 0,0-1 0,1 0 0,-1 0 0,0 1 0,0-1 0,0 0 0,0 0 0,0 1 1,0-1-1,0 0 0,1 0 0,-1 0 0,0 1 0,0-1 0,0 0 0,1 0 0,-1 0 0,0 0 0,0 0 0,0 1 0,1-1 0,-1 0 1,0 0-1,0 0 0,1 0 0,-1 0 0,0 0 0,0 0 0,1 0 0,-1 0 0,0 0 0,1 0 0,-1 0 0,0 0 0,0 0 0,1 0 1,-1 0-1,1 0-3,-1 0 1,1 0-1,-1-1 1,1 1 0,-1 0-1,1 0 1,-1 0-1,1 0 1,-1 0 0,1 0-1,-1 0 1,1 1-1,-1-1 1,0 0 0,1 0-1,-1 0 1,1 0-1,-1 1 1,1-1 0,-1 0-1,1 1 1,0-1-1,-1 1-1,1 0 1,0-1 0,-1 1 0,1 0 0,-1 0-1,0-1 1,1 1 0,-1 0 0,0 0-1,1 0 1,-1-1 0,0 1 0,0 0-1,1 0 1,-1 0 0,0 0 0,0 0 0,0-1-1,-1 3 1,1-2 0,0-1 0,0 1 0,0 0-1,0 0 1,0 0 0,0 0 0,0-1 0,0 1-1,0 0 1,1 0 0,-1 0 0,0 0 0,0-1-1,1 1 1,-1 0 0,1 0 0,-1-1 0,1 1 0,-1 0-1,1-1 1,-1 1 0,1 0 0,-1-1 0,1 1-1,0-1 1,-1 1 0,1-1 0,0 1 0,-1-1-1,2 1 1,11 7 72,-12-7-71,0 0 0,0 0 0,0 0 0,0-1-1,1 1 1,-1 0 0,0-1 0,0 1 0,0 0 0,0-1 0,1 0 0,-1 1 0,0-1-1,1 0 1,-1 0 0,0 1 0,2-1 0,3-1 0,-1 1-1,0-1 1,0 0-1,0 0 1,0-1 0,0 1-1,0-1 1,0 0-1,0-1 1,-1 1 0,1-1-1,-1 0 1,0 0-1,1 0 1,-1-1 0,5-5-1,5-7 26,-1 0 0,20-33 0,-19 29 0,83-149 215,-94 165-237,1-1-1,0 1 1,0-1 0,0 1-1,0 1 1,1-1 0,-1 0-1,1 1 1,0 0-1,0 0 1,0 1 0,8-4-1,-12 6-4,0 1 0,-1-1 0,1 0 0,0 0 0,-1 1 0,1-1 0,0 0 0,-1 1 0,1-1 0,-1 1 0,1-1 0,-1 1 0,1-1 0,-1 1 0,1-1 0,-1 1 0,0-1 0,1 1 0,-1-1 0,0 1 0,1 0 0,-1-1 0,0 1 0,0 0 0,1-1 0,-1 1 0,0 0 0,0 1 0,6 22 0,-4 2 0,0 1 0,-3 35 0,0-16 0,1-46 1,0 0-1,0 0 1,0 1-1,0-1 1,0 0-1,0 0 1,0 1-1,0-1 1,0 0-1,0 0 1,0 1-1,0-1 1,0 0-1,0 0 1,0 0-1,1 1 1,-1-1-1,0 0 1,0 0-1,0 0 1,0 0-1,0 1 1,1-1-1,-1 0 1,0 0-1,0 0 1,0 0-1,1 0 1,-1 1 0,0-1-1,0 0 1,0 0-1,1 0 1,-1 0-1,0 0 1,0 0-1,1 0 1,-1 0-1,0 0 1,0 0-1,0 0 1,1 0-1,-1 0 1,0 0-1,0 0 1,1 0-1,-1 0 1,0 0-1,0 0 1,0 0-1,1-1 1,-1 1-1,0 0 1,0 0-1,0 0 1,1 0-1,-1 0 1,0 0-1,0-1 1,0 1-1,1 0 1,11-11 41,24-33-3,-26 30-20,1 0 1,0 1-1,14-12 1,-5 4 4,12-12 17,-30 32-39,-1 0-1,1-1 0,0 1 1,0 0-1,0 0 1,0 0-1,0 0 0,0 1 1,0-1-1,0 0 1,0 1-1,0 0 0,0-1 1,0 1-1,0 0 1,1 0-1,1 0 1,-2 1-2,-1-1 0,0 1 0,0-1 0,0 1 0,0-1 0,0 1 1,0-1-1,0 1 0,-1 0 0,1 0 0,0-1 0,0 1 0,0 0 1,-1 0-1,1 0 0,0 0 0,-1 0 0,1 0 0,-1 0 0,1 0 1,-1 0-1,0 0 0,1 0 0,-1 2 0,5 32 3,-4-25-3,4 60-27,-4-44 8,1-1 0,1 1 0,13 48 1,-16-72 23,0 0 0,1 0 1,0 0-1,-1 0 0,1-1 0,0 1 1,0 0-1,0-1 0,0 1 1,0 0-1,0-1 0,1 1 1,-1-1-1,0 0 0,1 1 1,-1-1-1,1 0 0,-1 0 1,1 0-1,0 0 0,0 0 1,-1 0-1,1-1 0,0 1 1,3 0-1,-2-1 1,0 0 1,0-1-1,0 1 1,0-1-1,-1 0 1,1 1-1,0-1 1,0-1-1,-1 1 0,1 0 1,0-1-1,-1 1 1,0-1-1,1 0 1,-1 0-1,4-4 1,9-9 23,0-1 0,-1-1 1,-1-1-1,-1 0 1,0 0-1,16-37 1,-17 33 0,1 1-1,25-31 1,-13 23-10,-24 29-30,0 0 10,0-1 1,0 1-1,0 0 1,1-1-1,-1 1 1,0 0-1,0-1 1,0 1-1,1 0 0,-1 0 1,0-1-1,0 1 1,1 0-1,-1 0 1,0-1-1,0 1 1,1 0-1,-1 0 1,0 0-1,1 0 0,-1 0 1,0-1-1,1 1 1,-1 0-1,0 0 1,1 0-1,-1 0 1,0 0-1,1 0 1,-1 0-1,1 0 0,15 0 108,-9 0-119,-7 0 14,-1 0-1,1 0 1,-1-1-1,1 1 1,0 0 0,-1-1-1,1 1 1,0 0-1,-1-1 1,1 1-1,0 0 1,-1-1 0,1 1-1,0-1 1,-1 1-1,1 0 1,0-1-1,0 1 1,0-1 0,0 1-1,-1-2 1,0 0-16,1 5-56,-8-6 45,8 10 23,-1 0 0,0 0 0,-1 0 0,-2 6 0,2-5 0,0-1 0,1 1 0,-1 0 0,1 8 0,-1 35 0,2 37 0,0-79 0,1 1 0,1-1 0,0 0 0,0 1 0,1-1 0,7 17 0,-9-25 0,-1 0 1,0-1-1,1 1 0,-1 0 0,0-1 0,1 1 0,-1-1 1,1 1-1,-1-1 0,1 1 0,-1-1 0,1 1 1,-1-1-1,1 0 0,-1 1 0,1-1 0,0 0 1,-1 1-1,1-1 0,0 0 0,-1 0 0,1 1 0,0-1 1,-1 0-1,1 0 0,0 0 0,-1 0 0,2 0 1,0-1 0,0 1 0,0-1 0,0 1 0,0-1 0,-1 0 1,1 0-1,0 0 0,0 0 0,-1 0 0,3-2 1,2-3 5,1-1 0,-1 1 0,8-11 0,8-16 38,23-47-1,9-12 66,-50 87-116,-1-1 1,0 1 0,0-1-1,0 1 1,0-1 0,3-11-1,-6 16-10,6 14-30,2 114-64,-4-83 84,-2-27 23,1 0 1,1 0 0,8 22-1,-10-33 3,0-1 0,1 1 0,-1-1 0,1 0 0,0 0 0,1 0 0,-1-1 0,1 1 0,5 4 0,-7-7 0,0-1 0,0 1 0,0 0 0,0-1 0,0 1 0,1-1 0,-1 1 0,0-1 0,1 0 0,-1 0 0,1 0 0,0-1 0,-1 1 0,1-1 0,0 1 0,-1-1 0,1 0 0,0 0 0,-1 0 0,1 0 0,3-1 0,-1 0 0,1-1 0,0 0 0,-1 0 0,0-1 0,1 1 0,-1-1 0,0 0-1,-1 0 1,1-1 0,6-6 0,-3 2 1,-1-1 0,0 0 0,0 0 0,7-16 0,-1 0 27,-2-1-1,-1 0 1,7-30-1,-1 7-5,-10 4-22,-2 40-5,-4 5 4,0 1 1,0-1-1,0 0 1,0 0-1,0 0 1,0 0 0,0 0-1,0 0 1,0 0-1,0 0 1,0 0 0,0 0-1,0 0 1,0 0-1,0 0 1,0 0-1,0 1 1,0-1 0,0 0-1,0 0 1,0 0-1,0 0 1,0 0-1,0 0 1,0 0 0,0 0-1,0 0 1,0 0-1,0 0 1,0 0 0,0 0-1,1 0 1,-1 0-1,0 0 1,0 0-1,0 1 1,0-1 0,0 0-1,0 0 1,0 0-1,0 0 1,0 0 0,0 0-1,0 0 1,0 0-1,0 0 1,-2 8-13,1 0 1,-1 0 0,1 1-1,0-1 1,1 1 0,0-1-1,2 10 1,-3 30 54,0-37-41,0 0 0,0-1 0,1 1 0,0 0 0,1 0 0,0-1 0,1 1 0,0-1 0,1 1 0,0-1 0,0 0 0,6 11 0,-8-19-1,0 0 1,0 0-1,0 0 1,1 0-1,-1 0 1,1 0-1,-1 0 1,1-1-1,0 1 1,-1 0-1,1-1 1,2 2 0,-2-3-1,-1 0 1,0 1-1,1-1 1,-1 0 0,1 0-1,-1 0 1,0 0 0,1 0-1,-1 0 1,1 0 0,-1-1-1,0 1 1,1 0-1,-1-1 1,0 1 0,1-1-1,-1 0 1,0 1 0,0-1-1,0 0 1,1 0 0,0 0-1,11-10 7,-1 0 0,0 0 0,-1-1-1,0 0 1,14-20 0,4-5-1,-3 1-5,-1 0 0,-2-2 1,25-55-1,-46 89-1,17-42 26,-1 0 0,-3-1 1,-1-1-1,7-53 0,-15 61-23,-2-1 0,-2-60 0,-7 82-3,1 17 0,-1 12 0,-47 268-319,34-156 224,8-61 73,-5 106 1,16-148 25,0 1 0,2 0 1,0-1-1,1 0 0,9 27 0,-12-44-4,-1 0 0,1-1 1,-1 1-1,1 0 0,0 0 0,0-1 0,0 1 0,0-1 0,0 1 0,0-1 0,0 1 1,1-1-1,-1 1 0,0-1 0,1 0 0,-1 0 0,1 0 0,-1 0 0,1 0 0,0 0 1,2 1-1,-2-2 2,0 0 1,0 0 0,0 0 0,0-1-1,0 1 1,0-1 0,0 1 0,0-1-1,0 1 1,0-1 0,0 0 0,0 0-1,0 0 1,-1 0 0,1 0 0,0-1-1,-1 1 1,4-3 0,7-9 12,0 0 1,-1-1 0,0-1-1,-1 1 1,-1-1 0,9-18-1,-6 10 39,30-42-1,-41 65-53,-1 0 0,0 0 0,0-1 0,0 1 0,0 0 0,0 0 0,0 0 1,0 0-1,0 0 0,1-1 0,-1 1 0,0 0 0,0 0 0,0 0 0,0 0 0,0 0 0,1 0 0,-1 0 1,0 0-1,0-1 0,0 1 0,0 0 0,1 0 0,-1 0 0,0 0 0,0 0 0,0 0 0,1 0 0,-1 0 1,0 0-1,0 0 0,0 0 0,0 0 0,1 0 0,-1 0 0,0 1 0,0-1 0,0 0 0,0 0 0,1 0 1,-1 0-1,4 9 5,-1 15 3,-3-24-8,0 1 0,9 93 0,-8-86 0,1 0 0,0 0 0,0 0 0,0 0 0,1-1 0,1 1 0,-1-1 0,1 0 0,8 11 0,-12-17 0,1-1 0,0 1 0,0-1 0,-1 1 0,1-1 0,0 1 0,0-1 0,0 1 0,0-1 0,0 0 0,0 1 0,-1-1 0,1 0 0,0 0 0,0 0 0,0 0 0,0 0 0,0 0 0,0 0 0,0 0 0,0 0 0,0 0 0,0-1-1,0 1 1,0 0 0,0-1 0,-1 1 0,1-1 0,0 1 0,0-1 0,0 1 0,0-1 0,29-23 2,-23 17 1,7-6 18,0-2 0,-2 0 1,1 0-1,-2-1 0,13-23 0,-3 6 39,-19 30-52,0 0 0,0 0-1,0 0 1,1 0 0,-1 0 0,6-3 0,-8 6-7,0-1-1,0 1 1,1 0 0,-1 0 0,0 0-1,0 0 1,0 0 0,1-1 0,-1 1-1,0 0 1,0 0 0,1 0 0,-1 0-1,0 0 1,0 0 0,1 0 0,-1 0-1,0 0 1,1 0 0,-1 0 0,0 0 0,0 0-1,1 0 1,-1 0 0,0 0 0,0 1-1,1-1 1,-1 0 0,0 0 0,0 0-1,1 0 1,-1 0 0,0 1 0,3 16 10,-6 3 8,-1 1 0,-1-1 0,-13 36 0,9-28-11,-62 167 33,61-175-35,0 0 0,0-1 0,-2 0 1,0-1-1,-2 0 0,0-1 0,-22 21 1,31-34 0,-1 0 0,0 0 0,0 0 0,0 0 0,0-1 0,-1 0 0,0-1 0,-8 3 0,12-4 4,0 0-1,-1 0 1,1 0-1,0-1 0,-1 0 1,1 1-1,0-1 1,-1-1-1,1 1 0,0 0 1,-1-1-1,1 1 1,0-1-1,0 0 0,-1 0 1,1-1-1,0 1 1,0-1-1,-3-2 1,5 4-7,1 0 1,-1-1 0,1 1-1,-1-1 1,1 1 0,-1-1-1,1 0 1,-1 1 0,1-1-1,0 1 1,-1-1 0,1 0-1,0 1 1,0-1 0,0 0 0,-1 1-1,1-1 1,0 0 0,0 1-1,0-1 1,0 0 0,0 1-1,0-1 1,0 0 0,0 0-1,1-1 1,0 0 2,0 0 1,0 0-1,0 0 0,0 0 0,0 0 1,0 0-1,1 0 0,2-2 0,31-25 31,-7 13-20,31-14-1,5-3-10,-5 5-3,-44 23-4,-1-2 1,0 0-1,0-1 1,0 0 0,14-12-1,-23 16 36,-1 1 16,-1 0 0,1-1 0,-1 1 0,0-1 0,4-4 0,-7 6-254,1 1-1,-1 0 1,1 0 0,-1-1-1,1 1 1,-1 0 0,0 0-1,0-1 1,0 1 0,1 0 0,-1-1-1,0 1 1,-1 0 0,1-1-1,0 1 1,0 0 0,-1-1-1,1 1 1,0 0 0,-1 0 0,1 0-1,-2-2 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5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12664,'0'0'3240,"6"-11"-3078,24-33 12,-29 42-160,1 1 1,0-1 0,0 1 0,0-1-1,0 1 1,0 0 0,0-1 0,0 1 0,0 0-1,0 1 1,0-1 0,1 0 0,-1 0 0,0 1-1,1 0 1,-1-1 0,0 1 0,1 0 0,-1 0-1,4 1 1,3-1 41,34-2 322,-1 2 1,1 1-1,74 14 0,-101-7-40,3 0-2611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5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10544,'0'0'3808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5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8136,'0'0'8575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1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10248,'0'0'1096,"97"6"-704,-14-6 96,25-4 0,9-4-72,4-8 8,4-2-88,-4-10 0,-6-3-40,-6 1 0,-13 6-88,-9 2 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284 746 3408,'0'0'6018,"8"-10"-5699,4-5-174,-6 8 40,-1 1 0,0-2 0,0 1 0,0-1 0,3-8 0,-6 7 360,2-1 482,-3 9-941,-1 0 0,0 0 0,0 0 0,0 1 0,0-1 0,0 0 0,-1 0 0,1 0 0,0 1 0,0-1 0,-1 0 0,1 0 0,0 0 0,-1 1 0,1-1 0,0 0 0,-1 1 0,1-1 0,-1 0 0,1 1 0,-1-1 0,0 0 0,1 1 0,-1-1 0,0 1 0,1-1 0,-1 1 0,0 0 0,0-1 0,-24-16 707,22 15-692,0 1 0,0 0 1,0 0-1,-1 0 0,1 1 0,0-1 1,-1 1-1,1 0 0,0 0 0,-1 0 0,1 0 1,0 0-1,-6 2 0,-45 14 748,39-10-602,7-3-149,1 0 1,0 1-1,0 0 0,0 0 0,1 0 1,-1 1-1,1 0 0,-10 11 0,-24 18 345,32-29-371,6-4-52,0 0-1,0 0 1,1 0 0,-1 1-1,0-1 1,1 0-1,-1 1 1,1-1-1,-1 1 1,1-1 0,0 1-1,0 0 1,0-1-1,0 1 1,0 0-1,0 0 1,0 0 0,0 0-1,0 2 1,0 0 13,-1 1 0,1 0 0,0-1-1,0 1 1,1 0 0,-1 0 0,1 0 0,0 0 0,1-1 0,-1 1 0,1 0 0,0 0 0,0-1 0,0 1 0,1 0 0,0-1 0,0 0-1,0 1 1,5 6 0,-6-8-14,1 1-1,0-1 1,0-1 0,0 1-1,0 0 1,0 0-1,0-1 1,1 1-1,0-1 1,-1 0 0,1 0-1,0 0 1,0 0-1,0 0 1,0-1-1,0 1 1,1-1 0,-1 0-1,0 0 1,1 0-1,-1-1 1,1 1-1,-1-1 1,1 1 0,-1-1-1,5-1 1,20 3 113,-24-1-112,0-1 0,0 1 0,0-1 0,0 0 0,0 0 1,1 0-1,-1-1 0,0 0 0,0 1 0,0-1 0,0-1 0,-1 1 1,1 0-1,0-1 0,0 0 0,-1 0 0,5-3 0,0-1 28,0 0 0,0 0 0,-1-1 0,0 0 0,0 0-1,-1-1 1,0 1 0,7-13 0,-3 2 23,-1 0 0,-1 0 0,-1-1 0,-1 0 0,0 0 0,3-25 0,-3 8 77,-2 1 0,-1-2 0,-2-38 0,-3 60-76,0 0-1,-1 0 1,-1-1-1,0 2 1,-1-1-1,-1 0 1,-8-15-1,-3 0 57,-1 0-1,-23-28 1,14 25 82,-43-40 0,60 62-159,7 8-40,-7-7 29,1 0 0,-1 1 1,-1 0-1,0 0 0,0 1 0,-1 1 1,-16-8-1,15 8-170,-8-2 300,6 7-3915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5624,'0'0'10428,"0"12"-10242,-3 43 299,6 64 1,-3-69-101,-1-42-273,1 1 1,0-1 0,0 1 0,1-1-1,2 12 1,18 51 520,-19-44-536,-2-24-82,0 0-1,0 0 1,0 0-1,1 1 0,-1-1 1,1 0-1,1 4 0,0 0 38,0 0 0,-1 0 0,1 0 0,-1 0 0,-1 0 0,1 8 0,-1-15-43,0 0-1,0 0 0,1 1 1,-1-1-1,0 0 0,0 1 1,1-1-1,-1 0 0,0 0 1,1 0-1,-1 1 0,0-1 1,1 0-1,-1 0 0,0 0 1,1 0-1,-1 0 0,1 0 1,-1 0-1,0 0 0,1 0 1,-1 0-1,0 0 0,1 0 1,-1 0-1,1 0 0,-1 0 1,0 0-1,1 0 0,-1 0 1,0 0-1,1-1 0,0 1 1,0 0 0,0 0 1,0-1 0,0 1-1,-1 0 1,1-1 0,0 1 0,0-1-1,0 1 1,0-1 0,0 1-1,-1-1 1,1 0 0,0 1 0,0-1-1,0-1 1,3-6 19,8-17 65,-2-1 0,0 0 0,8-40 0,-9 13-31,-5 24 16,11-41 1,-13 62-79,1 0 1,0 0 0,1 0-1,0 0 1,0 0-1,1 1 1,-1 0 0,2 0-1,7-9 1,8-13-5,-19 25 19,0 0-1,0 1 0,0 0 0,0-1 1,1 1-1,-1 0 0,1 0 0,0 1 1,0-1-1,6-4 0,-7 6-6,-1 0 0,1 1 0,-1-1 0,1 1 0,-1-1 0,1 1 0,0-1-1,-1 1 1,1 0 0,0 0 0,-1-1 0,1 1 0,-1 1 0,1-1 0,0 0 0,-1 0 0,1 1 0,0-1 0,-1 0 0,1 1 0,-1 0-1,1-1 1,-1 1 0,1 0 0,-1 0 0,0 0 0,3 2 0,1 2 4,-1 0 0,1 0 0,-1 1-1,0 0 1,4 9 0,2 3 20,-5-7-18,0 0 0,-1 0 0,-1 1 1,0 0-1,0 0 0,-1 0 0,1 24 0,1-1 32,20 90 268,-16-57 87,-8-66-376,1-1 1,-1 1-1,0 0 0,0 0 0,0-1 0,0 1 0,-1 0 0,1-1 0,0 1 1,-1 0-1,1 0 0,-1-1 0,-1 4 0,-2 10-3562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21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 6016,'0'0'8070,"-9"4"-7438,-29 13-13,39-17-544,-1 0-1,0 0 1,0 0 0,0 0-1,1 0 1,-1 0 0,0 1 0,0-1-1,0 0 1,1 0 0,-1 0-1,0 0 1,0 0 0,0 1-1,0-1 1,0 0 0,1 0 0,-1 0-1,0 1 1,0-1 0,0 0-1,0 0 1,0 0 0,0 1 0,0-1-1,0 0 1,0 0 0,0 0-1,0 1 1,0-1 0,0 0-1,0 0 1,0 0 0,0 1 0,0-1-1,0 0 1,0 0 0,0 0-1,0 1 1,0-1 0,0 0-1,0 0 1,-1 0 0,1 1 0,0-1-1,0 0 1,0 0 0,0 0-1,0 0 1,-1 1 0,1-1 0,0 0-1,0 0 1,0 0 0,0 0-1,-1 0 1,1 0 0,0 0-1,0 0 1,0 1 0,-1-1 0,26 4-155,-18-3 518,81 8 837,130-4-1,-43-3-148,-44 8-172,51 1 984,-164-10-1615,-16 0-227,0-1 0,-1 1 1,1-1-1,0 0 0,0 0 0,0 0 0,0 0 0,0 0 1,-1-1-1,1 1 0,0 0 0,2-2 0,1 0 101,-4 2-158,0-1 0,-1 1-1,1 0 1,0-1 0,-1 1-1,1-1 1,0 1 0,-1-1-1,1 1 1,-1-1 0,1 1-1,-1-1 1,1 1 0,-1-1-1,1 0 1,-1 1 0,0-1-1,1 0 1,-1 0 0,0 1-1,1-1 1,-1 0 0,0 0-1,1-2-88,1-1-94,0-1 0,1 1 0,-1 0 0,1 0 0,0 0 1,0 0-1,0 1 0,1-1 0,4-4 0,10-4-3876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5016,'0'0'8345,"10"-2"-7878,11-3-279,102-22 1805,101-18-36,-180 39-1701,440-43 1252,-424 49-1332,0 2 0,-1 3 1,1 3-1,-2 2 0,1 3 0,57 21 0,-103-29-95,0-1-1,0-1 0,0 0 0,24 1 1,-36-4-69,0 0 1,0 1-1,-1-1 1,1 0-1,0 0 1,-1-1-1,1 1 1,0 0-1,-1 0 0,1 0 1,0 0-1,0 0 1,-1-1-1,1 1 1,-1 0-1,1-1 1,1 0-1,-3-13-3162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297 580 6424,'0'0'7432,"2"-11"-6919,3-33-13,-5 43-450,0 0 0,0 0 0,-1-1 0,1 1 1,0 0-1,0 0 0,-1 0 0,1 0 0,-1 0 0,1 0 0,-1 0 1,1-1-1,-1 2 0,0-1 0,1 0 0,-1 0 0,0 0 0,0 0 1,0 0-1,1 1 0,-1-1 0,0 0 0,0 1 0,0-1 0,0 0 0,-1 1 1,1-1-1,0 1 0,0 0 0,0-1 0,0 1 0,0 0 0,0 0 1,-1 0-1,1 0 0,-2 0 0,-3-1 203,1 0-131,0 0 1,0 1-1,0-1 0,0 1 1,-1 1-1,1-1 0,0 1 1,0-1-1,0 2 0,-10 2 1,-4 3 303,-27 15 0,16-7-59,20-10-240,1 1 0,0 0 0,1 0 0,0 0 0,0 1 0,0 1 0,1-1 0,0 1 0,0 0 0,1 1 0,-9 13 0,15-20-104,-1 1-1,0-1 1,0 0-1,1 0 0,-1 1 1,1-1-1,0 0 1,0 1-1,0-1 1,0 0-1,0 1 1,0-1-1,0 0 1,1 0-1,-1 1 1,1-1-1,0 0 1,0 0-1,0 0 1,0 1-1,0-1 1,0 0-1,0-1 1,1 1-1,-1 0 1,1 0-1,-1 0 1,1-1-1,0 1 1,0-1-1,0 1 1,2 0-1,0 1 8,0 0-1,0-1 0,0 1 1,1-1-1,-1 0 0,1 0 1,0-1-1,-1 1 1,1-1-1,0 0 0,0-1 1,0 1-1,0-1 0,8 0 1,-3-2 10,0 0 1,-1-1 0,1 0-1,-1-1 1,1 0-1,-1 0 1,0-1 0,-1-1-1,1 1 1,-1-1 0,12-12-1,-9 9 4,-2-2 0,1 1 0,-2-1 0,1-1 0,-1 0 0,-1 0-1,10-23 1,-7 11 15,-2 0 0,-1 0 0,-2-1 0,0 0 0,-1 0 0,0-40-1,-3 46-16,-2 0-1,-1 0 0,0 0 0,-1 0 0,-1 0 1,-1 0-1,0 1 0,-2-1 0,-10-20 0,-41-55 247,55 89-265,0 0 1,-1 0-1,0 0 0,0 1 0,0 0 0,-9-7 0,12 10-19,0 0 0,0 0 0,0 1 0,0-1-1,0 0 1,0 1 0,0-1 0,0 1 0,0 0 0,0-1-1,-1 1 1,1 0 0,0-1 0,0 1 0,0 0 0,-1 0 0,1 0-1,0 0 1,0 0 0,-1 1 0,1-1 0,0 0 0,0 0 0,0 1-1,0-1 1,-1 1 0,1-1 0,0 1 0,0 0 0,0-1-1,0 1 1,0 0 0,0-1 0,0 1 0,1 0 0,-1 0 0,0 0-1,-1 2 1,-2 2 13,0 0 1,1 0-1,0 1 0,0-1 0,0 1 0,-4 11 1,7-14-238,0-1-1,-1 1 1,1 0 0,0-1 0,0 1 0,0-1 0,1 1-1,-1 0 1,1-1 0,-1 1 0,1 0 0,0-1 0,0 1-1,0-1 1,0 0 0,0 1 0,3 2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9744,'0'0'7545,"-2"15"-7128,-29 153 1075,23-132-1104,1 1-1,3 0 0,0 1 1,4 59-1,0-91-323,0-1 0,0 1 0,1 0 1,0 0-1,0-1 0,1 1 0,0 0 0,0-1 0,0 0 0,0 1 0,1-1 0,0 0 0,0 0 0,1 0 0,-1-1 0,1 1 0,0-1 0,0 0 0,0 0 0,1 0 0,-1-1 0,1 1 0,0-1 0,0 0 0,0-1 0,0 1 0,1-1 1,-1 0-1,1 0 0,11 1 0,7-1 152,1-2 0,-1-1 0,1-1 1,27-6-1,-39 6-117,-7 2-146,0-1-1,0 0 1,-1 0 0,1-1 0,10-4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9648,'0'0'4873,"14"-6"-4457,-4 2-334,5-2 71,1 0-1,0 0 0,0 2 1,28-5-1,1 6 564,71 3 0,-77 2-125,0-2-1,-1-2 1,42-6-1,-60 4-299,14-2 435,36-12 0,-61 15-523,0-1 1,0 1 0,0-1 0,0-1-1,-1 0 1,1 0 0,-1-1 0,12-11-1,-18 15-187,0 0 0,0 0 0,-1 0 0,1-1 0,-1 1 0,1-1 0,1-3-1,-1-3-2994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4616,'0'0'11857,"14"-8"-11629,12-5-8,1 0 0,56-16 0,-35 16 129,0 2 1,1 2 0,93-4-1,-107 12-213,-25 0-63,1 0 0,-1 1 0,1 0 0,-1 1 0,1 0 0,-1 1 0,17 5 0,-11-2 91,-9-3-45,-1 1-1,-1-1 0,1 1 0,7 3 0,-8-6 269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2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7936,'0'0'5464,"9"11"-5104,-6-7-327,3 3 35,-1 1 1,1 0 0,-1 0 0,-1 1 0,1-1 0,-2 1-1,1 0 1,-1 0 0,3 17 0,13 78 741,7 57 436,-23-137-803,8 31 0,-4-29 44,-6-22-385,3 10 648,-3-14-735,-1 0-1,1 0 1,-1 0-1,1 0 1,-1 0-1,0 0 0,1 1 1,-1-1-1,1 0 1,-1 0-1,1-1 1,-1 1-1,1 0 1,-1 0-1,0 0 1,1 0-1,-1 0 1,1 0-1,-1-1 1,0 1-1,1 0 0,-1 0 1,1-1-1,-1 1 1,0 0-1,1 0 1,-1-1-1,0 1 1,1 0-1,-1-1 1,0 1-1,0-1 1,1 0-1,32-40-2389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6824,'0'0'6002,"10"1"-5452,-2 0-425,-3 0-60,-1-1 0,0 1 0,1 0 0,-1 0-1,0 0 1,0 1 0,0-1 0,0 1 0,0 0 0,0 0-1,0 0 1,-1 1 0,7 5 0,4 6 231,0 2 1,-2-1-1,0 1 1,10 19-1,37 76 881,-56-104-1099,126 273 2497,-117-247-2195,8 44-1,3 7 392,-17-74-379,-2-10-140,5-19-40,2-33-85,2-15 154,33-101 0,36-60 69,-54 163-176,61-106 0,-84 162-162,-1 0 1,6-20-1,5-10 8,-12 31-31,-11 19-13,-12 14-13,10-18 39,-1 0 0,0 0 0,0-1 0,-1-1-1,0 0 1,0-1 0,-13 4 0,-92 16 30,98-21-31,-10 0 14,1-1-1,-1-1 0,1-1 1,-1-2-1,1-1 0,0-1 1,-53-15-1,66 14 1,10 3-11,0 1 0,-1-1 0,1 1 0,0 0 0,-11-1 0,-5-4-97,16 5-155,13 5-67,2 4-2731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4120,'0'0'9550,"13"-5"-9191,5-2-217,1-1 62,0 1-1,22-6 1,-10 7 220,-1 0 0,50-1 1,65 5 726,-87 3-668,46 4 611,-95-4-991,0-1 0,0-1 0,1 0 0,-1 0 0,0 0 0,0-2 0,0 1 0,0-1 0,-1 0 0,1 0 0,12-8 0,23-18-2580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7432,'0'0'7630,"-6"11"-7159,-20 33-12,5-20 186,20-24-575,0 1 0,0 0 0,0-1 0,1 1 0,-1 0 0,0 0 0,0 0 0,0 0 0,1-1 0,-1 1 0,0 0 0,1 0 0,-1 0 0,1 1 0,-1-1 1,1 0-1,-1 0 0,1 0 0,0 0 0,0 0 0,-1 0 0,1 1 0,0-1 0,0 0 0,0 0 0,0 0 0,0 0 0,1 1 0,-1 0 0,3-1 37,-1 0 1,0-1-1,1 1 0,-1-1 0,0 0 1,1 0-1,-1 0 0,1 0 0,-1 0 0,1-1 1,-1 1-1,0 0 0,4-2 0,-5 2-56,1-1 0,-1 1 0,0-1 0,1 0 1,-1 1-1,1-1 0,-1 0 0,0 0 0,0 0 0,0 0 0,1 0 0,-1 0 0,0 0 0,0 0 0,0 0 0,0 0 0,-1-1 0,1 1 0,0 0 0,0-1 0,-1 1 0,1-1 0,-1 1 0,1-1 0,-1 1 0,0-1 0,1 1 0,-1-1 0,0 1 0,0-1 0,0 1 0,0-1 0,-1 1 0,1-1 0,0 1 0,-1-1 0,1 1 0,0-1 0,-1 1 0,0-1 0,1 1 0,-1 0 0,0-1 0,0 1 0,0 0 0,0 0 1,0 0-1,0-1 0,0 1 0,0 0 0,-2-1 0,3 2-23,0 0 1,-1-1 0,1 1 0,-1-1 0,1 1 0,-1 0 0,1-1 0,0 1-1,-1 0 1,1 0 0,-1-1 0,0 1 0,1 0 0,-1 0 0,1 0-1,-1 0 1,1-1 0,-1 1 0,1 0 0,-1 0 0,0 0 0,1 0-1,-1 1 1,0-1-169,1 0 0,0 1-1,-1-1 1,1 0 0,0 1-1,0-1 1,-1 0 0,1 1-1,0-1 1,0 1 0,0-1-1,-1 1 1,1-1 0,0 0-1,0 1 1,0-1 0,0 1-1,0-1 1,0 1 0,0-1-1,0 1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6928,'0'0'7650,"-10"5"-7310,-9 5-44,0 0 0,-28 23 0,36-25-147,1 1 0,0 0 0,0 1 0,1 0 0,0 0 0,-12 19 0,-2 19 173,1 2 1,3 0-1,-14 60 1,31-103-292,-10 44 203,3 0 0,2 1 0,2 0 0,2 0 0,5 66 0,0-86-65,2 0 1,1 0-1,2 0 1,14 43-1,55 116 602,-71-179-720,4 9 163,0-1 0,2 0 1,0-1-1,1-1 0,1 0 0,1 0 0,0-1 0,30 26 0,-43-42-166,0 0 1,0 0-1,0 0 0,0 0 1,0-1-1,0 1 0,0 0 1,1-1-1,-1 1 0,0 0 0,0-1 1,1 0-1,-1 1 0,0-1 1,1 0-1,-1 1 0,1-1 1,-1 0-1,0 0 0,1 0 1,1-1-1,-2 1-173,0-1 1,-1 0-1,1 1 1,0-1-1,-1 0 1,1 0-1,0 1 1,-1-1-1,1 0 1,-1 0-1,1 0 0,-1 0 1,1 0-1,-1 0 1,0 0-1,1 0 1,-1 0-1,0 0 1,0 0-1,0 0 1,0 0-1,0 0 0,0 0 1,0-2-1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23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0 5320,'0'0'13553,"-11"11"-13103,-60 56 340,66-61-608,0 0 1,0 0 0,1 1-1,-6 11 1,0 0 258,9-16-389,1 0 0,-1 0 0,0 0 0,0 0 0,1 0 0,-1 0 0,1 1 0,0-1 0,0 0 0,0 0 0,0 0 0,0 1 0,0-1 0,0 0 0,1 0 0,-1 0 0,1 0 0,0 0 0,-1 1-1,1-1 1,0 0 0,0 0 0,3 2 0,-3-1 17,1-1 0,-1 1 1,1-1-1,0 0 0,0 0 0,0 0 0,1 0 0,-1 0 0,0-1 0,1 1 0,-1-1 0,1 1 0,-1-1 1,1 0-1,0 0 0,0 0 0,5 1 0,-5-2-13,1 0 0,0 0 1,-1 0-1,1-1 0,0 1 0,-1-1 1,1 0-1,-1 0 0,1 0 0,-1 0 1,0 0-1,1-1 0,-1 0 0,0 0 1,0 0-1,0 0 0,0 0 1,0 0-1,-1-1 0,1 1 0,-1-1 1,1 0-1,-1 0 0,0 0 0,0 0 1,-1 0-1,1 0 0,0-1 0,-1 1 1,0 0-1,0-1 0,0 1 0,0-1 1,-1 0-1,1 1 0,-1-1 0,0 1 1,0-1-1,0 0 0,0 1 0,-1-1 1,0 0-1,1 1 0,-1-1 0,-1 1 1,-1-5-1,3 7-36,-1 0 1,0 0-1,1-1 0,-1 1 1,0 0-1,0 0 0,0 0 1,0 0-1,0 0 0,0 0 1,0 0-1,0 0 0,-1 1 1,1-1-1,0 0 0,-1 1 1,1-1-1,0 1 0,-1-1 1,1 1-1,0 0 0,-1-1 1,1 1-1,-1 0 0,1 0 1,-1 0-1,1 0 1,0 0-1,-1 0 0,1 1 1,-1-1-1,1 0 0,0 1 1,-1-1-1,1 1 0,0-1 1,-3 2-1,-2 1 29,0 0 0,0 1 0,0 0 1,0 0-1,1 0 0,-8 7 0,9-7-3,0 1 0,0-1-1,1 1 1,-1 0 0,1 0-1,-4 9 1,6-13-21,0 1 0,1-1-1,-1 1 1,1-1 0,-1 1-1,1 0 1,0-1 0,0 1 0,-1-1-1,1 1 1,0 0 0,0-1-1,1 1 1,-1-1 0,0 1 0,1-1-1,-1 1 1,1 0 0,-1-1-1,1 0 1,-1 1 0,1-1-1,0 1 1,0-1 0,0 0 0,0 1-1,0-1 1,0 0 0,2 2-1,-2-2 5,1-1-1,0 1 1,-1 0-1,1-1 0,0 1 1,0 0-1,-1-1 1,1 0-1,0 1 0,0-1 1,0 0-1,-1 0 1,1 0-1,0 0 0,0-1 1,0 1-1,-1 0 1,1-1-1,0 1 0,0-1 1,-1 0-1,3-1 1,0 1 11,-1-1 1,0 1 0,0-1 0,1 0-1,-2 0 1,1-1 0,0 1 0,0-1-1,-1 1 1,4-5 0,-4 4 2,0 0 0,0 0 0,-1 0 0,1 0 1,-1 0-1,0-1 0,0 1 0,0 0 0,0-1 1,0 1-1,-1-1 0,0 1 0,0-7 0,-1 3-16,0 1-1,-1-1 0,0 1 1,0 0-1,-1-1 1,-4-7-1,4 8-72,1 0 0,0 0 0,0 0-1,0-1 1,0-9 0,0-3-4018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5120,'0'0'14611,"8"13"-14503,23 45-6,-28-51-76,-1 1-1,0-1 1,0 1 0,-1-1 0,0 1 0,0-1 0,-1 1 0,0 0 0,-1 13-1,0 16 67,6 17 6,1 35 208,0-66-93,-6-23-192,-1 0 0,1 1 0,0-1 0,0 0 0,0 1 0,0-1 0,1 0 0,-1 0 0,0 1 0,0-1 0,0 0 0,0 0 0,0 1 0,0-1 0,0 0 0,0 0 0,0 1 0,1-1 0,-1 0 0,0 0 0,0 1 0,0-1 0,1 0 0,-1 0 0,0 0 0,0 1 0,0-1 0,1 0 0,-1 0 0,0 0 0,0 0-1,1 0 1,-1 0 0,0 0 0,0 1 0,1-1 0,-1 0 0,0 0 0,1 0 0,-1 0 0,0 0 0,0 0 0,1 0 0,8-20 76,-2 0 0,0 0-1,7-42 1,9-24 74,-18 72-131,1 1 0,1 0 0,0 0 0,1 1 0,14-18 0,-10 14-23,-8 10-8,0 0 1,1 1-1,0-1 0,0 1 1,1 0-1,11-8 1,-14 11-5,0 1 1,0-1-1,0 1 1,0 0 0,0 0-1,0 0 1,0 0-1,0 1 1,0-1 0,1 1-1,-1 0 1,0 0-1,0 0 1,0 1 0,1-1-1,-1 1 1,0-1-1,6 3 1,7 2 46,-11-4-35,-1 0 0,1 0 0,-1 0 0,0 1 0,1 0 0,-1 0 0,0 0 0,0 0 0,0 0 0,0 1 0,-1 0 0,1 0 0,-1 0 0,1 0-1,-1 0 1,0 1 0,4 6 0,35 85 318,-39-84-289,0-1 1,0 1-1,1 16 1,1 2 80,-4-14-54,4 7 70,1 14 93,-5-22-152,-1-13-74,0-1 0,0 1 0,0 0 1,0 0-1,0-1 0,0 1 0,0 0 0,0-1 1,1 1-1,-1 0 0,0 0 0,0-1 1,1 1-1,-1 0 0,0-1 0,1 1 1,-1-1-1,0 1 0,2 1 0,-1 1 129,0-8-3548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5120,'0'0'9922,"7"-11"-9514,-4 7-355,5-9 242,1 0 0,1 1-1,0 0 1,21-19 0,-20 20 270,-10 10-484,0-1 0,0 1 0,0-1 0,1 1 0,-1 0 0,0-1 0,1 1 0,-1 0 0,1 0 0,-1 0 0,1 0 0,-1 0 0,1 1 0,0-1 0,-1 0 0,1 1 0,0-1 0,0 1 0,2-1 0,-3 4-17,0-1 0,1 0 0,-1 0 0,0 1 0,0-1 1,0 1-1,0-1 0,-1 1 0,1-1 0,-1 1 0,1-1 0,-1 4 0,1-1 30,1 21 167,0 1 1,-2-1 0,-3 30-1,1-21 133,2 44-1,1-69-298,0 1 0,1-1-1,0 0 1,1 0-1,0 0 1,0 0 0,1 0-1,8 14 1,-10-21-61,0-1 0,0 1 1,0-1-1,1 0 0,-1 0 0,0 0 0,1 0 0,-1 0 1,1 0-1,0-1 0,0 1 0,0-1 0,0 0 0,0 0 1,0 0-1,0 0 0,0 0 0,0-1 0,0 0 1,0 1-1,0-1 0,4-1 0,-2 1-1,0 0-1,0-1 1,0 1 0,0-1-1,0-1 1,0 1-1,-1-1 1,1 1 0,-1-1-1,1-1 1,-1 1-1,0-1 1,6-4 0,3-5 33,0 0 1,-1-1 0,-1-1 0,0 0 0,-1-1 0,0 0 0,-1 0 0,-1-1 0,8-22 0,-8 15 22,-1-1 0,-2 0 0,0 0 0,-2 0 0,0 0 0,-2-30 0,-7-63 648,6 116-732,0 1 1,1 0-1,-1-1 0,0 1 1,0 0-1,0-1 0,0 1 1,0 0-1,1-1 1,-1 1-1,0 0 0,0-1 1,0 1-1,1 0 0,-1-1 1,0 1-1,1 0 1,-1 0-1,0 0 0,1-1 1,-1 1-1,0 0 0,1 0 1,-1 0-1,0 0 1,1-1-1,-1 1 0,0 0 1,1 0-1,-1 0 0,1 0 1,-1 0-1,0 0 1,1 0-1,-1 0 0,0 0 1,1 0-1,-1 0 0,1 0 1,-1 1-1,0-1 1,1 0-1,-1 0 0,0 0 1,1 0-1,-1 1 0,0-1 1,1 0-1,-1 0 1,0 1-1,24 11 14,-20-9 3,19 8 40,0-1 1,30 8-1,-26-9 80,36 17-1,-58-24-102,0 1-1,0-1 0,0-1 1,1 1-1,-1-1 0,0 1 1,1-1-1,-1-1 0,1 1 1,-1-1-1,1 0 0,6-1 1,-12 0-54,1 1 0,-1-1 0,0 1 0,1-1 0,-1 1-1,0-1 1,0 0 0,1 1 0,-1-1 0,0 1 0,0-1 0,0 0 0,0 1 0,0-1 0,0 0 0,0 1 0,0-1 0,0 0 0,0 1 0,0-1 0,0 1 0,-1-1-1,1 0 1,0 0 0,-6-20-1879,5 18-460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8240,'0'0'5794,"13"-9"-5242,39-26 2,-41 29-363,0 0 1,0 1-1,0 0 1,0 1-1,1 0 0,0 1 1,-1 0-1,1 1 1,1 0-1,11 0 1,16-3 244,42-4 1591,131 0 1,-212 9-1991,0 0 0,-1 0 0,1 0 1,-1 0-1,1 0 0,-1 0 0,1 0 0,0 1 1,-1-1-1,1 0 0,-1 0 0,1 1 1,-1-1-1,1 0 0,-1 1 0,1-1 1,-1 0-1,1 1 0,-1-1 0,0 1 0,1-1 1,-1 0-1,1 1 0,-1-1 0,0 1 1,0-1-1,1 1 0,-1 0 0,0 0 0,1 6-3067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6424,'0'0'6984,"13"3"-6480,-5-1-429,-1 0 0,1 1 0,-1 0 1,1 0-1,-1 1 0,0-1 1,-1 2-1,1-1 0,0 1 0,-1 0 1,0 0-1,9 11 0,18 29 481,-3 1 0,32 66 0,38 105 605,-57-118-657,-29-67-321,-2 1 0,-1 0 0,-1 1 0,-2 0 0,-1 1 0,-2-1 0,-1 1-1,-2 0 1,-2 0 0,-1 0 0,-1 0 0,-10 48 0,-3-11 350,-3 0-1,-30 76 1,43-136-367,0 0 0,0 0 0,-1 0-1,-1-1 1,-13 19 0,19-29-145,0 0 1,0 0-1,0 0 1,0 0-1,-1 0 0,1-1 1,0 1-1,0 0 1,-1-1-1,1 1 1,0 0-1,-1-1 0,1 1 1,0-1-1,-1 0 1,1 0-1,-1 1 0,1-1 1,0 0-1,-1 0 1,1 0-1,-1 0 1,1-1-1,-3 0 0,3 1-227,0 0 0,0-1-1,1 1 1,-1-1 0,0 1-1,1-1 1,-1 1 0,0-1-1,1 1 1,-1-1-1,1 0 1,-1 1 0,1-1-1,-2-1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1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6824,'0'0'9272,"14"-10"-8831,0 0-319,-6 4-48,0 0 0,0 1 0,1-1 1,0 2-1,0-1 0,0 1 0,0 1 0,1-1 1,12-1-1,16-1 373,-1 2 0,1 2 1,47 3-1,114 19 1681,-184-18-1890,-11 0-94,1-1 1,0-1-1,-1 1 0,1-1 1,-1 1-1,1-1 1,0-1-1,-1 1 1,1 0-1,7-3 1,-11 3-111,0 0 0,-1-1 1,1 1-1,0 0 1,-1 0-1,1-1 0,0 1 1,-1 0-1,1-1 0,0 1 1,-1-1-1,1 1 1,-1-1-1,1 1 0,-1-1 1,1 1-1,-1-1 1,1 0-1,-1 1 0,0-1 1,1 0-1,-1 1 0,0-1 1,1-1-1,-2 1-303,0 0-1,0 0 1,0 0 0,0 1-1,0-1 1,0 0 0,0 0-1,0 0 1,-1 1-1,1-1 1,0 1 0,0-1-1,-1 1 1,-1-1-1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9144,'0'0'3278,"8"-11"-2828,24-33-33,-31 43-385,1-1 1,-1 1-1,0-1 1,1 1-1,-1 0 0,1 0 1,-1 0-1,1 0 1,-1 0-1,1 0 1,0 0-1,0 0 0,-1 1 1,1-1-1,0 1 1,0-1-1,0 1 1,0 0-1,-1-1 0,5 1 1,4 0 142,22-5 414,0 1 0,62 1 0,-21 6 624,1-3 0,107-14 0,-165 12-792,-1-1 0,17-4 0,-29 6-287,1 0 1,-1-1 0,0 1-1,1 0 1,-1-1-1,0 0 1,0 0 0,0 0-1,0 0 1,0 0-1,-1 0 1,1-1 0,0 0-1,-1 1 1,3-5-1,-4-1 454,-2 4-4280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1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231 103 9536,'0'0'1218,"-11"6"-674,-19 11 68,-27 20 1,46-29-353,1 0 1,0 1 0,0 0-1,1 0 1,0 1 0,-15 21 0,17-17-17,-1 1 1,2 0-1,0-1 1,1 2-1,0-1 1,1 1-1,1-1 1,0 1-1,2 0 1,0 0-1,0 0 1,3 27-1,-1-34-134,1 0-1,0-1 1,0 1-1,0-1 1,1 1-1,0-1 1,1 0-1,0 0 1,0 0-1,1 0 1,0-1-1,0 0 1,1 0-1,0 0 1,0-1-1,0 0 1,1 0-1,0 0 0,0-1 1,0 0-1,1-1 1,0 1-1,0-2 1,11 5-1,-6-4 49,1 0 0,0 0-1,0-2 1,0 0-1,1 0 1,-1-2-1,0 1 1,1-2-1,-1 0 1,0-1 0,0 0-1,0-1 1,24-9-1,-16 4 48,0-2 0,-1 0 0,0-2 1,-1 0-1,0-1 0,-1-1 0,28-28 0,-26 23-2,-2-2 0,0 0 0,-1-1 1,-1-1-1,27-48 0,-39 62-148,-1 0 0,0-1 1,0 1-1,-1-1 0,0 0 0,-1 0 1,0 0-1,-1 0 0,0 0 0,0 0 0,-1 0 1,0 0-1,-1-1 0,0 1 0,-1 0 0,0 0 1,0 0-1,-1 1 0,-1-1 0,-4-10 1,3 12-8,0-1 1,-1 1 0,0 0-1,0 0 1,-1 1 0,0 0 0,0 0-1,-1 0 1,1 1 0,-2 0 0,1 1-1,0 0 1,-1 0 0,0 1-1,0 0 1,-1 0 0,1 1 0,-19-3-1,-9 0 105,0 1-1,-1 3 0,-61 3 0,68-1-89,10 1-33,-1 0 1,1 2-1,-1 0 1,1 1-1,0 1 1,1 1 0,-1 1-1,1 1 1,-33 18-1,39-19-156,-4 2-207,11-1-3410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248 470 5320,'0'0'9512,"-10"-10"-9058,-36-30-6,42 37-313,0 0 1,0 0-1,0 1 0,0-1 0,-1 1 0,1 0 0,-1 0 0,1 1 1,-1-1-1,0 1 0,1 0 0,-1 0 0,0 1 0,0 0 1,-6 0-1,-2-1 146,10 1-211,0 0-1,-1 0 1,1 0-1,-1 0 1,1 1 0,-1-1-1,1 1 1,0 0-1,-1 0 1,1 0 0,0 1-1,0-1 1,0 1-1,0 0 1,0 0-1,0 0 1,0 0 0,1 0-1,-1 0 1,1 1-1,-1-1 1,1 1 0,0 0-1,0 0 1,0 0-1,1 0 1,-1 0-1,1 0 1,-1 0 0,1 1-1,0-1 1,-1 4-1,0 2-15,1 0-1,0-1 0,0 1 0,0 0 0,1 0 1,1 0-1,-1 0 0,1 0 0,1-1 0,0 1 1,4 12-1,-4-15-33,0 0 0,1 0 0,0-1 0,0 1 1,0-1-1,1 1 0,0-1 0,0-1 0,0 1 0,9 7 1,-11-10-15,1 0 1,0-1 0,0 1 0,0-1-1,0 1 1,0-1 0,0 0 0,1 0-1,-1-1 1,0 1 0,0-1 0,1 1-1,-1-1 1,0 0 0,1 0 0,-1-1 0,0 1-1,1-1 1,-1 1 0,0-1 0,0 0-1,4-2 1,3-1 12,0-1 0,-1 0 0,0 0 0,0-1 0,0-1 0,-1 1 0,0-1 0,0-1 0,-1 1-1,0-1 1,0-1 0,0 1 0,7-16 0,-7 12 21,0-1-1,-2 0 1,1 0 0,-2 0-1,0-1 1,0 1 0,-2-1-1,1 0 1,0-27-1,-4 13 57,0 0-1,-2 1 1,-1-1-1,-2 1 1,0-1-1,-2 1 1,-1 1-1,-1 0 1,-20-38-1,27 59-64,0 0 0,0 0 1,0 0-1,-1 1 0,1 0 0,-1 0 0,-1 0 1,1 0-1,0 0 0,-1 1 0,0-1 0,0 2 1,0-1-1,0 0 0,0 1 0,0 0 0,-1 0 1,1 0-1,-1 1 0,0 0 0,1 0 0,-1 0 1,0 1-1,-9 0 0,4 1 45,1 0 0,0 1 0,0 0 0,1 0 0,-13 6 0,20-7-183,0-1-1,0 1 1,0 0 0,0 0-1,1 0 1,-1 0-1,0 0 1,1 0-1,-1 0 1,1 1 0,0-1-1,-1 1 1,1-1-1,0 1 1,0-1 0,0 1-1,0 0 1,0 0-1,0-1 1,0 1-1,0 0 1,1 0 0,-1 0-1,1 0 1,0 0-1,-1 0 1,1 0 0,0 0-1,0 0 1,0 0-1,0 0 1,1 0-1,0 2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8432,'0'0'4777,"2"10"-4346,15 129 1422,-12-88-321,1-24 154,9-43-44,-9 6-1531,-1 0 1,0-1 0,0 0 0,-1 1-1,-1-2 1,3-11 0,7-21 115,-2 17-88,1-1 1,1 1-1,26-38 0,-22 35-33,-14 23-43,0 1 0,0-1 0,1 1 1,0 0-1,0 0 0,1 0 0,0 1 0,0 0 1,0 0-1,0 0 0,8-5 0,-12 10-41,0 0-1,0-1 1,0 1-1,0 0 0,0 0 1,0 0-1,0 0 1,0-1-1,0 2 0,0-1 1,0 0-1,0 0 1,0 0-1,0 0 0,0 1 1,0-1-1,0 0 1,0 1-1,0-1 0,0 1 1,0-1-1,0 1 1,-1 0-1,1-1 0,0 1 1,0 0-1,-1-1 1,1 1-1,0 0 0,-1 0 1,1 0-1,-1 0 1,1 0-1,-1-1 0,1 3 1,4 6 37,-1 0 1,6 19 0,-5-14 37,6 24 54,-1 2 1,-2-1-1,4 55 1,-5-44 43,-4-26-46,2 16 153,1 47 1,-2-94-565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13768,'0'0'1784,"0"10"-1295,-4 194 1520,4-203-1994,-1 10 244,0 0 1,0 0 0,1-1 0,0 1 0,1 0 0,0-1 0,4 14-1,-4-19-285,3 3 815,3-7-3342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4:33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345 0 8936,'0'0'11114,"-13"5"-10678,1-1-323,5-2-44,-1 0-1,1 0 1,0 1 0,0 1 0,0-1-1,0 1 1,0 0 0,1 1 0,0-1 0,-7 8-1,-5 9 306,0 0 0,2 2 0,-20 36 0,-29 78 964,48-94-943,2 0 0,1 1 0,3 1 0,1 0 0,3 0 0,1 1 0,3 0 0,2 48 0,2-62-174,2-1 1,1 0 0,2 0-1,1 0 1,1-1-1,2 0 1,0 0-1,3-1 1,0-1 0,2 0-1,1-1 1,31 42-1,-29-48 10,1 0-1,0-1 0,23 18 0,-31-30-102,-1 0-1,2 0 1,-1-2-1,1 1 1,0-1-1,1-1 0,-1 0 1,19 4-1,-28-8-113,-1-1 0,0 0 1,0 1-1,1-1 0,-1 0 0,0 0 0,1-1 0,-1 1 0,0 0 0,1-1 0,-1 1 0,0-1 0,0 0 0,1 0 0,-1 0 0,0 0 0,0 0 0,0 0 0,0 0 0,0-1 0,-1 1 1,1-1-1,0 0 0,-1 1 0,1-1 0,-1 0 0,1 0 0,-1 0 0,2-3 0,0-2-656,0 0 1,0 0-1,0 0 1,-1 0-1,0 0 1,1-12-1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6224,'0'0'10298,"14"-8"-9882,0-1-294,-7 4-62,0 0-1,1 1 0,0 0 1,0 0-1,0 1 0,0 0 1,0 0-1,1 1 0,-1 0 0,10 0 1,139-4 884,-60 5-520,235 9 731,-3 26 63,-307-32-949,0 0 0,0-2 0,26-2 0,-48 2-254,1 0 1,0 0-1,-1 0 1,1 0-1,-1 0 1,1 0-1,-1 0 0,1-1 1,-1 1-1,1 0 1,-1 0-1,1-1 1,-1 1-1,1 0 0,-1-1 1,0 1-1,1 0 1,-1-1-1,1 1 1,-1 0-1,0-1 0,1 1 1,-1-1-1,0 1 1,0-1-1,1 1 1,-1-1-1,0 1 0,0-1 1,1 0-1,-5-6-3126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326 481 8032,'0'0'3889,"-10"0"-3454,0-1-287,0 1 1,-1 1-1,1-1 1,0 2-1,-1-1 1,1 2-1,0-1 1,0 1-1,-17 8 1,10 0 199,0 0 1,1 1-1,0 1 1,0 0-1,2 1 1,0 1-1,0 0 1,1 1-1,1 0 1,-19 35-1,28-46-221,1-1-1,0 1 0,0 0 1,0 0-1,1 0 1,0 0-1,0 1 1,0-1-1,0 0 1,1 0-1,0 1 0,0-1 1,1 7-1,0-10-78,-1 1 1,1-1-1,0 0 0,0 1 0,0-1 0,1 0 0,-1 0 0,0 0 0,1 0 0,0 0 0,-1 0 0,1 0 0,0 0 0,0 0 0,0-1 0,0 1 0,0-1 0,0 0 0,0 1 1,1-1-1,-1 0 0,0 0 0,1-1 0,-1 1 0,1 0 0,-1-1 0,1 0 0,4 1 0,5 0 27,1-1-1,-1 0 1,0-1 0,0-1-1,0 1 1,0-2 0,0 0-1,0 0 1,0-1-1,-1-1 1,0 0 0,0 0-1,0-1 1,-1 0 0,0-1-1,0 0 1,0-1 0,-1 0-1,13-14 1,-10 8-6,0-1 0,-1 0 0,0-1 1,-1 0-1,-1 0 0,0-1 0,-1 0 0,-1-1 0,-1 0 0,-1 0 1,0 0-1,2-21 0,-4 13 15,-2-1 0,-1 1 0,-1 0 0,-1 0 0,-1-1 0,-1 2 0,-10-32 0,9 39-21,-1 0 0,-1 0 0,0 1 0,-2 0 1,0 1-1,0 0 0,-2 0 0,0 1 0,-1 1 0,-25-25 1,32 35-28,0 0 1,-1 0-1,1 0 1,-1 1 0,0 0-1,0 0 1,0 0-1,-1 1 1,-9-3 0,14 5-31,0-1 0,0 1 0,0 0 0,-1-1 0,1 1 0,0 0 1,0 0-1,-1 1 0,1-1 0,0 0 0,0 1 0,-1-1 0,1 1 0,0 0 1,0 0-1,0 0 0,0 0 0,0 0 0,0 0 0,0 0 0,0 1 0,1-1 1,-1 1-1,0-1 0,1 1 0,-1 0 0,1-1 0,0 1 0,0 0 0,-3 4 1,2-1-47,1 1 0,-1-1 1,1 1-1,0 0 0,0-1 1,1 1-1,-1 0 0,1 0 1,0-1-1,1 1 0,1 9 1,4 15-2519,-5-25 1594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8528,'0'0'9833,"3"10"-9361,0 2-278,-1 1 1,0 0 0,-1 0-1,0 0 1,-1 0 0,-2 15-1,-8 67 1345,3 142 0,7-232-1489,0-1-1,0 1 1,1 0 0,0-1 0,0 1 0,0-1 0,0 1 0,1-1 0,0 1 0,0-1 0,0 0 0,0 0-1,6 7 1,-4-7 0,1 0 0,-1 0 0,1 0 0,0-1-1,0 0 1,0 0 0,0 0 0,1 0 0,-1-1-1,9 2 1,-2 0 13,0-2 0,0 1 0,1-1 0,-1-1 0,1-1 0,-1 0 0,1 0-1,13-3 1,15-3 186,42-14-1,-83 20-248,20-6 264,0-2 1,29-15-1,-48 23-268,0-1-1,0 1 1,0-1-1,-1 1 0,1-1 1,0 1-1,-1-1 1,1 0-1,-1 1 1,1-1-1,0 0 1,-1 1-1,0-1 1,1 0-1,-1 0 0,1 0 1,-1 1-1,0-1 1,0 0-1,1 0 1,-1 0-1,0 0 1,0 0-1,0 1 1,0-1-1,0 0 0,0 0 1,0 0-1,-1-1 1,-9-23-4817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9440,'0'0'2696,"11"-4"-2096,355-111 3409,-308 102-3129,1 1 0,71-4-1,-46 7 399,-32 1 357,-46 3-1120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4312,'0'0'14465,"4"-10"-14237,12-31-8,-14 39-198,-1 0 0,1 0 0,0 0 0,0 1 0,0-1 0,0 1 0,0 0 0,0-1 0,0 1 0,1 0 0,-1 0 0,0 0 0,1 1 0,-1-1 0,0 0 0,1 1 0,-1 0 0,1-1 0,-1 1 0,1 0 0,-1 0 0,1 1 0,2 0 0,10-2 100,47-7 242,-28 3-55,50-1 1,79-6 523,1 0-41,-115 7-209,-24 0-3547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8824,'0'0'6444,"6"10"-5959,-4-7-446,3 7 74,0-1 0,0 1 0,-1 0 0,0 0 1,-1 0-1,0 0 0,2 15 0,11 183 2120,-18-143-1198,0-23-183,1-24-81,0-14-184,2-12-224,4-20-3163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5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5320,'0'0'752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0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1051 6424,'0'0'3318,"12"2"-2643,-10-2-649,7 2 100,0-1 0,0-1 0,0 1 0,0-2 0,0 1 0,0-1 0,0 0 0,0-1 1,16-5-1,0-4 163,1-1 1,-2-1-1,0-2 1,0 0-1,-1-1 1,23-22-1,3-8 383,60-73 0,-73 72-241,-2-2 0,-3-1 0,-1-1 0,-3-2 0,38-105-1,-53 122-112,-2 0 0,-2 0-1,6-55 1,-13 64 154,-1-1-1,-6-53 1,1 66 5,5 14-467,-1 1 0,1 0 0,0 0 0,0 0 1,0 0-1,-1 0 0,1 0 0,0 0 0,0-1 0,0 1 1,-1 0-1,1 0 0,0 0 0,0 0 0,-1 0 0,1 0 1,0 0-1,0 0 0,-1 0 0,1 0 0,0 1 0,0-1 1,-1 0-1,1 0 0,0 0 0,0 0 0,0 0 0,-1 0 1,1 0-1,0 1 0,0-1 0,0 0 0,-1 0 1,-17 26 307,11-15-326,-15 21 69,2 1 0,1 1 0,2 1 0,2 0 0,0 2 0,3-1 0,1 1 1,2 1-1,-8 65 0,14-70-36,0-4 5,0 1 0,2 1 0,6 57 0,-1-64 7,0-1 1,1 0-1,2-1 1,0 1-1,15 30 1,-20-48-15,1 1 1,0-1-1,1 0 1,-1 0-1,1 0 1,0 0 0,1 0-1,-1-1 1,1 0-1,-1 0 1,1 0-1,1 0 1,-1-1 0,0 0-1,1 0 1,0-1-1,-1 1 1,1-1-1,0 0 1,0-1 0,0 1-1,1-1 1,-1-1-1,0 1 1,10-1-1,-8-1 13,1 0-1,-1 0 0,0-1 1,0 0-1,0 0 0,0-1 0,0 0 1,-1 0-1,1-1 0,-1 0 1,8-6-1,6-6 71,-1-1 0,21-23 0,-6 5 0,-21 21-30,-2 0 0,13-18 0,-7 8 96,-12 15-93,-1 3 227,-4 14-156,-3 10-112,-1 11 15,2 0 0,1 36 1,1-56-41,0-1 1,1 1-1,-1 0 1,2-1-1,-1 0 1,1 1-1,1-1 1,-1 0-1,1 0 1,1-1-1,9 14 1,-12-19-6,0 0 0,0 0 1,0 0-1,0 0 0,0-1 1,0 1-1,1 0 0,-1-1 1,0 0-1,1 0 0,-1 0 0,1 0 1,0 0-1,-1 0 0,5 0 1,-1-1 14,-1 1 1,0-1 0,1-1 0,-1 1 0,1-1 0,-1 0 0,8-2 0,4-3 64,1-1 0,-1-1 1,23-13-1,-40 21-88,45-27 379,57-46 0,-99 71-350,0 0 0,0 0 0,1 0 0,-1 1 1,0-1-1,1 1 0,-1 0 0,0 0 0,1 0 1,6-1-1,-10 3-25,1-1-1,-1 0 1,0 0 0,1 1-1,-1-1 1,1 0 0,-1 1-1,0-1 1,0 0 0,1 1-1,-1-1 1,0 1 0,1-1-1,-1 0 1,0 1 0,0-1 0,0 1-1,0-1 1,1 1 0,-1-1-1,0 1 1,0-1 0,0 1-1,0-1 1,0 1 0,0 0-1,1 14 10,-1-15-10,-1 12 10,-1 0 0,0 0 0,0-1 1,-1 1-1,-6 15 0,-6 25 56,15-52-64,0 1 1,-1-1 0,1 0 0,0 1 0,0-1 0,0 0 0,0 1 0,0-1 0,0 0 0,0 1 0,0-1 0,0 0 0,0 1 0,0-1 0,0 0 0,0 1 0,0-1 0,0 0 0,0 1 0,0-1 0,0 0 0,0 1 0,1-1 0,-1 0-1,0 1 1,0-1 0,0 0 0,1 1 0,-1-1 0,0 0 0,0 0 0,1 1 0,-1-1 0,12-5 116,22-25-9,-22 18-63,41-40 113,-42 40-114,1 0-1,0 0 1,0 1-1,20-13 1,-31 23-44,0 0 0,1 1 0,-1-1 0,0 0 0,0 0 0,1 0 0,-1 1 0,1-1 0,-1 1 0,1-1 0,-1 1 0,1-1 0,-1 1 0,1 0 0,-1 0 0,1 0 0,-1 0 0,1 0 0,-1 0 0,1 0 0,-1 0 0,1 1 0,-1-1 0,1 1 0,-1-1 0,1 1 0,2 1 0,-2 0-3,0 1 0,0 0 1,-1-1-1,1 1 0,0 0 0,-1 0 0,0 0 0,0 0 0,0 1 0,0-1 1,0 0-1,0 4 0,1 5-3,1 0 1,0-1 0,0 1-1,1-1 1,1 0 0,0-1-1,9 15 1,-11-21 2,-1 0 1,1-1-1,0 0 0,1 1 0,-1-1 1,0-1-1,1 1 0,0 0 0,-1-1 1,1 0-1,0 0 0,0 0 0,0 0 1,1-1-1,-1 1 0,0-1 1,1 0-1,-1 0 0,0-1 0,1 1 1,-1-1-1,7 0 0,0-2 13,-1 1-1,1-1 1,0-1-1,-1 0 1,1 0-1,-1-1 1,0 0-1,0-1 1,-1 0-1,0 0 1,1-1-1,12-12 1,-14 12 15,-1-1 0,0 0 0,0 0 0,-1-1 0,0 0 1,0 0-1,-1 0 0,0-1 0,0 0 0,-1 0 0,0 0 0,0 0 1,3-20-1,-6 28-19,-1 0 0,0 0 0,0 0 0,1 0 0,-1 0 0,0 0 0,0 0 0,0 0 0,0 0 0,0 0 0,0 0 0,-1 0-1,1 0 1,0 0 0,-1 0 0,1 0 0,0 0 0,-1 0 0,1 0 0,-2-2 0,2 3-5,-1 0-1,0 0 0,1-1 0,-1 1 0,0 0 1,1 0-1,-1 0 0,0 0 0,1 0 0,-1 0 1,0 0-1,1 0 0,-1 0 0,0 0 0,1 0 1,-1 0-1,0 1 0,1-1 0,-1 0 1,0 1-1,1-1 0,-1 0 0,0 1 0,-5 3 1,0 0-1,0 0 1,1 1-1,-1 0 0,-4 6 1,3-3-10,0 1 0,0 0 0,1 0 0,0 1 0,-7 15-1,11-21-1,1 1 0,-1-1 0,1 1-1,0-1 1,0 1 0,0-1 0,0 1-1,1 0 1,0-1 0,0 1 0,0 0-1,1-1 1,-1 1 0,1-1 0,0 1-1,3 6 1,-2-8 1,0 0-1,0-1 1,0 1-1,0 0 1,1-1-1,0 1 1,-1-1 0,1 0-1,0 0 1,0 0-1,0 0 1,0 0-1,0-1 1,1 1-1,-1-1 1,0 0-1,1 0 1,-1 0 0,1-1-1,4 1 1,3 1 6,1-1 0,-1-1 0,0 0 0,1 0 0,12-3 0,1-3 4,0-1-1,0-2 1,-1 0-1,0-2 1,-1 0 0,0-2-1,-1 0 1,28-24-1,-27 20 42,-2-2-1,-1-1 0,0-1 0,24-32 0,-55 55 92,-7 6-124,9-1-10,0 0-1,0 1 0,0 1 0,1-1 0,0 1 0,1 1 1,0-1-1,0 1 0,1 0 0,0 1 0,1 0 1,0 0-1,1 0 0,0 0 0,1 0 0,0 1 0,1 0 1,-1 15-1,3-27 0,-1 1 0,1 0 1,0 0-1,0-1 0,0 1 0,0 0 1,0-1-1,0 1 0,0 0 1,0 0-1,0-1 0,0 1 0,1 0 1,-1-1-1,0 1 0,0 0 1,1-1-1,-1 1 0,0 0 0,1-1 1,-1 1-1,0 0 0,1-1 1,-1 1-1,1-1 0,-1 1 0,1-1 1,-1 1-1,1-1 0,0 0 1,-1 1-1,1-1 0,0 0 0,-1 1 1,1-1-1,0 0 0,-1 0 1,1 1-1,0-1 0,-1 0 0,1 0 1,0 0-1,0 0 0,-1 0 1,1 0-1,0 0 0,0 0 0,-1 0 1,1-1-1,0 1 0,-1 0 1,1 0-1,0-1 0,-1 1 0,1 0 1,1-1-1,2-2 12,1 1 1,-1-1-1,0 0 0,0 0 1,0 0-1,6-7 0,4-8 77,-1-2-1,0 0 0,-2 0 0,17-39 0,-23 48-30,-2 2-10,3-3 118,-6 12-166,1 1 0,-1-1-1,1 0 1,-1 0 0,0 0-1,1 0 1,-1 1 0,0-1 0,1 0-1,-1 0 1,0 1 0,1-1 0,-1 0-1,0 1 1,0-1 0,1 0 0,-1 1-1,0-1 1,0 0 0,0 1-1,1-1 1,-1 0 0,0 1 0,0-1-1,0 1 1,0-1 0,0 0 0,0 1-1,0-1 1,0 1 0,0-1 0,0 1-1,0-1 1,0 1 0,4 15 3,-2-5-4,0-1 0,1 1 0,1-1 0,5 12-1,-8-20 0,0 1 0,1-1 0,-1 0 0,1 0 0,-1 0 0,1 0 0,0 0 0,0 0 0,0 0 0,0-1 0,0 1 0,0-1 0,0 1 0,1-1 0,-1 0 0,0 0 0,1 0 0,-1 0 0,1 0 0,-1 0 0,1-1 0,4 1 0,3-1 12,-1 0 0,0-1-1,0 0 1,0-1 0,0 0 0,0 0-1,0-1 1,0 0 0,0 0 0,-1-1-1,0 0 1,0-1 0,0 0-1,13-10 1,-5 1 81,0-1 0,-1-1-1,0 0 1,-1-1-1,14-22 1,-26 35-76,-1 0 0,1 0-1,0 0 1,-1 0 0,0 0 0,0-1 0,0 1-1,0 0 1,-1-1 0,0 1 0,0 0 0,0-6-1,0 6 1,0 4-8,2-17-222,2 17 207,0 1 1,-1-1 0,1 0 0,0 1 0,-1 0-1,1 0 1,-1 0 0,1 0 0,-1 1 0,0-1-1,1 1 1,-1 0 0,0 0 0,0 0-1,0 0 1,0 0 0,-1 1 0,1-1 0,-1 1-1,1 0 1,-1 0 0,0 0 0,0 0-1,0 0 1,-1 0 0,1 1 0,-1-1 0,1 1-1,-1-1 1,0 1 0,-1-1 0,1 1 0,0-1-1,-1 6 1,-1 7-11,-1 0 1,-1-1-1,-1 1 1,0-1-1,-1 1 1,0-1-1,-1-1 1,-14 25-1,19-38 16,0 0 0,1 1 0,-1-1 0,0 0 0,0 1 0,1-1 0,-1 1 0,1-1 0,-1 1 1,1-1-1,0 1 0,-1-1 0,1 1 0,0 0 0,0-1 0,0 1 0,0-1 0,1 1 0,-1-1 0,0 1 0,1 0 0,-1-1 0,1 1 0,-1-1 0,1 1 0,0-1 0,-1 0 0,1 1 0,0-1 1,0 0-1,0 0 0,0 1 0,0-1 0,0 0 0,1 0 0,-1 0 0,0 0 0,0 0 0,1-1 0,-1 1 0,1 0 0,-1-1 0,1 1 0,-1-1 0,1 1 0,-1-1 0,1 1 0,-1-1 0,1 0 0,0 0 1,-1 0-1,1 0 0,-1 0 0,4-1 0,13-3 20,1 0 1,-1-1 0,1-1-1,-2-1 1,1-1 0,-1 0-1,0-1 1,21-16 0,-16 9 54,0-2 0,-1 0 0,-2-1 0,0-1 0,21-28 0,-34 40-38,24-34 91,-28 39-86,0 0 0,0-1-1,0 1 1,-1-1 0,1 0-1,-1 1 1,0-1 0,0 0 0,1-6-1,-2 9 21,0 0 383,5 20-445,-3-14 0,-1-1 0,0 1 0,0 0 0,0 0 0,0 0 0,-1 0 0,0 9 0,-10 114-128,10-127 125,0 0-1,0 0 1,0 0 0,0 0-1,0 0 1,0 0-1,0 0 1,1 0 0,-1 0-1,0 0 1,1-1 0,-1 1-1,0 0 1,1 0 0,-1 0-1,1 0 1,-1-1 0,1 1-1,0 0 1,-1 0-1,1-1 1,0 1 0,-1-1-1,1 1 1,1 0 0,0 0-1,0-1 1,0 1 0,-1-1-1,1 0 1,0 1-1,0-1 1,0 0 0,-1 0-1,1 0 1,0-1 0,0 1-1,2-1 1,4-1-9,0-1 0,-1 1 0,1-2 0,-1 1 0,9-6 0,106-73 120,-119 80-95,-1 1-1,0-1 0,1 1 0,-1 0 1,0 0-1,1 0 0,0 0 0,-1 0 0,4 0 1,-6 1-11,1 0 0,-1 0 0,1 0 0,-1 0 0,1 0 0,-1 0 0,1 0 0,0 0 0,-1 0 0,1 1 0,-1-1 0,1 0 0,-1 0 0,1 0 0,-1 1 0,0-1 0,1 0 1,-1 1-1,1-1 0,-1 0 0,1 1 0,-1-1 0,0 1 0,1-1 0,-1 1 0,0-1 0,0 1 0,1-1 0,-1 1 0,0-1 0,0 1 0,0-1 0,1 1 0,-1-1 0,0 1 0,0-1 0,0 1 0,0-1 0,0 1 1,0 0-1,0-1 0,0 1 0,0-1 0,-1 1 0,1-1 0,0 1 0,0-1 0,-1 1 0,-2 14-2,0 0 0,-2-1 0,0 0 0,0 1 0,-2-2 0,-10 19 0,-11 24 0,15-19 0,24-43 0,-8 4 0,0 0 0,0 0 0,1 1 0,-1-1 0,0 1 0,1 0 0,6-2 0,-10 6 0,-1 0 0,0 1 0,0-1 0,0 0 0,0 0 0,0 0 0,-1 0 0,-2 4 0,-24 34 0,-53 59 0,62-80 0,-1 0 0,-1-2 0,-1-1 0,-34 23 0,49-36 0,0-1 0,0 1 0,0-1 0,-14 3 0,18-5 0,0 0 0,0 0 0,0-1 0,-1 0 0,1 0 0,0 1 0,0-2 0,0 1 0,-1 0 0,1-1 0,0 1 0,0-1 0,-6-2 0,8 2 0,0 1 0,0 0 0,0-1 0,1 1 0,-1-1 0,0 1 0,0-1 0,0 0 0,1 1 0,-1-1 0,0 0 0,1 1 0,-1-1 0,0 0 0,1 0 0,-1 0 0,1 1 0,0-1 0,-1 0 0,1 0 0,0 0 0,-1 0 0,1 0 0,0 0 0,0 0 0,0 0 0,0 0 0,0 0 0,0 0 0,0 0 0,0 0 0,0 0 0,0 0 0,0 0 0,1 0 0,-1 0 0,0 1 0,1-1 0,-1 0 0,1 0 0,0-1 0,3-5 0,0-1 0,0 1 0,0 1 0,1-1 0,0 1 0,0 0 0,1 0 0,9-8 0,56-39 0,-56 43 0,41-26-22,108-48-1,-16 10-24,-119 57 38,-1-1 0,50-42 0,-61 45 0,0-2-1,18-23 1,-30 33 9,1 0 0,-2 0 0,1-1 0,-1 0-1,0 0 1,0 0 0,-1 0 0,-1 0 0,3-10 0,-5 17 1,0 1 0,1-1 0,-1 1-1,0-1 1,0 0 0,0 1 0,0-1 0,0 1 0,0-1 0,0 1-1,0-1 1,0 0 0,0 1 0,0-1 0,-1 1 0,1-1 0,0 1-1,0-1 1,0 1 0,-1-1 0,1 1 0,0-1 0,-1 1 0,1-1-1,0 1 1,-1-1 0,1 1 0,-1 0 0,1-1 0,-1 0 0,0 1 2,-1 0 1,1 0-1,0 0 1,0-1 0,0 1-1,-1 1 1,1-1-1,0 0 1,0 0 0,0 0-1,-1 1 1,1-1-1,-2 1 1,-34 19 67,31-14-71,-1-1 0,0 1 0,1 0 0,0 1 0,1 0 0,-1 0 0,-5 10 0,8-13 0,1 1 0,0-1 0,-1 1 0,1 0 0,1 0 0,-1 0 0,1 0 0,0 0 0,0 0 0,0 0 0,1 0 0,0 0 0,0 0 0,1 7 0,-1-10-1,1 0 0,-1 0 0,1 0 0,0 0 0,0 0 0,0-1 0,0 1 1,0 0-1,0 0 0,0-1 0,1 1 0,-1-1 0,0 1 0,1-1 0,0 1 0,-1-1 0,3 1 0,0 1-4,1-1 1,-1 0-1,0-1 0,1 1 0,-1-1 1,1 0-1,6 1 0,2-1-9,-1 0 0,1-1 1,0 0-1,23-4 0,-17-1-13,0 0-1,-1-2 1,34-16 0,-3 1 52,-47 22-14,1-1 0,-1 0 0,1 0 1,-1-1-1,0 1 0,1 0 0,-1-1 0,0 1 0,0-1 0,0 0 1,0 0-1,0 0 0,2-3 0,-4 5-10,0 0 0,0-1-1,-1 1 1,1 0 0,0 0 0,0 0-1,0 0 1,0 0 0,0 0 0,-1-1-1,1 1 1,0 0 0,0 0 0,0 0-1,0 0 1,-1 0 0,1 0 0,0 0-1,0 0 1,0 0 0,0 0 0,-1 0-1,1 0 1,0 0 0,0 0 0,0 0-1,-1 0 1,1 0 0,0 0 0,0 0-1,0 0 1,0 0 0,-1 0 0,1 0-1,0 0 1,0 0 0,0 0 0,0 1-1,-1-1 1,1 0 0,0 0 0,0 0 0,0 0-1,0 0 1,0 1 0,0-1 0,-1 0-1,1 0 1,-10 6 14,-3 6-15,1-2 0,0 1 0,-14 17 0,22-22 0,0-1 0,1 1 0,-1-1 0,1 1 0,1 0 0,-1 0 0,1 1 0,0-1 0,-1 8 0,2-8 0,0-1 0,0 1 0,1-1 0,-1 1 0,1-1 0,1 1 0,0 5 0,-1-10 0,1 1 0,-1-1 0,0 0 0,1 0 0,-1 0 0,1 0 0,0 0 0,-1 0 0,1 0 0,0 0 0,-1 0 0,1 0 0,0-1 0,0 1 0,0 0 0,0 0 0,0-1 0,0 1 0,0-1 0,0 1 0,0-1 0,0 1 0,0-1 0,0 1 0,1-1 0,-1 0 0,0 0 0,0 0 0,0 1 0,0-1 0,1 0 0,-1-1 0,0 1 0,0 0 0,0 0 0,0 0 0,1-1 0,-1 1 0,0-1 0,2 0 0,4-2 0,1 0 0,0 0 0,-1-1 0,0 0 0,0-1 0,0 1 0,-1-1 0,7-7 0,0 1 0,-1-2 0,20-25 0,-12 7 0,0-1 0,-3 0 0,0-1 0,-3-1 0,18-55 0,-17 32 0,-3 0 0,11-103 0,-23 154 0,1-3 0,0-1 0,0 1 0,-1 0 0,-1-1 0,1 1 0,-1-1 0,-4-14 0,5 23 0,-1 1 0,1-1 0,0 1 0,0-1 0,0 0 0,0 1 0,0-1 0,0 1 0,-1-1 0,1 0 0,0 1 0,-1-1 0,1 1 0,0-1 0,-1 1 0,1-1 0,0 1 0,-1 0 0,1-1 0,-1 1 0,1-1 0,-1 1 0,1 0 0,-1-1 0,1 1 0,-1 0 0,0 0 0,1-1 0,-1 1 0,1 0 0,-1 0 0,0 0 0,1 0 0,-1 0 0,1 0 0,-1 0 0,0 0 0,1 0 0,-1 0 0,1 0 0,-1 0 0,0 0 0,1 0 0,-1 1 0,1-1 0,-1 0 0,1 0 0,-1 1 0,1-1 0,-1 0 0,1 1 0,-2 0 0,-2 3 0,0 0 0,0 0 0,1 1 0,-6 7 0,7-9 0,-12 20 0,0 0 0,2 1 0,-17 44 0,-17 82 0,41-130 0,-12 42 0,3 0 0,-9 102 0,22-161-39,1 0 0,0 0 1,0 0-1,0 1 0,0-1 0,1 0 0,-1 0 1,1 0-1,0 0 0,-1 0 0,2 0 0,1 5 1,-2-6-4,0-1 0,1 0 0,-1 0 0,1 0 0,-1 0 1,0 0-1,1 0 0,0 0 0,-1 0 0,1-1 0,-1 1 0,1 0 1,0-1-1,-1 0 0,1 1 0,0-1 0,0 0 0,-1 0 0,1 0 1,0 0-1,0 0 0,-1 0 0,1 0 0,3-2 0,13-2-4625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0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13360,'0'0'568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0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13768,'0'0'504,"50"-70"160,-38 58-8,4 0 8,-3 2-81,1 0 1,4 4-128,4-2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5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110 844 2808,'0'0'9408,"-8"9"-9230,-2 4-111,6-7-23,0-1 0,0 0 0,-1 0 1,0 0-1,0-1 0,-10 8 0,3 1 740,11-11-694,0-1 0,0 0 1,1 0-1,-1 0 0,0 0 0,0 0 1,0 0-1,0 0 0,0 0 1,-1 0-1,1 0 0,0-1 0,0 1 1,0 0-1,-1-1 0,1 1 1,0-1-1,-1 1 0,-1-1 1,2 0-22,1 0 1,-1 0 0,1 0 0,-1 0-1,1 0 1,-1 0 0,1 0 0,-1 0 0,1 0-1,-1-1 1,1 1 0,0 0 0,-1 0-1,1-1 1,-1 1 0,1 0 0,-1 0 0,1-1-1,0 1 1,-1-1 0,1 1 0,0 0 0,-1-1-1,1 1 1,0-1 0,0 1 0,-1-1-1,0-19 1090,12-28-164,-7 38-799,0-6-19,1 1-1,1 0 0,0 0 1,1 0-1,1 1 0,0 0 1,12-14-1,9-13 318,21-26 72,-29 40-229,29-47 0,-30 43 131,30-38 1,-36 50-175,18-30 0,9-11 179,-22 35-316,-8 9-71,1 0 1,1 1-1,0 0 1,1 1-1,24-18 1,-11 14 27,10-7 198,1 1 0,60-28 1,-74 40-187,-20 9-97,0 1 0,1 0 0,-1 0 0,0 0-1,1 0 1,-1 1 0,1-1 0,0 1 0,0 0 0,4 0 0,-3 1 18,-2 0-30,-1 0 1,0 0-1,0 0 1,0 0-1,0 0 1,0 1-1,0-1 1,0 1 0,0 0-1,0 0 1,0 0-1,0 0 1,0 1-1,-1-1 1,1 1-1,2 2 1,3 2 10,0 1 0,-1 0 0,0 0 0,0 0 0,0 1 0,-1 0 0,-1 1 0,1-1 0,-1 1 0,-1 0 0,0 1 0,0-1 0,-1 1 0,0-1 0,0 1 0,-1 0 0,0 0 0,-1 0 0,-1 0 0,1 0 0,-1 0 0,-1 1 0,0-1 0,0 0 0,-4 11 0,3-13-19,-1 1-1,1-1 1,-2 0 0,1 1 0,-1-2-1,0 1 1,-1 0 0,0-1 0,0 0-1,0 0 1,-1 0 0,0-1 0,0 0-1,-1 0 1,-8 5 0,-8 7 25,-44 24-1,58-38-24,0 1-1,-1-1 1,0 0-1,1-1 1,-1 0-1,0-1 1,-1 0-1,-13 1 1,-59 2 55,53-2 5,1-1-1,-1-1 1,-50-6-1,69 4-43,-25-5 71,34 5-93,1 1-1,0 0 0,0 0 0,0-1 1,0 1-1,0-1 0,0 1 0,0-1 1,0 1-1,0-1 0,0 0 1,0 0-1,0 1 0,0-1 0,1 0 1,-1 0-1,0 0 0,0 0 0,1 0 1,-1 0-1,1 0 0,-1 0 0,1 0 1,-1-1-1,2-1-12,-1 1 1,1 0 0,1 0-1,-1-1 1,0 1-1,0 0 1,1 0 0,-1 0-1,1 1 1,0-1-1,0 0 1,-1 0 0,4-1-1,2-3-53,12-12-194,1 1-1,30-19 1,-17 15-3333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5624,'0'0'7838,"-1"12"-7223,-1 15-138,-2 0-1,0-1 1,-2 1 0,-17 46 0,19-65-366,-37 76 1130,35-72-925,-1-1 0,0 0-1,-1 0 1,-18 18-1,-16 1 704,36-26-708,6-7-162,8-12-68,39-55-2757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5 367 4512,'0'0'5120,"3"-10"-4376,7-17-19,2 0 0,22-38 0,-26 51-459,2 0 1,-1 1 0,1 1-1,1-1 1,0 2-1,25-21 1,11-6 337,-25 19-199,33-21 0,-48 36-274,1-1 0,0 1-1,0 1 1,0-1 0,0 1-1,0 1 1,1 0 0,16-3-1,-23 5-96,0 0 0,0 0 0,0 0-1,0 1 1,0-1 0,0 0 0,0 1-1,0-1 1,0 1 0,0 0 0,0 0-1,0 0 1,-1 0 0,1 0 0,0 0-1,0 0 1,-1 0 0,1 1 0,-1-1-1,1 1 1,-1-1 0,0 1 0,1 0-1,-1-1 1,0 1 0,0 0 0,0 0-1,0 0 1,-1 0 0,2 3 0,0 4 35,1 0 1,-2-1 0,1 2-1,-1-1 1,-1 14-1,-1 4 38,-1-2 0,-1 1-1,-2 0 1,-1-1-1,0 1 1,-14 30-1,-73 142 326,71-155-358,-69 119 186,75-139-176,0 0 0,-2-1 0,-1-1 0,-32 29 0,37-38 13,7-6 22,0 0 0,0 0 0,-1-1 0,-10 6 0,19-11-110,-1 0 0,0 0-1,0 0 1,0 0 0,0 0-1,0 0 1,0 0 0,0 0 0,0 0-1,0 0 1,0 0 0,0-1-1,0 1 1,1 0 0,-1 0-1,0 0 1,0 0 0,0 0-1,0 0 1,0 0 0,0 0-1,0 0 1,0 0 0,0-1-1,0 1 1,0 0 0,0 0-1,0 0 1,0 0 0,0 0 0,0 0-1,0 0 1,0 0 0,0-1-1,0 1 1,0 0 0,0 0-1,0 0 1,0 0 0,-1 0-1,1 0 1,0 0 0,0 0-1,0 0 1,0 0 0,0 0-1,0 0 1,0-1 0,0 1 0,0 0-1,0 0 1,0 0 0,0 0-1,-1 0 1,1 0 0,0 0-1,0 0 1,0 0 0,0 0-1,0 0 1,0 0 0,0 0-1,-1 0 1,7-9 197,3 1-153,1 1 1,0 0 0,0 0 0,1 1 0,0 0-1,0 0 1,0 1 0,1 1 0,-1 0-1,17-3 1,3 1 48,0 1-1,59-2 1,-75 7-59,0 1 0,0 0 1,-1 0-1,1 2 0,24 6 0,-34-7-16,-1-1-1,1 1 1,-1 0-1,1 0 1,-1 0-1,0 1 1,1 0-1,-1-1 1,-1 1-1,1 1 1,0-1-1,-1 1 1,1-1-1,-1 1 1,0 0-1,-1 0 1,1 0-1,-1 1 1,1-1-1,2 8 1,0-1 273,-2-20-3919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12456,'0'0'1930,"4"10"-1564,1 11-213,-1-1 0,-1 1 1,-1 0-1,0 23 0,-7 57 1380,5-101-1520,0 0-1,0 0 0,0 0 1,0 0-1,0 0 0,0 0 1,0 1-1,0-1 0,0 0 1,0 0-1,0 0 0,0 0 1,0 0-1,0 0 0,0 0 1,0 0-1,0 0 0,0 1 0,0-1 1,0 0-1,0 0 0,0 0 1,0 0-1,0 0 0,0 0 1,0 0-1,1 0 0,-1 0 1,0 0-1,0 0 0,0 0 1,0 0-1,0 0 0,0 1 1,0-1-1,0 0 0,0 0 0,1 0 1,-1 0-1,0 0 0,0 0 1,0 0-1,0 0 0,0 0 1,0 0-1,0 0 0,0 0 1,1 0-1,-1-1 0,0 1 1,0 0-1,0 0 0,0 0 1,0 0-1,0 0 0,0 0 0,0 0 1,9-7 289,8-11-49,48-74 373,10-15 12,-72 103-581,1 0 1,-1 0 0,1 0 0,0 1-1,0-1 1,0 1 0,1 0 0,-1 0-1,8-4 1,-11 7-46,-1 0 1,1 0-1,0 0 1,-1 0-1,1 0 1,0 0-1,-1 0 0,1 0 1,-1 0-1,1 0 1,0 1-1,-1-1 1,1 0-1,-1 0 0,1 1 1,0-1-1,-1 0 1,1 1-1,-1-1 1,1 0-1,-1 1 0,0-1 1,1 1-1,-1-1 1,1 1-1,-1-1 0,0 1 1,1-1-1,-1 1 1,0 0-1,0-1 1,1 1-1,-1-1 0,0 1 1,0 0-1,6 24 225,-6-4-29,0 0 0,-5 38 0,-2 19 532,7-78-734,0 1 0,0-1 0,0 0 0,0 1 0,0-1 0,0 0 0,0 1 0,0-1 0,1 0 1,-1 1-1,0-1 0,0 0 0,0 1 0,0-1 0,0 0 0,0 0 0,1 1 0,-1-1 0,0 0 0,0 0 0,0 1 0,1-1 0,-1 0 0,0 0 0,0 0 0,1 1 0,-1-1 1,0 0-1,1 0 0,-1 0 0,0 0 0,1 0 0,-1 1 0,0-1 0,1 0 0,-1 0 0,0 0 0,0 0 0,1 0 0,-1 0 0,0 0 0,1 0 0,-1 0 0,0 0 0,1 0 0,-1-1 1,0 1-1,1 0 0,-1 0 0,0 0 0,1 0 0,-1-1 0,20-10-66,-17 10 62,39-25-529,-1-2 1,-1-2-1,-2-1 1,-1-2 0,42-50-1,-68 74 27,-10 8 422,0 1 0,-1-1 0,1 1 0,0-1 0,0 0 0,0 1 0,0-1 0,-1 0 0,1 0 0,0 0 1,-1 0-1,1 1 0,-1-1 0,1 0 0,-1 0 0,1 0 0,-1 0 0,1 0 0,-1 0 0,0 0 0,0 0 0,0 0 0,1-2 0,-2 3 41,1 0 1,-1 0-1,1-1 0,-1 1 0,0 0 0,1 0 0,-1 0 0,1 0 0,-1-1 0,1 1 0,-1 0 0,0 0 0,1 0 0,-1 0 0,1 1 0,-1-1 0,1 0 0,-1 0 0,1 0 0,-1 0 0,0 0 0,1 1 0,-1-1 0,1 0 0,-1 1 0,1-1 0,0 0 0,-1 1 0,1-1 0,-1 1 0,-3 1-66,-13 6 93,1 1-1,-1 0 1,2 2-1,-1 0 1,1 0 0,1 2-1,0 0 1,1 0-1,0 1 1,1 1-1,-15 24 1,23-32 90,1 0 1,1 1-1,-1-1 0,1 1 1,0-1-1,1 1 0,0-1 1,0 1-1,1 15 1,0-21-52,0 0 1,0 0 0,0 0 0,0 0 0,1 0 0,-1 0 0,1 0 0,-1 0 0,1-1 0,0 1-1,-1 0 1,1 0 0,0-1 0,0 1 0,0-1 0,1 1 0,-1 0 0,0-1 0,0 0 0,1 1-1,-1-1 1,1 0 0,-1 0 0,1 0 0,0 0 0,-1 0 0,1 0 0,0 0 0,0-1 0,0 1 0,0-1-1,-1 1 1,1-1 0,0 0 0,0 1 0,0-1 0,0 0 0,0 0 0,0 0 0,0-1 0,0 1-1,0 0 1,-1-1 0,4-1 0,3 0 23,-1 0 0,0 0 0,0-1 0,0-1 0,0 1 0,-1-1 0,1 0 0,-1 0 0,0-1 0,8-7 0,-6 3 14,0 0-1,0-1 1,-1 0-1,0 0 0,10-21 1,-4-1 76,-1-1 0,-1 0 1,10-58-1,33-258 913,-39 237-570,-11 46 100,-4 56-438,-6 21 81,2-1 0,-7 23 1,-5 30-75,4 1 0,2 0 0,-1 70 0,11 200 531,1-175 90,-1-158-775,0-1-1,0 0 0,0 0 0,0 0 1,0 0-1,0 1 0,0-1 1,0 0-1,0 0 0,0 0 0,0 0 1,0 1-1,0-1 0,0 0 1,0 0-1,0 0 0,0 0 0,0 0 1,0 1-1,0-1 0,0 0 1,0 0-1,1 0 0,-1 0 0,0 0 1,0 0-1,0 1 0,0-1 1,0 0-1,0 0 0,0 0 1,1 0-1,-1 0 0,0 0 0,0 0 1,0 0-1,0 0 0,0 0 1,1 0-1,-1 0 0,0 0 0,0 0 1,0 1-1,0-1 0,1 0 1,-1-1-1,0 1 0,10-6-134,9-14-199,-18 19 317,32-38-797,-23 26-1966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1 777 10848,'0'0'3918,"7"10"-3578,53 70 716,-59-78-976,0 0 0,1-1-1,-1 1 1,1 0 0,-1-1 0,1 1-1,0-1 1,-1 1 0,1-1-1,0 0 1,0 0 0,0 0 0,0 0-1,0 0 1,0 0 0,0-1 0,1 1-1,-1-1 1,4 1 0,-5-1-28,1 0-1,-1-1 1,1 1 0,-1 0-1,0-1 1,1 1 0,-1-1-1,1 1 1,-1-1 0,0 0 0,0 0-1,1 0 1,-1 1 0,0-1-1,0 0 1,0-1 0,0 1 0,0 0-1,0 0 1,0 0 0,0-1-1,-1 1 1,1 0 0,0 0-1,-1-1 1,1 1 0,-1-1 0,1 1-1,-1-1 1,0 1 0,0-2-1,2-2 85,-1 0 0,0 0 0,-1 0 0,0 0 0,1 0 0,-1 1 0,-1-1 0,1 0 0,-1 0 0,0 0 0,0 0 0,-3-6 0,4 9-21,0 1-1,0 0 1,0-1-1,-1 1 1,1-1-1,0 1 0,1-1 1,-1 1-1,0-1 1,0 1-1,1 0 1,-1-1-1,1 1 1,-1 0-1,1-1 0,-1 1 1,1 0-1,0 0 1,0-1-1,1-1 1,-1 2-63,0-1 0,0 1 0,0-1 1,0 1-1,0-1 0,0 0 1,-1 0-1,1 1 0,-1-1 0,1 0 1,-1 0-1,1 0 0,-1 0 0,0 1 1,0-1-1,0-3 0,0 5-37,0 0 0,-1-1-1,1 1 1,0 0 0,0 0-1,0-1 1,0 1 0,0 0-1,0 0 1,0-1 0,-1 1-1,1 0 1,0 0 0,0 0-1,0-1 1,0 1 0,-1 0-1,1 0 1,0 0 0,0 0-1,-1-1 1,1 1 0,0 0-1,0 0 1,-1 0 0,1 0-1,0 0 1,0 0 0,-1 0-1,1 0 1,0 0 0,-1 0-1,1 0 1,0 0 0,0 0-1,-1 0 1,1 0 0,-1 0-1,-15 7 271,-12 15-43,23-17-206,0 1 0,0 0 0,1 1 0,0-1 0,0 1 0,1-1 0,0 1 0,0 0 0,1 0-1,0 1 1,-2 11 0,3-13-1,0 0 0,1-1 0,-1 1 0,1 0 0,1 0 0,-1 0 0,1 0 0,1 0 0,-1 0 0,1 0 0,-1-1 0,2 1 0,-1-1 0,1 1 0,5 7 0,-7-11-20,0-1 0,0 1 0,0 0 0,0-1 0,0 0 0,0 1 0,1-1 0,-1 0 0,1 0 0,-1 0 0,1 0 0,-1 0 0,1 0 0,0 0 0,-1 0 0,1 0 0,0-1 0,0 1 0,-1-1 0,1 0 0,0 1 0,0-1 0,0 0 0,0 0 0,-1 0 0,1 0 0,0 0 0,0-1 0,0 1 0,0 0 0,-1-1 0,1 0 0,0 1 0,0-1 0,-1 0 0,1 0 0,-1 0 0,1 0 0,-1 0 0,1 0 0,-1 0 0,3-3 0,2-2 30,-1 1 1,1-1-1,-1 0 1,-1-1-1,1 0 1,-1 1-1,0-1 1,5-14-1,-3 5 48,-1 0 1,-1 0-1,0 0 0,-2-1 0,1 0 0,-2 1 1,0-1-1,-1 0 0,-4-28 0,-8 14 431,12 31-464,13-6 68,-2 6-134,-1 0 1,0 1-1,0 0 0,0 1 1,0 0-1,0 1 1,-1 0-1,1 0 0,-1 1 1,1 1-1,-1-1 0,-1 1 1,1 1-1,-1 0 0,0 0 1,0 0-1,0 1 0,-1 0 1,0 1-1,-1 0 0,1 0 1,-2 0-1,1 1 0,-1 0 1,0 0-1,-1 0 0,0 0 1,4 14-1,5 53 3,-10-53 27,8 30-1,-11-51-19,1 0 0,0 0 0,-1-1 0,1 1-1,0 0 1,0-1 0,0 1 0,0-1 0,0 1 0,0-1-1,0 1 1,0-1 0,1 0 0,-1 0 0,0 1 0,1-1 0,-1 0-1,1 0 1,2 1 0,-1-1 4,0 0 0,0-1 0,0 1 0,0-1 0,0 0 0,0 1-1,0-1 1,0 0 0,-1-1 0,1 1 0,3-1 0,5-2 19,-1 0 0,1-1 0,-1 0 0,0-1 0,12-7-1,2-2 53,0-2 0,-1 0-1,-1-2 1,0 0 0,24-28-1,-42 42-31,15-22 66,-18 25-110,-1 1 0,0-1 0,1 1 0,-1-1 0,0 0 0,0 1 0,0-1 0,1 1 1,-1-1-1,0 0 0,0 1 0,0-1 0,0 1 0,0-1 0,0 0 0,0 1 0,0-1 0,-1 0 0,1 1 1,0-1-1,0 1 0,0-1 0,-1 0 0,1 1 0,0-1 0,-1 1 0,1-1 0,0 1 0,-1-1 0,1 1 0,-1-1 1,1 1-1,-1 0 0,1-1 0,-1 1 0,1 0 0,-1-1 0,1 1 0,-1 0 0,1-1 0,-1 1 0,0 0 0,1 0 1,-1 0-1,-1-1 0,-1 2 2,0-1 1,0 1 0,-1 0-1,1 0 1,0 0-1,0 0 1,0 1 0,0-1-1,0 1 1,0-1-1,0 1 1,1 0 0,-6 5-1,2-2-6,-3 1-13,1 1-1,0 0 0,0 1 1,-12 15-1,18-20 8,0-1-1,0 1 0,0 0 1,0 0-1,1-1 0,-1 1 1,1 0-1,0 1 1,0-1-1,0 0 0,0 0 1,0 0-1,1 1 0,-1-1 1,1 0-1,0 1 1,0-1-1,0 0 0,1 5 1,0-8 5,-1 1 1,0 0 0,1 0 0,-1 0-1,0 0 1,1-1 0,-1 1-1,1 0 1,-1 0 0,1-1-1,0 1 1,-1-1 0,1 1-1,0 0 1,-1-1 0,1 1-1,0-1 1,0 1 0,0-1 0,-1 0-1,1 1 1,0-1 0,0 0-1,0 1 1,0-1 0,0 0-1,-1 0 1,1 0 0,0 0-1,0 0 1,0 0 0,0 0 0,0 0-1,0 0 1,0-1 0,-1 1-1,1 0 1,0 0 0,0-1-1,0 1 1,0-1 0,-1 1-1,1-1 1,1 0 0,4-2-2,-1-1 0,1 0 0,-1 0 0,9-9 0,-3 1 4,-1-1-1,0 0 1,-1-1-1,0 0 0,-1 0 1,8-20-1,31-94 41,-12 3 45,38-253 0,-69 355-46,-1-1 0,-1 0 0,-2 0-1,-2-31 1,2 54-37,0 0 0,0 0 0,0 0 0,0 0 0,-1 0 0,1 0 0,0-1 0,0 1 0,-1 0 0,1 0-1,-1 0 1,1 1 0,-1-1 0,1 0 0,-1 0 0,1 0 0,-1 0 0,0 0 0,0 1 0,1-1 0,-1 0 0,0 0 0,-1 0 0,1 1-3,0 0 0,0 0 1,0 0-1,1 1 0,-1-1 1,0 0-1,0 0 0,0 1 1,0-1-1,0 0 0,0 1 0,1-1 1,-1 1-1,0-1 0,0 1 1,1-1-1,-1 1 0,0 0 1,1-1-1,-2 2 0,-4 6-14,0 0 0,0 0 0,-7 14 0,2 2-16,1 0-1,0 0 0,2 1 0,1 0 0,-4 29 0,3 1-62,-2 76 1,8-81 43,3-1 1,8 66 0,-6-98 45,0-1 0,1 0 0,0 0 0,1 0 0,1 0-1,1-1 1,0 0 0,1 0 0,1-1 0,17 23 0,-24-34 9,0 0 0,1 0-1,0-1 1,0 1 0,-1-1 0,1 0-1,1 1 1,-1-1 0,0-1-1,0 1 1,1 0 0,-1-1 0,1 0-1,-1 0 1,1 0 0,0 0 0,-1 0-1,1-1 1,0 0 0,5 1 0,-4-2 5,0 0 1,-1 0-1,1-1 0,0 1 1,-1-1-1,1 0 1,-1 0-1,0-1 1,1 1-1,-1-1 1,0 0-1,-1 0 1,1 0-1,0-1 1,2-3-1,6-6 35,-2 0 0,0 0-1,0-1 1,11-25 0,-17 31-18,0-1 1,0 0-1,-1 0 0,-1-1 1,0 1-1,0-1 0,0 1 0,-1-1 1,-1-13-1,0 22-21,1-1 0,-1 1 0,0 0 1,0 0-1,0-1 0,-1 1 0,1 0 0,0 0 0,0-1 0,-1 1 0,1 0 0,0 0 1,-1 0-1,1 0 0,-1 0 0,0-1 0,1 1 0,-1 0 0,0 0 0,0 0 1,0 1-1,1-1 0,-2-1 0,1 2-4,0 0 0,0 0 0,0 0 0,-1 0 1,1 1-1,0-1 0,1 0 0,-1 0 0,0 1 0,0-1 0,0 1 0,0-1 1,0 1-1,0-1 0,0 1 0,0 0 0,1-1 0,-1 1 0,0 0 1,1-1-1,-2 2 0,-5 7-6,-1 0 1,2 1 0,-10 16 0,11-17-9,0 0 1,1 0 0,0 0-1,0 1 1,1-1 0,1 1 0,0 0-1,0 0 1,1 0 0,0 0-1,0 0 1,1 0 0,1 0-1,2 16 1,-2-24 7,-1 0-1,1 0 1,0-1-1,0 1 1,0 0 0,0-1-1,0 1 1,0 0-1,0-1 1,0 1 0,1-1-1,-1 0 1,1 1-1,-1-1 1,1 0 0,-1 0-1,1 0 1,0 0-1,-1 0 1,1 0 0,0-1-1,0 1 1,0-1-1,0 1 1,0-1 0,-1 1-1,1-1 1,0 0-1,0 0 1,0 0 0,0 0-1,0 0 1,0-1-1,0 1 1,2-1 0,8-2-5,-1 0 1,0 0-1,0-1 1,16-8-1,3-3 26,-18 8-15,-1 1 1,1 1 0,1 0 0,20-6 0,-30 10 5,1 1 0,-1-1 0,1 1 0,-1 0 0,1 0 0,-1 0 0,1 0 0,-1 1 0,1-1 0,-1 1 0,1 0 0,-1 0 0,1 0 0,-1 1 0,0-1 0,0 1 0,0 0 0,0 0 0,0 0 0,0 0 0,0 0 0,2 3 0,15 17 156,30 44-1,-32-41-56,37 42-1,-49-60-362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11048,'0'0'5474,"11"1"-5090,83 1 944,130-15 0,55-20 727,-209 20-1492,38-6 824,-107 19-1350,-1 1-1,1-1 1,0 0-1,0-1 1,0 1-1,0 0 1,0 0-1,-1 0 1,1 0-1,0-1 1,0 1-1,0 0 1,-1-1-1,1 1 1,0-1-1,-1 1 0,1-1 1,0 1-1,1-2 1,-2 1-16,0 1 0,0 0-1,0-1 1,-1 1 0,1-1 0,0 1 0,0-1-1,0 1 1,0-1 0,0 1 0,-1-1 0,1 1-1,0-1 1,0 1 0,-1 0 0,1-1 0,0 1-1,0-1 1,-1 1 0,1 0 0,-1-1 0,1 1-1,0 0 1,-1-1 0,-34-20 421,33 20-440,-137-58 578,80 36-347,1-5 206,52 24-244,11 3-5,14 4-75,-5 4-94,1 0 1,-1 1 0,-1 0-1,0 1 1,0 0 0,0 1-1,-1 1 1,-1 0 0,0 1 0,0 0-1,-1 0 1,-1 1 0,0 0-1,-1 1 1,0 0 0,-1 1 0,-1-1-1,0 1 1,-1 0 0,-1 1-1,0-1 1,-1 1 0,0 0 0,-2 0-1,0-1 1,0 1 0,-2 0-1,0 0 1,-1 0 0,0 0-1,-9 27 1,-11 15-93,22-58 63,0 0 0,0 0-1,0 0 1,0 0-1,0 1 1,0-1-1,0 0 1,0 0 0,0 0-1,0 0 1,0 1-1,0-1 1,0 0-1,0 0 1,0 0 0,0 0-1,0 0 1,0 1-1,0-1 1,1 0-1,-1 0 1,0 0 0,0 0-1,0 0 1,0 0-1,0 1 1,0-1-1,0 0 1,0 0-1,0 0 1,1 0 0,-1 0-1,0 0 1,0 0-1,0 0 1,0 0-1,0 1 1,1-1 0,-1 0-1,0 0 1,0 0-1,0 0 1,0 0-1,0 0 1,1 0 0,-1 0-1,0 0 1,0 0-1,0 0 1,0 0-1,0 0 1,1 0 0,-1 0-1,0-1 1,0 1-1,0 0 1,0 0-1,0 0 1,1 0-1,-1 0 1,0 0 0,0 0-1,0 0 1,0 0-1,0 0 1,0-1-1,1 1 1,12-8-397,5-12-3259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207 194 13968,'0'0'369,"-9"11"-32,-21 23-265,3-4 224,1 1 1,2 2 0,-27 44 0,45-65-160,0-1 0,1 1 0,1 0-1,0 1 1,0-1 0,-1 17 0,4-21-48,0 0-1,1 0 1,0 0 0,1-1-1,-1 1 1,2 0 0,-1 0 0,1 0-1,0-1 1,1 1 0,4 9-1,-5-11 2,1 0-1,1-1 0,-1 1 0,1 0 0,0-1 1,0 0-1,1 0 0,-1 0 0,1-1 0,0 1 0,1-1 1,-1 0-1,1-1 0,9 6 0,-7-6 6,0-1-1,0 1 0,0-1 1,1-1-1,-1 1 0,0-1 1,1-1-1,-1 0 1,1 0-1,10-2 0,5-2 117,1-2-1,-1-1 0,0-1 0,-1 0 0,0-2 0,37-22 0,-36 18-30,-1 0 1,0-2-1,-2-1 1,0-1-1,-1-1 1,0 0-1,24-34 1,-33 38-64,-1 0 0,0-1 0,-1 0 0,-1-1 0,0 0 0,-2 0 0,0 0 0,0-1 0,-2 0 0,0 0 0,-1-1 0,0-18 0,-3 27-37,0-1-1,-1 0 1,0 1-1,-1-1 0,0 1 1,-1-1-1,0 1 1,0 0-1,-1 0 1,-1 0-1,-9-15 0,10 18-28,0 1-1,-1 1 0,0-1 0,0 1 0,0-1 0,-1 2 0,1-1 1,-1 0-1,0 1 0,-1 0 0,1 1 0,-1-1 0,0 1 1,1 1-1,-1-1 0,-1 1 0,-12-2 0,5 3-12,-1 0 0,1 1-1,0 1 1,0 0 0,0 2 0,-1-1 0,2 2-1,-1 0 1,0 1 0,1 0 0,0 1-1,0 0 1,0 2 0,1-1 0,-15 12-1,1 2-68,1 0 0,0 2-1,2 0 1,1 2 0,-38 52-1,-11 45-539,50-80-2674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7024,'0'0'8814,"10"-5"-8531,30-13-3,-38 17-263,0 1 1,0 0 0,-1 0-1,1 0 1,0 0-1,0 0 1,0 0-1,-1 1 1,1-1 0,0 1-1,0-1 1,-1 1-1,1 0 1,0-1 0,-1 1-1,1 0 1,-1 0-1,1 0 1,-1 0-1,0 0 1,1 1 0,-1-1-1,0 0 1,2 2-1,2 3 57,5 3 20,0 1 0,-1 0 0,-1 0 0,0 1 0,9 15 0,28 62 233,-23-42-155,125 267 1004,-132-285-841,22 28-1,7 14 599,-39-60-713,-5-9-177,1 0 0,-1 1 0,1-1 0,-1 0 0,1 1 0,-1-1 0,1 0 0,0 0 0,-1 1 0,1-1 0,0 0 0,0 0 0,0 0 0,0 0 0,0 0 0,0 0 0,0 0 0,0-1 0,1 1 0,-1 0 0,0 0 0,0-1 0,3 1 0,-2-2-1,0 0 1,-1 0-1,1 0 0,-1-1 0,1 1 0,-1 0 0,0-1 1,1 0-1,-1 1 0,0-1 0,1-2 0,0 2-1,10-21 63,-1 0 0,-1 0 0,-1-1 0,9-34 0,8-24 72,8-6 24,76-221 380,-93 260-442,-12 35-86,0 0-1,-1 0 0,0-1 0,-1 1 1,-1-1-1,1-16 0,-3 30-46,-1 0 0,1 0-1,-1 0 1,1 0 0,-1 0 0,0 0-1,1 0 1,-1 0 0,0 0 0,0 0-1,1 0 1,-1 1 0,0-1 0,0 0-1,0 1 1,-2-2 0,-19-10 23,21 11-26,-11-4 4,0 1 0,0 0-1,0 0 1,0 1 0,0 1 0,-23-2 0,-79 3 18,80 2-8,-71 9 39,-13 0 26,73-7 18,42-2-129,0-1 0,0 1 0,0-1 0,1 1 0,-1 0 0,0 0 0,1 0-1,-1 0 1,1 1 0,-1-1 0,1 1 0,-1-1 0,-2 4 0,3 7-2766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7936,'0'0'4152,"10"-3"-3530,33-10 221,72-11 0,242 13 1803,-255 12-1786,7 5 601,-103-7-1235,0 1 0,1-1 0,-1 0 0,0 0-1,0 0 1,0-1 0,8-3 0,9-3-2791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6824,'0'0'8006,"-10"4"-7548,-29 14-10,38-17-400,1-1-1,-1 0 1,0 1 0,1-1 0,-1 1 0,1-1 0,-1 0 0,0 1 0,1-1 0,-1 1 0,1 0 0,-1-1 0,1 1 0,0-1 0,-1 1 0,1 0 0,0-1 0,-1 2 0,5 6 854,-3-7-820,0-1 1,0 1 0,0-1 0,0 1 0,-1-1 0,1 1 0,0-1 0,0 0 0,0 1 0,0-1 0,0 0 0,0 0 0,0 0 0,0 0 0,0 0 0,0 0 0,0 0 0,0 0-1,2-1 1,-1-1 51,0 0 0,0 0 0,0-1 0,0 1 0,-1-1 0,1 1 0,-1-1 0,1 0 0,-1 0 0,0 1 0,0-1 0,0 0-1,0-4 1,0 5-69,-1 1-1,1-1 1,-1 0-1,0 0 1,1 1-1,-1-1 1,0 0 0,0 0-1,0 0 1,-1 1-1,1-1 1,0 0-1,-1 0 1,1 1-1,-1-1 1,1 0-1,-1 1 1,0-1-1,0 1 1,1-1-1,-1 1 1,-1-1-1,1 1 1,-1-2-1,1 3-42,1 0 0,0 0-1,-1 0 1,1 1-1,0-1 1,-1 0 0,1 0-1,0 0 1,0 0-1,-1 1 1,1-1 0,0 0-1,-1 0 1,1 1-1,0-1 1,0 0 0,0 0-1,-1 1 1,1-1-1,0 0 1,0 1 0,0-1-1,0 0 1,-1 1-1,1-1 1,0 0 0,0 1-1,0-1 1,0 0-1,0 1 1,0-1 0,0 1-1,0-1 1,0 0-1,0 1 1,0 0 0,1 16 612,0-16-612,-1-1 1,0 1 0,1 0 0,-1-1-1,1 1 1,0 0 0,-1-1 0,1 1-1,0-1 1,-1 1 0,1-1 0,0 1-1,-1-1 1,1 1 0,0-1 0,0 0-1,0 1 1,-1-1 0,1 0 0,0 0-1,0 0 1,0 1 0,0-1 0,0 0-1,-1 0 1,2-1 0,0 1 9,0-1 0,0 1 0,0-1 0,-1 0 0,1 0 0,0 0 0,-1 0 0,1 0 0,-1 0 0,1 0 0,1-3 0,1 0 32,-1 1-1,0-1 1,0 0-1,-1 0 1,1 0-1,-1 0 1,0-1-1,0 1 0,1-5 1,-2 8-48,-1 0 0,0 1 0,0-1 0,0 0 0,1 1 0,-1-1 0,0 1 0,0-1 0,0 0 0,0 1 0,0-1 0,0 0 0,0 1 0,0-1 0,-1 0 0,1 1 0,0-1 0,0 1 0,0-1 0,-1 0 0,1 1 0,0-1 0,-1 1 0,1-1 0,0 1 0,-1-1 0,1 1 0,-1-1 0,1 1 0,-1-1 0,1 1 0,-1 0 0,1-1 0,-1 1 0,1 0 0,-1-1 1,0 1-1,1 0 0,-1 0 0,1-1 0,-1 1 0,0 0 0,1 0 0,-1 0 0,0 0 0,1 0 0,-1 0 0,0 0 0,1 0 0,-1 0 0,0 0 0,1 1 0,-1-1 0,1 0 0,-1 0 0,0 1 0,0-1 0,-3 2 18,0-1 1,0 1 0,0 0-1,0 0 1,0 0-1,1 1 1,-7 5-1,7-6 8,0 2 1,0-1-1,1 0 0,0 0 0,0 1 0,0-1 0,-3 7 1,5-9-132,-1-1 0,1 1 1,0 0-1,0-1 0,-1 1 1,1 0-1,0 0 1,0-1-1,0 1 0,0 0 1,0-1-1,0 1 0,0 0 1,0 0-1,0-1 0,0 1 1,0 0-1,1-1 1,-1 1-1,0 0 0,0 0 1,1-1-1,-1 1 0,0-1 1,1 1-1,-1 0 0,1-1 1,-1 1-1,1-1 1,-1 1-1,1-1 0,-1 1 1,1-1-1,-1 1 0,1-1 1,0 0-1,-1 1 0,1-1 1,0 0-1,-1 1 1,1-1-1,0 0 0,1 0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7136,'0'0'7998,"-10"6"-7406,0 0-419,1 1 0,-1 0 0,1 1 0,0 0 0,1 0 1,0 1-1,0 0 0,1 0 0,-7 11 0,-11 30 255,2 1 0,3 1 1,2 1-1,2 1 0,3 0 1,2 1-1,2 0 0,3 0 1,2 1-1,3 0 0,8 85 1,-4-118-297,0 0 1,2 0-1,0 0 1,1 0 0,2-1-1,0 0 1,2 0-1,0-1 1,1 0 0,16 21-1,3 0 173,-15-19-67,2-1-1,23 25 1,-31-37-121,-7-7-79,1 0 0,-1 0 1,1 0-1,-1-1 0,1 1 1,0-1-1,0 1 1,0-1-1,0 0 0,0 0 1,1-1-1,5 3 1,0-11-326,-7 3-3070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1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19 753 4416,'0'0'9353,"-4"-10"-9024,-10-33 13,14 40-288,-1-1 1,1 1 0,0-1-1,0 1 1,1-1-1,-1 1 1,1 0 0,-1-1-1,1 1 1,0 0 0,0-1-1,1 1 1,-1 0 0,2-3-1,1-2 101,11-23 325,2 0 0,21-29 0,9-18 196,-31 54-388,0 0 0,2 1 1,0 1-1,33-30 0,14-18 431,-43 47-356,27-25 1,3 0 52,-37 34-256,0 0 0,1 2 1,0 0-1,1 1 0,0 0 1,1 1-1,20-7 0,-35 16-135,0 0 0,0 1-1,0-1 1,0 1 0,0 0-1,1 0 1,-1 0 0,0 0-1,0 0 1,0 1 0,0 0-1,0-1 1,0 1 0,0 0-1,0 0 1,0 1 0,0-1-1,-1 1 1,6 3 0,1 1 32,-1 0 0,0 1 1,0 0-1,11 13 0,-14-15-10,-1 1-1,1-1 0,-1 1 1,0 1-1,0-1 1,-1 0-1,0 1 0,4 10 1,-6-14-25,-1 0 0,1 0 0,-1 0 0,0 0 0,0 0 0,0 0 0,-1 0 0,1 0 0,-1 0 0,1 0 0,-1 0 0,0 0 0,0 0 0,0 0 1,-1-1-1,1 1 0,-1 0 0,1-1 0,-1 1 0,0-1 0,0 0 0,0 0 0,-4 4 0,-4 3 29,1-2 0,-1 1 0,-1-1 0,1 0 0,-1-1 0,0-1 0,-1 0 0,1 0-1,-1-1 1,0 0 0,-20 3 0,11-4 76,-1-2-1,0 0 1,1-1-1,-1-1 1,-40-7 0,54 7-371,-22-3 844,29 4-831,0 0 1,0 0 0,0 1 0,0-1-1,0 0 1,0 0 0,0 1-1,0-1 1,0 1 0,0-1-1,0 1 1,0-1 0,0 1-1,-1 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6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61 5824,'0'0'3442,"-5"10"-2771,-14 29 9,14-22 2721,5-16-3362,1-1 0,-1 0 0,0 0 0,0 0 0,0 1 0,0-1 0,0 0 0,0 0 1,0 0-1,0 0 0,0 1 0,0-1 0,1 0 0,-1 0 0,0 0 0,0 0 0,0 0 1,0 1-1,0-1 0,1 0 0,-1 0 0,0 0 0,0 0 0,0 0 0,1 0 0,-1 0 1,0 0-1,0 0 0,0 0 0,0 0 0,1 0 0,-1 0 0,0 0 0,0 0 0,0 0 1,1 0-1,-1 0 0,21-9 612,-19 8-374,63-39 1369,-45 26-886,-1 2 0,42-18 0,-41 22-378,-16 5-219,1 1 0,-1 0-1,1 0 1,0 0 0,0 1 0,0 0 0,0 0-1,0 0 1,0 0 0,0 1 0,0 0 0,1 0-1,6 1 1,-10-1-131,-1 0 1,0 0-1,0 1 0,0-1 0,0 0 0,0 1 0,0-1 0,0 0 0,0 1 1,0-1-1,0 1 0,0 0 0,0-1 0,0 1 0,0 0 0,0-1 0,-1 1 1,1 0-1,0 0 0,0 0 0,-1 0 0,1 0 0,-1 0 0,1 0 0,-1 0 1,1 0-1,-1 0 0,1 0 0,-1 0 0,0 0 0,0 0 0,0 0 0,1 2 0,0 1 12,3 17 142,-1-1-1,0 1 1,-2-1-1,0 1 1,-5 36 0,2 8 130,1-10-110,-1-22 54,6 50 0,-4-80-238,0 0-1,1-1 0,-1 1 1,1 0-1,0 0 1,0 0-1,0 0 1,0-1-1,1 1 0,-1 0 1,1-1-1,-1 1 1,1-1-1,4 4 1,-5-4 1,1-1 1,0 0 0,0 1 0,0-1 0,0 0 0,0 0 0,0-1-1,0 1 1,0 0 0,1-1 0,-1 1 0,0-1 0,0 0 0,1 1 0,3-1-1,-1-1 11,1 0 0,-1 0 0,0 0 0,0-1-1,0 0 1,0 0 0,0 0 0,0 0 0,0-1-1,-1 0 1,1 0 0,-1 0 0,1 0 0,-1-1-1,4-5 1,6-8 33,-2 0 0,0-1 0,-2 0 0,1-1 0,-2 0-1,-1 0 1,0-1 0,-2 0 0,0-1 0,-1 0 0,2-22 0,-5 19 94,-1 14-86,0 0 1,0 0-1,6-16 1,-7 24-63,1 0 0,-1 0 0,1 0 0,0 0 0,0 0 1,0 0-1,0 1 0,1-1 0,-1 0 0,0 1 0,1-1 1,-1 1-1,1-1 0,-1 1 0,1 0 0,0-1 0,0 1 0,-1 0 1,1 0-1,0 0 0,0 1 0,0-1 0,3 0 0,4-1 6,0 1-1,0 1 1,1 0-1,-1 0 1,0 0-1,1 1 1,13 4-1,67 23 74,-28-7 27,-54-18-86,1 0-1,-1 0 1,-1 1-1,12 7 1,-12-6 81,1 0 0,0-1 0,10 4 0,-19-10-196,-6-11-828,2 5-3233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8936,'0'0'4889,"5"16"-4298,-2-6-472,5 14 228,-2-1-1,6 46 0,12 210 3754,-23-269-3739,-1-8-189,0 1 1,1-1-1,-1 1 1,0-1-1,1 0 1,0 1-1,-1-1 1,2 3-1,-1-7-76,-1 1-1,0-1 1,0 1-1,1-1 0,-1 1 1,1-1-1,-1 1 1,1 0-1,-1-1 1,1 1-1,2-3 0,0-3 44,15-44 444,21-93-1,1-7-44,-32 131-427,1 0-1,1 0 1,14-20 0,9-18 202,-33 57-306,0 1-1,0-1 1,0 1 0,1-1 0,-1 1 0,0-1-1,0 1 1,1 0 0,-1-1 0,0 1-1,0-1 1,1 1 0,-1 0 0,0-1-1,1 1 1,-1 0 0,1 0 0,-1-1 0,0 1-1,1 0 1,-1 0 0,1-1 0,-1 1-1,1 0 1,-1 0 0,1 0 0,-1 0-1,1 0 1,-1 0 0,0 0 0,1 0 0,-1 0-1,1 0 1,0 0 0,0 1 7,1-1 0,-1 1 0,0 0 0,0 0 0,0 0-1,0 0 1,0 0 0,0 0 0,0 0 0,0 0 0,1 3 0,16 36 230,96 353 1313,-112-384-1486,1 3 108,0 1 0,2 24 0,-9-1 485,2-105-1331,2 6-4587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40 12256,'0'0'3088,"-10"13"-2760,3-4-264,-12 16 336,1 2 0,-18 32-1,33-54-237,1 1-1,0-1 0,0 1 0,0 0 0,1-1 0,-1 1 0,1 0 0,1 0 0,-1 6 0,1-10-87,1 0 0,-1 1 0,0-1 0,1 0 0,-1 1 0,1-1 0,0 0 0,0 0 0,0 1 0,0-1-1,0 0 1,1 0 0,-1 0 0,0 0 0,1 0 0,0-1 0,-1 1 0,1 0 0,0-1 0,0 1 0,0-1 0,0 0 0,4 2 0,-3-2-3,0 0-1,-1 0 1,1 0 0,0-1 0,0 0 0,0 1 0,-1-1 0,1 0 0,0 0-1,0 0 1,0-1 0,0 1 0,-1-1 0,1 0 0,0 0 0,4-1 0,0-1 54,1-1 1,-1 0 0,0 0-1,9-6 1,-9 4-7,0 0 0,-1 0 0,0-1 0,0 0 0,0 0 0,0 0 0,-1 0 0,0-1 0,-1 0 0,0 0 0,5-15 0,-7 18-64,-1 0 0,1-1 0,-1 1 0,0-1 0,-1 1 0,0-1 0,0 1 0,0-1 0,0 1 1,-1-1-1,0 1 0,0-1 0,0 1 0,-1 0 0,0 0 0,0 0 0,0 0 0,0 0 0,-1 0 0,-5-6 0,5 7-17,0 1 0,0-1-1,-1 1 1,1 0 0,-1 0 0,0 1 0,0-1 0,0 1-1,0 0 1,0 0 0,-1 0 0,1 0 0,-1 1 0,1 0-1,-1 0 1,1 0 0,-1 0 0,0 1 0,1 0 0,-1 0-1,0 0 1,-7 1 0,4 1-18,1-1 1,-1 1-1,0 0 0,1 0 0,-1 1 1,1 0-1,0 1 0,0 0 0,0 0 0,0 0 1,1 1-1,-10 8 0,7-7-154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6328,'0'0'11158,"12"-8"-10659,7-6-287,-3 3 366,29-16 0,-44 26-529,0 0 1,0 0-1,0 1 0,0-1 1,0 1-1,1-1 0,-1 1 1,0-1-1,0 1 1,0 0-1,0-1 0,0 1 1,1 0-1,-1 0 1,0 0-1,0 0 0,0 0 1,1 0-1,-1 0 1,0 0-1,0 1 0,0-1 1,0 0-1,1 1 1,-1-1-1,0 1 0,0-1 1,0 1-1,0-1 0,0 1 1,0 0-1,0 0 1,0-1-1,-1 1 0,1 0 1,0 0-1,0 0 1,-1 0-1,1 0 0,0 0 1,-1 0-1,1 0 1,-1 0-1,1 1 0,-1-1 1,1 1-1,1 8 78,0 0 1,0 0-1,-1-1 0,0 17 1,0-14-68,3 63 561,25 133 0,-26-195-516,1-1 0,0 1 0,11 20 0,-13-29-60,0 0 1,0 0-1,1 0 0,0 0 1,-1-1-1,1 1 0,0-1 0,1 0 1,-1 0-1,1 0 0,-1 0 1,1-1-1,0 1 0,4 1 1,-5-3-14,0 0 1,0 0 0,0-1 0,0 1 0,0-1 0,0 0 0,0 0 0,0 0 0,1 0 0,-1-1 0,0 1 0,0-1-1,0 0 1,-1 0 0,1 0 0,0 0 0,0 0 0,0-1 0,-1 1 0,1-1 0,-1 0 0,1 1 0,3-5-1,4-4 75,0 0-1,-1-1 0,14-20 1,-19 25-72,9-13 70,-1-2 0,-1 0 0,-1 0 0,0 0-1,9-38 1,19-117 732,-36 168-780,-2 5-29,1 0 0,-1 0 0,1 0 0,0 1 0,0-1 0,0 0 0,1 0 0,-1 1 0,0-1 1,1 1-1,0-1 0,0 1 0,0 0 0,0-1 0,0 1 0,0 0 0,0 1 0,1-1 0,-1 0 0,1 0 0,-1 1 0,1 0 1,4-2-1,-1 1 6,1 0 1,0 1-1,0 0 1,0 0 0,1 1-1,-1 0 1,0 0 0,13 2-1,10 2 39,117 10 774,-149-17-1882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10752,'0'0'5950,"1"11"-5259,0 32 287,-3 44 1,-5 86 2344,10-147-2430,-2-16-352,0-15 134,-1-7-3806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6728,'0'0'10346,"10"5"-9933,32 15-13,-39-19-334,-1 0 0,1 0 1,-1 0-1,1-1 0,0 1 0,0-1 0,0 0 0,-1 1 0,1-1 0,0-1 0,0 1 0,-1 0 0,1-1 0,0 1 0,0-1 0,3-1 0,9-2 266,85-14 878,-30 5-411,115-7 0,21 3 548,-158 15-327,-47 2-962,2 1-830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5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9536,'0'0'5882,"10"11"-5288,32 35 442,39 59 1,-59-69-736,-2 0 0,-2 2 0,-1 0 0,-2 1 0,-2 0 0,-1 1 0,-3 0 0,8 66 0,-9-20 81,-5 0 0,-3 1 0,-13 95 0,6-121-96,-3-1 0,-2-1 0,-25 73 0,25-90-69,9-31-110,0 1 0,0 0 1,-2-1-1,1 0 0,-1 0 1,-1 0-1,0-1 0,-14 19 1,10-16 131,8-10-202,0 0 0,0 0-1,-1 0 1,1 0 0,0-1-1,-1 1 1,0-1 0,1 1 0,-1-1-1,0 0 1,-4 2 0,-1-6-166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5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5120,'0'0'10248,"10"3"-9890,31 6 315,82 9 1,-51-14 96,90-9 1,-39-9 413,-82 9-595,21-1 2046,-76-7-3792,6 10-1885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3:5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10072,'0'0'5609,"10"-7"-5185,29-21-23,-36 26-335,1-1-1,-1 1 1,1 0-1,-1 1 1,1-1-1,0 0 1,0 1-1,0 0 1,-1 0-1,1 0 1,0 1-1,0-1 1,7 1-1,8-2 141,232-19 1596,3 11 812,-232 5-1768,-22 5-956,1 0 0,0-1 0,0 1 0,-1 0-1,1 0 1,0-1 0,-1 1 0,1 0 0,-1-1 0,1 1 0,0-1 0,-1 1 0,1-1-1,-1 1 1,1-1 0,-1 1 0,1-1 0,-1 0 0,0 1 0,1-1 0,-1 0-1,0 1 1,1-1 0,-1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204 192 5416,'0'0'7456,"-8"15"-7015,7-13-430,-17 30 298,2 1 0,2 0 0,-13 41 0,19-42 12,1 1 0,2-1 1,2 1-1,0 55 0,3-72-176,1 0 0,1 0 0,1 0 0,0 0 0,1 0 0,0-1 0,1 1 0,1-1 0,1 0 0,0-1 0,14 21 0,-16-29-56,1 1 1,0-1-1,0 0 0,0-1 1,1 1-1,0-1 0,0 0 1,0-1-1,1 0 0,-1 0 1,1-1-1,0 1 0,0-2 1,0 1-1,1-1 0,-1-1 1,1 1-1,-1-1 0,1-1 1,-1 0-1,1 0 0,-1 0 1,1-1-1,-1-1 0,1 1 1,-1-1-1,0-1 0,0 1 1,16-9-1,-12 3 42,1-1 0,-1-1 0,-1 0 0,0-1 0,0 0 0,-1 0 1,-1-1-1,11-18 0,-10 14 19,0-1 0,-2 0 0,0 0-1,-1 0 1,-1-1 0,6-27 0,-9 24-33,-1 0 0,-1 1 0,0-1 0,-2 0 0,0 0 0,-2 0 0,0 1 0,-1-1 0,-1 1 0,-1 0-1,-1 1 1,-1-1 0,-20-35 0,14 31-12,-1 0 0,-1 2 0,-1 0 0,-1 1 0,-1 1 0,0 0 0,-2 2 0,0 0 0,-1 1 0,-28-15 0,39 26-97,0 0 0,-1 1 0,1 0 0,-1 1 0,0 0 0,0 1 1,-20-3-1,22 5-36,1 1 0,0 0 0,-1 0 0,1 1 0,0 0 0,-1 1 0,1 0 0,0 0 0,0 1 0,0 0 0,-10 6 1,-29 17-3279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5520,'0'0'12846,"11"5"-12586,1 1-175,-5-3-30,0 1 1,0-1 0,0-1 0,0 0-1,1 0 1,-1 0 0,16 1 0,289 10 2221,-123-7 1074,-174-10-4280,-9 2-2488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7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18 7328,'0'0'8480,"-3"9"-7855,-9 31-3,11-39-516,1-1 0,0 1 0,-1 0 0,1 0 0,0-1 0,-1 1 0,1 0 0,0 0 0,0 0 0,0 0 0,0-1-1,-1 1 1,1 0 0,0 0 0,1 0 0,-1 0 0,0 0 0,0-1 0,0 1 0,0 0 0,1 0 0,-1 0-1,0 0 1,1-1 0,-1 1 0,1 0 0,-1-1 0,1 1 0,-1 0 0,1-1 0,0 2 0,1-2 79,0 1-1,-1-1 1,1 0 0,0 1 0,0-1 0,0 0 0,-1 0-1,1-1 1,0 1 0,3-1 0,5 0 679,7 0-203,1-1-1,30-7 1,5-1 82,37 3 10,16-2-281,-85 6-367,0 1 0,1 0-1,-1 2 1,1 0-1,-1 2 1,0 0-1,0 2 1,0 0-1,28 10 1,-31-4 83,-17-9-144,0-1-1,0 1 0,0 0 0,0 0 0,0-1 0,0 1 1,0 0-1,0-1 0,0 1 0,0-1 0,0 1 0,1-1 1,-1 0-1,0 0 0,0 1 0,0-1 0,1 0 0,-1 0 1,2 0-1,50-69-575,-29 46-3373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12760,'13'-16'1186,"-8"10"-1257,1-1 0,0 1 0,1 0 0,0 1 0,11-8 0,-9 7-41,-1 0 1,15-15-1,7-9 800,-29 29-340,-2 3-213,0-1 0,-1 1-1,1 0 1,0 0 0,0 0 0,0 0 0,1-1 0,-1 1 0,0 0-1,0 4 1,-1 0 62,-12 31 431,1-3 104,-12 47 0,23-71-565,0 1-1,0-1 1,1 0-1,0 1 1,1-1-1,0 0 1,1 1-1,0-1 1,4 16-1,-2-18-11,1 1-1,-1-1 0,2 0 1,-1 0-1,1 0 1,0 0-1,7 7 1,-10-12-93,0-1 0,0 1 1,1 0-1,0-1 0,-1 1 0,1-1 0,0 0 1,0 0-1,0 0 0,0 0 0,0-1 1,0 1-1,1-1 0,-1 0 0,1 1 0,-1-2 1,1 1-1,-1 0 0,1-1 0,5 1 1,-7-2-132,0 0 1,0 0 0,0-1-1,0 1 1,0 0 0,0-1-1,0 1 1,0-1 0,-1 1-1,1-1 1,-1 0 0,1 0-1,-1 0 1,0 0 0,0 0-1,0 0 1,0 0 0,0 0-1,0 0 1,0 0 0,0-3-1,1-1-1673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12456,'0'0'3456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7136,'0'0'2677,"10"-5"-2361,4-3-193,29-13 521,-43 22-562,0-1-1,0 0 1,1 1 0,-1-1 0,0 0 0,0 1 0,1-1 0,-1 1 0,0-1-1,0 0 1,0 1 0,0-1 0,0 1 0,0-1 0,0 1 0,0-1 0,1 0 0,-1 1-1,-1-1 1,1 1 0,0-1 0,0 1 0,0-1 0,0 0 0,0 1 0,0-1-1,0 1 1,-1-1 0,1 0 0,0 1 0,0-1 0,0 0 0,-1 1 0,-6 21 406,-15 33 483,4-10-6,-15 57 1,29-88-694,1 0 0,1 0 1,0 0-1,1 0 0,0 0 1,2 1-1,-1-1 0,6 24 1,-5-32-112,0 0 0,1 0 0,0 0 0,1 0 0,-1 0 0,1-1 0,0 0 0,7 10 0,-9-14-121,0 0 0,1 1 0,-1-1 0,0 0 0,1 0 0,-1 1 0,1-1 0,0 0 0,-1-1 0,1 1 0,0 0 0,-1 0 0,1-1 0,0 1 0,0-1 0,0 1 0,-1-1 0,1 0 0,0 0 0,0 0 0,0 0 0,0 0 0,0 0 0,-1-1 0,1 1 0,0 0 0,0-1 0,0 0 0,-1 1 0,1-1 0,0 0 0,2-1 0,13-10 163,0-1 0,0 0 0,-1-1 0,0-1 0,-2-1 0,0 0 0,20-30 0,12-16 660,-46 62-856,0 0-1,0 0 1,0 0 0,0-1 0,0 1 0,0 0 0,1 0 0,-1 0 0,0 0 0,0 0 0,0 0 0,0-1 0,1 1 0,-1 0 0,0 0 0,0 0 0,0 0 0,1 0-1,-1 0 1,0 0 0,0 0 0,0 0 0,1 0 0,-1 0 0,0 0 0,0 0 0,0 0 0,1 0 0,-1 0 0,0 0 0,0 0 0,0 0 0,1 0 0,-1 0 0,0 0-1,0 0 1,0 1 0,1-1 0,-1 0 0,0 0 0,0 0 0,0 0 0,0 0 0,0 1 0,1-1 0,-1 0 0,0 0 0,0 0 0,0 0 0,0 1 0,0-1 0,0 0-1,7 14 93,-4-7-40,16 27 80,-14-24-116,0-1 0,1 1 0,0-1 0,0 0 0,1-1 1,0 0-1,14 13 0,-11-13 10,1 1-1,1-2 1,-1 1 0,18 6 0,-25-12-20,-1-1 1,1 1-1,0-1 1,0 0-1,0-1 1,1 1 0,-1-1-1,0 0 1,0 0-1,0 0 1,0 0-1,0-1 1,0 0-1,0 0 1,0 0 0,0 0-1,0 0 1,7-4-1,-5 1 22,1 0 0,-1-1 0,0 1-1,0-1 1,0 0 0,-1-1 0,0 0 0,0 1-1,0-1 1,-1-1 0,0 1 0,0-1 0,0 0-1,-1 0 1,0 0 0,-1 0 0,1 0 0,-1-1-1,1-11 1,-1 5 26,-1 1-1,0-1 0,-1 0 0,-1 0 0,0 1 1,-1-1-1,0 0 0,-1 1 0,0 0 1,-7-16-1,3 12 5,0 1 0,-1 0-1,-1 0 1,0 0 0,-1 1 0,-1 1 0,0 0 0,-14-13 0,24 26-49,-1-1 0,1 1 1,-1 0-1,1 0 0,-1 0 0,0 0 1,1 0-1,-1 0 0,0 1 0,0-1 1,0 0-1,1 1 0,-1-1 1,0 1-1,-4 0 0,6 0-145,-1 0 0,0 0 0,0 0 0,0 0 0,1 0 0,-1 1-1,0-1 1,0 0 0,1 1 0,-1-1 0,0 0 0,0 1 0,1-1 0,-1 1 0,1-1 0,-1 1-1,0-1 1,1 1 0,-1 0 0,1-1 0,-1 1 0,1 0 0,-1-1 0,1 1 0,0 0 0,-1-1 0,1 1-1,0 0 1,0 0 0,-1 0 0,1-1 0,0 2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7136,'0'0'8137,"2"14"-7670,50 251 1983,-45-203-1735,-6-46-338,0 0 1,2-1-1,0 1 0,6 19 0,-9-34-336,0-1 0,0 1-1,0-1 1,0 0 0,0 1-1,0-1 1,0 1 0,0-1-1,0 1 1,1-1 0,-1 1-1,0-1 1,0 0 0,1 1-1,-1-1 1,0 1 0,0-1-1,1 0 1,-1 1 0,0-1-1,1 0 1,-1 1 0,1-1-1,-1 0 1,0 0 0,1 1-1,-1-1 1,1 0 0,-1 0-1,0 0 1,1 0 0,-1 0-1,1 0 1,0 1 0,0-2 5,0 0 0,0 0 1,-1 0-1,1 0 0,0 0 1,-1 0-1,1 0 0,-1 0 1,1 0-1,-1 0 0,1 0 1,-1 0-1,0-1 0,9-42 341,-6 10-187,1 1 0,2-1-1,1 1 1,2 0 0,22-57 0,-22 71-92,1 1 1,22-33 0,-27 44-74,0 1-1,1 0 0,-1 0 0,1 1 1,0-1-1,1 1 0,-1 1 1,1-1-1,0 1 0,13-6 1,-16 9-22,0 0 1,1 0-1,-1 0 1,0 1-1,1-1 1,-1 1-1,0 0 1,1 0-1,-1 1 1,1-1-1,-1 1 1,0 0-1,0 0 1,1 1-1,-1-1 1,0 1-1,0 0 1,0 0-1,-1 0 1,1 0-1,6 6 1,2 2 34,-1-1 0,-1 2 1,0 0-1,0 0 0,9 15 0,-11-14 7,-2 0 0,1 0-1,-2 0 1,1 1 0,4 18-1,12 69 242,-12-50-96,-3-14 173,-2-1 0,1 71 0,-17-97-394,6-6-4394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13360,'0'0'2369,"10"13"-2041,0-1-237,-2-2-20,-1-1 1,0 1-1,0 0 1,-1 1 0,0 0-1,5 15 1,-2 1 283,-1 1-1,7 53 1,-2 57 1371,-10-120-880,1-26-84,1-20-3352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2904,'0'0'872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5920,'0'0'15269,"10"-5"-15113,-2 1-119,-4 1-14,1 0 1,0 1-1,0 0 0,-1 0 1,1 0-1,1 1 1,-1-1-1,0 1 0,0 1 1,0-1-1,1 1 1,8 0-1,187 24 885,-101-14-478,22 2 323,-108-11-658,-7 0-39,-1-1 0,1 0 0,0 0 0,-1 0 0,1-1 0,0 0 0,-1 0 0,1-1 1,-1 0-1,9-3 0,-7 1 20,-5 3-40,0-1 0,0 1 0,0-1 0,0 1 0,0 0 0,1 1 0,-1-1 0,7 0 0,-10 1-57,1 0 1,-1 0 0,1 0-1,0-1 1,-1 1 0,1 0-1,-1 0 1,1 0 0,-1 0 0,1-1-1,-1 1 1,1 0 0,-1-1-1,1 1 1,-1 0 0,1-1-1,-1 1 1,1-1 0,-1 1-1,0 0 1,1-1 0,-1 1 0,0-1-1,1 1 1,-1-1 0,0 1-1,0-1 1,1 1 0,-1-1-1,0 0 1,0 1 0,0-1 0,0 1-1,0-1 1,0 0 0,0 1-1,0-1 1,0 1 0,0-1-1,0 1 1,0-1 0,0 0 0,0 1-1,-1-1 1,1-4-2392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9040,'0'0'3856,"10"-9"-3459,29-27 52,-38 35-404,-1 1 0,0-1-1,1 1 1,-1-1 0,0 1 0,1 0-1,-1-1 1,1 1 0,-1-1-1,1 1 1,-1 0 0,1-1 0,-1 1-1,1 0 1,-1 0 0,1-1-1,-1 1 1,1 0 0,-1 0 0,1 0-1,0 0 1,-1 0 0,1-1 0,-1 1-1,1 0 1,0 0 0,-1 1-1,1-1 1,-1 0 0,1 0 0,0 0-1,-1 0 1,1 0 0,-1 1-1,1-1 1,0 1 0,4 15 536,-4-11-318,6 20 165,-2 0 0,0 0 0,1 33 0,-3 81 660,0-8 14,16 29 988,-19-155-1899,1 0 1,0 0 0,-1 0 0,2 0 0,-1-1 0,0 1-1,4 7 1,-1-14-136,-2-2-2896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6632,'0'0'13770,"-5"14"-13446,0 2-253,-57 187 1179,58-185-1076,1 0 0,1 0 0,0 0-1,2 0 1,1 25 0,0-39-135,0 1 0,0-1 1,1 1-1,-1-1 0,1 0 0,0 1 1,0-1-1,0 0 0,1 0 0,0 0 1,-1-1-1,1 1 0,0-1 0,1 1 1,-1-1-1,1 0 0,-1 0 0,1 0 1,0-1-1,0 0 0,0 1 0,1-1 1,-1-1-1,6 3 0,-4-2 2,0-1 0,0 1 0,0-1 0,0 0 0,1-1 0,-1 1 0,0-1 1,0 0-1,0-1 0,0 0 0,0 0 0,0 0 0,0 0 0,0-1 0,0 0 0,0-1 0,10-5 0,-10 4-35,0 0 0,0-1 0,-1 1 0,8-10 0,-3 0-3192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13360,'0'0'2784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8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9144,'0'0'9401,"5"11"-8801,72 140 1576,-30-70-1126,-4 2 0,36 96 0,-79-178-1049,67 193 956,-56-157-734,-3 0 0,-1 1 0,3 53 0,-7-25 23,-2-1 0,-4 1 1,-3 0-1,-2-1 1,-23 89-1,21-125-66,0 0 1,-2-1-1,-1 0 0,-19 30 0,26-48-75,-1-1 0,0 0 0,0 0-1,-1-1 1,0 0 0,0-1 0,-1 1-1,-17 10 1,24-18-83,0 1-1,1 0 0,-1-1 1,0 1-1,0-1 1,0 0-1,0 0 1,0 0-1,-4 0 0,6 0-24,-1 0-1,1 0 0,0 0 1,-1 0-1,1 0 0,-1 0 0,1 0 1,0-1-1,-1 1 0,1 0 1,0 0-1,-1 0 0,1-1 0,0 1 1,-1 0-1,1 0 0,0-1 1,-1 1-1,1 0 0,0 0 1,0-1-1,-1 1 0,1 0 0,0-1 1,0 1-1,0-1 0,0 1 1,-1 0-1,1-1 0,0 1 0,0 0 1,0-1-1,0 1 0,0-1 1,0 1-1,0 0 0,0-1 1,0 1-1,0-1 0,0 1 0,0 0 1,0-1-1,0 1 0,1-1 1,-1 1-1,0 0 0,0-1 0,0 1 1,1 0-1,-1-1 0,0 1 1,0 0-1,1-1 0,-1 1 1,1-1-1,9-15-3875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9240,'0'0'6953,"11"15"-6400,-3-3-439,0-1 5,-1 0-1,1 1 1,-2 0 0,1 0-1,-2 1 1,0-1-1,6 26 1,25 114 1213,21 103 518,-21-76-600,-32-162-988,0 0 1,-1 1-1,-1-1 1,0 1-1,-2-1 0,-1 21 1,1-34-169,-1 0 1,0-1-1,0 1 1,0 0-1,-1-1 0,1 1 1,-1-1-1,0 1 1,-4 5-1,5-7-51,0 0 1,0-1-1,0 1 0,0-1 1,0 1-1,0-1 1,0 0-1,-1 1 0,1-1 1,-1 0-1,1 0 0,-1 0 1,-2 1-1,3-2-30,0 0-1,0 0 1,0-1-1,0 1 1,0 0-1,0-1 1,0 1-1,1-1 1,-1 0-1,0 1 1,0-1-1,0 0 1,1 1-1,-1-1 1,0 0-1,1 0 1,-1 1-1,0-1 1,1 0-1,-1 0 1,1 0-1,0 0 1,-1 0-1,1 0 1,0 0-1,-1 0 1,1-1-1,-3-6 9,1 1 0,0-1 0,0 0 0,1 0 0,0 0 0,0 0-1,1 0 1,0 0 0,0 1 0,2-10 0,3-12 62,12-39 0,-10 46-25,0 2-21,1 0 0,1 0 0,1 1 0,0 1 0,2 0 1,0 0-1,1 1 0,29-29 0,-38 41-26,1 0 0,0 0-1,0 1 1,1-1 0,-1 1-1,1 1 1,0-1 0,0 1-1,0 0 1,0 0 0,1 1-1,-1 0 1,1 0 0,-1 0-1,1 1 1,0 0 0,0 0-1,-1 1 1,13 0 0,-17 1-11,0 0 0,1-1 1,-1 1-1,0 0 1,0 0-1,0 0 1,0 1-1,0-1 1,0 0-1,0 1 1,0 0-1,-1-1 1,1 1-1,0 0 1,-1 0-1,0-1 1,1 1-1,-1 0 0,0 1 1,0-1-1,0 0 1,0 0-1,1 4 1,0 1 0,0-1 0,0 1 0,-1 0 0,0 1 0,0-1 0,-1 11 0,0-13 6,-1 1-1,0-1 1,0 1 0,-1-1-1,0 1 1,0-1-1,0 0 1,0 0 0,-1 0-1,0 0 1,0-1 0,0 1-1,-1-1 1,1 0-1,-1 0 1,0 0 0,-9 7-1,5-6 8,0 1 0,0-1 0,0-1 1,-1 1-1,0-1 0,0-1 0,0 0 0,0 0 0,-16 2 0,-4-2 43,19-3-22,0 1 1,0 0-1,-12 4 1,21-5-31,0 0 0,-1 1 0,1-1 0,0 1 0,0-1 0,0 1 0,0-1 0,0 1 0,0 0 1,0-1-1,0 1 0,1 0 0,-1 0 0,0 0 0,0 0 0,1 0 0,-1 0 0,0 0 0,1 0 0,-1 0 0,1 0 0,-1 2 0,0-1 1,1 0 0,0 0 0,0 0-1,0 1 1,1-1 0,-1 0 0,0 0-1,1 0 1,-1 0 0,1 0 0,1 4-1,3 4 7,1 0-1,0 1 0,13 14 0,-12-17-11,8 12 14,2-2-1,1 0 0,33 27 0,13 11 190,-61-52-183,-1-2 2,0 0 0,-1 0 1,1 0-1,1 0 0,-1 0 0,0-1 1,0 1-1,1-1 0,-1 1 1,1-1-1,2 1 0,-10-19-478,3 6-3204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26 120 6128,'0'0'6806,"-4"17"-6275,2-7-436,-4 14 127,1-1 0,1 1 0,-1 32 0,5 122 1459,2-157-833,0-1 1,8 36-1,9-92 904,-4-12-1269,11-69 0,-20 81-261,1 1 0,2 0 0,2 1 0,28-64 0,-27 74 76,27-35 0,-38 57-273,1-1-1,0 1 1,0 0 0,0 0-1,1 1 1,-1-1 0,0 0-1,1 1 1,-1-1 0,1 1-1,0 0 1,-1 0 0,1 0-1,0 0 1,-1 0 0,1 1-1,0-1 1,0 1 0,0 0-1,0 0 1,-1 0 0,1 0-1,0 0 1,0 1 0,0-1-1,0 1 1,-1 0 0,1 0-1,0 0 1,-1 0 0,1 0-1,0 1 1,3 2 0,2 5 42,-1 1 1,0 0-1,-1 0 1,0 0-1,-1 1 1,0 0-1,6 18 0,-2-4 28,0 0-2,-1 1-1,-1 0 1,4 27-1,5 82 351,-15-126-405,1 31 103,5 25 246,-5-43-55,-3-16 10,-3-6 75,-1-8-833,2 4-3088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12960,'0'0'2593,"-3"12"-2144,-9 40-25,3-18 4,2-1 0,-5 60-1,11-83-297,1 1-1,0-1 0,1 0 0,0 1 0,1-1 0,0 0 0,1 0 0,0 0 0,0-1 0,1 1 0,0-1 1,1 1-1,11 15 0,-15-22-73,1-1 0,0 0 0,-1 0 0,1 0 0,0 0 0,0 0 0,0 0 0,0 0 0,1-1 0,-1 1 0,0-1 0,1 1 0,-1-1 0,1 0 0,-1 0 0,1 0 0,0-1 0,-1 1 0,1 0 0,0-1 0,-1 0 0,1 0 0,0 0 1,0 0-1,-1 0 0,1 0 0,0-1 0,0 1 0,-1-1 0,5-1 0,-2 0 29,-1-1 1,0 0-1,1 1 1,-1-1-1,0-1 1,0 1-1,-1-1 1,1 1-1,-1-1 1,0 0-1,0 0 1,0 0-1,0-1 1,-1 1-1,4-9 1,-3 3 23,1-1-1,-1 0 1,-1 0-1,0 0 1,0 0-1,-1 0 1,-1 0 0,0-1-1,-1 1 1,0 0-1,0 0 1,-5-16 0,5 22-63,0 0 1,-1 1-1,0-1 1,0 0-1,0 1 1,0-1-1,-1 1 1,0 0-1,1-1 1,-2 2 0,1-1-1,0 0 1,-1 0-1,0 1 1,0 0-1,0 0 1,0 0-1,0 0 1,-1 1-1,1 0 1,-1 0 0,0 0-1,1 0 1,-1 1-1,0-1 1,0 1-1,0 1 1,0-1-1,-9 0 1,8 2-7,1-1 0,-1 1 0,0 0 0,1 0 0,-1 1 0,1 0 1,0 0-1,-7 3 0,10-4-44,0 0 0,0 0 0,0 0 1,1 0-1,-1 0 0,0 0 0,1 0 0,-1 1 1,1-1-1,-1 1 0,1-1 0,0 1 1,0 0-1,0-1 0,-1 1 0,2 0 0,-1 0 1,0 0-1,0 0 0,0 0 0,1-1 0,-1 1 1,1 1-1,0-1 0,0 0 0,0 2 1,0-3-92,0 0 0,1 0 1,-1 0-1,0-1 0,1 1 1,-1 0-1,1 0 1,0 0-1,-1 0 0,1-1 1,0 1-1,-1 0 0,1-1 1,0 1-1,0-1 1,-1 1-1,1 0 0,0-1 1,0 0-1,0 1 0,0-1 1,0 0-1,0 1 1,0-1-1,0 0 0,0 0 1,0 0-1,0 0 1,0 0-1,0 0 0,0 0 1,0 0-1,1 0 0,-1 0-597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6632,'0'0'10209,"-1"-12"-9572,-1-36-36,3 46-543,-1-1 0,1 1-1,0 0 1,0 0-1,0-1 1,0 1 0,0 0-1,0 0 1,0 0-1,1 0 1,-1 0 0,1 0-1,0 0 1,-1 1 0,1-1-1,0 1 1,0-1-1,0 1 1,0 0 0,0-1-1,0 1 1,4-1-1,4-4 254,-1 0-61,-3 2-34,0-1 0,1 1 0,-1 1 0,1-1 0,0 1 0,11-4 0,-17 7-174,1 0 0,-1 0 0,0 1 0,1-1 0,-1 0 0,0 0 0,0 1 0,1-1 0,-1 0 0,0 1 0,0-1 0,1 1 0,-1 0 0,0-1 1,0 1-1,0 0 0,0 0 0,0 0 0,0-1 0,0 1 0,0 0 0,-1 0 0,1 1 0,0-1 0,0 0 0,0 2 0,14 34 416,-8-11-267,-2 2 1,-1-1-1,-2 0 1,-1 56-1,2 15 249,-2-86-376,7 52 287,-7-59-291,0 0 0,1 0 1,-1-1-1,1 1 0,0-1 0,0 1 1,1-1-1,0 0 0,-1 1 0,7 5 1,-8-9-45,0 0 1,0 0 0,0 0 0,0-1 0,0 1 0,0 0 0,0-1 0,0 1 0,0 0 0,0-1 0,1 1 0,-1-1 0,0 0 0,0 1 0,0-1-1,1 0 1,-1 0 0,0 0 0,1 0 0,-1 0 0,0 0 0,0 0 0,1 0 0,-1-1 0,0 1 0,0 0 0,1-1 0,-1 1 0,0-1-1,0 0 1,0 1 0,0-1 0,0 0 0,0 1 0,1-2 0,4-3 48,0-1-1,-1 1 1,0-1-1,7-11 1,-10 14-55,8-11 74,-1-1 0,-1-1 0,-1 1 1,0-1-1,9-31 0,13-91 411,-16 68-220,-3 15 0,10-38 455,-20 91-708,1 1 1,0-1-1,0 1 0,0-1 1,0 1-1,0 0 0,0-1 1,0 1-1,0 0 0,0 0 1,0 0-1,1 0 0,-1 0 1,0 0-1,1 0 0,-1 0 0,1 0 1,-1 1-1,1-1 0,0 1 1,-1-1-1,1 1 0,0 0 1,-1-1-1,1 1 0,0 0 1,-1 0-1,1 0 0,3 1 1,6 0 9,1 0 1,-1 1-1,14 4 1,-16-4 2,26 7 97,-1 2 0,42 19 0,-66-25-39,1 0 1,0-1 0,0 0 0,1-1-1,-1-1 1,21 3 0,-31-5 134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8640,'0'0'6556,"11"-7"-5944,30-19 18,-41 26-603,0-1-1,1 1 1,-1 0-1,0 0 0,1-1 1,-1 1-1,0 0 1,1 0-1,-1 0 1,1 0-1,-1 0 1,0 0-1,1-1 0,-1 1 1,1 0-1,-1 0 1,0 0-1,1 0 1,-1 0-1,1 1 1,-1-1-1,0 0 0,1 0 1,-1 0-1,1 0 1,-1 0-1,0 0 1,1 1-1,-1-1 1,0 0-1,1 0 1,-1 1-1,0-1 0,1 0 1,-1 0-1,0 1 1,1-1-1,-1 0 1,0 1-1,0-1 1,0 0-1,1 1 0,-1-1 1,0 1-1,3 18 589,-2-15-404,4 41 674,7 44 1056,27 110 1,-37-189-1599,1 1 0,-2 0 0,1 0 0,-1 18 0,2-17 431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7736,'0'0'8509,"-2"10"-7891,-3 30-16,6-39-569,-1 0 1,1 0-1,-1 1 1,1-1-1,0 0 0,-1 0 1,1 0-1,0 0 1,0 0-1,0 0 1,0 0-1,0-1 0,0 1 1,0 0-1,0 0 1,0-1-1,0 1 1,1-1-1,-1 1 0,0-1 1,0 1-1,1-1 1,-1 0-1,0 0 1,0 1-1,1-1 0,-1 0 1,2-1-1,4 3 131,46 6 825,1-1 1,61-1-1,-82-5-570,2 3 55,-27-3-241,-1 1-1,0-2 1,1 1-1,-1-1 1,1 0-1,-1 0 0,1-1 1,14-3-1,-15 1 336,4-3 459,-11 6-1013,0-1 1,1 1-1,-1-1 1,0 1-1,0-1 1,0 0 0,0 1-1,0-1 1,0 1-1,0-1 1,0 1-1,0-1 1,0 1-1,0-1 1,0 1-1,0-1 1,0 0-1,0 1 1,0-1-1,-1 1 1,1-1-1,0 1 1,0-1-1,-1 1 1,1-1 0,0 1-1,-1 0 1,1-1-1,-1 1 1,0-1-1,1 0-279,-1 1 0,0-1 0,1 1 0,-1-1 0,0 1 0,1-1 0,-1 1 0,0-1 0,1 1 0,-1 0 0,0 0 0,0-1 0,0 1 0,1 0 0,-1 0 0,-1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9848,'0'0'4313,"10"-6"-3769,3-2-309,-2 2 167,0-1 0,-1 0 0,0 0 0,10-10 0,-17 15-171,-1 1 0,1 0-1,-1-1 1,1 1 0,0 0-1,0 0 1,-1 0 0,1 1-1,6-2 1,15-4 951,-12 2-851,0 1 0,0 0 0,0 0-1,0 2 1,1-1 0,-1 2 0,1-1-1,-1 2 1,19 2 0,25 0 137,121-11 1958,-169 6-2021,-9-2 156,-10-3-584,-3 1-663,9 3-3003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41 265 11952,'0'0'5569,"4"11"-5007,8 20-5,9 40 0,12 38 671,-27-95-1051,0 0 0,0 0 0,2-1 0,-1 0 0,15 17 0,-14-20-24,0-1-1,1 0 0,0 0 0,20 14 1,-24-20-86,0 0 1,0 0-1,0-1 0,1 0 1,-1 0-1,1 0 1,-1 0-1,1-1 1,-1 0-1,1 0 0,0-1 1,0 1-1,8-2 1,-5 1-3,-1-2 1,0 1-1,1-1 1,-1-1-1,0 1 1,0-1-1,0-1 1,0 1-1,-1-2 1,1 1 0,-1-1-1,0 0 1,8-7-1,-5 2 44,0-2 1,0 1-1,-1-1 0,0-1 1,-1 1-1,12-25 0,-11 17 25,-1-1 0,0 0 0,-1 0 0,-2 0 0,0-1 0,-1 0 0,-2 0 0,1-32 0,-3 39-42,-1 0 1,0-1-1,-1 1 0,-1 0 0,0 1 1,-1-1-1,-1 0 0,0 1 0,-1 0 1,-1 0-1,0 1 0,0 0 0,-12-14 1,14 21-51,0 0 0,0 1 0,0 0 0,-1 0 0,0 0 0,0 0 0,-1 1 0,1 0 0,-1 1 0,0-1 0,0 1 0,-8-2 0,5 2-1,-1 1 0,1 0 0,-1 1 0,1 0 1,-1 1-1,0 0 0,1 0 0,-12 3 0,5 0 0,-1 1 1,1 1-1,-1 0 0,1 2 0,1 0 1,0 0-1,0 2 0,0 0 1,-27 22-1,28-20-61,1 1 0,1 1 0,0 1 0,-12 16 0,22-26-4,0 0 1,1 0-1,0 1 0,-1-1 1,2 1-1,-1-1 1,0 1-1,1 0 1,-1 6-1,2-9 0,0 1-1,0 0 1,0 0-1,0 0 1,0 0 0,1 0-1,0 0 1,-1 0-1,1 0 1,0 0 0,0 0-1,1-1 1,-1 1-1,1-1 1,-1 1 0,4 3-1,18 18-3668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1025 10040,'0'0'4732,"-1"11"-4119,-10 140 999,-7 87 434,12-189-1138,-18 77-1,18-103-222,6-23-657,0-1 0,1 1 0,-1 0 0,0 0 0,0 0 0,0 0 0,0 0 0,0 0 0,0 0 0,0 0 0,0 0-1,0 0 1,0 0 0,0 0 0,0 0 0,0 0 0,0 0 0,1 0 0,-1 0 0,0 0 0,0 0 0,0 0 0,0 0 0,0 0 0,0 1-1,0-1 1,0 0 0,0 0 0,0 0 0,0 0 0,0 0 0,0 0 0,0 0 0,0 0 0,0 0 0,0 0 0,0 0 0,1 0 0,14-37 878,2-23-303,18-117 1,-25 114-82,33-115 1,-23 113-224,-15 42-190,2 1 1,0 1-1,2-1 1,0 2-1,1-1 1,15-20 0,-15 26-27,-6 9-23,0-1 0,0 2 0,1-1 0,0 0 0,0 1 0,11-9 0,-15 13-47,0 1 0,0-1 0,1 0-1,-1 1 1,0-1 0,1 1 0,-1 0 0,0-1 0,1 1 0,-1 0 0,0 0 0,1 0 0,-1 0 0,1 0 0,-1 0 0,3 1 0,-2-1 1,1 1 0,-1 0 0,0 1 0,0-1 0,0 0-1,0 1 1,0-1 0,0 1 0,0-1 0,0 1 0,-1 0 0,3 3-1,7 9 52,-1 1-1,-1-1 0,0 1 1,12 32-1,-18-41-49,-1 0 0,0 1 0,0-1 0,0 0 0,-1 1 0,0-1 0,-1 0 0,1 1 0,-1-1 0,-1 1 1,1-1-1,-1 1 0,0-1 0,0 1 0,-1-1 0,-3 9 0,3-11 3,0-1-1,0 0 1,-1 1 0,1-1 0,-1 0 0,0 0-1,1-1 1,-1 1 0,0-1 0,-1 1 0,1-1-1,0 0 1,-1 0 0,1 0 0,-1-1 0,0 1-1,1-1 1,-1 0 0,0 0 0,0 0 0,0-1-1,-6 1 1,4-1 16,-1 0-1,1 0 1,0-1-1,-1 0 0,1 0 1,0 0-1,0-1 1,0 0-1,0 0 0,0 0 1,0-1-1,0 0 1,-6-4-1,0 1 213,28 7-148,49-5-60,0-2 0,-1-4 0,122-33 0,-159 34-29,0-1 0,-1-1 0,0-2 0,-1 0 0,-1-2-1,0 0 1,-1-2 0,-1 0 0,0-2 0,-1 0 0,29-36 0,-29 25 29,0-1 0,-2-1 0,-2 0 0,-1-1 0,-1-1 0,19-70 1,-18 42 44,-4 0 0,-2-1 0,2-74 1,-14 54-7,-1 23 3,-1 38-40,-2 17-46,-3 13-21,2 9-2,0-1 0,0 1 1,2 1-1,-6 27 0,5-15-7,-11 48-44,3 1-1,4 0 1,3 1 0,4 0 0,7 83-1,15-20 57,-16-122 18,-1-12 5,0 1-1,1-1 1,0 0 0,0 0 0,1 0 0,0 0 0,7 11-1,-5-10 5,-4-8 14,0 1 0,0-1 1,0 0-1,0 0 0,0 0 0,0 0 0,1 0 0,-1-1 0,1 1 1,0 0-1,-1-1 0,1 0 0,0 0 0,0 0 0,0 0 0,0 0 1,0-1-1,0 1 0,0-1 0,0 0 0,0 0 0,0 0 0,0 0 1,0 0-1,4-1 0,8-2 21,0 0 0,-1 0 0,1-1 0,14-7 0,2-3 19,0-1-1,56-37 0,-47 30 2,-29 17-28,0-1-1,-1-1 1,11-8-1,43-39 261,-63 53-287,-1 1 1,0 0 0,0-1-1,1 1 1,-1 0 0,0 0-1,0-1 1,0 1 0,0-1 0,1 1-1,-1 0 1,0-1 0,0 1-1,0 0 1,0-1 0,0 1-1,0 0 1,0-1 0,0 1-1,0-1 1,0 1 0,0 0-1,0-1 1,-1 1 0,1 0-1,0-1 1,0 1 0,0 0-1,0-1 1,-1 1 0,1 0-1,0-1 1,0 1 0,-1 0 0,1-1-1,0 1 1,0 0 0,-1 0-1,1 0 1,0-1 0,-1 1-1,1 0 1,0 0 0,-1 0-1,1 0 1,0-1 0,-1 1-1,0 0 0,-1-1-1,1 0 0,0 1 0,0 0 1,-1-1-1,1 1 0,0 0 0,-1-1 1,1 1-1,0 0 0,-1 0 0,1 0 0,-2 1 1,-10 4-3,0 0-1,1 2 1,0-1 0,0 2 0,1 0 0,0 0-1,0 1 1,-11 12 0,4-3 11,2 1 1,0 0-1,-22 36 1,33-46-9,0-1 0,1 1 0,0 0 0,0 1 0,1-1 0,-4 19 0,6-22-2,1 0 1,-1 0 0,1 0-1,1 0 1,-1 0 0,1 0-1,0 0 1,0 0 0,1-1-1,0 1 1,0 0 0,4 8-1,-3-8 3,0 0-4,-1-1 1,1 1-1,0-1 0,1 0 0,-1 0 0,9 8 1,-11-12 0,0 0 1,1 0 0,-1 0 0,1 0-1,-1-1 1,1 1 0,0 0-1,-1-1 1,1 1 0,0-1 0,-1 0-1,1 1 1,0-1 0,0 0 0,-1 0-1,1 0 1,0 0 0,0-1 0,-1 1-1,1 0 1,0-1 0,-1 1 0,1-1-1,-1 1 1,1-1 0,0 0-1,-1 0 1,1 0 0,2-2 0,5-4 14,0 0-1,-1 0 1,1-1 0,-1-1 0,-1 1 0,0-1-1,0-1 1,0 1 0,-1-1 0,-1 0 0,0 0 0,6-18-1,0-4 68,-1-1-1,10-65 1,-8-8 170,-14 87-96,1 17-40,4 12-53,12 43 7,-12-39-71,0 0-1,1 0 1,0 0-1,2-1 1,-1 0 0,1 0-1,16 23 1,-19-33-4,0 0 1,0 1 0,0-1 0,1 0 0,-1 0 0,1-1-1,0 1 1,0-1 0,0 0 0,0 0 0,1 0 0,-1-1-1,0 1 1,8 0 0,-6-1 7,1 0-1,-1-1 1,1 0-1,-1-1 1,0 1-1,1-1 1,-1-1 0,0 1-1,9-4 1,4-3 20,-1-1 1,0-1 0,0 0-1,-1-1 1,23-20 0,-35 27-25,1-1 1,-1-1 0,0 1-1,0-1 1,0 0 0,-1 0-1,4-7 1,-7 11-1,-1 1 0,1 0 0,0-1 0,0 1 0,-1 0 0,1 0 0,0 0 0,0 0 0,0 0 0,0 0 0,1 0 0,-1 0 0,0 0 0,0 0 0,0 0 0,1 1 0,-1-1 0,0 1 0,1-1 0,-1 1 0,1-1 0,-1 1 0,0 0 0,1-1 0,-1 1 0,1 0 0,-1 0 0,4 1 0,-5 0 0,1 0 0,0 0 0,-1 0 0,1 0 0,0 0 0,-1 0 0,1 0 0,-1 0 0,1 0 0,-1 0 0,0 1 0,0-1 0,1 0 0,-1 0 0,0 1 0,0-1 0,0 0 0,0 0 0,-1 2 0,1 1 0,0 14 0,0 0 0,-6 31 0,0 4 0,8-31 0,-2-21 0,0-1 0,0 0 0,0 1 0,0-1 0,0 0 0,0 1 0,0-1 0,0 0 0,0 0 0,0 1 0,1-1 0,-1 0 0,0 1 0,0-1 0,0 0 0,0 1 0,1-1 0,-1 0 0,0 0 0,0 1 0,0-1 0,1 0 0,-1 0 0,0 0 0,1 1 0,-1-1 0,0 0 0,0 0 0,1 0 0,-1 0 0,0 1 0,1-1 0,-1 0 0,0 0 0,1 0 0,-1 0 0,0 0 0,1 0 0,-1 0 0,0 0 0,1 0 0,-1 0 0,0 0 0,1 0 0,-1 0 0,0-1 0,1 1 0,-1 0 0,0 0 0,0 0 0,1 0 0,-1 0 0,1-1 0,2-1 0,9-7 0,-1 0 0,1-1 0,-2 0 0,11-12 0,-1-3 0,23-27 0,-38 48 0,-1 0 0,1-1 0,0 2 0,1-1 0,-1 1 0,0-1 0,1 1 0,9-3 0,-15 6 0,1 0 0,0 0 0,0 0 0,-1 0 0,1 0 0,0 0 0,0 0 0,-1 0 0,1 0 0,0 0 0,-1 1 0,1-1 0,0 0 0,0 0 0,-1 1 0,1-1 0,-1 1 0,1-1 0,0 0 0,-1 1 0,1-1 0,-1 1 0,1 0 0,-1-1 0,1 1 0,-1-1 0,1 1 0,-1 0 0,1 0 0,9 22 0,4 32 0,-5-20 0,0-1 0,19 41 0,-27-73 0,0 1 0,0-1 0,1 0 0,-1 0 0,0 0 0,1 0 0,-1 0 0,1 0 0,0 0 0,0-1 0,-1 1 0,1-1 0,0 1 0,0-1 0,0 0 0,1 1 0,-1-1 0,0 0 0,4 1 0,-2-2 0,-1 1 0,0-1 0,0 0 0,1 0 0,-1-1 0,0 1 0,1 0 0,-1-1 0,0 0 0,0 0 0,0 0 0,0 0 0,4-2 0,0-1 0,0 0 0,-1 0 0,1-1 0,-1 0 0,0 0 0,0-1 0,0 1 0,-1-1 0,0 0 0,0-1 0,6-10 0,-3-2 0,0 0 0,-2-1 0,0 1 0,-1-1 0,-1-1 0,-1 1 0,-1 0 0,-1-1 0,-1-24 0,0 41 0,-1-1 0,1 0 0,-1 0 0,0 1 0,-1-1 0,1 1 0,-1-1 0,-3-6 0,5 10 0,-1 0 0,0 1 0,0-1 0,1 0 0,-1 0 0,0 0 0,0 1 0,0-1 0,0 0 0,0 1 0,0-1 0,0 1 0,0-1 0,0 1 0,0 0 0,0-1 0,0 1 0,0 0 0,0 0 0,0-1 0,-1 1 0,1 0 0,0 0 0,0 0 0,0 1 0,0-1 0,0 0 0,-1 0 0,1 1 0,0-1 0,0 0 0,0 1 0,0-1 0,0 1 0,0-1 0,0 1 0,0 0 0,0 0 0,1-1 0,-2 2 0,-3 2 0,1-1 0,0 1 0,0 0 0,1 1 0,-1-1 0,1 1 0,0-1 0,0 1 0,0 0 0,1 0 0,-1 0 0,1 1 0,-2 7 0,1 0 0,0 1 0,1-1 0,0 1 0,0 20 0,2-22 0,1 0 0,0-1 0,1 1 0,0 0 0,0-1 0,1 0 0,9 21 0,-9-26 0,0 0 0,0 0 0,1-1 0,0 1 0,0-1 0,0 0 0,1 0 0,-1 0 0,1 0 0,0-1 0,1 0 0,-1 0 0,1 0 0,0-1 0,10 4 0,0-1 0,0 0 0,0-2 0,1 0 0,-1-1 0,1-1 0,0 0 0,0-1 0,0-1 0,0-1 0,0 0 0,0-1 0,0-1 0,0-1 0,-1 0 0,20-8 0,-36 12 0,0-1 0,0 1 0,1 0 0,-1 0 0,0-1 0,0 1 0,0 0 0,0-1 0,0 1 0,0 0 0,0 0 0,0-1 0,0 1 0,0 0 0,0 0 0,0-1 0,0 1 0,0 0 0,0-1 0,0 1 0,0 0 0,0 0 0,0-1 0,-1 1 0,1 0 0,0 0 0,0 0 0,0-1 0,0 1 0,-1 0 0,1 0 0,0-1 0,0 1 0,0 0 0,-1 0 0,1 0 0,0 0 0,0 0 0,-1-1 0,1 1 0,0 0 0,0 0 0,-1 0 0,-10-9 0,10 9 0,-25-16 1017,10 8-3130,11 5-862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4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87 258 7632,'0'0'9770,"-7"15"-9149,-9 17-137,3 0-1,0 1 1,2 1-1,-10 55 1,20-78-310,0-6-27,0 0 1,0 0-1,0 1 0,1-1 0,0 0 0,0 0 1,0 0-1,1 0 0,0 1 0,0-1 0,0 0 0,3 6 1,-4-10-89,1 0 1,0 0 0,0 0 0,0-1 0,0 1 0,0 0 0,0-1-1,0 1 1,0-1 0,0 1 0,0-1 0,0 1 0,0-1 0,0 0-1,0 1 1,0-1 0,1 0 0,-1 0 0,0 0 0,0 0-1,0 0 1,0 0 0,2-1 0,0 1 29,0-1 0,0 1 0,0-1 0,1 0 0,-1 0 0,0 0 0,4-3 0,6-5 51,0 0 0,-1-1 1,0-1-1,0 1 0,-1-2 1,12-16-1,50-82 486,-23 32-134,-26 51-157,-16 19-104,1 75 565,-5-38-695,0 1-5,-2-10-21,0 1 0,9 29-1,-10-46-50,1 1 0,-1-1 0,1 0 0,0 1 0,0-1 0,0 0 0,1 0 0,-1-1 0,1 1 0,0 0 0,0-1-1,0 0 1,0 0 0,1 0 0,-1 0 0,8 4 0,-9-6-5,0-1 0,0 1 1,0-1-1,0 1 0,-1-1 0,1 0 0,0 0 0,0 0 0,0 0 1,0 0-1,0 0 0,0-1 0,0 1 0,0-1 0,0 1 1,0-1-1,0 0 0,0 1 0,-1-1 0,1 0 0,2-2 0,1 0 34,0-1-1,1 0 0,-1-1 0,-1 1 1,6-7-1,1-3 52,0 0 0,-2 0 0,0-1 0,0-1 0,-2 1 0,0-2 0,0 1 0,-2-1 0,0 1 1,-1-1-1,0-1 0,-2 1 0,0-1 0,-1 1 0,0-1 0,-4-28 0,3 43-47,-1 1-1,1-1 1,-1 0 0,0 0-1,0 1 1,0-1 0,0 0-1,0 1 1,0-1 0,-1 1-1,1-1 1,-1 1 0,0 0-1,0 0 1,-2-3 0,24 14 32,0 0 1,25 6 0,-27-10-79,1-1-1,-1-1 1,1 0 0,31-1-1,80-8 9,-76 2-35,12-5-16,-41 5 36,39-1 0,-56 4 10,-5 2 6,-14 6 8,11-7-27,-36 23 2,2 1 1,1 1-1,-32 32 0,51-44-2,0 2-1,1 0 1,1 0-1,0 1 0,1 1 1,1 0-1,0 0 1,-12 33-1,22-49 0,-1 0 0,1 0 0,-1 0 0,1 0 0,0 0 0,-1 0 0,1 0 0,0 0 0,0 0 0,0 1 0,0-1 0,0 0 0,0 0 0,0 0 0,0 0 0,0 0 0,0 0 0,1 0 0,-1 0 0,0 0 0,1 0 0,-1 0 0,1 0 0,-1 0 0,1 0 0,0 0 0,-1 0 0,1 0 0,0 0 0,0 0 0,-1-1 0,1 1 0,0 0 0,2 0 0,-2 0 0,1-1 0,0 1 0,0-1 0,0 0 0,0 0 0,0 0 0,0 0 0,0 0 0,-1 0 0,1-1 0,0 1 0,0-1 0,0 1 0,-1-1 0,1 0 0,0 0 0,0 1 0,-1-1 0,1 0 0,2-2 0,9-8 0,0-1 0,-1 0 0,0-1 0,-1 0 0,-1-1 0,0 0 0,13-25 0,-7 9 0,-2-1 0,21-62 0,-27 54 0,-7 29 0,2-1 0,-1 1 0,5-11 0,-7 22 0,0-1 0,0 0 0,0 0 0,0 0 0,0 0 0,0 0 0,0 0 0,0 1 0,0-1 0,0 0 0,0 0 0,0 0 0,0 0 0,1 0 0,-1 0 0,0 0 0,0 0 0,0 1 0,0-1 0,0 0 0,0 0 0,0 0 0,1 0 0,-1 0 0,0 0 0,0 0 0,0 0 0,0 0 0,0 0 0,0 0 0,1 0 0,-1 0 0,0 0 0,0 0 0,0 0 0,0 0 0,0 0 0,1 0 0,-1 0 0,0 0 0,0 0 0,0 0 0,0 0 0,0 0 0,0-1 0,0 1 0,1 0 0,-1 0 0,0 0 0,0 0 0,0 0 0,0 0 0,0 0 0,0 0 0,0-1 0,0 1 0,4 20 0,-2-9 0,1 2 0,32 113 0,-29-110 0,0 1 0,1-1 0,1-1 0,0 1 0,16 20 0,-23-34 0,0-1 0,0 0 0,0 0 0,1 1 0,-1-1 0,0 0 0,0 0 0,1 0 0,-1 0 0,1-1 0,-1 1 0,0 0 0,1-1 0,0 1 0,-1-1 0,1 1 0,-1-1 0,1 1 0,-1-1 0,4 0 0,-2 0 0,-1-1 0,1 1 0,-1-1 0,1 0 0,-1 0 0,1 0 0,-1 0 0,1 0 0,-1 0 0,0-1 0,4-2 0,2-3 0,-1 0 0,0 0 0,0-1 0,0 0 0,7-12 0,44-77 0,-50 82 0,-1-1 0,0-1 0,-1 1 0,5-24 0,-8 23 0,-4 27 0,-7 30 0,1-12 0,-4 40 0,10-57 0,1 0 0,0-1 0,0 1 0,1 0 0,0-1 0,1 1 0,4 12 0,-6-22 0,0 0 0,0 0 0,1 0 0,-1 0 0,0 0 0,1 0 0,-1 0 0,1 0 0,-1-1 0,1 1 0,0 0 0,-1 0 0,1-1 0,0 1 0,0 0 0,-1-1 0,1 1 0,0-1 0,0 1 0,0-1 0,0 1 0,-1-1 0,1 1 0,0-1 0,0 0 0,0 0 0,1 1 0,1-1 0,-1-1 0,0 1 0,1 0 0,-1-1 0,0 1 0,0-1 0,0 0 0,1 0 0,-1 0 0,0 0 0,2-2 0,5-2 0,-2-1 0,1-1 0,-1 1 0,11-12 0,12-23 0,44-76 0,-14 20 0,-60 97 0,0 0 0,0-1 0,1 1 0,-1-1 0,0 1 0,1 0 0,-1 0 0,0-1 0,1 1 0,-1 0 0,1 0 0,-1-1 0,1 1 0,-1 0 0,0 0 0,1 0 0,-1 0 0,1 0 0,-1 0 0,1 0 0,-1 0 0,1 0 0,-1 0 0,1 0 0,-1 0 0,1 0 0,-1 0 0,0 0 0,1 0 0,-1 0 0,1 1 0,-1-1 0,1 0 0,-1 0 0,0 0 0,1 1 0,-1-1 0,0 0 0,1 1 0,-1-1 0,0 0 0,1 1 0,-1-1 0,0 0 0,1 1 0,-1-1 0,0 1 0,20 29 0,-11-16 0,-1-2 0,1-1 0,0-1 0,0 0 0,1 0 0,14 10 0,-20-17 0,1 0 0,0 0 0,0-1 0,0 1 0,0-1 0,1 0 0,-1-1 0,1 1 0,-1-1 0,1 0 0,-1-1 0,1 1 0,0-1 0,-1 0 0,1 0 0,6-2 0,-5 0 0,1 0 0,-1 0 0,0 0 0,1-1 0,-1 0 0,0-1 0,-1 0 0,1 0 0,-1 0 0,0-1 0,0 0 0,0 0 0,0 0 0,-1-1 0,0 0 0,0 0 0,-1 0 0,7-12 0,-8 13 0,0 0 0,-1 0 0,0 0 0,0 0 0,-1 0 0,1 0 0,-1 0 0,0-1 0,-1 1 0,1-1 0,-1 1 0,0 0 0,0-1 0,-1 1 0,1 0 0,-1-1 0,-1 1 0,1 0 0,-1 0 0,0 0 0,0 0 0,0 0 0,0 0 0,-1 0 0,0 1 0,0-1 0,-6-5 0,6 8 0,0-1 0,0 1 0,0 0 0,-1 0 0,1 0 0,-1 0 0,1 1 0,-1-1 0,0 1 0,0 0 0,0 0 0,1 0 0,-1 1 0,0-1 0,0 1 0,0 0 0,0 0 0,0 1 0,0-1 0,-6 2 0,1 0 0,0 0 0,0 1 0,0 0 0,0 0 0,1 1 0,-1 0 0,-11 8 0,13-6 0,0 0 0,0 1 0,1 0 0,0 0 0,1 0 0,0 1 0,0 0 0,0 0 0,1 0 0,0 1 0,1-1 0,0 1 0,0 0 0,1 0 0,0 0 0,0 0 0,1 0 0,0 1 0,1-1 0,0 0 0,1 0 0,0 1 0,0-1 0,1 0 0,0 0 0,0 0 0,1 0 0,0-1 0,8 14 0,-3-11 0,0 0 0,1 0 0,0-1 0,1 0 0,0-1 0,1 0 0,-1-1 0,2 0 0,-1-1 0,1 0 0,0-1 0,22 8 0,-18-8 0,1-1 0,-1-1 0,1 0 0,-1-1 0,1-1 0,0-1 0,0-1 0,0 0 0,32-4 0,-37 2 0,0 1 0,0-2 0,-1 0 0,1 0 0,-1-1 0,0 0 0,0-1 0,0 0 0,0-1 0,10-8 0,-19 13 0,-1 0 0,0-1 0,0 1 0,1-1 0,-1 0 0,0 1 0,0-1 0,-1 0 0,1 0 0,0 1 0,-1-1 0,1 0 0,-1 0 0,1 0 0,-1 0 0,0 0 0,0 0 0,0 0 0,0 0 0,0 1 0,0-1 0,-1-2 0,-1-5 0,0-1 0,-1 1 0,-5-11 0,8 19 0,-32-74 751,18 41-5461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9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10248,'0'0'9465,"13"-2"-8969,92-19 444,-63 13-273,0 3 0,64 0 0,-85 4-345,-1 2 0,1 1 0,-1 0-1,32 9 1,-50-11-245,0 1-1,0 0 1,0 0-1,0 0 1,0 0 0,-1 0-1,1 0 1,0 0-1,0 1 1,-1-1-1,1 0 1,-1 1 0,1 0-1,-1-1 1,0 1-1,0 0 1,0 0-1,1 2 1,0 3 887,-2-14-1056,-2 1-3867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5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6328,'0'0'2000,"-43"78"-1904,35-40-232,-4-1 16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5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5120,'0'0'529,"5"-12"-278,10-25 331,-1-1 0,13-61 0,-27 98-558,2-12 609,0 0 0,6-19 0,-7 31-539,-1-1 0,0 1-1,1 0 1,-1 0 0,1 0 0,0 0 0,-1 0 0,1 0-1,0 0 1,0 0 0,-1 0 0,1 0 0,1-1-1,-1 2-53,-1 0 0,0 0 0,1 0 0,-1 0 0,0 0 0,1 0 0,-1 0-1,0 0 1,1 0 0,-1 0 0,0 0 0,1 0 0,-1 0 0,0 0 0,1 0-1,-1 0 1,0 0 0,1 0 0,-1 1 0,0-1 0,0 0 0,1 0 0,-1 0-1,0 0 1,1 1 0,-1-1 0,0 0 0,0 0 0,0 1 0,1-1 0,2 5 161,0 0 1,0 1-1,0-1 1,3 10-1,7 21 189,-1 1 1,10 59-1,4 85 419,-10-64-297,3 65 713,-3 210 0,-11-161-158,-6-154-665,0-50-66,1-1-1,1 0 0,6 31 0,-7-57-300,0 1 1,0-1-1,0 0 0,0 1 0,1-1 1,-1 0-1,0 1 0,0-1 0,0 1 1,0-1-1,0 0 0,0 1 0,0-1 1,0 1-1,0-1 0,0 0 0,0 1 1,0-1-1,0 1 0,0-1 0,-1 0 1,1 1-1,0-1 0,0 0 0,0 1 1,0-1-1,-1 0 0,1 1 0,-2-18 370,7-174-562,-6 126-2674,0 48-10974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10152,'0'0'2177,"6"15"-1725,20 65 74,20 101 0,-9 139 329,-19-128-310,22 303 941,-36-413-758,-3 0 0,-14 108-1,7-157-13,2-25-168,3-24-293,2-55-2886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7832,'0'0'10041,"12"-11"-9513,3-5-353,-5 5-40,0 1-1,1 0 1,0 0 0,1 1 0,13-8 0,-6 6 232,0 1 0,31-13 1,-43 20-250,-1 1 1,1 0-1,0 0 0,-1 1 1,1 0-1,0 0 1,0 1-1,0-1 0,0 2 1,0-1-1,-1 1 1,10 2-1,-14-3-79,0 1-1,0-1 1,0 1 0,-1 0-1,1 0 1,0 0 0,-1 0 0,1 0-1,-1 1 1,1-1 0,-1 0-1,0 1 1,1-1 0,-1 1-1,0-1 1,0 1 0,0 0-1,0-1 1,0 1 0,-1 0 0,1 0-1,0 1 1,1 5 36,-1 0 0,0 0-1,0 0 1,-1 9 0,1-2 1,0 31 120,-1-15 78,8 58-1,-7-80-193,1-1 0,0 1 0,1 0-1,0-1 1,0 0 0,1 1 0,0-1 0,0-1 0,1 1 0,0-1-1,7 9 1,-7-12-6,0 0-1,0-1 1,0 1 0,0-1-1,0 0 1,1 0 0,-1-1-1,1 0 1,-1 0 0,1 0-1,0-1 1,0 1-1,0-1 1,7 0 0,1 0 140,0-1 1,0 0-1,0-1 1,27-5-1,-9-4 360,-30 9-514,0 1 0,0-1 0,0 0 0,0 0 0,0 0 0,0 0 1,-1-1-1,1 1 0,0 0 0,-1-1 0,1 1 0,1-3 0,1 1 112,-4 3-186,0 0 0,0 0-1,0 0 1,0 0 0,0 0 0,0 0 0,0 0 0,-1 0-1,1 0 1,0 0 0,0 0 0,0 0 0,0 0 0,0 0-1,0 0 1,0 0 0,0 0 0,-1 0 0,1 0 0,0 0-1,0 0 1,0 0 0,0 0 0,0 0 0,0 0-1,0 0 1,0 0 0,-1 0 0,1 0 0,0 0 0,0-1-1,0 1 1,0 0 0,0 0 0,0 0 0,0 0 0,0 0-1,0 0 1,0 0 0,0 0 0,0 0 0,0-1 0,0 1-1,0 0 1,0 0 0,0 0 0,0 0 0,0 0 0,0 0-1,0 0 1,0 0 0,0-1 0,0 1 0,0 0-1,0 0 1,0 0 0,0 0 0,0 0 0,0 0 0,0 0-1,0 0 1,0-1 0,0 1 0,0 0 0,0 0 0,0 0-1,0 0 1,9-7-4498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4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0 10544,'0'0'2544,"-20"16"-1876,-235 198 1425,166-130-443,-82 100 0,135-143-564,37-41-1072,-1 0-1,0 0 1,0 0-1,0 0 0,0 0 1,0 0-1,1 0 0,-1 1 1,0-1-1,0 0 0,0 0 1,0 0-1,0 0 1,0 0-1,1 0 0,-1 0 1,0 0-1,0 0 0,0 0 1,0 0-1,0 0 1,0 1-1,0-1 0,0 0 1,1 0-1,-1 0 0,0 0 1,0 0-1,0 0 1,0 0-1,0 1 0,0-1 1,0 0-1,0 0 0,0 0 1,0 0-1,0 0 1,0 1-1,0-1 0,0 0 1,0 0-1,0 0 0,0 0 1,0 0-1,0 1 1,0-1-1,0 0 0,0 0 1,0 0-1,0 0 0,0 0 1,-1 0-1,1 1 1,0-1-1,0 0 0,0 0 1,0 0-1,0 0 0,0 0 1,0 0-1,0 0 0,-1 0 1,1 0-1,0 0 1,0 0-1,0 1 0,7-4-2447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11856,'0'0'1048,"81"4"-912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5416,'0'0'10979,"-10"6"-10607,-40 24 334,50-29-597,-1 0 1,1 0-1,0 0 0,-1 1 1,1-1-1,0 0 0,0 0 1,0 0-1,0 0 1,0 1-1,0-1 0,0 0 1,1 0-1,-1 0 1,0 0-1,1 0 0,-1 0 1,1 0-1,-1 0 0,1 0 1,-1 0-1,1 0 1,-1 0-1,2 1 0,27 0 140,-1-3 0,1 0-1,35-6 1,9-1 56,220 7 1442,-224 9-831,-52-10-569,-16 2-323,0 0 1,0-1-1,0 1 1,0 0-1,0 0 1,0 0-1,0 0 1,0 0-1,1 0 1,-1 0 0,0 0-1,0 0 1,0 0-1,0 0 1,0 1-1,0-1 1,0 0-1,0 1 1,2 0-1,-1-1-29,1 0 0,0 0 0,-1 0 0,1 0 0,0 0-1,-1-1 1,1 0 0,0 1 0,-1-1 0,1 0 0,-1 0 0,1-1-1,2-1 1,3 0-2935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7024,'0'0'15287,"-11"2"-14997,3-1-223,4-1-37,0 1 0,0-1-1,0 1 1,0 0 0,1 0-1,-1 1 1,0-1 0,1 1 0,-1 0-1,0 0 1,1 0 0,0 0-1,0 0 1,0 1 0,-5 4-1,-1 6 87,0 0 0,1 1 0,1 0 0,0 0 0,1 1 0,0 0 0,1 0 0,1 0-1,0 1 1,1-1 0,1 1 0,1 0 0,0 25 0,1-36-84,1 0 0,0 0-1,0 0 1,0-1 0,1 1 0,0 0 0,-1-1-1,2 0 1,-1 1 0,0-1 0,1 0 0,0 0 0,0 0-1,0 0 1,0-1 0,1 1 0,0-1 0,-1 0-1,1 0 1,0 0 0,0-1 0,1 1 0,-1-1-1,1 0 1,-1 0 0,1-1 0,8 3 0,-5-2-95,1 0 1,-1 0-1,1-1 1,-1 0 0,1-1-1,0 0 1,-1 0-1,1-1 1,-1 0-1,1-1 1,-1 0 0,1 0-1,-1 0 1,0-1-1,8-4 1,4-6-3353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32 6328,'0'0'9078,"-10"-2"-8462,-31-5-17,39 7-529,0 1 1,0-1 0,1 0-1,-1 1 1,0-1-1,1 1 1,-1 0 0,0 0-1,1-1 1,-1 1-1,1 0 1,-1 0-1,1 0 1,-1 1 0,1-1-1,0 0 1,0 1-1,0-1 1,-2 3 0,-4 3 242,-3 3-36,1 1 0,-1 0 0,2 0-1,-1 1 1,2 0 0,-1 0 0,2 1 0,0 0-1,-6 18 1,8-20-108,1 1 0,0-1 0,1 1 0,1 0 0,-1 0 0,2 0 0,0 0 0,0-1 0,1 1 0,1 0 0,4 20 0,-5-29-132,0-1 0,0 1 0,0 0 0,0 0 0,0 0 0,1-1 0,0 1 1,-1-1-1,1 1 0,0-1 0,0 1 0,0-1 0,0 0 0,1 0 0,-1 0 0,1-1 0,-1 1 0,1 0 0,0-1 0,-1 0 1,1 1-1,0-1 0,0 0 0,0 0 0,0-1 0,0 1 0,0-1 0,0 1 0,0-1 0,0 0 0,0 0 0,0-1 0,0 1 0,0 0 1,4-2-1,4-1 36,1 0 0,0-1 0,-1 0 0,0-1 0,0 0 1,0 0-1,15-12 0,-3 1 98,-2-2 0,0-1-1,-1 0 1,-1-2 0,0 0 0,25-40 0,-32 46 260,-9 15-143,-1 9-154,-2 6-106,2 0 0,0-1 0,1 1 0,0-1-1,1 0 1,1 1 0,0-2 0,1 1 0,0-1 0,1 1-1,1-2 1,0 1 0,0-1 0,2-1 0,-1 1 0,19 15-1,-25-25-16,0 0-1,0 0 0,0-1 0,0 1 0,0-1 0,0 0 0,1 0 0,-1 0 0,0 0 0,1-1 0,-1 1 0,1-1 0,-1 0 0,1 0 0,-1 0 0,0 0 0,1-1 0,5-1 0,-4 1 5,1-1 1,0 0-1,0 0 1,-1 0-1,1-1 1,-1 0 0,0 0-1,0 0 1,0-1-1,5-4 1,-1-1 36,0-1 0,0 0 0,-1 0-1,-1-1 1,0 0 0,0-1 0,-1 1 0,0-1 0,-1 0 0,-1-1 0,0 1 0,0-1-1,-1 0 1,-1 0 0,0 0 0,-1 0 0,0 0 0,-1 0 0,-1 0 0,0 0 0,0-1 0,-2 2-1,0-1 1,0 0 0,-7-16 0,9 25-13,-1-1-1,0 1 1,0 0-1,-1-1 1,1 1-1,-1 0 1,0 1-1,0-1 0,0 0 1,-1 1-1,1 0 1,-1 0-1,0 0 1,-5-4-1,8 7-40,1 0-1,0 0 1,-1 0-1,1-1 1,0 1-1,0 0 1,-1 0-1,1 0 1,0 0-1,-1 0 1,1 0-1,0 0 1,-1 0-1,1 0 1,0-1-1,-1 2 1,1-1-1,0 0 1,-1 0-1,1 0 1,0 0-1,-1 0 1,1 0-1,0 0 1,-1 0-1,1 0 1,0 1-1,-1-1 1,1 0-1,0 0 1,0 0-1,-1 1 1,1-1-1,0 0 1,0 0-1,-1 1 0,1-1 1,0 0-1,0 0 1,0 1-1,0-1 1,-1 0-1,1 1 1,0-1-1,0 0 1,0 1-1,0 0-36,-1 0-1,1 0 0,0 0 0,0 0 1,0 1-1,0-1 0,0 0 0,1 0 1,-1 0-1,0 0 0,0 0 0,1 0 1,0 2-1,17 18-3022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50 5920,'0'0'11729,"-4"10"-11363,-5 18-110,1 0 0,2 0-1,-4 32 1,-5 199 1097,-4 34 61,5-128-485,4-75 439,28-194 173,21-335-520,-29 297-743,11-62 186,-19 187-329,-1-32 0,-1 30 23,0 19-157,-1 0 0,1 0 0,0 0 0,0 0 1,0 0-1,0 0 0,0 0 0,0 0 0,0 0 0,0 0 0,0 0 0,0-1 1,0 1-1,0 0 0,0 0 0,0 0 0,0 0 0,0 0 0,0 0 1,0 0-1,0 0 0,0 0 0,0 0 0,0 0 0,1 0 0,-1-1 1,0 1-1,0 0 0,0 0 0,0 0 0,0 0 0,0 0 0,0 0 1,0 0-1,0 0 0,0 0 0,0 0 0,0 0 0,0 0 0,0 0 1,0 0-1,1 0 0,-1 0 0,0 0 0,0 0 0,0 0 0,0 0 1,0 0-1,0 0 0,0 0 0,0 0 0,0 0 0,0 0 0,0 0 1,0 0-1,1 0 0,-1 0 0,0 0 0,0 0 0,0 0 0,0 0 1,0 0-1,6 6 28,4 12-13,67 198 98,5 12 13,-77-214-117,5 12 31,0-1 0,2 0 0,1-1 0,1 0-1,16 21 1,-29-44-35,0 0 1,-1 0-1,1 0 0,0 0 0,0 0 0,0 0 1,0-1-1,-1 1 0,1 0 0,0-1 0,1 1 1,-1-1-1,0 1 0,0-1 0,0 1 0,0-1 1,2 1-1,-2-1 2,0-1 1,0 1-1,-1 0 1,1 0-1,0 0 1,0-1-1,-1 1 1,1 0-1,0-1 1,0 1-1,-1-1 1,1 1 0,0 0-1,-1-1 1,1 0-1,-1 1 1,1-1-1,-1 1 1,2-2-1,1-3 27,0-1 0,-1 1-1,1-1 1,-1 0 0,3-9 0,3-19 45,-1-1-1,4-54 1,-5-74 89,-2 35-13,0-53 230,-4 180-378,0 0 0,0 0-1,0 0 1,0 0 0,0-1 0,0 1-1,0 0 1,1 1 0,-1-1-1,0 0 1,1 0 0,-1 0-1,1 0 1,0-2 0,-1 3-6,1 0 1,-1 0-1,0 0 0,1 0 1,-1 0-1,0 0 1,1 0-1,-1 1 0,0-1 1,0 0-1,1 0 1,-1 0-1,0 0 0,1 0 1,-1 0-1,0 1 1,0-1-1,1 0 0,-1 0 1,0 0-1,0 1 1,0-1-1,1 0 0,-1 0 1,0 1-1,0-1 1,0 0-1,0 0 0,0 1 1,1-1-1,14 34 26,-13-31-38,84 251-72,11 24-20,-71-218 194,51 87 0,-76-147-100,-1 1-1,1-1 0,-1 0 0,0 1 1,1-1-1,-1 0 0,1 0 0,-1 1 1,1-1-1,-1 0 0,1 0 0,-1 0 1,1 0-1,-1 0 0,1 0 0,-1 1 1,1-1-1,-1 0 0,1-1 0,-1 1 1,1 0-1,-1 0 0,1 0 1,-1 0-1,1 0 0,-1 0 0,1-1 1,0 1-1,15-8-2418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09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10952,'0'0'2585,"14"0"-2044,188-15 1948,-154 9-1825,98-10 1126,-116 14-1308,0 2 1,57 7 0,91 28 2065,-152-23-1484,-18-7-72,-11-7 134,3 0-1295,-1 1 0,1-1 0,-1 0 0,1 0 0,0 0 0,0 0 0,0 0 0,0 0 0,0 0 0,0 0 0,0 0 0,1 0 0,0-1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4 266 6016,'0'0'4798,"0"-11"-4167,0-5-311,0-9 28,-3 7 3048,6 34-3006,-1 0 1,0-1-1,-1 1 0,-1 0 1,-2 16-1,1 7 80,14 149 1896,-8-132-1123,-5-55-1188,0 0 1,0 0-1,0 0 1,0-1-1,0 1 0,0 0 1,0 0-1,0 0 0,0 0 1,1 0-1,-1 0 1,0-1-1,1 1 0,-1 0 1,1 0-1,-1 0 1,1 1-1,4-15 662,3-32-207,-8 44-515,35-221 935,-23 165-530,37-104-1,-24 105-209,-23 51-162,1 1 0,-1 0 0,1-1 0,0 1-1,0 0 1,1 1 0,-1-1 0,1 1 0,7-7 0,-8 9-18,-1 0 0,1 0 0,0 1 0,-1-1 0,1 0 0,0 1 0,0 0 0,-1 0 0,1 0-1,0 0 1,0 0 0,-1 0 0,1 1 0,0-1 0,-1 1 0,1 0 0,0 0 0,-1 0 0,1 0 0,-1 0 0,1 1 0,-1-1-1,0 1 1,0-1 0,1 1 0,-1 0 0,3 3 0,4 4 14,-1 0-1,0 1 1,0 0 0,11 19-1,-2 1 64,-1 0 0,-2 2 0,0 0-1,-3 0 1,-1 1 0,-1 0 0,-1 1 0,2 36-1,-8-52 31,-1-15-86,-1 0 1,1 0 0,-1 0-1,0 0 1,0 1 0,0-1-1,-2 6 1,2-9-9,0 1 0,-1 0-1,1-1 1,0 1 0,-1 0 0,1 0 0,0-1 0,0 1 0,0 0-1,0 0 1,0-1 0,0 1 0,0 0 0,0 0 0,0-1 0,0 1 0,0 0-1,1 0 1,-1-1 0,0 1 0,0 0 0,1-1 0,-1 1 0,0 0-1,1-1 1,-1 1 0,1 0 0,0 0 0,0-1-263,0 0-1,0 0 1,0 0-1,0 0 1,0 0 0,0 0-1,0 0 1,0 0 0,0-1-1,0 1 1,0 0 0,0-1-1,0 1 1,0-1-1,0 1 1,0-1 0,0 1-1,1-2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9240,'0'0'4280,"-3"10"-3730,-6 14 5,-13 25-1,11-28-29,1 0 1,2 0-1,0 1 0,1 0 0,-4 23 0,10-40-388,1-1 0,0 1 0,1 0 0,-1 0 0,1-1 0,0 1 0,0 0 0,0-1 0,0 1 0,1-1 0,0 1 0,0-1 0,0 0 0,1 0 0,-1 0 0,1 0 0,0 0 0,0 0 0,7 5 0,-7-6-57,0-1 1,0 1-1,1-1 0,-1 0 1,0 0-1,1 0 1,0-1-1,-1 1 1,1-1-1,0 0 1,0 0-1,0 0 0,0 0 1,0-1-1,0 0 1,0 0-1,-1 0 1,1 0-1,0 0 0,0-1 1,0 0-1,0 0 1,0 0-1,4-2 1,1-1 31,0 0 0,-1-1 0,0 0 0,1 0 0,-1-1 0,-1 0 0,1-1 0,-1 0 0,-1 0 0,1 0 0,-1-1 0,7-11 0,-9 13-65,-1 0 0,0 0 1,-1 0-1,1 0 0,-1-1 0,0 1 0,-1-1 1,1 1-1,-1-1 0,0 0 0,-1 1 0,0-1 1,0 0-1,-1 0 0,1 1 0,-1-1 0,-1 0 1,-3-11-1,2 12 2,0 0 1,0 0 0,0 1-1,-1-1 1,0 1-1,0 0 1,0 0-1,-1 0 1,0 1-1,0 0 1,0 0 0,0 0-1,-1 0 1,1 1-1,-1 0 1,0 0-1,0 0 1,0 1-1,0 0 1,0 0 0,-14-2-1,15 3-36,0 1 0,-1-1 0,1 1 1,0 0-1,-1 0 0,1 0 0,0 1 0,0 0 0,-1 0 0,1 0 0,0 1 0,0 0 1,0 0-1,0 0 0,1 0 0,-1 1 0,0 0 0,1 0 0,0 0 0,0 0 0,0 1 1,0 0-1,0-1 0,1 1 0,0 1 0,-1-1 0,-2 6 0,5-7-52,0 0-1,0 1 1,0-1-1,0 1 1,0-1-1,1 0 0,-1 1 1,1 0-1,0-1 1,0 1-1,0-1 1,1 1-1,-1-1 1,1 1-1,0-1 1,1 4-1,9 15-3666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4 257 7528,'0'0'11585,"-1"-12"-11081,0-2-348,1 9-94,-1-1-1,1 1 1,0-1-1,0 1 0,0-1 1,1 1-1,0 0 0,0-1 1,1 1-1,-1 0 1,1 0-1,3-6 0,2-5 273,2 0-1,0 0 0,1 1 0,12-15 1,-18 25-207,0 0 0,1 0 0,-1 1 1,1-1-1,0 1 0,1 0 0,-1 0 0,1 1 1,0 0-1,0 0 0,0 0 0,0 1 1,0-1-1,10-1 0,-15 4-89,1 0 1,0 0-1,0 0 0,-1 0 1,1 0-1,0 1 0,-1-1 1,1 1-1,0-1 0,-1 1 1,1-1-1,0 1 0,-1 0 1,1 0-1,-1 0 0,1 0 1,-1 0-1,0 0 0,1 0 1,-1 0-1,0 1 0,0-1 1,0 0-1,0 1 0,0-1 1,0 1-1,0-1 0,0 1 1,0 2-1,3 5 70,-1 1 0,0 0 0,4 18 0,-6-21-75,21 170 591,-16-115-256,17 82-1,-22-137-318,1-1 0,0 1-1,1 0 1,-1-1-1,1 0 1,1 1-1,-1-1 1,1-1 0,0 1-1,0 0 1,1-1-1,7 7 1,-9-9-25,1-1 1,-1 0 0,0 0 0,1 0-1,-1 0 1,1 0 0,-1-1-1,1 0 1,0 0 0,0 0-1,0 0 1,-1 0 0,1-1 0,0 0-1,0 0 1,0 0 0,0 0-1,0 0 1,0-1 0,0 0-1,-1 0 1,1 0 0,5-2-1,0-1 23,0-1-1,1 1 1,-2-2 0,1 1-1,-1-1 1,0-1-1,0 1 1,0-1-1,-1-1 1,0 1-1,-1-1 1,0 0-1,0-1 1,-1 0-1,0 0 1,0 0-1,-1 0 1,5-15-1,3-16 87,-2 0 0,-2-1 0,4-55 0,-2 16 90,-8 68-151,0 0 0,0 0 0,2 1 0,-1-1 0,1 1 0,8-15 0,-11 23-57,1 0 0,0 1 0,-1 0 1,1-1-1,0 1 0,0 0 0,1 0 1,-1 0-1,0 0 0,1 0 0,-1 0 1,1 1-1,-1-1 0,1 1 0,0 0 1,0 0-1,0 0 0,-1 0 0,1 0 0,0 1 1,0-1-1,0 1 0,0 0 0,0 0 1,0 0-1,0 0 0,0 0 0,0 1 1,0-1-1,4 2 0,28 9 62,0 2 0,-1 1 0,37 22 0,15 6 135,-78-39-195,0-1 0,1 0 0,-1 0 0,1 0-1,-1-1 1,1 0 0,-1-1 0,10 0 0,-14 0-713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10952,'0'0'7215,"4"12"-6399,1 2-553,-1-1 0,0 1 0,-1-1 0,0 1 0,0 25 0,-3 197 4598,4-218-3712,-4-18-1206,0 1 1,0-1-1,0 0 1,0 0-1,0 1 1,1-1-1,-1 0 1,0 0-1,0 0 1,0 1-1,0-1 1,1 0-1,-1 0 1,0 0-1,0 1 0,1-1 1,-1 0-1,0 0 1,0 0-1,1 0 1,-1 0-1,0 0 1,0 0-1,1 0 1,-1 0-1,0 1 1,0-1-1,1 0 1,-1 0-1,0 0 1,1 0-1,-1-1 1,0 1-1,0 0 1,1 0-1,-1 0 1,0 0-1,0 0 1,1 0-1,-1 0 1,0 0-1,0-1 1,1 1-1,-1 0 0,0 0 1,0 0-1,0 0 1,1-1-1,-1 1 1,0 0-1,0 0 1,0-1-1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55 122 5624,'0'0'11038,"-10"-10"-10525,-27-29-5,36 39-468,1 0-1,-1-1 0,1 1 0,0 0 1,-1 0-1,1-1 0,0 1 0,-1 0 0,1 0 1,0-1-1,-1 1 0,1 0 0,0-1 1,-1 1-1,1-1 0,0 1 0,0 0 0,0-1 1,-1 1-1,1-1 0,0 1 0,0-1 1,0 1-1,0 0 0,0-1 0,0 1 0,0-1 1,0 0-1,3 2 267,-3-1 152,4-1 398,12-2-593,0 1 1,1 0 0,-1 1 0,0 1-1,17 2 1,10-1 56,245-8 1146,-144-4-895,27-1 104,-153 11-430,0 0 0,0-1 1,0-1-1,-1-1 0,31-11 0,-41 14-324,-7 4 87,-9 7-3201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9440,'0'0'6600,"12"-5"-5915,26-8-82,0 2 0,1 1 0,63-7 0,158 5 2189,-232 16-2636,-20-3-2679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6128,'0'0'13977,"12"-1"-13720,206-20 996,-147 19-685,0 2 0,93 12 0,-97-10 7,-37-2-2978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3208,'0'0'3584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3408,'0'0'21777,"-7"11"-21499,-3 5-120,0 0-1,1 1 1,1 0 0,0 0-1,2 0 1,0 1 0,1 0-1,-6 38 1,11-47-39,0 0 0,0 1 1,1-1-1,0 0 0,0 0 1,1 0-1,1 0 0,5 15 0,-5-18-42,0 0-1,0-1 1,1 1-1,0-1 1,0 0-1,0 0 1,1 0-1,-1 0 0,1-1 1,0 0-1,1 0 1,-1 0-1,7 3 1,-7-5-18,0 0 0,0-1 0,1 1 0,-1-1 0,1-1 0,-1 1 0,1-1 0,0 1 0,-1-2 0,1 1 0,-1-1 0,6-1 0,-5 2-21,10-6 294,-4 2-1001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2 105 7632,'0'0'4448,"0"-10"-3463,-1-5-613,2-34 1220,-1 48-1365,0-1 1,0 1-1,0 0 1,1-1-1,-1 1 1,0 0-1,1 0 0,-1-1 1,1 1-1,-1 0 1,1 0-1,0 0 1,-1-1-1,1 1 0,0 0 1,0 0-1,0 0 1,0 0-1,0 0 1,1 0-1,13-4 1104,-2 5-3653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15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416 112 5824,'0'0'7160,"-11"-5"-6858,4 2-249,-2-2 95,0 0 1,0 1 0,0 0 0,-1 1 0,1 0 0,-1 1 0,-18-3 0,13 5 187,0 2 0,0 0 0,0 0 0,0 1 0,1 1 0,-18 7 0,24-7-124,0 0 1,0 0-1,1 1 1,-1 0-1,1 1 0,0 0 1,1 0-1,-1 0 0,1 1 1,-7 9-1,4-2 137,1 0 0,0 1-1,1 0 1,-9 26 0,3-9 174,8-20-330,0 1-1,1 0 0,1 0 1,-3 14-1,0 13 232,2-17-175,1-1 0,2 1-1,0 38 1,2-8 97,-1-35-69,3 36 0,-3-49-196,1 1 0,1-1 0,-1 0-1,1 0 1,0 0 0,0 0 0,0 0 0,1 0 0,-1 0-1,8 8 1,-10-13-78,8 10 235,1 0 1,17 15 0,-21-22-188,0 0 0,0 0 0,1 0 1,-1 0-1,1-1 0,-1 0 1,1 0-1,10 2 0,-5-2-8,0-1 0,0 0 1,0-1-1,1 0 0,-1 0 0,12-3 0,70-18 260,-55 11-162,-10 3-54,3 1 32,-1-2 0,0-1-1,45-21 1,-58 22-59,46-28 233,-45 24-221,-6 4-34,-1 1-1,0-1 1,0-1-1,-1 0 1,0 0 0,13-18-1,-15 17 0,-1-1 0,-1 0 0,0 0 0,0-1 0,-1 0 0,-1 0 0,0 0 0,3-19 0,-4 14 13,-2-1 0,0 0-1,-1 0 1,0 0-1,-6-27 1,4 32 1,0 0 1,-1 0-1,0 0 1,-1 1-1,-1-1 0,0 1 1,0 0-1,-1 0 1,-1 1-1,0 0 1,-14-17-1,17 24-21,0 0-1,-1 1 1,1 0-1,-1-1 1,-7-2 0,-13-11 80,22 15-92,-2-3 7,-1 0 0,0 0 1,0 1-1,0 0 0,0 0 0,-1 1 0,1-1 0,-1 1 1,0 1-1,0-1 0,-9-1 0,-23 2 215,-69-15 0,105 16-254,-1 0 0,0 0 0,0 0 0,0-1-1,1 1 1,-1-1 0,0 0 0,1 0 0,0-1 0,0 1 0,-1-1-1,1 1 1,1-1 0,-4-4 0,6 7-78,-1-1-1,1 0 1,0 0 0,0 0 0,-1 0-1,1 1 1,0-1 0,0 0-1,0 0 1,0 0 0,0 0-1,0 0 1,0 0 0,1 1-1,-1-1 1,0 0 0,0 0-1,1 0 1,-1 0 0,0 1 0,1-2-1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6632,'0'0'8897,"5"12"-8297,0 1-410,0 2 0,-1-1 0,0 0 0,-1 1 0,2 20 0,55 425 4778,-44-397-2991,-14-56-1807,-1-5-98,-1-1 0,1 1 0,-1-1 0,0 1 0,0 0 0,1-1 1,-1 1-1,0 0 0,0-1 0,0 1 0,-1 0 0,1-1 1,0 1-1,-1 2 0,0-1-9,0 1-1,-1-1 1,1 1 0,0-1-1,-1 0 1,0 0 0,1 0-1,-1 0 1,-1 0 0,1 0-1,-5 5 1,-11 26 336,18-33-375,-1 1 0,0-1 0,1 1 0,-1-1 1,1 1-1,0-1 0,0 1 0,-1 0 1,1-1-1,0 1 0,0-1 0,1 1 0,-1 0 1,0-1-1,1 4 0,-1-4-10,1-1 0,-1 1 0,0 0 0,0 0-1,1 0 1,-1 0 0,0 0 0,1-1 0,-1 1 0,1 0 0,-1 0 0,1-1-1,-1 1 1,1 0 0,0-1 0,-1 1 0,1 0 0,0-1 0,0 1 0,-1-1-1,1 1 1,0-1 0,0 0 0,0 1 0,0-1 0,-1 0 0,2 1-1,-1-3 18,0 0 0,-1 0 0,1 0 0,-1 0 0,0 0-1,0 0 1,0 0 0,0 0 0,0 0 0,0-3 0,0 1-17,-9-125 262,0-1-32,9 123-233,0 1-1,1-1 1,0 0 0,1 1 0,-1 0-1,1-1 1,1 1 0,-1 0 0,1 0-1,0 0 1,0 1 0,1-1 0,-1 1-1,1-1 1,1 1 0,-1 1 0,8-8-1,4-1 7,0 1-1,1 0 1,1 1-1,25-11 1,-33 17-12,0 1-1,0 1 1,1 0 0,0 0 0,19-2 0,-24 4 1,0 1 1,0-1 0,0 1 0,0 1 0,0-1 0,-1 1 0,1 0 0,0 0 0,0 1 0,-1-1 0,1 1 0,7 4-1,-11-5-2,1 1 1,-1-1-1,0 1 0,0 0 0,1 0 0,-1 0 0,0 0 0,-1 0 0,1 1 0,0-1 0,-1 0 0,1 1 0,-1-1 0,0 1 0,0 0 0,0-1 0,0 1 0,0 0 0,0 0 0,-1-1 0,1 1 0,-1 0 0,0 0 0,0 0 0,0 0 0,0 0 0,-1-1 0,0 6 0,-1-3 4,0 0 0,0 0 0,0 0 0,0 0 1,-1 0-1,0 0 0,0-1 0,0 1 0,0-1 0,-1 0 1,0 0-1,0 0 0,0-1 0,-7 6 0,-7 3 45,1-1 0,-1-1 1,-1-1-1,0 0 0,0-1 0,-34 9 0,44-15-35,16-2-12,14 2-1,144 45 276,-134-35-115,-1 0 0,0 2 0,35 22 1,-50-23-29,-14-11-104,1 0-1,0 0 0,-1 0 0,1 0 0,0-1 0,0 1 0,1-1 0,-1 1 1,0-1-1,0 0 0,1 0 0,2 1 0,-25-19-1910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18695,'0'0'3056,"10"-3"-2117,32-8-8,-38 11-791,-1-1 0,0 1 0,1-1 0,-1 1 0,1 0 0,-1 0 0,1 1 0,-1-1 0,1 1 0,-1 0 0,0 0 0,1 0 0,-1 0 0,0 0 0,0 1 0,0 0 1,5 2-1,-3 0 40,0 1 1,0-1 0,0 1 0,-1 0 0,0 0-1,8 11 1,-3 1-28,-1 0 0,0 1 0,-1 0 0,6 25 0,-1-6 19,-6-15-24,-1 1 0,-1 0-1,1 28 1,-2-17 88,-2-32-202,-1 1-1,0-1 1,0 0 0,0 1-1,0-1 1,0 1-1,0-1 1,-1 0 0,1 1-1,-1-1 1,1 0 0,-1 1-1,-2 2 1,3-4-19,-1-1 1,1 1-1,-1-1 1,0 1-1,1-1 1,-1 1-1,0-1 1,1 1-1,-1-1 1,0 0-1,1 0 1,-1 1-1,0-1 1,0 0-1,1 0 1,-1 0-1,0 0 1,0 0-1,1 0 1,-1 0-1,0 0 1,0 0-1,0 0 1,1 0-1,-1 0 0,0 0 1,0-1-1,1 1 1,-2-1-1,-19-11-4311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8336,'0'0'7678,"7"15"-7157,-4-7-441,1 2 28,0 1-1,0 0 1,-1-1-1,-1 1 1,1 0 0,-2 0-1,0 1 1,0 18-1,-6 32 680,-2 79 3401,7-148-3500,1-13-259,6-35-1,0 7-158,-4 13-52,14-102 416,-14 121-515,1 0 0,0 0-1,2 1 1,0 0 0,0 0 0,13-20 0,-11 24-44,0 0 0,1 0 1,1 1-1,0 1 1,0 0-1,1 0 0,0 1 1,15-9-1,-24 15-64,0 1-1,0 0 1,0 0-1,1 0 1,-1 0-1,0 0 0,0 1 1,1-1-1,-1 1 1,0-1-1,1 1 1,-1 0-1,1 0 1,-1 0-1,0 0 1,1 0-1,-1 1 1,0-1-1,1 1 1,-1-1-1,0 1 1,1 0-1,-1 0 0,0 0 1,0 0-1,0 0 1,0 1-1,0-1 1,0 1-1,0-1 1,-1 1-1,1 0 1,0-1-1,-1 1 1,0 0-1,3 4 1,4 7 32,-1 0 1,0 0 0,-1 1 0,7 23 0,-10-27-16,5 16 67,-1 1 0,-1 0 0,3 40 0,-4 85 411,-2-43-8,-1-47 262,-2-62-759,0 0 1,0-1 0,0 1-1,0 0 1,0 0 0,0 0-1,0 0 1,0 0 0,0 0-1,0 0 1,0 0-1,0 0 1,0 0 0,0 0-1,1 0 1,-1-1 0,0 1-1,0 0 1,0 0 0,0 0-1,0 0 1,0 0-1,0 0 1,0 0 0,0 0-1,0 0 1,0 0 0,0 0-1,0 0 1,0 0 0,1 0-1,-1 0 1,0 0-1,0 0 1,0 0 0,0 0-1,0 0 1,0 0 0,0 0-1,0 0 1,0 0 0,0 0-1,0 0 1,1 0 0,-1 0-1,0 0 1,0 0-1,0 0 1,0 0 0,0 0-1,0 0 1,0 0 0,0 0-1,0 0 1,0 0 0,0 0-1,0 0 1,0 0-1,1 0 1,-1 0 0,0 0-1,0 0 1,0 1 0,0-1-1,0 0 1,0 0 0,0 0-1,0 0 1,5-7-340,-4 6 273,6-6-3816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68 9344,'0'0'5973,"-6"10"-5377,4-7-584,-6 10 307,0 0 0,2 0 0,-9 22 0,13-30-191,1 0-1,-1 0 1,1 0-1,1 1 1,-1-1-1,0 0 1,1 0-1,0 1 1,1-1-1,-1 0 1,1 0-1,0 1 1,0-1-1,1 0 1,-1 0-1,3 5 1,-2-6-43,0-1 0,0 0-1,0 0 1,1 0 0,-1 0 0,0-1 0,1 1 0,0 0 0,0-1 0,0 0 0,0 0 0,0 0 0,0 0 0,0 0-1,1-1 1,-1 1 0,1-1 0,-1 0 0,1 0 0,0 0 0,-1-1 0,1 1 0,0-1 0,-1 0 0,1 0 0,0 0-1,-1 0 1,1-1 0,0 1 0,6-3 0,1 0 28,-1 0 1,-1-1-1,1 0 0,0 0 1,-1-1-1,0-1 0,0 1 0,-1-1 1,1-1-1,7-7 0,-11 9-46,0-1-1,0 0 1,0 1 0,0-2-1,-1 1 1,0 0-1,5-13 1,-7 15-28,-1 0 0,0 0 0,0 0 1,-1-1-1,1 1 0,-1 0 0,0 0 1,0 0-1,0-1 0,-1 1 0,1 0 0,-1 0 1,0 0-1,0 0 0,-4-8 0,1 3 57,0 0-1,-1 0 1,0 0 0,-11-14-1,14 20-65,-1 0 1,1 0-1,-1 0 0,0 1 0,0 0 1,0-1-1,0 1 0,-1 0 0,1 0 0,0 1 1,-1-1-1,1 1 0,-1 0 0,0 0 0,-6-2 1,2 2 31,0 0 1,-1 1-1,1 0 1,0 0-1,0 0 1,0 1 0,-1 0-1,1 1 1,0 0-1,0 0 1,1 1-1,-1 0 1,0 0 0,-12 8-1,5 0 44,11-10-98,1 1 1,-1 1-1,1-1 0,0 0 1,0 1-1,0 0 1,0 0-1,0 0 1,0 0-1,1 0 0,-4 6 1,6-9-28,0 1 0,0-1 0,0 0 0,0 1 0,0-1 0,1 1 1,-1-1-1,0 0 0,0 0 0,0 1 0,0-1 0,1 0 0,-1 1 0,0-1 0,0 0 1,1 0-1,-1 1 0,0-1 0,0 0 0,1 0 0,-1 1 0,0-1 0,1 0 0,-1 0 0,0 0 1,1 0-1,-1 0 0,0 0 0,1 1 0,-1-1 0,1 0 0,-1 0 0,0 0 0,1 0 0,-1 0 1,0 0-1,1 0 0,-1-1 0,0 1 0,1 0 0,-1 0 0,0 0 0,1 0 0,-1 0 0,1-1 1,19-4-493,2-3-3028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5720,'0'0'11062,"12"9"-10325,2 3-486,-7-6-105,0 0 0,1-1 0,0 0 0,-1 0 0,2 0 0,-1-1 0,15 5 0,-7-3 208,0-1-1,0 0 1,0-1-1,0-1 1,0-1 0,1 0-1,-1-1 1,1-1-1,18-2 1,-25 1-189,8-1 586,36-8 0,-49 9-645,0 0 0,0-1 1,-1 0-1,1 0 0,-1 0 0,1-1 0,-1 0 0,0 1 0,0-1 0,0-1 0,-1 1 0,5-5 1,-7 6-59,1 0 1,-1 0 0,0 0-1,-1 0 1,1 0 0,0-1 0,0 1-1,-1 0 1,0 0 0,1-1 0,-1 1-1,0 0 1,0 0 0,0-1-1,0 1 1,-1-3 0,-9-37 420,7 34-376,1 1-18,0 0 1,-1 0-1,0 0 0,0 0 1,0 0-1,-7-8 0,7 12-41,1 0-1,-1 0 0,0 1 0,0-1 0,0 1 1,0 0-1,0 0 0,0 0 0,-1 1 0,1-1 1,0 1-1,-1-1 0,0 1 0,-6-1 0,4 1 4,-1 0-1,1 0 1,0 1-1,-1 0 1,1 0-1,0 0 1,-1 1-1,1 0 1,-9 2-1,0 3 37,1 0 0,-22 11-1,26-11-48,-1-1 5,4-2-4,-1 1 0,1-1 1,0 1-1,0 0 0,1 1 0,0 0 1,-1 0-1,1 0 0,1 1 1,-1 0-1,1 0 0,0 0 0,-5 10 1,2-1 38,0 1 0,1 0 0,1 0 0,0 1 0,1-1 0,-4 29 0,8-37-26,0-1 1,1 1 0,0-1 0,0 1 0,1 0 0,0-1-1,0 1 1,1-1 0,0 1 0,0-1 0,1 0-1,-1 0 1,2 0 0,-1 0 0,1 0 0,0-1 0,9 11-1,-4-7 31,0-1 0,1 0 0,1 0 0,0-1-1,0 0 1,0-1 0,1 0 0,0-1 0,0 0-1,25 7 1,-20-8 37,0-1-1,1-1 0,-1-1 0,1-1 0,-1 0 1,1-1-1,34-4 0,-40 2-106,-1 1 1,1 0-1,0 1 0,0 0 1,22 3-1,-21-4-541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42 6928,'0'0'11778,"-10"-7"-11286,-33-20-13,42 27-451,0-1 1,1 1 0,-1-1-1,0 1 1,0-1-1,0 1 1,1-1 0,-1 1-1,0 0 1,0 0-1,0-1 1,0 1 0,0 0-1,0 0 1,0 0-1,1 0 1,-1 0 0,0 0-1,0 0 1,0 0-1,0 0 1,0 1 0,0-1-1,0 0 1,1 0 0,-1 1-1,0-1 1,0 1-1,0-1 1,1 1 0,-1-1-1,0 1 1,1-1-1,-1 1 1,0 0 0,-5 4 295,-5 1-94,0 1 0,1 0 0,0 1 0,0 0 0,1 1 0,0 0 0,0 0 0,1 1 0,0 0 0,1 0 0,0 1 0,1-1 0,0 2 0,1-1 0,0 1 0,-4 15 0,2-5-53,2 0 0,0 1 0,2 0 0,0-1 1,2 2-1,0-1 0,2 0 0,3 24 0,-3-41-132,0 0 0,1 0 0,0-1 0,0 1 0,1 0-1,-1-1 1,1 1 0,0-1 0,1 0 0,-1 0 0,1 0 0,0-1-1,0 1 1,1-1 0,-1 0 0,1 0 0,9 6 0,1-2 34,-1 0 0,1 0 0,0-2 0,1 0 1,22 6-1,-22-8-25,0-1 0,0-1-1,0 0 1,0-1 0,0-1 0,0-1 0,0 0 0,18-3 0,-3-3 78,1-1 0,-1-2 1,30-13-1,-51 19-81,-1 0-1,0 0 0,0 0 1,-1-1-1,1-1 0,-1 1 0,0-1 1,0-1-1,-1 1 0,0-1 0,0-1 1,-1 1-1,0-1 0,0 0 1,-1-1-1,6-11 0,-6 9 4,0-1 0,-1 0 0,0 0 0,-1 0 1,0-1-1,-1 1 0,-1-1 0,0 1 0,-1-1 0,0 1 0,-1-1 0,0 0 0,-1 1 0,0 0 1,-1-1-1,-1 1 0,1 0 0,-2 0 0,0 1 0,0-1 0,-1 1 0,-1 0 0,0 1 0,0 0 1,-11-12-1,7 13-27,-1 0 0,0 0 0,0 2 1,-1-1-1,0 1 0,0 1 0,0 1 1,-1 0-1,0 0 0,0 1 0,0 1 1,-1 0-1,-26 0 0,12 2-7,-60 1 65,78 1-70,1 0 0,-1 1 1,0 1-1,0 0 0,1 0 1,-12 6-1,15-6-14,1 0-8,-1 0 0,1 0 1,-1 1-1,-9 6 1,16-9-13,-1-1 1,0 1 0,1-1-1,-1 1 1,1 0-1,-1-1 1,0 1 0,1-1-1,-1 1 1,1 0-1,0 0 1,-1-1 0,1 1-1,0 0 1,-1 0-1,1-1 1,0 1-1,0 0 1,0 0 0,-1 0-1,1-1 1,0 1-1,0 0 1,0 0 0,1 0-1,-1 0 1,0-1-1,0 1 1,0 0 0,0 0-1,1 0 1,-1-1-1,0 1 1,1 0 0,-1-1-1,1 1 1,-1 0-1,1 0 1,-1-1 0,1 1-1,-1-1 1,1 1-1,0-1 1,-1 1 0,1-1-1,0 1 1,-1-1-1,1 1 1,0-1 0,0 0-1,1 1 1,2 1-61,1 1 1,0-1-1,0-1 1,0 1-1,0-1 1,1 0-1,-1 0 1,0 0-1,6 0 1,42-3-3168,-47 2 1908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7832,'0'0'14697,"2"10"-14256,57 488 2806,-35-319-1987,-3-36 222,-19-134-1322,-2 1 0,1 0 0,-1 0 0,-1 0 0,0 0 0,-2 11 0,0 22-61,14-43-5322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8840,'0'0'7670,"1"11"-6902,6 232 3903,-7-234-4484,1 21 1178,-1-30-1335,0 1 0,0-1 0,1 1 0,-1-1 0,0 1 0,0 0 0,0-1 0,0 1 0,1-1 0,-1 1-1,0-1 1,1 0 0,-1 1 0,0-1 0,1 1 0,-1-1 0,0 0 0,1 1 0,-1-1 0,1 0-1,-1 1 1,1-1 0,-1 0 0,1 1 0,-1-1 0,1 0 0,-1 0 0,1 0 0,-1 0 0,1 0 0,-1 1-1,1-1 1,0 0 0,-1 0 0,1 0 0,-1 0 0,1-1 0,-1 1 0,1 0 0,-1 0 0,1 0-1,-1 0 1,1 0 0,0-1 0,9-3 35,-1-1 0,0 0 0,-1 0 0,16-12-1,3-7-3274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75 107 5320,'0'0'5453,"-10"-4"-4801,-30-10 28,16 1 3501,24 13-4109,1 0 0,-1 0 1,0 0-1,0 0 0,1 0 0,-1 0 0,0-1 0,0 1 1,1 0-1,-1 0 0,0 0 0,0 0 0,0 0 0,1-1 0,-1 1 1,0 0-1,0 0 0,0 0 0,0-1 0,1 1 0,-1 0 1,0 0-1,0-1 0,0 1 0,0 0 0,0 0 0,0-1 0,0 1 1,0 0-1,0 0 0,1-1 0,-1 1 0,3-8 1894,0 4-1128,-3 4-820,0 0 0,0-1 0,0 1 0,0 0 0,1-1 0,-1 1 0,0-1 0,0 1 0,1 0 0,-1 0 0,0-1 0,1 1 0,-1 0 0,0 0 0,1-1 0,-1 1 0,0 0 0,1 0 0,-1 0 0,0-1 0,1 1 0,-1 0 0,1 0 0,-1 0 0,28-8 270,0 1 1,0 1 0,33-1-1,-1-1 39,-18 1-59,0 3-1,0 1 1,0 2 0,0 2 0,63 9 0,-21 3 254,84 18 866,-159-29-1235,16 8 471,-25-12-239,0 0-8,-6 6-639,-3-7-1379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23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0 319 5520,'0'0'13481,"12"-9"-13057,-5 4-361,21-17 485,36-34 1,-57 48-299,1 1 0,-1 0 0,2 0 0,-1 1 0,1 0 0,0 0 0,13-5 0,-21 10-206,0 1 0,0-1 1,0 1-1,0 0 0,0 0 0,0-1 1,0 1-1,0 0 0,0 0 1,0 0-1,0 0 0,0 0 1,0 1-1,0-1 0,0 0 0,0 0 1,1 1-1,-1-1 0,-1 0 1,1 1-1,0-1 0,0 1 1,0 0-1,1 0 0,0 1 11,0 0-1,-1 0 1,0 0 0,1 0-1,-1 0 1,0 0 0,0 0-1,0 0 1,0 1 0,1 2-1,0 6 53,0-1 0,-1 0 0,0 0-1,0 11 1,-2 24 129,0-16-58,2 0 0,6 49 1,-6-69-144,0-5-5,-1-1-1,1 1 1,0 0-1,0-1 1,0 1 0,1-1-1,1 5 1,-2-7-20,0 0-1,-1 0 1,1-1-1,0 1 1,0 0-1,0 0 1,0 0-1,0-1 1,0 1-1,1 0 1,-1-1-1,0 1 1,0-1-1,0 0 1,0 1-1,1-1 1,-1 0-1,0 0 1,0 1 0,1-1-1,-1 0 1,0 0-1,0-1 1,1 1-1,-1 0 1,2-1-1,7-1 32,1-1-1,-1 0 1,0-1-1,0 0 1,-1 0-1,1-1 1,-1-1-1,0 0 1,0 0-1,0 0 0,14-16 1,-9 7 29,0 0-1,-1-1 1,0-1 0,-1 0-1,11-24 1,-17 29-43,-1 0-1,-1 0 1,0-1 0,-1 1-1,3-17 1,3-66 178,-7 62-90,-1 24-92,-2 7 5,1 0-1,1 1 1,-1-1-1,0 0 1,0 0-1,0 1 1,1-1-1,-1 0 1,1 0-1,1-2 0,-1 3-15,0 1-1,-1-1 0,1 1 0,0-1 0,0 1 1,0-1-1,0 1 0,0 0 0,0-1 0,0 1 0,-1 0 1,1 0-1,0 0 0,0 0 0,0 0 0,0 0 1,0 0-1,0 0 0,0 0 0,0 0 0,0 1 0,0-1 1,0 0-1,0 0 0,1 1 0,32 15 181,-31-13-174,1-1 0,0 0 0,0 0 0,0 0 0,0-1 0,0 1 0,0-1 0,0 0 0,0 0 0,1 0 0,-1-1 0,7 1-1,11-5-42,0-1-1,-1-1 0,1-1 0,-1 0 0,23-13 0,-16 8-157,22-10-3616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 7936,'0'0'8741,"-8"12"-7985,3-3-595,-52 93 1736,54-95-1677,0 0 0,0 0 0,1 1-1,0-1 1,1 1 0,0 0 0,0-1-1,0 1 1,1 0 0,0-1-1,2 11 1,-1-14-149,-1-1 0,1 0 0,0 1 0,0-1 0,0 0 1,1 0-1,-1 0 0,1 0 0,-1 0 0,1 0 0,0 0 0,0-1 0,0 1 0,1-1 0,-1 1 0,0-1 0,1 0 0,0 0 0,0 0 0,-1 0 0,1-1 1,0 1-1,0-1 0,0 1 0,1-1 0,-1 0 0,5 1 0,0-1 21,0-1-1,1 1 1,-1-1 0,0-1 0,0 1-1,1-1 1,-1-1 0,0 1 0,0-2-1,0 1 1,-1-1 0,1 0 0,-1 0-1,11-7 1,-12 6-483,0 0 0,-1 0 0,0 0 0,0 0 0,0-1 0,0 0 0,-1 0 0,0 0 0,0-1 0,5-8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12864,'0'0'680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7232,'0'0'6918,"4"13"-6275,-3-12-632,4 17 239,-1-1 1,0 1 0,-1 0-1,1 29 1,31 517 5123,-23-435-3432,-12-111-1569,0-16-256,0 0-1,-1 1 0,1-1 0,0 0 0,0 1 0,1-1 0,-1 1 0,0-1 0,1 0 0,-1 1 0,1-1 0,0 0 0,0 0 0,1 3 0,-5-7 724,0-7-510,-3-25-195,2 0 1,1 0-1,1-1 1,2 1 0,2-1-1,6-38 1,-6 63-102,0 0 0,0 0 1,1 0-1,1 0 0,0 0 0,0 1 1,1 0-1,0 0 0,0 0 0,12-13 1,-13 17-27,1 0 1,-1 1-1,1 0 1,0 0-1,1 0 0,-1 1 1,1 0-1,0 0 1,-1 0-1,1 1 1,0-1-1,1 2 1,-1-1-1,0 1 1,1-1-1,-1 2 1,13-1-1,-16 1-10,0 0-1,0 0 0,-1 1 1,1-1-1,0 1 1,0 0-1,-1 0 1,1 0-1,0 0 0,-1 0 1,1 0-1,-1 1 1,0-1-1,1 1 1,-1 0-1,0-1 0,0 1 1,0 0-1,0 0 1,0 1-1,-1-1 0,1 0 1,-1 1-1,1-1 1,-1 1-1,0-1 1,0 1-1,0 0 0,0-1 1,0 1-1,-1 0 1,1-1-1,-1 1 1,0 0-1,0 0 0,0 0 1,0 0-1,0-1 1,0 1-1,-1 0 1,0 0-1,1-1 0,-3 5 1,1-1 2,-1 0-1,0-1 1,-1 1 0,1-1 0,-1 0 0,0 0 0,0 0-1,-1-1 1,1 1 0,-1-1 0,0 0 0,0-1 0,-1 1-1,1-1 1,-1 0 0,1 0 0,-1 0 0,0-1 0,0 0-1,0-1 1,-1 1 0,1-1 0,-8 1 0,-40 8 80,54-10-77,-1 0 0,1 0 0,0 0 0,0 0 0,-1 0 0,1 0-1,0 0 1,0 0 0,0 1 0,-1-1 0,1 0 0,0 0 0,0 0 0,0 0 0,-1 0 0,1 1 0,0-1 0,0 0 0,0 0 0,0 0 0,-1 1 0,1-1 0,0 0 0,0 0 0,0 0 0,0 1-1,0-1 1,0 0 0,0 0 0,0 1 0,0-1 0,0 0 0,0 0 0,0 1 0,0-1 0,0 0 0,0 1 0,5 12 54,17 19-18,-14-23-15,117 149 398,-104-141-206,-20-16-208,-1-1 0,1 1 0,-1-1 0,1 1-1,0-1 1,-1 0 0,1 1 0,0-1 0,-1 0-1,1 0 1,0 1 0,0-1 0,-1 0 0,1 0-1,0 0 1,0 0 0,-1 0 0,1 0 0,0 0-1,0 0 1,-1 0 0,1-1 0,0 1 0,-1 0 0,1 0-1,0-1 1,0 1 0,-1 0 0,1-1 0,-1 1-1,1 0 1,0-1 0,0 0 0,-1-1-190,1 0-1,-1 0 1,0 1 0,0-1 0,0 0 0,0 0 0,0 0-1,0 0 1,-1 1 0,1-1 0,-1 0 0,0-3-1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6224,'0'0'11294,"11"11"-10629,-7-7-595,12 12 236,-1 0 0,0 2 1,15 24-1,3 12 1111,42 96 1,-70-136-1187,-1 0 1,0 0-1,-1 0 0,-1 0 1,0 0-1,0 16 1,-6 84 1476,3-102-1454,-1 1 1,-1-1-1,0-1 1,0 1 0,-1 0-1,-10 18 1,3-8 216,-2-1-1,-19 24 1,25-38-303,-2 5 123,8-11-277,1-1 0,0 1 0,0-1 0,-1 1 0,1-1 0,0 1 0,-1-1 0,1 1 0,0-1 0,-1 1 0,1-1 0,-1 0 0,1 1-1,-1-1 1,1 0 0,-1 1 0,1-1 0,-1 0 0,0 1 0,1-1-9,0 0-1,-1 0 1,1 0-1,0-1 1,0 1-1,-1 0 1,1 0-1,0 0 1,0 0-1,-1 0 1,1 0-1,0 0 1,0-1 0,-1 1-1,1 0 1,0 0-1,0 0 1,0 0-1,-1-1 1,1 1-1,0 0 1,0 0-1,0-1 1,0 1-1,0 0 1,-1 0-1,1-1 1,0 1-1,0 0 1,0 0-1,0-1 1,0 1-1,0 0 1,0-1-1,0 1 1,0 0-1,0 0 1,0-1-1,0 1 1,0 0-1,0 0 1,0-1-1,1 1 1,-1 0-1,0 0 1,0-1-1,0 1 1,6-60 183,-1 9-37,14-66 0,-11 88-59,1 0 0,2 0 0,0 1 0,2 1 0,1 0 0,35-49 0,-25 45 8,1 1 0,2 1 0,0 1 0,59-44 0,-71 62-63,0 1 0,0 1 0,32-13 0,-29 14 50,0-1 0,28-17 1,-45 25-99,0-1-1,0 1 1,0-1 0,-1 1 0,1-1 0,0 1 0,0-1 0,-1 0 0,1 1 0,0-1 0,-1 0-1,1 0 1,0 1 0,-1-1 0,1 0 0,-1 0 0,1 0 0,-1 0 0,1-2 0,-1 3 2,-1 0 1,1-1-1,0 1 1,-1-1-1,1 1 1,0-1-1,-1 1 1,1 0-1,-1-1 1,1 1-1,-1-1 1,1 1-1,0 0 1,-1 0-1,1-1 1,-1 1-1,1 0 1,-1 0-1,0 0 1,1 0-1,-1-1 1,1 1-1,-1 0 1,0 0-1,-43-1-3626,40 1 1762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5520,'0'0'9162,"0"-11"-8526,0-53 1116,8 34 3161,-3 41-2203,18 72-2370,5 89 125,-11-51-133,-3-34-94,24 120 445,-30-175-284,4 34 1,-12-63-337,0 0 0,0-1 1,0 1-1,0 0 0,-1 0 0,1-1 1,-1 1-1,0 0 0,-1 3 0,0 0 118,-1 5 22,7-26-4907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0 5016,'0'0'5384,"-9"1"-4879,-7 2-290,1 1 0,1 0 0,-1 1 0,1 0 0,-1 1 0,-15 10 0,-144 100 2084,166-111-1908,1 0 1,-1 1-1,1 0 1,0 1-1,-9 10 1,-1 1 1115,17-17-1431,0 0-1,0 0 1,0 0 0,0-1 0,0 1-1,0 0 1,0 0 0,1 0 0,-1-1 0,0 1-1,0 0 1,0 0 0,1-1 0,-1 1 0,1 0-1,-1 0 1,0-1 0,1 1 0,-1 0-1,1-1 1,-1 1 0,1-1 0,1 2 0,13 13 470,19 10 56,44 44 0,-62-55-514,73 72 312,-50-47-116,1-1 1,1-2 0,71 46 0,-102-75-184,9 4 299,0 0 1,-1 1 0,26 24 0,-44-36-394,0 0 0,0 0 0,0 0 1,0 1-1,0-1 0,0 0 1,0 0-1,0 0 0,0 0 0,0 0 1,1 0-1,-1 0 0,0 0 0,0 0 1,0 1-1,0-1 0,0 0 1,0 0-1,0 0 0,0 0 0,0 0 1,0 0-1,0 0 0,0 1 1,0-1-1,0 0 0,0 0 0,0 0 1,0 0-1,0 0 0,0 0 0,0 0 1,0 1-1,0-1 0,0 0 1,0 0-1,0 0 0,0 0 0,-1 0 1,1 0-1,0 0 0,0 0 1,0 0-1,0 1 0,0-1 0,0 0 1,0 0-1,0 0 0,-1 0 0,-8 2-159,-12-4-406,-4-9-370,17 6-2060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7136,'0'0'2968,"2"-11"-2444,13-54 1080,-15 63-1419,0 1 1,1-1 0,0 1 0,-1 0-1,1-1 1,0 1 0,0 0 0,-1-1-1,1 1 1,2-2 0,5-8 859,-7 10-893,-1-1 1,1 1 0,0 0 0,-1 0 0,1 0 0,0 0 0,0-1 0,0 1 0,0 0 0,0 1 0,0-1 0,0 0-1,1 0 1,-1 0 0,2 0 0,7-6 1260,-10 7-1383,0 0 0,0 0 0,1 0 0,-1 0 0,0 0-1,1 0 1,-1 0 0,0 0 0,0 0 0,1 0-1,-1 1 1,0-1 0,0 0 0,1 0 0,-1 0 0,0 0-1,0 1 1,0-1 0,1 0 0,-1 0 0,0 0 0,0 1-1,0-1 1,0 0 0,1 0 0,-1 1 0,0-1 0,0 0-1,0 0 1,0 1 0,0-1 0,0 0 0,0 1-1,5 13 480,9 76 625,1 92 1,-1-15 439,-14-139-1294,-1-23-182,1 0-1,0 0 1,0 1-1,0-1 1,0 0-1,1 0 1,0 0-1,0 0 1,3 6 0,-4-11-59,0 1 0,0 0 0,1-1 0,-1 1 0,0 0 0,0-1 1,0 1-1,0 0 0,0-1 0,0 1 0,0 0 0,0-1 0,0 1 1,0 0-1,0 0 0,0-1 0,-1 2 0,1-2-24,0 1 1,0-1-1,0 0 0,0 0 0,-1 0 1,1 1-1,0-1 0,0 0 0,0 0 0,-1 0 1,1 0-1,0 1 0,0-1 0,0 0 0,-1 0 1,1 0-1,0 0 0,0 0 0,-1 0 1,1 0-1,0 0 0,0 0 0,-1 1 0,1-1 1,0 0-1,0 0 0,-1 0 0,1-1 0,0 1 1,0 0-1,-1 0 0,1 0 0,0 0 1,0 0-1,-1 0 0,1 0 0,0 0 0,0 0 1,-1-1-1,1 1 0,0 0 0,0 0 1,0 0-1,-1 0 0,1-1 0,0 1 0,0 0 1,0 0-1,0 0 0,0-1 0,-1 1 0,-5-6-116,0 0-1,0-1 1,1 1-1,0-1 0,0 0 1,0-1-1,1 1 0,-5-12 1,0-7-3531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1 197 7432,'0'0'6110,"4"-11"-5474,-2 6-547,-1 1-26,0 0 1,1 0-1,-1 0 1,1 1-1,0-1 1,0 0 0,1 1-1,-1-1 1,1 1-1,0 0 1,0 0 0,0 0-1,0 0 1,0 1-1,0-1 1,1 1-1,0 0 1,-1 0 0,7-3-1,51-15 1003,115-21-1,-109 28-581,25-4 535,0 4 1,1 4 0,180 6-1,-263 4-825,-5-2-26,-1 1 1,1 1-1,-1-1 1,1 1-1,-1 0 1,1 0-1,-1 0 1,1 1-1,7 3 1,-12-5-149,0 0 0,1 0 1,-1 1-1,0-1 0,0 0 0,1 0 1,-1 1-1,0-1 0,0 0 0,0 0 0,1 1 1,-1-1-1,0 0 0,0 1 0,0-1 1,0 0-1,0 1 0,0-1 0,0 0 0,0 1 1,1-1-1,-1 0 0,0 1 0,0-1 1,-1 0-1,1 1 0,0-1 0,0 0 0,0 1 1,0-1-1,0 0 0,0 1 0,0-1 1,0 0-1,-1 1 0,1-1 0,0 0 1,0 0-1,0 1 0,-1-1 0,1 0 0,0 0 1,0 1-1,-1-1 0,1 0 0,-18 15 280,14-12-201,-91 63 480,10-8-1135,35-17-2900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9240,'0'0'7818,"-4"13"-7115,-11 28-158,2-11 250,-12 50-1,23-73-550,0 1 0,1 0 0,0 0 0,0 0-1,1-1 1,0 1 0,0 0 0,1 0-1,0 0 1,0 0 0,1-1 0,4 12 0,-5-17-207,0 0 0,0 0 1,1-1-1,-1 1 0,1 0 0,0 0 1,-1-1-1,1 1 0,0-1 1,0 0-1,0 0 0,0 1 1,0-1-1,0 0 0,0-1 0,0 1 1,1 0-1,-1-1 0,0 1 1,1-1-1,-1 0 0,0 1 0,0-1 1,1 0-1,-1 0 0,0-1 1,1 1-1,-1 0 0,0-1 1,1 0-1,-1 1 0,0-1 0,0 0 1,0 0-1,0 0 0,0 0 1,0-1-1,3-2 0,6-10-3306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13864,'0'0'1512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25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1 371 4816,'0'0'11954,"10"-2"-11395,-1 1-406,-5 1-98,0 0 0,0-1 0,0 0 0,-1 1 0,1-1 0,0-1 0,-1 1 0,1 0 0,-1-1 1,1 0-1,-1 1 0,0-1 0,0-1 0,0 1 0,0 0 0,4-5 0,84-107 2405,-90 113-2390,-1-1 0,1 1 0,0 0-1,0 0 1,0 0 0,0-1 0,0 1 0,0 0 0,0 0 0,1 1-1,-1-1 1,0 0 0,1 0 0,-1 0 0,0 1 0,1-1 0,-1 1-1,1-1 1,-1 1 0,1 0 0,-1-1 0,3 1 0,-2 1-11,-1-1 0,1 1 1,-1-1-1,0 1 0,1 0 0,-1 0 1,0-1-1,1 1 0,-1 0 1,0 0-1,0 1 0,0-1 1,0 0-1,0 0 0,0 0 0,0 1 1,1 1-1,3 6 70,-1 0-1,0 1 1,-1-1-1,0 1 1,2 12-1,3 42 310,-6-39-175,8 37-1,-8-55-196,0 0-1,0 0 1,1 0 0,0 0-1,0-1 1,0 1-1,1-1 1,0 0-1,8 10 1,-10-14-41,0 0 0,0 1 0,1-1 0,-1 0-1,1 0 1,-1 0 0,1 0 0,-1-1 0,1 1 0,0-1 0,0 0 0,0 1 0,0-1 0,0-1 0,0 1-1,0 0 1,0-1 0,0 1 0,1-1 0,-1 0 0,0 0 0,0 0 0,0-1 0,0 1 0,0-1 0,0 0-1,0 1 1,0-1 0,0-1 0,4-1 0,1-1 26,-1-1 0,1-1 0,-1 1 0,0-1 0,-1-1 0,1 1-1,-1-1 1,-1 0 0,7-10 0,2-3 34,-1-1-1,-1 0 1,-1-1 0,0 0-1,-2-1 1,-1 0 0,-1-1-1,-1 1 1,6-42 0,-11 47-3,-1 9-19,1 0 1,-1 0-1,2 0 0,-1 0 0,1 0 1,1 1-1,-1-1 0,1 1 0,6-12 0,-7 19-27,0-1 0,-1 1 0,1 0 0,0 0 0,0 0-1,-1 0 1,1 0 0,0 0 0,0 0 0,0 1 0,0-1 0,0 1-1,0 0 1,0-1 0,0 1 0,0 0 0,0 0 0,1 0-1,-1 0 1,0 1 0,0-1 0,2 1 0,17 0 218,2 0 92,-22 0-324,1-1 0,0 0 0,0 1 0,-1-1 0,1 0 0,0 0 0,0 0 0,-1 0 0,1 0 0,0 0-1,0-1 1,-1 1 0,1-1 0,0 1 0,0-1 0,-1 0 0,3 0 0,78-53-154,-47 31-3971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81 143 8240,'0'0'1044,"-2"-11"-463,-7-36 44,8 44-484,1 0 1,-1 1-1,0-1 0,0 1 0,0-1 0,0 1 0,-1-1 1,1 1-1,-1 0 0,1 0 0,-1 0 0,0 0 0,0 0 0,0 0 1,0 0-1,-4-2 0,1 1 480,0 1 1,0 0 0,0 0-1,0 1 1,-12-4 1698,23 2-1341,12-2-194,-11 3-460,13-4 269,-15 3-342,1 1-1,-1 1 1,0-1-1,1 1 1,-1 0-1,9 0 1,-7-1 649,-14 3 38,-44 3 24,51-4-987,0 0 0,0 0 1,0 0-1,0 0 1,0 0-1,0 0 0,0 0 1,0 0-1,0 1 1,0-1-1,0 0 1,-1 0-1,1 0 0,0 0 1,0 0-1,0 0 1,0 0-1,0 0 1,0 0-1,0 0 0,0 0 1,0 0-1,-1 0 1,1 0-1,0 0 0,0 0 1,0 0-1,0 0 1,0-1-1,0 1 1,0 0-1,0 0 0,0 0 1,0 0-1,-1 0 1,1 0-1,0 0 0,0 0 1,0 0-1,0 0 1,0 0-1,0 0 1,0 0-1,0 0 0,0-1 1,0 1-1,0 0 1,0 0-1,0 0 0,0 0 1,0 0-1,0 0 1,0 0-1,0 0 1,0 0-1,0-1 0,0 1 1,0 0-1,0 0 1,0 0-1,0 0 1,0 0-1,0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6824,'0'0'10586,"3"12"-10125,7 40 351,5 59 0,3 210 1756,-16-294-2303,-1-20-105,0 0 0,-1 0 0,0 0 0,-1 12 1,3 5 567,0-14-45,-1-8-324,-1-5-12,5-102 193,5-9-323,0 31-105,-6 30-38,3 1 0,13-54 0,-18 101-70,0 1 0,0-1 1,0 1-1,1 0 0,0-1 1,0 1-1,0 0 0,0 1 1,6-6-1,6-8 15,-12 14-27,0 0-1,0-1 0,0 1 1,1 0-1,-1 1 0,1-1 1,-1 1-1,1-1 1,0 1-1,5-2 0,-7 3 4,1 1 0,-1-1-1,0 1 1,1-1-1,-1 1 1,0 0 0,1 0-1,-1 0 1,1 0-1,-1 0 1,0 0 0,1 1-1,-1-1 1,0 1 0,1 0-1,-1 0 1,0 0-1,0 0 1,0 0 0,3 2-1,4 3 26,0 1-1,0 0 1,-1 0-1,0 1 1,0 1-1,-1-1 1,0 1-1,-1 0 1,0 1-1,0-1 1,-1 1-1,0 0 1,4 13 0,-1 4 113,0 1 1,6 49-1,-10-47 46,2 0 1,12 38-1,-14-55-84,-1 1 0,2 16 0,-4-20-32,1 1-1,0-1 1,0 0-1,1 0 1,5 9-1,3 4 259,-10-22-329,18-16-3495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5:36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12664,'0'0'4899,"5"15"-4323,-1-3-435,1 5 66,0 0 0,-1 0 0,-1 0 0,2 19 0,0 126 3116,-5-159-3156,0 0 1,1 0 0,-1 0-1,1 0 1,-1-1-1,1 1 1,2 5-1,3 1-2384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86 6224,'0'0'13387,"-10"1"-13349,-31 1 4,4 3 146,36-5-202,5-1-2548,-1 0 2360,-1 1 0,0-1 0,0 0 1,0-1-1,-1 1 0,1 0 1,2-2-1,13-18-207,8-5 834,-25 26-400,0 0 0,0 0 0,1 0 0,-1 0 0,0 0 1,0 0-1,0 0 0,0 0 0,0 0 0,1 0 0,-1 0 0,0 0 1,0 0-1,0 0 0,0 0 0,0 0 0,1 0 0,-1 0 0,0 0 0,0 0 1,0 0-1,0 0 0,0 0 0,1 0 0,-1 0 0,0 0 0,0 0 0,0 1 1,0-1-1,0 0 0,0 0 0,1 0 0,-1 0 0,0 0 0,0 0 1,0 0-1,0 1 0,0-1 0,0 0 0,0 0 0,0 0 0,0 0 0,0 0 1,0 1-1,0-1 0,0 0 0,4 14 569,-1 26-188,-3-31-262,-1 194 1383,-2-142-726,2 0 0,3 0 0,10 67 0,-10-117-416,1 15 298,-2-25-607,-1 0-1,0 0 1,0 0 0,1 0-1,-1 0 1,1 0 0,-1 0-1,1 0 1,-1 0 0,1-1-1,-1 1 1,1 0 0,0 0-1,-1-1 1,1 1 0,0 0-1,0-1 1,-1 1 0,1-1-1,1 1 1,-1 0-42,-1-1-1,1 0 1,-1 0 0,0 0-1,1-1 1,-1 1 0,1 0 0,-1 0-1,0 0 1,1 0 0,-1 0 0,0 0-1,1 0 1,-1-1 0,0 1-1,1 0 1,-1 0 0,0-1 0,1 1-1,-1 0 1,0 0 0,1-1-1,-1 1 1,0 0 0,0-1 0,0 1-1,1 0 1,-1-1 0,0 1-1,0 0 1,0-1 0,1 0 0,4-16 439,-5 15-431,9-40 346,-3-1 0,1-46 1,10-64 318,-5 87-478,-3 12 63,26-87 0,-33 137-257,-1-1 0,1 1 0,0-1 0,0 1 0,0 0 0,1 0 0,-1 0 0,1 0 0,0 0 0,0 1 0,1-1 0,3-3 0,-6 8-22,0-1 0,0 0 0,-1 1 0,1-1 0,0 0 0,-1 1 0,1-1 0,0 1 0,-1-1 0,1 1 0,-1-1-1,1 1 1,-1-1 0,1 1 0,-1 0 0,1-1 0,-1 1 0,0 0 0,1 1 0,10 16 70,1 9 9,0 1 0,-2-1 0,10 45-1,11 89 252,-30-157-333,40 309 1480,-34-258-1469,-7-54-21,0-1 0,0 0-1,0 0 1,0 0 0,0 0 0,0 0 0,0 1-1,-1-1 1,1 0 0,0 0 0,0 0-1,0 0 1,0 1 0,0-1 0,0 0 0,0 0-1,0 0 1,0 0 0,0 1 0,0-1 0,0 0-1,0 0 1,0 0 0,0 0 0,0 0 0,1 1-1,-1-1 1,0 0 0,0 0 0,0 0 0,0 0-1,0 0 1,0 1 0,0-1 0,0 0-1,0 0 1,1 0 0,-1 0 0,0 0 0,0 0-1,0 0 1,0 1 0,0-1 0,1 0 0,-1 0-1,0 0 1,0 0 0,0 0 0,0 0 0,1 0-1,-1 0 1,0 0 0,0 0 0,0 0 0,0 0-1,1 0 1,-1 0 0,0 0 0,0 0-1,0 0 1,1 0 0,5-8-180,-5 7 125,9-12-4421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13560,'0'0'4102,"6"17"-3517,-1-4-447,-1-2 0,1 1 0,-2 0-1,0 0 1,0 1 0,-1-1 0,-1 0 0,1 21-1,-7 17 659,3-37-411,0-1 0,1 1-1,0 0 1,1 0 0,1-1 0,3 24 0,-4-35-350,0-1 1,1 1 0,-1-1 0,0 1 0,0-1-1,0 0 1,1 1 0,-1-1 0,0 0 0,0 1 0,1-1-1,-1 0 1,0 1 0,1-1 0,-1 0 0,0 1-1,1-1 1,-1 0 0,1 0 0,-1 1 0,0-1-1,1 0 1,-1 0 0,1 0 0,-1 0 0,0 0-1,1 0 1,-1 0 0,1 0 0,-1 0 0,1 0 0,-1 0-1,1 0 1,-1 0 0,0 0 0,1 0 0,-1 0-1,1 0 1,-1 0 0,1-1 0,-1 1 0,0 0-1,1 0 1,-1 0 0,1-1 0,-1 1 0,0 0-1,1-1 1,-1 1 0,0 0 0,0-1 0,1 1 0,-1 0-1,0-1 1,1 0 0,19-22 7,-20 23-42,17-24-3154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5624,'0'0'11726,"16"4"-11131,40 6 218,90 4 0,223-26 2121,-307 2-1298,-50 4-722,-12 6-886,0-1 1,1 1-1,-1 0 1,0 0-1,0 0 1,1 0-1,-1-1 0,0 1 1,0 0-1,1 0 1,-1-1-1,0 1 1,0 0-1,0-1 0,0 1 1,0 0-1,1 0 1,-1-1-1,0 1 1,0 0-1,0-1 1,0 1-1,0 0 0,0-1 1,0 1-1,0 0 1,0-1-1,0 1 1,0 0-1,0 0 1,0-1-1,-1 1 0,1 0 1,0-1-1,0 1 1,0 0-1,0 0 1,0-1-1,-1 1 1,-4-1 110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10448,'0'0'4954,"14"1"-4174,234-2 1984,-236 0-2637,148-16 1350,-64 5-853,44-15-1173,-125 23-1010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7328,'0'0'9806,"3"18"-9250,-1-4-431,4 25 364,1 49 1,3 99 2102,-4-92 277,-5-89-2180,2-8-263,2-13-73,19-179 645,0 0-519,-22 183-462,1-7 22,0 1 0,11-31 0,-12 43-34,0 1 1,1-1-1,-1 0 1,1 1-1,0-1 0,0 1 1,0 0-1,0 0 1,1 0-1,0 1 1,-1-1-1,1 1 0,1 0 1,5-4-1,4-1-1,-12 7 3,-1 0 0,1-1 0,0 1-1,-1 0 1,1 0 0,0 0 0,0 0 0,0 1-1,0-1 1,0 0 0,0 1 0,0-1 0,0 1-1,0 0 1,0 0 0,0 0 0,0 0 0,0 0-1,0 0 1,0 0 0,0 1 0,0-1 0,0 1-1,0-1 1,0 1 0,0 0 0,0 0 0,3 2-1,0 0 21,0 1 0,-1 0 0,1 0 0,-1 0-1,0 1 1,0-1 0,0 1 0,-1 0-1,0 0 1,0 1 0,0-1 0,2 8 0,4 10 128,10 39 1,-16-49-104,7 25 93,-3-16 7,0 0 0,-2 0 0,-1 1 0,-1 0 0,0 0 0,-2 45-1,-5 15 1081,4-83-1222,0 0-1,0-1 0,0 1 0,0 0 0,0 0 0,1 0 0,-1 0 1,0 0-1,0 0 0,0 0 0,0 0 0,0 0 0,0 0 1,1-1-1,-1 1 0,0 0 0,0 0 0,0 0 0,0 0 0,1 0 1,-1 0-1,0 0 0,0 0 0,0 0 0,0 0 0,0 0 1,1 0-1,-1 0 0,0 0 0,0 1 0,0-1 0,0 0 0,1 0 1,-1 0-1,0 0 0,0 0 0,0 0 0,0 0 0,0 0 0,0 0 1,0 0-1,1 1 0,-1-1 0,0 0 0,0 0 0,0 0 1,0 0-1,0 0 0,0 1 0,0-1 0,0 0 0,0 0 0,0 0 1,0 0-1,9-13-3762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14672,'0'0'3059,"-1"12"-2679,-1 2-283,0-1 32,0 0-1,1 0 1,1 0-1,1 18 1,-1-28-67,0 1 0,1-1 0,0 0 0,0 1 1,0-1-1,0 0 0,0 0 0,0 0 0,1 0 0,-1 0 1,1 0-1,0 0 0,0 0 0,0-1 0,1 1 0,-1-1 0,0 1 1,1-1-1,0 0 0,-1 0 0,1 0 0,0 0 0,0-1 1,4 2-1,1 0 82,0-1 0,1 0 0,0-1 1,-1 0-1,1 0 0,0-1 0,-1 0 1,1 0-1,0-1 0,15-3 0,-17 2-33,-1 1 1,1-1-1,-1 0 0,0-1 0,0 0 0,0 0 0,0 0 0,0 0 0,-1-1 0,1 0 1,-1 0-1,0-1 0,0 1 0,7-11 0,-11 14-66,1-1-1,-1 0 1,0 1 0,0-1 0,0 0-1,0 0 1,-1 0 0,1 0 0,0 0-1,-1 0 1,1 0 0,-1 0 0,0 0-1,0 0 1,0 0 0,0 0 0,0 0-1,0 0 1,0 0 0,-1 0 0,1 0-1,-1 0 1,1 0 0,-1 0 0,0 0-1,0 0 1,0 1 0,0-1-1,0 0 1,0 0 0,0 1 0,-1-1-1,1 1 1,0-1 0,-1 1 0,0 0-1,1-1 1,-1 1 0,-1-1 0,-6-3 77,-1 0 0,1 0 0,-1 1 0,0 0 0,0 0 0,-15-2 0,11 4-60,-1 0 1,1 2-1,-1 0 0,1 0 1,-1 1-1,1 1 0,0 0 1,-19 6-1,6-2-70,13-1-311,19 1 351,17 1-3883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6728,'0'0'7002,"11"-5"-6092,22-13-268,-13 6 59,1 2-1,0 0 1,0 1-1,24-7 1,-42 16-566,0 0 0,1 0 0,-1 0 0,0 0 0,0 0 0,0 0 0,0 1 0,0 0 1,0-1-1,0 1 0,0 0 0,3 2 0,34 20 1255,-10-4-559,-12-11-37,1 0 0,35 10 1,-46-16-656,0 0-1,0-1 1,0 0 0,0-1 0,0 0-1,0 0 1,0 0 0,-1-1 0,1 0-1,8-3 1,22-6 329,-26 7-299,0 0 1,0 0-1,0-1 0,-1-1 1,1 0-1,10-7 0,1 0-95,1 0-1,1 2 1,0 1-1,0 1 1,47-8-1,-36 8-3004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0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144 152 3912,'0'0'8113,"-7"11"-7713,-22 38 8,26-43-308,-1 1 0,2-1 0,-1 1 0,1-1 1,0 1-1,0 0 0,1 0 0,0 0 0,-1 9 0,0 8 151,-2 9 128,2 0-1,1 0 1,2 0 0,5 38-1,32 130 1847,-26-168-878,-12-32-1329,1-1 0,-1 0-1,0 0 1,0 0 0,0 0 0,1 0-1,-1 0 1,0 0 0,0-1 0,1 1-1,-1 0 1,0 0 0,0 0 0,0 0-1,1 0 1,-1 0 0,0 0 0,0 0-1,0 0 1,0-1 0,1 1 0,-1 0-1,0 0 1,0 0 0,0 0 0,0-1-1,0 1 1,1 0 0,-1 0 0,0 0-1,0 0 1,0-1 0,0 1 0,0 0-1,0 0 1,0 0 0,0-1 0,0 1-1,0 0 1,0 0 0,0-1 0,0 1-1,0 0 1,0 0 0,0 0 0,0-1-1,0 1 1,-5-23 279,-11-32-1,-4-14-113,-47-246 325,37 186-203,28 115-148,2 13-154,0 1 1,0 0 0,0 0-1,0 0 1,0 0 0,0 0-1,0 0 1,0 0 0,0 0-1,0 0 1,1 0 0,-1-1 0,0 1-1,0 0 1,0 0 0,0 0-1,0 0 1,0 0 0,0 0-1,0 0 1,0 0 0,0 0-1,0 0 1,0 0 0,0 0-1,0 0 1,0 0 0,0 0-1,1-1 1,-1 1 0,0 0-1,0 0 1,0 0 0,0 0-1,0 0 1,0 0 0,0 0-1,0 0 1,0 0 0,0 0-1,0 0 1,1 0 0,-1 0-1,0 0 1,0 0 0,0 0-1,0 0 1,0 0 0,0 0-1,0 0 1,0 1 0,0-1-1,0 0 1,1 0 0,-1 0-1,0 0 1,0 0 0,0 0-1,0 0 1,14 22 171,124 246 235,-101-201-259,-9-17 125,1 0-1,39 48 1,-61-89-153,1-1-1,0 0 1,0 0-1,1-1 1,0 0 0,0-1-1,1 0 1,0 0-1,0-1 1,21 8-1,-28-13-81,0 0-1,0 1 1,-1-1 0,1 0-1,0-1 1,0 1-1,0-1 1,0 1 0,0-1-1,0 0 1,-1 0-1,6-2 1,-6 2-19,-1 1 0,1-1 0,0 0 0,-1 0 1,1 0-1,0 0 0,-1 0 0,1 0 0,-1-1 0,0 1 0,1-1 0,-1 1 0,0 0 0,0-1 1,0 0-1,0 1 0,0-1 0,0 0 0,-1 1 0,2-3 0,-1-29 50,-1 1-1,-1 0 1,-2 0-1,-6-32 1,-5-45 13,9 44-28,-4-150 250,15 64 62,-6 151-392,0-1 0,1 1-1,-1 0 1,0-1 0,1 1 0,-1 0 0,0-1-1,1 1 1,-1 0 0,0 0 0,1-1-1,-1 1 1,1 0 0,-1 0 0,1 0 0,-1 0-1,1 0 1,-1-1 0,1 1 0,-1 0-1,0 0 1,1 0 0,-1 0 0,1 0 0,-1 0-1,1 0 1,-1 1 0,2-1 0,2 1-3564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34 5824,'0'0'4885,"-10"8"-4225,-33 21-36,37-25-374,-1 0 0,0-1 0,1 0 0,-10 2 0,12-4-115,1 0 0,0 0 0,0 0 0,0 0 0,0 1 0,0-1 0,0 1 0,1 0 0,-1 0 0,-4 4 0,4-3 88,1-1 1,-1 0-1,1 1 1,0-1-1,0 1 1,0 0 0,0 0-1,0 0 1,-1 4-1,3-6-120,0 1-1,0 0 1,0 0 0,0-1-1,0 1 1,0 0 0,1-1-1,-1 1 1,0 0-1,1-1 1,0 1 0,-1-1-1,1 1 1,0-1-1,0 1 1,0-1 0,0 1-1,0-1 1,0 0 0,0 1-1,2 0 1,2 3 49,0 0 1,1-1 0,0 1-1,-1-1 1,2 0-1,-1-1 1,0 1 0,1-1-1,0-1 1,0 1-1,0-1 1,0 0 0,0-1-1,0 0 1,0 0-1,0 0 1,8-1-1,-9 0-29,-1 0 0,1 0 0,0-1 0,-1 0 0,1 0-1,0 0 1,-1 0 0,1-1 0,-1 0 0,0 0 0,0-1-1,0 0 1,0 1 0,0-2 0,0 1 0,-1 0 0,1-1-1,-1 0 1,0 0 0,0 0 0,-1-1 0,5-5 0,-6 6-60,0 0 1,0 0 0,0 0 0,-1 0 0,1 0 0,-1-1 0,0 1 0,0 0 0,-1-1-1,1 1 1,-1-1 0,0 1 0,0 0 0,-1-1 0,1 1 0,-1-1 0,0 1 0,0 0 0,0-1-1,-1 1 1,0 0 0,1 0 0,-1 0 0,-1 0 0,1 0 0,-1 1 0,1-1 0,-1 1-1,0-1 1,0 1 0,-1 0 0,1 0 0,0 1 0,-1-1 0,0 1 0,-5-3 0,0 1-24,0 0 1,-1 1 0,0 1 0,0-1 0,0 2 0,0-1 0,0 1-1,0 1 1,0 0 0,0 0 0,0 1 0,-1 0 0,1 1 0,1 0 0,-1 1-1,0 0 1,1 0 0,-1 1 0,1 0 0,0 1 0,0 0 0,-15 12-1,21-14-27,0 1 0,0-1-1,0 1 1,0-1 0,1 1-1,0 0 1,-1 0 0,1 0-1,1 1 1,-1-1 0,1 0-1,0 1 1,0-1 0,0 1-1,0-1 1,1 6 0,-1-4 14,1 1 0,0 0 0,0 0 0,1 0 0,0 0 0,0 0 0,1-1 0,0 1 1,0 0-1,3 6 0,2-1 20,1 0 0,0-1 0,0 0 0,1 0 0,1-1 0,0 0 1,0-1-1,12 9 0,11 5 131,53 27 1,-76-44-133,1-2-1,0 1 1,0-2 0,0 1-1,0-1 1,16 1 0,67 2 368,-22-4 13,-58-1-358,0-1 0,0-1-1,-1 0 1,1-1 0,14-4-1,-17 2-305,-1-1 0,1 0 0,-1 0-1,0-2 1,-1 1 0,16-14 0,-10 9-3017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18 9344,'0'0'3337,"-10"2"-2569,-14 2-96,2 1 0,-43 15 0,33-7-195,1 2 0,1 0 0,0 2 0,1 2 1,-37 30-1,57-42-312,1 2 1,0-1-1,0 1 1,1 0-1,0 1 1,1-1-1,0 1 1,-8 18-1,12-20-55,-1-1-1,1 1 1,1-1 0,-1 1-1,1 0 1,0 0 0,1-1-1,0 1 1,1 0 0,-1 0-1,1 0 1,1-1 0,-1 1-1,5 9 1,-2-5 20,2 0 1,-1-1-1,2 0 0,0 0 1,0-1-1,1 0 0,0 0 1,0 0-1,1-1 0,1-1 0,-1 1 1,1-1-1,22 12 0,-19-12-22,0-1-1,1-1 1,-1 0-1,1-1 0,0 0 1,0-1-1,1-1 1,-1 0-1,1-1 0,0-1 1,27 0-1,-15-4 181,0 0 1,0-2-1,-1-1 0,49-17 0,-62 17-165,0 0-1,0 0 0,0-1 1,-1-1-1,-1 0 0,1-1 1,-1 0-1,-1-1 0,1 0 1,15-20-1,-15 15 75,-1-1 1,0 1-1,13-31 0,-20 38-139,0 0-1,-1-1 1,0 1-1,0-1 0,-1 1 1,0-1-1,0 0 1,-1 0-1,0 1 1,-2-10-1,1 7-9,-1-1 0,0 1-1,-1 0 1,0 0 0,0 0 0,-2 0-1,1 1 1,-1-1 0,-1 1-1,1 1 1,-2-1 0,1 1 0,-2 0-1,1 0 1,-1 1 0,0 0 0,-1 0-1,0 1 1,-10-7 0,4 5 25,-1 1 0,0 1 0,0 0 0,-1 1 1,1 1-1,-1 0 0,-1 1 0,1 1 0,0 1 1,-23 0-1,26 2-52,0 0 0,0 1 1,0 1-1,0 1 0,1 0 0,-1 0 1,1 1-1,0 1 0,0 0 0,1 1 1,-1 1-1,1 0 0,-16 12 0,27-18-51,0 0 1,-1 0-1,1 0 0,0 0 0,0 0 0,0 0 0,0 0 0,0 0 0,1 0 0,-1 1 0,0-1 1,0 0-1,1 1 0,-1-1 0,1 0 0,-1 1 0,1-1 0,0 1 0,0-1 0,-1 1 0,1-1 1,0 1-1,0-1 0,0 1 0,1-1 0,-1 3 0,11 10-4309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7832,'0'0'7508,"-6"10"-6864,0 2-488,1 0 0,-1 1 0,2-1 1,0 1-1,1 0 0,0 1 1,-2 25-1,2 0 154,-5 45 712,4 0-1,11 129 1,-3-171-560,-3-22-141,1-1-1,0 0 0,2 0 0,0 0 0,9 25 1,-12-43-261,-1 1 1,1-1 0,0 0-1,-1 1 1,1-1 0,0 0 0,0 0-1,0 0 1,0 0 0,0 0-1,0 1 1,0-2 0,0 1-1,0 0 1,1 0 0,-1 0 0,0 0-1,0-1 1,1 1 0,-1-1-1,1 1 1,-1-1 0,1 0-1,-1 1 1,0-1 0,1 0 0,-1 0-1,1 0 1,-1 0 0,1 0-1,-1 0 1,1 0 0,-1-1-1,1 1 1,-1-1 0,0 1 0,1-1-1,-1 1 1,2-2 0,5-2-415,0-1 1,-1 0-1,1 0 1,12-13-1,-12 12-1340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11552,'0'0'3250,"6"11"-2622,-6-11-625,5 10 156,0-1 0,0 1 0,-1 0 0,-1 0 0,0 1 0,0-1 0,2 22 0,5 133 3066,-4-142-1872,0-6-3071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7736,'0'0'6993,"13"4"-6534,196 38 864,-64-26-777,1-7 0,-1-6 0,172-19 0,27-37 297,-138 18-246,-172 30-481,73-11 737,159-5 1,-252 20-610,0 0 0,16-3 0,-30 4-236,0 0 0,0 0-1,0 0 1,0 0 0,0 1 0,0-1 0,0 0 0,0 0-1,0 0 1,0 0 0,0 0 0,0 0 0,0 0-1,0 0 1,0 0 0,0 0 0,0 1 0,0-1-1,0 0 1,0 0 0,0 0 0,0 0 0,0 0 0,1 0-1,-1 0 1,0 0 0,0 0 0,0 0 0,-10 4-3243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7328,'0'0'8782,"-1"11"-8079,-7 142 1590,15 177 0,-4-294-1602,11 46 0,2 9 569,-6-31 426,-10-60-1663,0 0 0,0 0 0,0 1 1,0-1-1,0 0 0,0 0 0,0 1 0,0-1 0,0 0 0,0 1 0,0-1 0,0 0 0,0 0 0,0 0 0,0 1 0,0-1 1,1 0-1,-1 0 0,0 1 0,0-1 0,0 0 0,0 0 0,1 0 0,-1 0 0,0 1 0,0-1 0,1 0 0,-1 0 0,0 0 1,0 0-1,0 0 0,1 0 0,-1 1 0,0-1 0,0 0 0,1 0 0,-1 0 0,0 0 0,1 0 0,-1 0 0,0 0 0,0 0 1,1 0-1,-1 0 0,0 0 0,0-1 0,1 1 0,-1 0 0,0 0 0,0 0 0,1 0 0,-1 0 0,0 0 0,0 0 0,0-1 1,1 1-1,-1 0 0,0 0 0,0 0 0,0-1 0,1 1 0,12-18 120,-10 13-204,15-24-195,17-37-1,-18 30-2524,-15 31 1942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8840,'0'0'1422,"-7"12"-948,0 1-329,2-4-33,0 1 0,0-2 1,-1 1-1,-1-1 0,1 1 0,-14 11 0,-15 8 447,0-1 1,-53 30-1,5-3 449,-50 36 2922,131-89-3791,1 0 0,-1 0-1,1 0 1,0 0 0,0 0-1,-1 0 1,1 1 0,0-1 0,0 0-1,0 1 1,0-1 0,0 1 0,1-1-1,-1 1 1,0-1 0,1 1-1,-1-1 1,1 1 0,-1 0 0,1-1-1,0 1 1,0 2 0,0-1-15,1 0 0,-1-1 0,1 1 0,0 0 0,0-1-1,0 1 1,0-1 0,1 1 0,-1-1 0,1 0 0,-1 1 0,4 2 0,5 5 223,1 0 0,1 0-1,24 16 1,-33-24-232,109 80 896,-68-48-398,92 54 0,-121-79-464,-9-6-83,-1 0 1,1 0-1,0 0 1,0-1-1,0 0 1,0 0-1,0 0 1,0-1-1,0 1 1,12-1-1,28 3-455,-28-2-3279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8136,'0'0'7680,"0"14"-6994,0 23-273,-2 165 1994,5-31-241,1-52-484,1-2 795,-2-88-793,-3-29-1672,0 0 0,0 0 0,0 0 0,0 0 0,0 0 0,0 1 0,0-1 0,0 0 0,0 0 0,0 0 0,0 0 0,0 0 0,0 0 0,0 1 0,0-1 0,0 0 0,0 0 1,0 0-1,0 0 0,1 0 0,-1 0 0,0 0 0,0 0 0,0 0 0,0 1 0,0-1 0,0 0 0,0 0 0,0 0 0,0 0 0,1 0 0,-1 0 0,0 0 0,0 0 0,0 0 0,0 0 0,0 0 0,0 0 1,0 0-1,1 0 0,-1 0 0,0 0 0,0 0 0,0 0 0,0 0 0,0 0 0,0 0 0,1 0 0,-1 0 0,0 0 0,0 0 0,0 0 0,0 0 0,7-16-587,0-10-17,3-32 0,-6 28-2954,-4 30 3467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9648,'0'0'5017,"15"9"-4073,-13-9-921,7 6 129,0-1-1,1 0 0,0-1 1,0 0-1,0-1 1,1 0-1,-1-1 0,1 0 1,-1 0-1,1-1 0,20-1 1,-13-1 80,46-4 783,-1 2 1,99 9-1,-120 0-303,-1-2-1,1-2 0,0-1 1,0-3-1,60-9 0,-87 6 240,-11 3-201,-11 1-201,5 1-766,-1 0 1,1 1 0,0 0 0,-1 0 0,1-1 0,0 1-1,0 1 1,0-1 0,0 0 0,0 0 0,0 1 0,0-1 0,0 1-1,1 0 1,-1-1 0,0 1 0,-1 2 0,2-2-805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6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 12552,'0'0'3742,"9"10"-2981,29 31 9,-36-38-655,1-1 1,0 0 0,-1 0-1,1 0 1,0 0-1,0 0 1,1-1 0,-1 1-1,0-1 1,1 0-1,-1 0 1,0 0 0,1 0-1,-1-1 1,1 0-1,4 1 1,3 0 228,10 3 275,-10-2-193,-1-1 1,0 0-1,12 1 0,-20-2-297,1-1 0,0 1-1,0 0 1,0-1 0,-1 0-1,1 1 1,0-1-1,-1 0 1,1-1 0,-1 1-1,1 0 1,-1-1 0,1 1-1,-1-1 1,4-3 0,-2 1 91,-2 3-148,0-1 1,-1 1 0,1 0-1,0-1 1,-1 0 0,1 1-1,-1-1 1,0 0 0,1 0-1,-1 0 1,0 0 0,0 0-1,0 0 1,0 0 0,-1 0-1,1 0 1,0-1 0,-1 1-1,0 0 1,1 0 0,-1-1-1,0 1 1,0 0 0,0 0-1,-1-1 1,1 1 0,-1-3-1,0-1-34,-1 1-1,0 0 0,0-1 1,0 1-1,-1 0 0,1 0 1,-1 0-1,0 0 1,-1 1-1,1-1 0,-1 1 1,0 0-1,0 0 0,0 0 1,-1 0-1,1 1 1,-1 0-1,0 0 0,0 0 1,0 0-1,0 1 0,0 0 1,-1 0-1,1 0 1,-1 1-1,1 0 0,-1 0 1,-8 0-1,6 1-18,0 0 0,1 1 0,-1 0 0,1 0-1,-1 1 1,1 0 0,-1 0 0,1 1 0,0 0 0,0 0-1,0 0 1,0 1 0,-6 5 0,7-5 4,1 0 0,-1 0 0,1 1 0,0 0 0,0 0 0,1 0 0,-1 1-1,1 0 1,0-1 0,1 1 0,-1 1 0,1-1 0,1 0 0,-4 12 0,5-14-2,1 0-1,0 0 1,0 0-1,0 0 1,0 0-1,1 0 1,-1-1-1,1 1 1,0 0-1,1 0 1,-1-1 0,2 5-1,3 3 40,-1 0 1,13 16-1,-10-18-8,0 0-1,0 0 1,1-1-1,0 0 1,1-1-1,0 0 1,0 0-1,0-1 1,1 0-1,0-1 1,0 0-1,0-1 1,1 0-1,0-1 1,15 2-1,3 0 97,-1-2 0,1 0 0,0-3 0,-1 0 0,34-6 0,-45 3-74,-1-1-1,0-1 1,0-1 0,0 0-1,0-1 1,17-11-1,13-11-4098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08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6632,'0'0'6122,"7"15"-5636,-7-14-478,9 17 155,-2 1 0,0-1-1,-2 1 1,0 0 0,3 25 0,9 231 1944,-9-105-954,-1-94-575,2 56 928,-3-89-42,-6-44-1409,0 0 0,1 0 0,-1-1-1,1 1 1,-1 0 0,1 0 0,0 0 0,0 0 0,-1 0 0,1 0 0,0 0 0,1-2 0,6-6 31,25-47 48,-16 25-2807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12760,'13'-16'1186,"-8"10"-1257,1-1 0,0 1 0,1 0 0,0 1 0,11-8 0,-9 7-41,-1 0 1,15-15-1,7-9 800,-29 29-340,-2 3-213,0-1 0,-1 1-1,1 0 1,0 0 0,0 0 0,0 0 0,1-1 0,-1 1 0,0 0-1,0 4 1,-1 0 62,-12 31 431,1-3 104,-12 47 0,23-71-565,0 1-1,0-1 1,1 0-1,0 1 1,1-1-1,0 0 1,1 1-1,0-1 1,4 16-1,-2-18-11,1 1-1,-1-1 0,2 0 1,-1 0-1,1 0 1,0 0-1,7 7 1,-10-12-93,0-1 0,0 1 1,1 0-1,0-1 0,-1 1 0,1-1 0,0 0 1,0 0-1,0 0 0,0 0 0,0-1 1,0 1-1,1-1 0,-1 0 0,1 1 0,-1-2 1,1 1-1,-1 0 0,1-1 0,5 1 1,-7-2-132,0 0 1,0 0 0,0-1-1,0 1 1,0 0 0,0-1-1,0 1 1,0-1 0,-1 1-1,1-1 1,-1 0 0,1 0-1,-1 0 1,0 0 0,0 0-1,0 0 1,0 0 0,0 0-1,0 0 1,0 0 0,0-3-1,1-1-1673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12456,'0'0'3456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7136,'0'0'2677,"10"-5"-2361,4-3-193,29-13 521,-43 22-562,0-1-1,0 0 1,1 1 0,-1-1 0,0 0 0,0 1 0,1-1 0,-1 1 0,0-1-1,0 0 1,0 1 0,0-1 0,0 1 0,0-1 0,0 1 0,0-1 0,1 0 0,-1 1-1,-1-1 1,1 1 0,0-1 0,0 1 0,0-1 0,0 0 0,0 1 0,0-1-1,0 1 1,-1-1 0,1 0 0,0 1 0,0-1 0,0 0 0,-1 1 0,-6 21 406,-15 33 483,4-10-6,-15 57 1,29-88-694,1 0 0,1 0 1,0 0-1,1 0 0,0 0 1,2 1-1,-1-1 0,6 24 1,-5-32-112,0 0 0,1 0 0,0 0 0,1 0 0,-1 0 0,1-1 0,0 0 0,7 10 0,-9-14-121,0 0 0,1 1 0,-1-1 0,0 0 0,1 0 0,-1 1 0,1-1 0,0 0 0,-1-1 0,1 1 0,0 0 0,-1 0 0,1-1 0,0 1 0,0-1 0,0 1 0,-1-1 0,1 0 0,0 0 0,0 0 0,0 0 0,0 0 0,0 0 0,-1-1 0,1 1 0,0 0 0,0-1 0,0 0 0,-1 1 0,1-1 0,0 0 0,2-1 0,13-10 163,0-1 0,0 0 0,-1-1 0,0-1 0,-2-1 0,0 0 0,20-30 0,12-16 660,-46 62-856,0 0-1,0 0 1,0 0 0,0-1 0,0 1 0,0 0 0,1 0 0,-1 0 0,0 0 0,0 0 0,0 0 0,0-1 0,1 1 0,-1 0 0,0 0 0,0 0 0,0 0 0,1 0-1,-1 0 1,0 0 0,0 0 0,0 0 0,1 0 0,-1 0 0,0 0 0,0 0 0,0 0 0,1 0 0,-1 0 0,0 0 0,0 0 0,0 0 0,1 0 0,-1 0 0,0 0-1,0 0 1,0 1 0,1-1 0,-1 0 0,0 0 0,0 0 0,0 0 0,0 0 0,0 1 0,1-1 0,-1 0 0,0 0 0,0 0 0,0 0 0,0 1 0,0-1 0,0 0-1,7 14 93,-4-7-40,16 27 80,-14-24-116,0-1 0,1 1 0,0-1 0,0 0 0,1-1 1,0 0-1,14 13 0,-11-13 10,1 1-1,1-2 1,-1 1 0,18 6 0,-25-12-20,-1-1 1,1 1-1,0-1 1,0 0-1,0-1 1,1 1 0,-1-1-1,0 0 1,0 0-1,0 0 1,0 0-1,0-1 1,0 0-1,0 0 1,0 0 0,0 0-1,0 0 1,7-4-1,-5 1 22,1 0 0,-1-1 0,0 1-1,0-1 1,0 0 0,-1-1 0,0 0 0,0 1-1,0-1 1,-1-1 0,0 1 0,0-1 0,0 0-1,-1 0 1,0 0 0,-1 0 0,1 0 0,-1-1-1,1-11 1,-1 5 26,-1 1-1,0-1 0,-1 0 0,-1 0 0,0 1 1,-1-1-1,0 0 0,-1 1 0,0 0 1,-7-16-1,3 12 5,0 1 0,-1 0-1,-1 0 1,0 0 0,-1 1 0,-1 1 0,0 0 0,-14-13 0,24 26-49,-1-1 0,1 1 1,-1 0-1,1 0 0,-1 0 0,0 0 1,1 0-1,-1 0 0,0 1 0,0-1 1,0 0-1,1 1 0,-1-1 1,0 1-1,-4 0 0,6 0-145,-1 0 0,0 0 0,0 0 0,0 0 0,1 0 0,-1 1-1,0-1 1,0 0 0,1 1 0,-1-1 0,0 0 0,0 1 0,1-1 0,-1 1 0,1-1 0,-1 1-1,0-1 1,1 1 0,-1 0 0,1-1 0,-1 1 0,1 0 0,-1-1 0,1 1 0,0 0 0,-1-1 0,1 1-1,0 0 1,0 0 0,-1 0 0,1-1 0,0 2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7136,'0'0'8137,"2"14"-7670,50 251 1983,-45-203-1735,-6-46-338,0 0 1,2-1-1,0 1 0,6 19 0,-9-34-336,0-1 0,0 1-1,0-1 1,0 0 0,0 1-1,0-1 1,0 1 0,0-1-1,0 1 1,1-1 0,-1 1-1,0-1 1,0 0 0,1 1-1,-1-1 1,0 1 0,0-1-1,1 0 1,-1 1 0,0-1-1,1 0 1,-1 1 0,1-1-1,-1 0 1,0 0 0,1 1-1,-1-1 1,1 0 0,-1 0-1,0 0 1,1 0 0,-1 0-1,1 0 1,0 1 0,0-2 5,0 0 0,0 0 1,-1 0-1,1 0 0,0 0 1,-1 0-1,1 0 0,-1 0 1,1 0-1,-1 0 0,1 0 1,-1 0-1,0-1 0,9-42 341,-6 10-187,1 1 0,2-1-1,1 1 1,2 0 0,22-57 0,-22 71-92,1 1 1,22-33 0,-27 44-74,0 1-1,1 0 0,-1 0 0,1 1 1,0-1-1,1 1 0,-1 1 1,1-1-1,0 1 0,13-6 1,-16 9-22,0 0 1,1 0-1,-1 0 1,0 1-1,1-1 1,-1 1-1,0 0 1,1 0-1,-1 1 1,1-1-1,-1 1 1,0 0-1,0 0 1,1 1-1,-1-1 1,0 1-1,0 0 1,0 0-1,-1 0 1,1 0-1,6 6 1,2 2 34,-1-1 0,-1 2 1,0 0-1,0 0 0,9 15 0,-11-14 7,-2 0 0,1 0-1,-2 0 1,1 1 0,4 18-1,12 69 242,-12-50-96,-3-14 173,-2-1 0,1 71 0,-17-97-394,6-6-4394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13360,'0'0'2369,"10"13"-2041,0-1-237,-2-2-20,-1-1 1,0 1-1,0 0 1,-1 1 0,0 0-1,5 15 1,-2 1 283,-1 1-1,7 53 1,-2 57 1371,-10-120-880,1-26-84,1-20-3352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2904,'0'0'872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6632,'0'0'13770,"-5"14"-13446,0 2-253,-57 187 1179,58-185-1076,1 0 0,1 0 0,0 0-1,2 0 1,1 25 0,0-39-135,0 1 0,0-1 1,1 1-1,-1-1 0,1 0 0,0 1 1,0-1-1,0 0 0,1 0 0,0 0 1,-1-1-1,1 1 0,0-1 0,1 1 1,-1-1-1,1 0 0,-1 0 0,1 0 1,0-1-1,0 0 0,0 1 0,1-1 1,-1-1-1,6 3 0,-4-2 2,0-1 0,0 1 0,0-1 0,0 0 0,1-1 0,-1 1 0,0-1 1,0 0-1,0-1 0,0 0 0,0 0 0,0 0 0,0 0 0,0-1 0,0 0 0,0-1 0,10-5 0,-10 4-35,0 0 0,0-1 0,-1 1 0,8-10 0,-3 0-3192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13360,'0'0'2784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9240,'0'0'6953,"11"15"-6400,-3-3-439,0-1 5,-1 0-1,1 1 1,-2 0 0,1 0-1,-2 1 1,0-1-1,6 26 1,25 114 1213,21 103 518,-21-76-600,-32-162-988,0 0 1,-1 1-1,-1-1 1,0 1-1,-2-1 0,-1 21 1,1-34-169,-1 0 1,0-1-1,0 1 1,0 0-1,-1-1 0,1 1 1,-1-1-1,0 1 1,-4 5-1,5-7-51,0 0 1,0-1-1,0 1 0,0-1 1,0 1-1,0-1 1,0 0-1,-1 1 0,1-1 1,-1 0-1,1 0 0,-1 0 1,-2 1-1,3-2-30,0 0-1,0 0 1,0-1-1,0 1 1,0 0-1,0-1 1,0 1-1,1-1 1,-1 0-1,0 1 1,0-1-1,0 0 1,1 1-1,-1-1 1,0 0-1,1 0 1,-1 1-1,0-1 1,1 0-1,-1 0 1,1 0-1,0 0 1,-1 0-1,1 0 1,0 0-1,-1 0 1,1-1-1,-3-6 9,1 1 0,0-1 0,0 0 0,1 0 0,0 0 0,0 0-1,1 0 1,0 0 0,0 1 0,2-10 0,3-12 62,12-39 0,-10 46-25,0 2-21,1 0 0,1 0 0,1 1 0,0 1 0,2 0 1,0 0-1,1 1 0,29-29 0,-38 41-26,1 0 0,0 0-1,0 1 1,1-1 0,-1 1-1,1 1 1,0-1 0,0 1-1,0 0 1,0 0 0,1 1-1,-1 0 1,1 0 0,-1 0-1,1 1 1,0 0 0,0 0-1,-1 1 1,13 0 0,-17 1-11,0 0 0,1-1 1,-1 1-1,0 0 1,0 0-1,0 0 1,0 1-1,0-1 1,0 0-1,0 1 1,0 0-1,-1-1 1,1 1-1,0 0 1,-1 0-1,0-1 1,1 1-1,-1 0 0,0 1 1,0-1-1,0 0 1,0 0-1,1 4 1,0 1 0,0-1 0,0 1 0,-1 0 0,0 1 0,0-1 0,-1 11 0,0-13 6,-1 1-1,0-1 1,0 1 0,-1-1-1,0 1 1,0-1-1,0 0 1,0 0 0,-1 0-1,0 0 1,0-1 0,0 1-1,-1-1 1,1 0-1,-1 0 1,0 0 0,-9 7-1,5-6 8,0 1 0,0-1 0,0-1 1,-1 1-1,0-1 0,0-1 0,0 0 0,0 0 0,-16 2 0,-4-2 43,19-3-22,0 1 1,0 0-1,-12 4 1,21-5-31,0 0 0,-1 1 0,1-1 0,0 1 0,0-1 0,0 1 0,0-1 0,0 1 0,0 0 1,0-1-1,0 1 0,1 0 0,-1 0 0,0 0 0,0 0 0,1 0 0,-1 0 0,0 0 0,1 0 0,-1 0 0,1 0 0,-1 2 0,0-1 1,1 0 0,0 0 0,0 0-1,0 1 1,1-1 0,-1 0 0,0 0-1,1 0 1,-1 0 0,1 0 0,1 4-1,3 4 7,1 0-1,0 1 0,13 14 0,-12-17-11,8 12 14,2-2-1,1 0 0,33 27 0,13 11 190,-61-52-183,-1-2 2,0 0 0,-1 0 1,1 0-1,1 0 0,-1 0 0,0-1 1,0 1-1,1-1 0,-1 1 1,1-1-1,2 1 0,-10-19-478,3 6-3204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26 120 6128,'0'0'6806,"-4"17"-6275,2-7-436,-4 14 127,1-1 0,1 1 0,-1 32 0,5 122 1459,2-157-833,0-1 1,8 36-1,9-92 904,-4-12-1269,11-69 0,-20 81-261,1 1 0,2 0 0,2 1 0,28-64 0,-27 74 76,27-35 0,-38 57-273,1-1-1,0 1 1,0 0 0,0 0-1,1 1 1,-1-1 0,0 0-1,1 1 1,-1-1 0,1 1-1,0 0 1,-1 0 0,1 0-1,0 0 1,-1 0 0,1 1-1,0-1 1,0 1 0,0 0-1,0 0 1,-1 0 0,1 0-1,0 0 1,0 1 0,0-1-1,0 1 1,-1 0 0,1 0-1,0 0 1,-1 0 0,1 0-1,0 1 1,3 2 0,2 5 42,-1 1 1,0 0-1,-1 0 1,0 0-1,-1 1 1,0 0-1,6 18 0,-2-4 28,0 0-2,-1 1-1,-1 0 1,4 27-1,5 82 351,-15-126-405,1 31 103,5 25 246,-5-43-55,-3-16 10,-3-6 75,-1-8-833,2 4-3088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1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6824,'0'0'10057,"13"-2"-9561,239-33 1868,-44 23-1182,33-4-303,-91-3-408,322-44 1031,-424 60-895,-37 3-2701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1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35 142 4216,'0'0'9442,"11"5"-8895,-3-1-402,-4-2-77,0 0-1,1 0 1,-1 0 0,0 0 0,1-1 0,-1 0 0,1 0 0,-1 0-1,1-1 1,0 1 0,-1-1 0,1 0 0,-1 0 0,1-1 0,5 0 0,5-3 361,0-1 0,0 0 0,-1-1 0,23-13 0,-33 17-287,1-1 0,-1 0 0,0 0 0,0 0 0,0-1 0,-1 1 0,1-1 0,-1 0 1,0 0-1,0 0 0,0 0 0,-1 0 0,1-1 0,-1 1 0,0-1 0,0 0 1,-1 0-1,2-5 0,-3 8-98,1 1 1,-1-1-1,0 1 0,0-1 1,0 1-1,0-1 1,0 1-1,0-1 0,0 1 1,-1-1-1,1 1 1,-1-1-1,1 1 0,-1-1 1,1 1-1,-1 0 1,0-1-1,1 1 0,-1 0 1,0 0-1,0-1 1,0 1-1,-2-1 1,1 0 2,0 1 1,0 0-1,-1 0 1,1 0-1,-1 0 1,1 0-1,-1 0 1,1 1-1,-1-1 1,1 1 0,-1 0-1,-3-1 1,-4 2 42,-1 0 0,1 0 0,0 0 0,0 1 0,-17 6 0,14-2-29,1 1 0,0 0 0,0 1 1,0 0-1,1 0 0,0 1 0,1 1 0,-1 0 1,2 0-1,0 1 0,-10 15 0,16-22-32,1-1-1,0 1 1,0 0-1,0 0 1,0-1-1,0 1 1,1 0-1,0 1 1,0-1-1,0 0 0,0 0 1,1 0-1,-1 1 1,1-1-1,0 0 1,1 0-1,0 7 1,0-7 4,1-1 1,-1 1-1,1-1 0,0 1 1,0-1-1,0 0 0,0 1 1,0-1-1,1 0 1,-1-1-1,1 1 0,0 0 1,0-1-1,0 1 0,0-1 1,1 0-1,-1 0 1,0 0-1,7 1 0,2 2 59,0-1 0,1-1 0,-1 0 0,1-1 0,0 0 0,-1-1-1,1-1 1,17 0 0,0-3 303,1-1 0,40-11 0,-44 7 313,41-18 0,-37 6 65,-20 12-4751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12960,'0'0'2593,"-3"12"-2144,-9 40-25,3-18 4,2-1 0,-5 60-1,11-83-297,1 1-1,0-1 0,1 0 0,0 1 0,1-1 0,0 0 0,1 0 0,0 0 0,0-1 0,1 1 0,0-1 1,1 1-1,11 15 0,-15-22-73,1-1 0,0 0 0,-1 0 0,1 0 0,0 0 0,0 0 0,0 0 0,0 0 0,1-1 0,-1 1 0,0-1 0,1 1 0,-1-1 0,1 0 0,-1 0 0,1 0 0,0-1 0,-1 1 0,1 0 0,0-1 0,-1 0 0,1 0 0,0 0 1,0 0-1,-1 0 0,1 0 0,0-1 0,0 1 0,-1-1 0,5-1 0,-2 0 29,-1-1 1,0 0-1,1 1 1,-1-1-1,0-1 1,0 1-1,-1-1 1,1 1-1,-1-1 1,0 0-1,0 0 1,0 0-1,0-1 1,-1 1-1,4-9 1,-3 3 23,1-1-1,-1 0 1,-1 0-1,0 0 1,0 0-1,-1 0 1,-1 0 0,0-1-1,-1 1 1,0 0-1,0 0 1,-5-16 0,5 22-63,0 0 1,-1 1-1,0-1 1,0 0-1,0 1 1,0-1-1,-1 1 1,0 0-1,1-1 1,-2 2 0,1-1-1,0 0 1,-1 0-1,0 1 1,0 0-1,0 0 1,0 0-1,0 0 1,-1 1-1,1 0 1,-1 0 0,0 0-1,1 0 1,-1 1-1,0-1 1,0 1-1,0 1 1,0-1-1,-9 0 1,8 2-7,1-1 0,-1 1 0,0 0 0,1 0 0,-1 1 0,1 0 1,0 0-1,-7 3 0,10-4-44,0 0 0,0 0 0,0 0 1,1 0-1,-1 0 0,0 0 0,1 0 0,-1 1 1,1-1-1,-1 1 0,1-1 0,0 1 1,0 0-1,0-1 0,-1 1 0,2 0 0,-1 0 1,0 0-1,0 0 0,0 0 0,1-1 0,-1 1 1,1 1-1,0-1 0,0 0 0,0 2 1,0-3-92,0 0 0,1 0 1,-1 0-1,0-1 0,1 1 1,-1 0-1,1 0 1,0 0-1,-1 0 0,1-1 1,0 1-1,-1 0 0,1-1 1,0 1-1,0-1 1,-1 1-1,1 0 0,0-1 1,0 0-1,0 1 0,0-1 1,0 0-1,0 1 1,0-1-1,0 0 0,0 0 1,0 0-1,0 0 1,0 0-1,0 0 0,0 0 1,0 0-1,1 0 0,-1 0-597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6632,'0'0'10209,"-1"-12"-9572,-1-36-36,3 46-543,-1-1 0,1 1-1,0 0 1,0 0-1,0-1 1,0 1 0,0 0-1,0 0 1,0 0-1,1 0 1,-1 0 0,1 0-1,0 0 1,-1 1 0,1-1-1,0 1 1,0-1-1,0 1 1,0 0 0,0-1-1,0 1 1,4-1-1,4-4 254,-1 0-61,-3 2-34,0-1 0,1 1 0,-1 1 0,1-1 0,0 1 0,11-4 0,-17 7-174,1 0 0,-1 0 0,0 1 0,1-1 0,-1 0 0,0 0 0,0 1 0,1-1 0,-1 0 0,0 1 0,0-1 0,1 1 0,-1 0 0,0-1 1,0 1-1,0 0 0,0 0 0,0 0 0,0-1 0,0 1 0,0 0 0,-1 0 0,1 1 0,0-1 0,0 0 0,0 2 0,14 34 416,-8-11-267,-2 2 1,-1-1-1,-2 0 1,-1 56-1,2 15 249,-2-86-376,7 52 287,-7-59-291,0 0 0,1 0 1,-1-1-1,1 1 0,0-1 0,0 1 1,1-1-1,0 0 0,-1 1 0,7 5 1,-8-9-45,0 0 1,0 0 0,0 0 0,0-1 0,0 1 0,0 0 0,0-1 0,0 1 0,0 0 0,0-1 0,1 1 0,-1-1 0,0 0 0,0 1 0,0-1-1,1 0 1,-1 0 0,0 0 0,1 0 0,-1 0 0,0 0 0,0 0 0,1 0 0,-1-1 0,0 1 0,0 0 0,1-1 0,-1 1 0,0-1-1,0 0 1,0 1 0,0-1 0,0 0 0,0 1 0,1-2 0,4-3 48,0-1-1,-1 1 1,0-1-1,7-11 1,-10 14-55,8-11 74,-1-1 0,-1-1 0,-1 1 1,0-1-1,9-31 0,13-91 411,-16 68-220,-3 15 0,10-38 455,-20 91-708,1 1 1,0-1-1,0 1 0,0-1 1,0 1-1,0 0 0,0-1 1,0 1-1,0 0 0,0 0 1,0 0-1,1 0 0,-1 0 1,0 0-1,1 0 0,-1 0 0,1 0 1,-1 1-1,1-1 0,0 1 1,-1-1-1,1 1 0,0 0 1,-1-1-1,1 1 0,0 0 1,-1 0-1,1 0 0,3 1 1,6 0 9,1 0 1,-1 1-1,14 4 1,-16-4 2,26 7 97,-1 2 0,42 19 0,-66-25-39,1 0 1,0-1 0,0 0 0,1-1-1,-1-1 1,21 3 0,-31-5 134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8640,'0'0'6556,"11"-7"-5944,30-19 18,-41 26-603,0-1-1,1 1 1,-1 0-1,0 0 0,1-1 1,-1 1-1,0 0 1,1 0-1,-1 0 1,1 0-1,-1 0 1,0 0-1,1-1 0,-1 1 1,1 0-1,-1 0 1,0 0-1,1 0 1,-1 0-1,1 1 1,-1-1-1,0 0 0,1 0 1,-1 0-1,1 0 1,-1 0-1,0 0 1,1 1-1,-1-1 1,0 0-1,1 0 1,-1 1-1,0-1 0,1 0 1,-1 0-1,0 1 1,1-1-1,-1 0 1,0 1-1,0-1 1,0 0-1,1 1 0,-1-1 1,0 1-1,3 18 589,-2-15-404,4 41 674,7 44 1056,27 110 1,-37-189-1599,1 1 0,-2 0 0,1 0 0,-1 18 0,2-17 431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3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3912,'0'0'13609,"12"-1"-13399,-1 0-148,4 0 67,0 0 0,0-2 1,20-4-1,-29 6-53,0 0 0,0 0 0,0 1 1,1 0-1,-1 0 0,0 0 0,0 1 0,10 2 0,23 1 344,-22-2-216,-1 1 0,0 0-1,0 1 1,0 0-1,-1 1 1,22 11 0,-33-14-143,1 0 0,-1-1 0,0 1 0,1-1 1,0 0-1,-1 0 0,1 0 0,9 0 0,15 9 665,-22-6-596,-12-2-454,0 0-2717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4512,'0'0'14622,"14"7"-14339,4 2-182,-7-3-9,1 0 0,0 0 0,1-2 0,20 7 0,4-1 239,57 14 473,-66-20-504,-1 0 0,1-2 1,29 0-1,-50-2-224,0 0 1,1-1-1,-1 0 1,0 0-1,0 0 1,1-1-1,-1 0 1,0 0-1,-1-1 1,1 0-1,0 0 1,-1-1-1,7-4 1,3-1-23,-9 6-3091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53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438 0 3312,'0'0'7494,"-11"2"-7219,8-2-266,-11 2 122,0 0 1,0 1-1,0 1 1,0 0 0,1 1-1,0 0 1,-17 10-1,4 4 88,2 2 0,0 1 0,1 1 0,1 1 0,1 1 0,1 0 0,-21 37 0,28-39-107,0 0 0,1 0 1,1 2-1,1-1 0,2 1 0,0 1 0,2-1 0,0 1 0,2 0 0,1 1 0,1 33 1,2-55-76,0 0 0,1 0 0,0-1 0,0 1 1,0 0-1,0-1 0,1 1 0,0 0 0,0-1 1,0 0-1,1 0 0,3 6 0,-4-8-20,-1-1 1,1 1-1,-1 0 1,1-1-1,0 0 0,0 1 1,0-1-1,0 0 0,0 0 1,0 0-1,0 0 0,0-1 1,0 1-1,0 0 0,0-1 1,0 0-1,1 1 0,-1-1 1,0 0-1,0 0 0,0 0 1,1 0-1,-1-1 0,0 1 1,0-1-1,0 1 0,0-1 1,4-1-1,6-4 37,-1-1 0,0 0 0,0 0 0,-1-1 0,1 0 0,-2-1 0,1 0 0,-1-1 0,13-18 0,-8 7 41,-2 0-1,0 0 1,-1-2 0,-2 1-1,0-1 1,-1 0 0,-1-1-1,-2 0 1,0 0 0,-2 0-1,0-1 1,-2 1 0,0-1-1,-4-27 1,-3 27-15,0-9 109,-3 55-109,2 26-60,2 0-1,2 0 1,2 1-1,2-1 1,3 0-1,16 87 0,-18-128-7,-1-1 1,1 1-1,0-1 0,1 0 0,-1 0 0,1 0 0,0 0 0,0-1 0,0 1 0,1-1 0,-1 1 0,1-1 0,0 0 0,9 5 0,-10-7-4,0 0 1,0 0-1,0-1 0,0 0 1,0 1-1,0-1 0,1 0 1,-1-1-1,0 1 0,1-1 1,-1 1-1,1-1 0,-1 0 1,0 0-1,1 0 0,-1-1 1,1 1-1,-1-1 0,0 0 1,1 0-1,-1 0 0,0-1 1,0 1-1,0-1 0,5-2 1,5-5 35,-1-1 0,0 0 1,0-1-1,-1 0 0,0-1 1,-1 0-1,11-17 1,-8 9 11,0-2 0,-1 1 0,16-47 1,-13 24 70,-3-1 0,-2-1 0,-1 0 1,3-76-1,-12 120-123,1-4 24,-1-1 0,0 0-1,0 0 1,-1 0 0,0 0 0,0 0 0,0 1 0,-4-11-1,5 17-25,0 0 0,0 0-1,0-1 1,0 1 0,0 0-1,-1 0 1,1 0 0,0-1-1,0 1 1,0 0 0,0 0-1,0 0 1,0 0 0,0 0-1,-1-1 1,1 1 0,0 0-1,0 0 1,0 0 0,0 0-1,-1 0 1,1 0 0,0 0-1,0 0 1,0 0 0,0 0-1,-1 0 1,1-1 0,0 1-1,0 0 1,0 0 0,0 0-1,-1 0 1,1 0 0,0 0-1,0 1 1,0-1 0,-1 0-1,1 0 1,0 0 0,0 0-1,0 0 1,0 0 0,-1 0-1,1 0 1,0 0-1,0 0 1,0 1 0,0-1-1,0 0 1,-1 0 0,1 0-1,0 0 1,0 0 0,0 1-1,0-1 1,0 0 0,0 0-1,0 0 1,0 0 0,-1 1-1,1-1 1,0 0 0,-6 16 34,4-12-29,-10 26-50,1 1 0,1 1 0,2 0 0,1 1-1,1-1 1,2 1 0,2 0 0,1 0 0,1 1 0,2-1 0,1 0 0,1-1 0,17 59 0,-20-88 38,0-1 1,0 1-1,0 0 0,1 0 1,0-1-1,-1 1 0,1-1 1,0 1-1,0-1 0,0 0 1,0 0-1,0 0 0,1 0 1,-1 0-1,1 0 0,-1-1 1,1 1-1,0-1 0,0 0 1,0 1-1,-1-2 0,1 1 1,0 0-1,0 0 0,0-1 1,0 1-1,0-1 0,4 0 1,0 0 11,-1-1 0,0 1 0,0-1 0,0-1 0,0 1 0,0-1 0,0 0 0,0 0 0,0 0 0,0-1 0,-1 0 0,1 0 0,5-5 0,11-11 39,-1-1 1,0-1-1,-2-1 1,0-1-1,-2 0 1,0-2-1,-2 0 1,20-43-1,-24 39 26,-1 0-1,-1-1 1,-2 0 0,-1-1-1,2-33 1,-7 51-31,-1 0 1,0 1-1,-3-23 1,3 32-30,-1-1 0,0 1 0,0 0 1,0 0-1,0-1 0,-1 1 1,1 0-1,-4-4 0,5 6-7,-1 0 0,0 0 0,0 0 1,0 0-1,0 0 0,0 0 0,-1 0 0,1 1 0,0-1 0,0 0 0,0 1 1,-1-1-1,1 0 0,0 1 0,-1 0 0,1-1 0,-1 1 0,1 0 0,0 0 1,-3 0-1,1 0-5,1 0 0,-1 1 0,0 0 1,0 0-1,1 0 0,-1 0 0,1 0 1,-1 0-1,1 1 0,-1-1 0,1 1 1,0 0-1,0-1 0,-1 1 0,-2 4 0,-1 2-2,0-1-1,0 1 1,-7 12-1,3 0 0,0 1-1,1 0 1,1 0 0,1 0 0,1 1-1,1 0 1,1 1 0,1-1-1,1 1 1,1-1 0,1 1-1,1 0 1,1-1 0,1 1 0,0-1-1,2 0 1,1 0 0,15 38-1,-15-49 17,0-1 0,0 0-1,1 0 1,0 0 0,1-1 0,0 0-1,1 0 1,0-1 0,0 0-1,0-1 1,1 0 0,0-1-1,1 0 1,-1 0 0,1-1 0,17 6-1,-19-8-363,1-1 0,0 0 0,-1 0 0,1-1 0,0 0 0,0-1 0,12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5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1 158 6824,'0'0'8282,"0"-12"-8076,6-35-10,-6 44-173,1 0 1,0 0 0,0 0-1,1 0 1,-1 0 0,1 1-1,-1-1 1,1 0 0,0 1 0,0-1-1,0 1 1,0 0 0,5-4-1,32-18 248,-28 19-191,-3 0-2,0 1 0,0 0-1,0 1 1,1 0 0,0 1-1,-1-1 1,1 1 0,12 0-1,-18 2-53,-1 0-1,1 0 1,-1 0-1,0 0 1,1 0-1,-1 1 1,0-1 0,1 1-1,-1 0 1,0 0-1,1 0 1,-1 0-1,0 0 1,0 0-1,0 1 1,0-1-1,0 1 1,0-1 0,-1 1-1,1 0 1,0-1-1,-1 1 1,1 0-1,-1 0 1,0 0-1,0 1 1,0-1-1,0 0 1,0 0 0,0 1-1,0-1 1,-1 0-1,1 1 1,-1-1-1,1 4 1,-1 1 23,1 0 0,-1 1 0,0-1 0,0 1 0,-1-1 1,0 0-1,0 1 0,-1-1 0,0 0 0,-5 12 0,-3 1 54,0-1 0,-16 23 0,13-24 22,2 1 0,-12 25 0,22-43-107,0 1 0,1-1 0,-1 1-1,0-1 1,1 1 0,0 0-1,-1-1 1,1 1 0,0 0 0,0 0-1,-1-1 1,1 1 0,1 0 0,-1-1-1,0 1 1,0 0 0,1-1-1,0 3 1,0-2 3,1 0-1,0 0 0,0 0 1,-1 0-1,1 0 1,1-1-1,-1 1 1,0-1-1,0 1 1,1-1-1,3 2 0,20 8 67,0-1-1,31 8 0,-35-13-41,-1 2 1,0 1 0,0 0-1,33 19 1,-50-25-30,-1 0 0,0 1 0,0-1 0,1 1 0,-1 0 0,-1-1 0,1 1 0,0 0 0,3 6 0,-6-7-7,1-1 1,-1 0-1,0 0 1,1 0-1,-1 1 1,0-1-1,0 0 1,0 0-1,0 0 1,0 1-1,0-1 1,0 0-1,-1 0 1,1 1-1,0-1 1,-1 0-1,1 0 1,0 0-1,-1 0 1,0 0-1,1 0 1,-1 0-1,0 0 1,1 0-1,-1 0 1,0 0-1,0 0 1,0 0-1,0 0 0,0-1 1,0 1-1,0 0 1,0-1-1,0 1 1,-2 0-1,-5 4 22,0-1-1,-1 0 0,0-1 0,1 0 0,-1 0 0,0-1 0,-15 2 1,4-2 37,-1 0 0,-27-2 0,-39-11 153,58 7 41,-44-3-1,73 7-260,0 0-1,-1 0 1,1 0 0,0 0 0,0 0 0,-1 0 0,1 0 0,0 0 0,0 0 0,-1 0 0,1 0 0,0 0-1,0 0 1,-1 0 0,1 0 0,0 0 0,-1 0 0,1 0 0,0 0 0,0 0 0,-1 1 0,1-1-1,0 0 1,0 0 0,0 0 0,-1 0 0,1 1 0,0-1 0,0 0 0,0 0 0,-1 0 0,1 1-1,0-1 1,0 0 0,0 0 0,0 0 0,0 1 0,0-1 0,-1 0 0,1 1 0,0-1 0,0 0-1,0 1 1,9 10 303,13 7-3281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59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97 962 6728,'0'0'6521,"13"6"-6129,41 18 7,-50-22-327,0-1 0,0 0 0,1 0 0,-1 0 0,0-1 0,0 1 0,0-1 0,1 0 0,-1 0 0,0 0 0,0-1 0,8-1 0,-9 1-10,-1 0 0,1 0 0,0-1 0,-1 1 0,1-1 0,-1 1 0,1-1 0,-1 0 0,0 0 0,0 0 0,0 0 0,0 0 0,0 0 0,2-5 0,-2 3-7,0 1 1,0-1-1,-1 0 0,1 0 1,-1 0-1,0 0 0,0 0 1,-1 0-1,1-1 1,-1 1-1,0 0 0,0 0 1,-1 0-1,1 0 0,-1-1 1,0 1-1,0 0 1,0 0-1,0 0 0,-1 0 1,0 1-1,-2-5 0,3 5-22,-1 1-1,0-1 1,1 1-1,-1-1 0,0 1 1,0 0-1,-1 0 1,1 0-1,0 0 0,-1 0 1,1 1-1,-1-1 1,0 1-1,1-1 0,-1 1 1,0 0-1,-4-1 1,1 1 2,1 1 0,-1 0 0,1-1 0,0 2 0,-1-1 0,1 1 1,-1 0-1,1 0 0,-6 2 0,2 0-6,0 0-1,0 0 0,0 1 1,1 0-1,0 1 1,0 0-1,0 0 1,0 1-1,1 0 0,0 0 1,0 0-1,1 1 1,0 0-1,0 1 0,1-1 1,-1 1-1,2 0 1,-1 0-1,1 1 1,0 0-1,1-1 0,0 1 1,0 0-1,-1 15 1,4-18-8,0 0 1,0-1-1,1 1 1,0 0-1,0 0 0,0-1 1,1 1-1,0-1 1,0 1-1,1-1 1,-1 0-1,1 0 1,0 0-1,5 6 0,-1-2 19,-1-1-1,2-1 0,-1 1 1,1-1-1,0 0 0,0-1 0,11 7 1,-11-9-8,1 0 0,-1-1 0,1 0 0,0 0 0,0-1 0,0 0 0,0 0 0,1-1 0,-1 0 0,0-1 0,1 0 0,-1 0 0,0-1-1,0 0 1,0-1 0,1 0 0,-1-1 0,13-5 0,10-5 71,-1-2 1,-1-1-1,46-33 0,-18 8 158,-2-4-1,74-74 1,-128 117-249,0 1 3,0-1-1,0 0 1,-1 0 0,1 0 0,0 0 0,0 0-1,-1 0 1,0-1 0,1 1 0,-1 0 0,0-1-1,0 1 1,0-1 0,0-3 0,-2 6-5,0 0 0,0 0 0,0 0 0,-1 0 0,1 0 0,0 0 1,0 1-1,-1-1 0,1 0 0,0 1 0,0-1 0,0 1 0,0 0 1,-2 0-1,-25 19 2,1 1-1,1 0 1,2 2 0,0 1 0,1 1 0,1 1 0,2 1 0,0 1-1,-16 33 1,35-59-13,-1 0-2,1 1-1,-1 0 0,1 0 1,0-1-1,0 1 0,0 0 1,0 0-1,1 0 1,-1 0-1,1 0 0,-1 0 1,1 0-1,1 5 0,-1-8 6,1 1-1,0-1 1,-1 1-1,1-1 1,0 0-1,-1 1 1,1-1-1,0 0 0,0 1 1,-1-1-1,1 0 1,0 0-1,0 0 1,0 0-1,-1 0 1,1 0-1,0 0 1,0 0-1,0 0 1,-1 0-1,1 0 0,0 0 1,0 0-1,0-1 1,-1 1-1,1 0 1,0-1-1,-1 1 1,2-1-1,26-10 14,0-4-6,-1-2-1,0-1 1,-1-1-1,-1-1 1,-1-1-1,28-33 1,-40 39 10,0-1 0,-1-1 0,15-29 0,-8 12 62,-43 125 246,-100 196-264,67-166-49,10-21 27,-39 93 234,86-189-208,-1 1 89,3-7-50,20-51 63,9-4-117,2 1 0,2 2 0,3 2 1,61-68-1,47-26 26,83-91 180,-208 216-234,-12 14-20,-1-1 1,-1 1-1,10-14 0,-13 18-4,-4 12 0,-5 12 0,2-6 0,-11 34 0,1 1 0,-8 72 0,21-120 0,1 0 1,0 1-1,0-1 0,0 0 0,0 1 0,0-1 1,0 0-1,1 1 0,-1-1 0,1 0 0,-1 0 0,1 1 1,0-1-1,0 0 0,0 0 0,0 0 0,1 0 0,1 2 1,-2-3-1,1 0 1,-1 0-1,0 0 1,1-1-1,-1 1 1,0-1-1,1 1 1,-1-1-1,1 0 1,-1 0-1,1 1 1,-1-1-1,1 0 1,-1 0-1,1 0 1,-1-1-1,1 1 1,-1 0-1,1 0 1,-1-1-1,1 1 1,-1-1-1,1 1 1,-1-1-1,0 0 1,0 0-1,1 1 1,-1-1-1,1-1 1,14-9 16,0-1 0,-1 0 0,-1-1 0,0-1 0,-1 0-1,12-16 1,-8 7 10,-2 0 0,0-1 0,17-40-1,-27 52 6,1 0-1,0 1 0,16-22 1,-22 47 81,-2 9-94,0-11-10,-1 14-17,-2 50-1,6-68 4,-1 0 1,1-1 0,0 1-1,1-1 1,0 1 0,0-1-1,0 1 1,1-1 0,0 0-1,1 0 1,4 7 0,-7-12 7,1 1 0,0 0 0,0-1 0,0 0 1,0 1-1,1-1 0,-1 0 0,1 0 0,-1 0 0,1-1 1,0 1-1,-1-1 0,1 1 0,0-1 0,0 0 1,0 0-1,0 0 0,0 0 0,0-1 0,0 1 0,1-1 1,-1 0-1,0 0 0,0 0 0,0 0 0,0-1 1,0 1-1,1-1 0,-1 0 0,0 0 0,0 0 0,-1 0 1,1 0-1,0-1 0,3-1 0,9-6 33,-1 0-1,-1-1 0,1-1 1,-2 0-1,13-13 0,116-105 488,-138 127-518,0 0 1,1 0-1,-1 0 0,1 1 1,-1-1-1,1 1 0,0 0 1,-1 0-1,1 0 1,0 1-1,0-1 0,0 1 1,0 0-1,0 0 0,7 1 1,8 2-32,35 10 0,-37-9 21,8 3-9,-4-1 4,-16-5 37,-7-2 36,-3-1-55,0 1 1,-1 0 0,1 0 0,0 1-1,0-1 1,0 1 0,-1 0 0,1 1-1,0-1 1,0 1 0,-8 2 0,-7 3 29,-29 12 0,37-13-17,-5 2-4,1 2 0,0-1-1,0 2 1,0 0 0,-19 17-1,33-25-15,0 0 0,0 0 0,1 0 0,-1 0 0,0 0 0,1 1 0,-1-1 0,1 1 0,0-1 0,0 1 0,0-1 0,0 1 0,0 0 0,1-1 0,-1 1 0,1 0 0,0 0 0,-1 4 0,2-6-1,-1 1 0,0 0 1,0-1-1,1 1 1,-1 0-1,1-1 1,-1 1-1,1-1 0,0 1 1,0-1-1,-1 1 1,1-1-1,0 0 1,0 1-1,1-1 0,-1 0 1,0 0-1,0 1 1,1-1-1,-1 0 1,0-1-1,1 1 0,-1 0 1,1 0-1,-1 0 1,1-1-1,-1 1 1,1-1-1,0 1 0,-1-1 1,4 0-1,3 1 2,0-1 1,0 1-1,0-2 0,1 1 0,-1-1 0,0-1 0,0 0 1,0 0-1,0 0 0,-1-1 0,1 0 0,-1 0 0,1-1 0,-1 0 1,0 0-1,8-7 0,0-1 20,-1-1 1,0-1 0,-1 0-1,0 0 1,18-30-1,-30 44-19,-1-1 0,0 0-1,1 1 1,-1-1 0,0 1 0,1-1-1,-1 1 1,1-1 0,-1 1 0,0-1 0,1 1-1,0 0 1,-1-1 0,1 1 0,-1 0-1,1-1 1,-1 1 0,1 0 0,0 0-1,0-1 1,0 1-2,-1 0 0,1 1 0,-1-1 1,1 0-1,-1 0 0,0 1 0,1-1 0,-1 0 0,0 1 1,1-1-1,-1 0 0,0 1 0,1-1 0,-1 0 0,0 1 0,0-1 1,1 1-1,-1-1 0,0 0 0,0 1 0,0-1 0,1 1 0,5 37 7,-4-23-1,0-7-6,0 0 0,1 0 0,0-1 0,0 1 0,7 11 0,-9-17-1,1 0 0,-1 1 0,1-1 0,0 0 0,0 0 1,-1 0-1,1 0 0,1-1 0,-1 1 0,0 0 0,0-1 1,1 1-1,-1-1 0,1 0 0,-1 0 0,1 0 1,-1 0-1,1-1 0,0 1 0,4 0 0,0-1 1,1-1-1,-1 0 1,1 0-1,-1-1 1,1 0-1,-1 0 0,0 0 1,0-1-1,0 0 1,0-1-1,-1 0 1,1 0-1,-1 0 1,0 0-1,0-1 1,-1 0-1,7-7 1,5-7 4,0-2 1,0 0-1,20-37 1,-15 19 12,-2-2 0,17-47 1,22-89 17,-42 116 9,-2-1 0,9-80 0,-20 98-14,-1-1-1,-3 1 1,-1 0-1,-9-50 1,10 92-29,0 1 1,0 0-1,0 0 1,-1 0-1,1-1 1,0 1-1,-1 0 1,1 0 0,0 0-1,-1 0 1,0 0-1,1 0 1,-1-1-1,1 1 1,-1 1 0,0-1-1,0 0 1,0 0-1,0 0 1,1 0-1,-1 0 1,0 1 0,0-1-1,-1 1 1,1-1-1,-2 0 1,2 1-2,0 0 0,-1 0 0,1 0 0,-1 1 0,1-1 0,-1 0 1,1 1-1,0-1 0,-1 1 0,1 0 0,0-1 0,-1 1 0,1 0 0,0 0 0,0 0 0,0 0 1,0 0-1,0 0 0,0 0 0,0 0 0,0 0 0,-1 3 0,-8 11-8,0 2 0,2-1 0,0 1 0,0 0 0,2 0 0,0 1 0,1 0 0,1 0 0,1 1 0,-2 26 0,3 9-44,2 1 1,8 70-1,18 69-84,-19-158 104,1 0-1,3-1 1,18 44 0,-27-74 21,1 3-2,1 0 0,0 0 0,1 0 0,7 10 0,-11-17 13,0 0-1,-1 0 1,1 0-1,0 0 0,0 0 1,1 0-1,-1 0 1,0 0-1,0 0 0,0 0 1,0-1-1,1 1 1,-1 0-1,0-1 1,1 1-1,-1-1 0,1 0 1,-1 1-1,0-1 1,1 0-1,-1 0 0,1 0 1,-1 0-1,1 0 1,-1 0-1,0 0 0,1 0 1,-1-1-1,1 1 1,-1-1-1,0 1 1,1-1-1,-1 1 0,0-1 1,2-1-1,7-6 18,0-1-1,0 0 1,-1 0-1,-1-1 1,1 0-1,-2-1 0,1 0 1,6-14-1,-3 7 52,1 1 0,15-19 0,-27 35-65,1 1 0,0-1 0,-1 0 0,1 1 0,0-1 0,0 0 0,-1 1 0,1-1 0,0 1 0,0-1-1,0 1 1,0-1 0,0 1 0,0-1 0,1 1 0,-1 0-2,-1 0 1,1 0-1,-1 0 0,0 0 1,1 0-1,-1 1 0,1-1 0,-1 0 1,0 0-1,1 0 0,-1 1 1,0-1-1,1 0 0,-1 0 1,0 1-1,1-1 0,-1 0 0,0 1 1,0-1-1,1 0 0,-1 1 1,0-1-1,0 1 0,0-1 0,1 1 1,0 4 12,1 0 0,-1 1-1,0-1 1,0 10 0,0-2-14,1-3 4,0 0 0,0 1 0,1-1 0,1 0 0,-1 0 0,1 0 0,1-1 0,11 17 0,-14-22-5,0-1 1,1 0-1,0 0 0,0 0 1,0-1-1,0 1 0,0-1 1,0 0-1,1 1 0,-1-2 1,1 1-1,0 0 0,-1-1 1,1 1-1,0-1 0,0 0 1,0 0-1,0-1 0,0 1 1,0-1-1,0 0 1,0 0-1,0 0 0,0-1 1,0 1-1,5-2 0,2-1 7,-1-1 0,0 0-1,0 0 1,0-1 0,0-1-1,-1 1 1,11-10 0,-7 5 11,0-1 0,0-1 1,20-25-1,-11 6 70,20-39 1,-39 65-66,0-3 12,-6 10-7,-7 12-4,6-3-23,1 0 0,-1-1 1,1 1-1,1 1 1,0-1-1,1 0 0,0 12 1,1-19-2,0 0 0,0 0 1,0-1-1,1 1 0,0-1 1,0 1-1,0 0 0,0-1 0,0 1 1,1-1-1,-1 0 0,1 1 1,0-1-1,0 0 0,0 0 0,1 0 1,-1-1-1,1 1 0,-1 0 0,1-1 1,0 0-1,0 1 0,0-1 1,0 0-1,6 2 0,-5-3 3,-1 0 0,1 0-1,0 0 1,-1-1 0,1 0-1,0 1 1,-1-1 0,1-1-1,0 1 1,-1 0 0,1-1-1,0 0 1,-1 0 0,1 0-1,-1 0 1,1 0 0,-1-1-1,0 0 1,0 0 0,0 0-1,0 0 1,0 0 0,0 0-1,0-1 1,0 1 0,-1-1-1,0 0 1,1 0 0,-1 0 0,2-3-1,-2 3 1,0 0 1,0-1-1,0 1 0,0 0 0,-1 0 1,1-1-1,-1 1 0,0-1 0,0 1 1,0-1-1,0 0 0,-1 1 0,1-1 0,-1 0 1,0 0-1,0 1 0,-1-1 0,1 0 1,-1 1-1,0-1 0,0 0 0,0 1 1,0-1-1,0 1 0,-1-1 0,0 1 0,1 0 1,-1 0-1,-5-5 0,4 4 4,-1 1-1,0 0 1,-1 0-1,1 0 1,0 1-1,-1 0 1,0-1-1,1 2 1,-1-1 0,0 0-1,0 1 1,-7-1-1,-6 0 32,-1 1 0,-19 0-1,22 1-8,35-9-9,-4 0-16,46-17-20,77-20 0,-116 39-4,-7 2 8,-1 2 1,20-3-1,-28 5 6,-1 0-1,1 1 1,0 0 0,-1 0 0,1 1-1,-1-1 1,1 1 0,0 1 0,7 1 0,-11-1 2,0-1 1,0 1 0,0-1-1,-1 1 1,1 0 0,0 0 0,-1 0-1,1 0 1,-1 0 0,1 0-1,-1 0 1,0 0 0,0 1 0,0-1-1,0 0 1,0 1 0,-1-1-1,1 1 1,0 2 0,0 4 7,0 0-1,0 0 1,-1 18 0,-4-1 10,3-19-5,0 0-1,0-1 1,0 1 0,1 0 0,0 0-1,0 0 1,1 0 0,0-1-1,2 10 1,-3-16-8,0 0 0,0 1 1,0-1-1,1 0 0,-1 1 0,0-1 0,0 0 0,1 1 0,-1-1 0,0 0 0,1 0 0,-1 1 1,0-1-1,1 0 0,-1 0 0,0 0 0,1 0 0,-1 1 0,0-1 0,1 0 0,-1 0 1,0 0-1,1 0 0,-1 0 0,1 0 0,-1 0 0,0 0 0,1 0 0,-1 0 0,1 0 1,-1 0-1,17-8 19,14-14 20,-31 22-37,44-40 89,17-13 93,-59 51-180,0 1 1,0 0-1,0 0 0,0 0 1,0 0-1,1 0 0,-1 0 0,0 1 1,1-1-1,-1 1 0,0-1 1,1 1-1,-1 0 0,0 0 0,1 0 1,-1 0-1,1 1 0,-1-1 1,0 0-1,1 1 0,3 1 0,3 3 3,1-1 0,-1 1 0,17 12 0,-18-10-7,1-2 1,0 1 0,9 3 0,-11-6-3,-1-1 1,0 0-1,0-1 1,1 0-1,-1 0 1,1 0-1,0 0 0,-1-1 1,1 0-1,-1-1 1,1 0-1,-1 0 1,13-3-1,-10 0 5,0 1 1,0-2-1,0 1 0,0-1 0,-1-1 0,0 0 1,0 0-1,9-9 0,7-11 46,-1 0 0,-2-2-1,-1 0 1,18-33 0,-36 57-41,53-91 221,-55 95-229,0 0-1,0 0 0,0 0 0,0 0 1,0 0-1,0 0 0,0 0 1,0 0-1,0 0 0,0 0 0,0 0 1,0 0-1,0 0 0,0 1 0,0-1 1,0 0-1,0 0 0,0 0 0,0 0 1,0 0-1,1 0 0,-1 0 0,0 0 1,0 0-1,0 0 0,0 0 0,0 0 1,0 0-1,0 0 0,0 0 0,0 0 1,0 0-1,0 0 0,0 0 0,0 0 1,0 0-1,1 0 0,-1 0 0,0 0 1,0 0-1,0 0 0,0 0 0,0 0 1,0 0-1,0 0 0,0 0 0,0 0 1,0 0-1,0 0 0,0 0 0,0 0 1,0 0-1,0 0 0,1 0 0,-1 0 1,0 0-1,0 0 0,0 0 0,0-1 1,0 1-1,0 0 0,0 0 0,0 0 1,0 0-1,0 0 0,0 0 0,0 0 1,0 0-1,0 0 0,2 9 9,-2 13 0,-1 9 1,-8 131 1,6-137-6,-2-1 1,0 1-1,-1-1 0,-15 35 0,20-56 1,0-1-1,0 0 1,-1 1-1,1-1 1,-1 0 0,0 0-1,1 0 1,-4 2-1,4-3-1,1-1-1,-1 1 0,1-1 0,-1 0 1,1 1-1,-1-1 0,0 0 1,1 1-1,-1-1 0,1 0 0,-1 0 1,0 1-1,1-1 0,-1 0 1,0 0-1,1 0 0,-1 0 1,0 0-1,1 0 0,-1 0 0,1 0 1,-1 0-1,0 0 0,1 0 1,-1-1-1,0 1 0,1 0 1,-1 0-1,1-1 0,-1 1 0,1 0 1,-1-1-1,0 1 0,1-1 1,-1 1-1,1 0 0,0-1 0,-1 0 1,0 0 1,1 0 0,-1 0 0,1 0 0,0 0 0,0 0 0,-1 0 0,1 0 0,0 0 0,0 0 0,0 0 0,0 0 0,0 0 0,0 0 0,1 0 1,-1 0-1,0 0 0,0 0 0,1 0 0,-1 0 0,1 0 0,0-2 0,13-20 54,-14 22-55,4-5 14,1 1-1,-1 0 0,1 0 0,0 0 0,0 0 0,1 1 0,-1 0 0,1 0 0,0 0 0,0 1 0,0 0 0,0 0 0,11-3 1,4 1-2,1 0 1,42-2 0,-38 4-33,10 8 153,-21 2-1003,-15-7 769,0 0 0,1 0 0,-1 1 0,0-1 0,0 0 0,0 0 0,0 1 0,1-1 0,-1 0 0,0 0 0,0 1 0,0-1 0,0 0 0,0 1 0,0-1 0,0 0 0,0 0 0,0 1 0,0-1 0,0 0 0,0 1 0,0-1 0,0 0 0,0 1 0,0-1 0,0 0 0,0 0-1,0 1 1,-1-1 0,1 0 0,0 0 0,0 1 0,0-1 0,0 0 0,-1 0 0,1 1 0,0-1 0,0 0 0,0 0 0,-1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8:59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14776,'0'0'1376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02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0 337 4720,'0'0'6526,"10"7"-6286,10 6-134,57 37 806,-58-42-662,1-1-1,-1-2 1,1 0 0,0 0 0,1-2 0,26 1 0,-1-1 81,1-2 1,-1-2-1,1-2 0,-1-2 1,0-3-1,0-1 0,45-15 0,-17 4-49,0 4-1,2 4 0,-1 2 1,117 1-1,-111 6-47,-47 0-100,-1 2-1,36 4 1,258 21 635,-112-11-421,-167-9-247,77 4 177,-67-9-178,-11 0 37,-1 2-1,68 10 0,-67-5-51,0-1 0,0-3 0,0-1 0,0-3 0,0-1 0,53-12 0,-46 6 13,71-16 162,-97 19-183,29-1 0,11-3-3,13-3-14,40-9-12,53-9 34,-108 20-57,6-1-5,113-47 64,-152 51-33,0 2 1,63-3-1,-8 1 56,29-9 20,83-10-103,-61 19-44,25-3 41,-108 7 39,0 2-1,1 3 0,85 11 0,-118-9-30,161 11 80,-101-14-69,134-19 0,-14 7 54,-69 8-21,-97 1-69,28-1 40,85-15 1,-118 14-32,-1 2 1,55 1-1,-10 1 32,-76 1-44,368-10 302,-248 3-173,-29 1 6,-65 5-92,-11 0-24,0 1 0,0 0 0,0 1 0,20 4 0,-35-5-20,-1 0 0,0 0 1,0 0-1,0 1 0,0-1 1,1 0-1,-1 0 0,0 0 0,0 0 1,0 0-1,1 0 0,-1 0 1,0 0-1,0 0 0,0 0 1,1 0-1,-1 0 0,0 0 1,0 0-1,0-1 0,1 1 1,-1 0-1,0 0 0,0 0 1,0 0-1,0 0 0,0 0 1,1 0-1,-1 0 0,0-1 1,0 1-1,0 0 0,0 0 0,0 0 1,0 0-1,1-1 0,-1 1 1,0 0-1,0 0 0,0 0 1,0 0-1,0-1 0,0 1 1,0 0-1,0 0 0,0 0 1,0-1-1,0 1 0,0 0 1,0 0-1,-2-10-1739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2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0 103 9944,'0'0'5076,"6"10"-4560,-2-4-424,3 5 93,-1 1 0,0 0 0,-1 0 0,5 14 0,-5-13 110,1 0 0,1 0 0,0 0 0,1-1 0,0 0 0,1 0 0,0-1 0,1-1 0,0 1 0,0-1 0,1-1 0,1 0 0,19 12 0,-29-21-233,0 1-1,0 0 0,0 0 0,0-1 0,0 1 0,0-1 1,0 0-1,0 1 0,0-1 0,0 0 0,0 0 0,0 0 1,0-1-1,1 1 0,-1 0 0,0-1 0,0 1 0,-1-1 1,1 0-1,0 0 0,0 0 0,0 0 0,0 0 0,-1 0 1,1 0-1,0 0 0,-1-1 0,1 1 0,-1-1 1,2-1-1,3-4 101,0 0 0,0 0 0,-1-1 0,0 1 0,7-15 1,14-42 1100,31-116 0,-46 144-591,-12 36-657,1-1-1,0 1 1,0 0-1,0-1 1,1 1-1,-1 0 1,0-1-1,0 1 1,0 0-1,0-1 0,0 1 1,0 0-1,0-1 1,0 1-1,1 0 1,-1 0-1,0-1 1,0 1-1,0 0 1,1 0-1,-1-1 1,0 1-1,0 0 1,1 0-1,-1-1 1,0 1-1,1 0 1,-1 0-1,0 0 1,8 10-354,-3 0-3289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02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9144,'0'0'1096,"88"10"-368,-19-10 0,18-4 0,9 2 8,13-4-128,-4 0 8,-2 2-72,-5 4-8,3-6-152,-2-10 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09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0 5016,'0'0'11308,"-6"10"-11009,-4 7-48,2 1 0,-1 0-1,-9 33 1,-6 77 956,18-111-950,5-13-172,-1-1-1,1 1 1,0-1-1,0 1 1,0-1-1,0 5 1,1-8 176,4-25-48,-3 15-2778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09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11256,'0'0'2144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0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24 7936,'0'0'3220,"-10"14"-2823,-29 43-10,37-53-323,-1 0 1,1 0-1,0 1 1,0-1-1,1 1 1,-1-1 0,1 1-1,0 0 1,0 0-1,1-1 1,-1 1-1,1 0 1,0 6 0,1-7 4,0-1 0,-1 1 0,1-1 0,0 1 0,1-1 0,-1 1 0,1-1 0,-1 0 0,1 0 0,0 0 0,0 0 1,1 0-1,-1 0 0,4 3 0,-3-3-8,0-1 0,0 0 0,0 1 1,1-1-1,-1 0 0,1-1 0,-1 1 1,1-1-1,0 1 0,0-1 0,-1 0 1,1 0-1,0-1 0,0 1 0,0-1 0,0 0 1,0 0-1,0 0 0,0-1 0,0 1 1,0-1-1,0 0 0,0 0 0,-1 0 1,1-1-1,0 1 0,-1-1 0,6-3 1,-6 3-10,1-1 0,-1 1 1,0-1-1,0 1 0,-1-1 1,1 0-1,0 0 1,-1 0-1,0 0 0,1 0 1,-1-1-1,-1 1 0,1-1 1,0 1-1,-1-1 0,0 0 1,0 0-1,0 1 1,0-1-1,-1 0 0,1 0 1,-1-8-1,-1 6 8,0-1 0,0 1-1,0-1 1,-1 1 0,0 0 0,0 0-1,-1 0 1,0 0 0,0 0 0,0 1 0,-1-1-1,0 1 1,-4-5 0,4 5-5,0 0-1,0 1 1,-1 0 0,0 0 0,1 0 0,-1 0-1,-1 1 1,1 0 0,0 0 0,-1 0 0,1 1-1,-1 0 1,0 0 0,0 0 0,0 1 0,0 0-1,0 0 1,-12 0 0,17 1-52,1 0 1,-1 0-1,0 0 0,1 0 1,-1 0-1,1 0 0,-1 0 1,1 0-1,-1 1 0,1-1 1,-1 0-1,1 0 0,-1 1 1,1-1-1,-1 0 0,1 1 1,-1-1-1,1 1 0,-1-1 1,1 0-1,0 1 0,-1-1 1,1 1-1,0-1 0,-1 1 1,1-1-1,0 1 0,0-1 0,-1 1 1,1 0-1,0-1 0,0 1 1,0-1-1,0 1 0,0-1 1,0 1-1,0 0 0,0-1 1,0 1-1,0-1 0,0 1 1,0-1-1,1 1 0,-1 0 1,0 0-1,1 1-6,0 1 1,0-1-1,0 1 1,0-1-1,1 0 0,-1 0 1,0 0-1,1 0 0,2 3 1,34 24-2559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0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9440,'0'0'2576,"8"12"-2251,29 41 54,-33-46-229,-1 0-1,1 0 1,-1 1 0,-1 0 0,1-1 0,-2 1 0,1 0 0,-1 0 0,0 0 0,0 0 0,-1 0 0,-1 13 0,0 0 773,3-20-97,2-4-503,3-9-81,11-45 342,-14 42-414,1 0 0,0 1 1,1-1-1,0 1 1,1 0-1,11-15 0,-18 28-151,1 0-1,0 0 1,-1 0-1,1 0 1,0 0-1,0 0 1,0 0-1,0 0 1,0 1-1,0-1 1,0 0-1,0 1 1,0-1-1,1 0 1,-1 1-1,0-1 1,0 1-1,1 0 1,-1 0-1,0-1 1,0 1-1,1 0 1,1 0-1,0 1 3,-1-1 1,0 1-1,0 0 1,0 0-1,0 0 1,0 0-1,0 0 1,0 0-1,0 0 0,-1 1 1,1-1-1,2 3 1,4 5 74,0 1 1,-1 0-1,11 19 1,-18-28-92,9 20 137,-7-17-76,-1 0 1,1 0-1,0 0 1,0 0 0,0 0-1,1 0 1,0 0-1,4 5 1,-4-8-96,-1-1 0,0 1 0,0-1 0,0 0 0,0 0 0,1 0 0,-1 0 0,0 0 0,3-1 0,-1 1-2096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1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183 141 5624,'0'0'4860,"-5"-10"-4424,-19-36 29,21 40-186,-1 0-1,-1 0 1,1 0 0,-1 1-1,0-1 1,-1 1-1,1 1 1,-1-1 0,-11-6-1,3 1 453,11 8-547,0 0-1,0 1 0,0-1 1,0 1-1,-1 0 0,1-1 1,0 1-1,-1 1 0,1-1 1,-1 1-1,-4-1 1,7 1-122,0 0 1,0 0 0,-1 0-1,1 0 1,0 0 0,0 0 0,0 1-1,-1-1 1,1 0 0,0 1-1,0-1 1,0 1 0,0-1 0,0 1-1,0-1 1,0 1 0,0 0 0,0 0-1,0 0 1,0-1 0,0 1-1,1 0 1,-1 0 0,0 0 0,1 0-1,-1 0 1,0 0 0,1 0 0,-1 1-1,1-1 1,0 0 0,-1 0-1,1 0 1,0 0 0,0 1 0,0 1-1,-3 27 338,0 5 52,3 65-1,36 255 841,-36-279-27,0-86-1435,0-32-457,0 28-2334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1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11448,'65'-4'3464,"98"-22"-2202,-121 21-902,-28 4-101,-1-1 1,26-7 0,-34 7-57,1 0 0,-1-1 0,0 0 0,0 0 1,0 0-1,-1-1 0,7-6 0,-10 5-1258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2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9536,'0'0'1193,"-1"14"-810,-18 195 1609,11-154-1112,4 1 0,1-1 0,4 1-1,9 77 1,-5-108-315,-3-18-5,0 1-1,-1 0 0,1 12 0,-2-20-22,12-17-202,-4 8-3081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3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1 174 7232,'0'0'4065,"6"12"-3596,-1-2-348,-1 1 89,1-1 1,0 0-1,0 0 0,1-1 0,1 1 0,0-2 1,13 15-1,-19-22-158,0 0 1,1 1-1,-1-1 0,0 0 1,1 0-1,-1-1 0,1 1 1,-1 0-1,1 0 0,-1-1 1,1 1-1,0-1 1,-1 1-1,1-1 0,0 0 1,-1 1-1,1-1 0,0 0 1,-1 0-1,1 0 0,0 0 1,-1-1-1,1 1 0,0 0 1,-1-1-1,1 1 0,-1-1 1,1 0-1,0 1 1,-1-1-1,1 0 0,-1 0 1,0 0-1,1 0 0,-1 0 1,0 0-1,0-1 0,0 1 1,1 0-1,-1-1 0,0 1 1,-1 0-1,1-1 0,1-2 1,4-8 124,-1 1 1,-1-1 0,0 1-1,4-22 1,-8 30-153,4-16 196,-2-1 1,0 1-1,-1 0 0,-2-1 1,1 1-1,-2 0 0,-6-29 1,7 38-73,3 12 394,5 15-1145,-5-13-1110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3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59 135 7232,'0'0'2038,"1"12"-1572,30 241 3126,-31-251-3536,1 3 211,-1 0-1,1 0 1,0-1-1,0 1 1,1 0-1,-1-1 0,1 1 1,0-1-1,5 9 1,-7-13-246,1 0 1,-1 0-1,0 0 1,0 0-1,0 0 1,0 0-1,0 0 0,0 0 1,1 0-1,-1 0 1,0 0-1,0 0 1,0 0-1,0 0 1,0 0-1,1 0 1,-1 0-1,0 0 1,0 0-1,0 0 0,0 0 1,0 0-1,1 0 1,-1 0-1,0 0 1,0 0-1,0 0 1,0 0-1,0 0 1,0 0-1,0 0 0,1-1 1,-1 1-1,0 0 1,0 0-1,0 0 1,0 0-1,0 0 1,0 0-1,0-1 1,0 1-1,0 0 0,3-11 273,-3-15-160,-14-68-898,-46-156-1,59 247 697,-15-38-1019,16 39 970,-1 0 1,0 0 0,0 0-1,0 0 1,0 0 0,-1 0-1,1 0 1,0 1 0,-1-1-1,1 0 1,-1 1 0,0-1-1,0 1 1,1 0 0,-1 0-1,-2-2 1,13 18-2341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2.7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8840,'0'0'5640,"9"14"-5074,0-1-395,-1 1 1,0-1-1,-1 1 0,-1 1 0,0 0 1,8 29-1,-6-2 253,58 335 3012,-61-321-2787,-3-31 155,0 0-1,10 37 1,-6-49-2,-5-13-773,-1 0 1,0 0 0,0 0-1,0 0 1,1 0 0,-1 0-1,0 0 1,0 0-1,1 0 1,-1 0 0,0 0-1,0-1 1,0 1 0,1 0-1,-1 0 1,0 0 0,0 0-1,0 0 1,0-1 0,1 1-1,-1 0 1,0 0 0,0 0-1,0-1 1,0 1 0,0 0-1,0 0 1,1 0 0,-1-1-1,0 1 1,0 0 0,0-1-1,7-27-1018,-6 22-1336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4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155 348 8136,'0'0'2105,"-10"3"-1504,-4 2-330,0 1 0,0 0-1,0 1 1,1 0 0,-14 11-1,22-14-130,0-1 0,1 1-1,0 0 1,0 1 0,0-1-1,0 1 1,1 0-1,-5 7 1,7-9-69,0 0 0,-1 0 0,1 0 0,1 0 1,-1 0-1,0 0 0,1 1 0,-1-1 0,1 0 0,0 0 0,0 1 0,1-1 0,-1 0 0,0 0 0,1 0 0,2 6 1,0 1 131,1-1 0,0 0 0,0 0 0,11 15 1,-13-22-157,-1 0 1,0 0-1,1 0 1,-1 0-1,1-1 1,0 1 0,0 0-1,0-1 1,0 1-1,0-1 1,0 0-1,0 0 1,0 0-1,0 0 1,0 0-1,1 0 1,-1 0 0,0-1-1,1 1 1,-1-1-1,0 0 1,1 0-1,-1 0 1,1 0-1,-1 0 1,3 0-1,-3-1-8,0 0-1,0 0 0,0 0 1,0 0-1,-1 0 0,1-1 1,0 1-1,0-1 0,-1 1 0,1-1 1,-1 1-1,1-1 0,-1 0 1,0 0-1,0 0 0,0 1 1,0-1-1,1-4 0,12-40 332,-9 17-206,-1 1 0,-1-1 1,-2-46-1,-14-88 285,7 110-307,-14-85 504,83 547 582,-63-409-1233,5 21 240,13 37 1,-16-54-403,0 0 0,-1 1 0,1-1 1,1-1-1,-1 1 0,1 0 0,-1 0 0,1-1 0,0 0 0,0 1 1,1-1-1,-1 0 0,0-1 0,1 1 0,5 2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19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90 219 5720,'0'0'9622,"11"0"-9331,36 0-2,-43 0-232,-1 0 0,0 0 0,0-1 0,0 1 0,0-1-1,0 1 1,0-1 0,0 0 0,0 0 0,0 0 0,0-1 0,-1 1 0,1-1-1,0 1 1,-1-1 0,1 0 0,-1 0 0,0 0 0,0 0 0,1-1 0,-1 1-1,-1 0 1,1-1 0,0 0 0,-1 1 0,1-1 0,-1 0 0,0 0 0,0 0 0,0 0-1,1-5 1,0-1 12,-1 0 0,0 0 0,-1 1 0,0-1 1,0 0-1,-1 0 0,0 1 0,-1-1 0,-2-9 0,3 14-34,-1 0 0,1 1 1,0-1-1,-1 0 0,0 1 1,0-1-1,0 1 0,0 0 0,-1 0 1,1 0-1,-1 0 0,0 0 1,0 0-1,-4-3 0,4 5-15,1-1-1,-1 1 0,0 0 1,1 0-1,-1 1 1,0-1-1,0 0 1,0 1-1,1 0 0,-1-1 1,0 1-1,0 1 1,0-1-1,0 0 1,0 1-1,1-1 0,-1 1 1,0 0-1,0 0 1,-4 2-1,-1 1 13,1 0-1,0 0 0,0 0 1,1 1-1,-1 0 1,1 1-1,0-1 1,0 1-1,1 0 1,0 1-1,0-1 1,0 1-1,1 0 0,0 0 1,-4 11-1,3-6 3,1 0-1,0 0 0,1 0 0,1 1 1,0-1-1,0 1 0,1-1 1,1 1-1,1 16 0,0-16 19,0-1 1,2 1-1,3 14 0,-4-22-24,-1-1 0,1 1 0,1-1 0,-1 1 0,0-1 0,1 0 0,0 0 0,0 0 0,0 0 0,1-1 0,4 5 0,-6-6-7,0 0-1,0-1 0,0 1 0,1-1 0,-1 1 0,0-1 0,1 0 1,-1 0-1,1 0 0,-1 0 0,1-1 0,-1 1 0,1-1 1,0 1-1,-1-1 0,1 0 0,0 0 0,-1 0 0,1 0 1,0-1-1,-1 1 0,1-1 0,0 1 0,4-3 0,23-5 144,0-2-1,-1-1 1,0-2-1,31-17 1,-12 11-118,-32 10 407,1 0-4099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20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10344,'0'0'3342,"-13"13"-3008,10-10-309,-13 13 151,1 1-1,0 0 0,2 0 0,0 2 1,-13 25-1,21-32-1,0 1 1,1 0-1,1 1 1,0-1 0,0 1-1,2-1 1,0 1-1,0 0 1,2 15-1,-1-26-119,0 0 0,0 0 0,1 0-1,-1-1 1,1 1 0,-1 0 0,1 0 0,0 0 0,0-1-1,1 1 1,-1 0 0,0-1 0,1 1 0,-1-1-1,1 0 1,0 1 0,0-1 0,0 0 0,0 0 0,0 0-1,1-1 1,-1 1 0,0 0 0,6 2 0,-5-3-9,0-1 1,0 1 0,0 0-1,-1-1 1,1 0-1,0 0 1,0 0 0,0 0-1,0 0 1,0-1-1,0 1 1,0-1 0,0 1-1,0-1 1,-1 0 0,1-1-1,0 1 1,-1 0-1,1-1 1,-1 1 0,1-1-1,-1 0 1,1 0-1,2-3 1,3-4 46,1 0 0,-1-1 1,-1 0-1,0 0 0,-1 0 0,0-1 0,0 0 0,4-12 0,0-7 217,-1 1 0,5-34 0,-12 53-200,-2 6-38,1 0 0,0 0 0,0-1 0,0 1 0,0 0-1,4-6 1,-6 13-52,1 0 0,-1 0 0,1 0 0,0 0 0,0 0 0,0 0 0,1 4 0,0 6-10,-20 395 410,14-335-266,1-26-19,-2 48 636,6-95-546,11-19 374,-6-3-498,1 0 1,9-21-1,-3 7-287,0 7-549,27-49 0,-27 57-1893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21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7736,'0'0'9881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22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77 389 6128,'0'0'4534,"-11"14"-3787,-33 51 2,41-60-600,0 1-1,0-1 1,1 1-1,-1 0 1,1 0-1,1 0 1,-1 0-1,1 1 1,1-1-1,-1 0 1,1 0-1,0 1 1,0-1-1,0 0 1,1 1 0,0-1-1,4 10 1,-5-13-56,1-1 0,0 1 0,0 0 1,0-1-1,0 1 0,0-1 0,1 0 1,-1 1-1,1-1 0,0 0 0,-1 0 1,1 0-1,0 0 0,0 0 0,0 0 1,1-1-1,-1 1 0,0-1 0,1 1 1,-1-1-1,3 1 0,-3-2-38,0 1-1,1-1 1,-1 0-1,0 0 1,0 0-1,0 0 1,0 0-1,0-1 1,0 1-1,0-1 1,0 1 0,0-1-1,0 0 1,0 0-1,0 0 1,0 0-1,-1 0 1,1 0-1,0 0 1,0 0-1,-1-1 1,1 1 0,-1-1-1,0 1 1,1-1-1,-1 0 1,0 0-1,1-2 1,1-2 17,0 0-1,0 0 1,-1 0 0,0 0 0,0-1 0,0 1 0,-1-1 0,0 1-1,0-1 1,-1 0 0,0 1 0,-1-10 0,-1-6 202,-1 0 0,-8-29 0,10 49-222,1 0 0,-1 1-1,0-1 1,0 1 0,0-1 0,0 1 0,0-1 0,0 1 0,0 0 0,-1-1 0,-1 0 0,0-2 67,2 4-27,20 15 172,-14-14-267,0-1 0,0 0 0,1 0 0,-1 0 1,0-1-1,0 0 0,0 0 0,0 0 0,0 0 0,0-1 0,0 0 0,-1 0 0,1 0 0,0-1 0,-1 0 0,0 1 0,0-1 0,1-1 0,-2 1 0,1-1 0,0 1 0,-1-1 0,0 0 0,0-1 0,0 1 0,4-7 0,-2-3 25,0 1-1,-1-1 1,0 1-1,-2-1 1,1 0-1,0-25 0,-8-86 233,0 24 464,14 128-321,34 157-170,19 201 0,-53-323-198,1 0-17,8 71 41,-16-111-14,-2 1 0,0-1 1,-5 41-1,-1-47 66,6-16-100,-1 0 0,1 1-1,0-1 1,0 0-1,0 0 1,-1 0 0,1 1-1,0-1 1,0 0-1,-1 0 1,1 0 0,0 0-1,0 1 1,-1-1 0,1 0-1,0 0 1,-1 0-1,1 0 1,0 0 0,0 0-1,-1 0 1,1 0-1,0 0 1,-1 0 0,1 0-1,0 0 1,-1 0-1,-1-1 8,1 0-1,-1 0 1,1 0-1,0-1 1,0 1-1,-1 0 1,1 0-1,0-1 1,0 1-1,0-1 1,0 1-1,0-1 1,1 1-1,-2-3 1,-7-16 62,1 0 1,1 0-1,1-1 1,1 0-1,-3-25 1,6 35-25,1 0 1,1-1 0,0 1 0,1-1 0,0 1-1,0 0 1,1 0 0,1-1 0,0 2-1,1-1 1,8-18 0,-8 21-27,1 1 0,-1 0 0,1 1 0,1-1 0,0 1 0,0 0 0,0 0 0,0 0-1,1 1 1,0 0 0,9-4 0,-5 3-11,1 0 0,-1 1 0,1 1 0,0 0 0,1 0 1,21-2-1,-26 5-194,1 1 1,0 1-1,0-1 1,0 1 0,15 4-1,-13-3-2247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26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2 399 6728,'0'0'4266,"0"13"-3771,-1 12-122,1 1-1,1-1 1,8 47 0,-6-61-218,6 27 736,1 0-1,2 0 0,18 37 1,-28-72-709,2 4 1085,1-19-552,3-23-170,5-51 0,-10 62-337,0 1 0,1-1 0,1 1 0,2 0 0,15-39 0,-20 59-165,-1-1 0,1 1-1,0 0 1,0 0 0,0 0-1,0 0 1,0 1-1,1-1 1,-1 0 0,1 1-1,0 0 1,0 0 0,3-2-1,-5 3-25,1 1 0,0-1 0,0 1-1,0 0 1,0-1 0,0 1 0,0 0-1,-1 0 1,1 1 0,0-1 0,0 0-1,0 1 1,0-1 0,0 1 0,-1-1-1,1 1 1,0 0 0,0 0 0,-1 0-1,1 0 1,-1 0 0,1 0 0,-1 0-1,1 1 1,-1-1 0,2 3 0,7 7 49,-2 0 0,1 0 0,-1 1 0,-1 0 0,0 1 0,-1 0 0,0 0 0,5 20 0,16 32 481,-26-64-535,-1-1 0,0 0 0,0 0-1,0 1 1,1-1 0,-1 0 0,0 0 0,1 1 0,-1-1 0,0 0 0,1 0 0,-1 0-1,0 0 1,1 0 0,-1 1 0,0-1 0,1 0 0,-1 0 0,0 0 0,1 0-1,-1 0 1,0 0 0,1 0 0,-1 0 0,0 0 0,1 0 0,-1 0 0,1 0-1,-1-1 1,0 1 0,1 0 0,-1 0 0,0 0 0,0 0 0,1-1 0,-1 1 0,0 0-1,1 0 1,-1 0 0,0-1 0,0 1 0,1 0 0,-1-1 0,0 1 0,0 0-1,0 0 1,1-1 0,12-16 127,-12 16-119,116-189 815,-115 188-812,-1-1-1,1 1 1,0 0-1,-1 0 1,1 0 0,0 0-1,0 0 1,0 0-1,1 0 1,-1 1 0,0-1-1,1 1 1,3-2-1,-4 3-14,-1-1-1,0 1 0,1-1 0,-1 1 0,1 0 0,-1 0 0,1 0 0,-1 0 0,0 0 0,1 0 0,-1 0 0,1 1 0,-1-1 0,0 0 0,1 1 0,-1-1 0,0 1 0,1 0 0,-1-1 0,0 1 0,0 0 1,1 0-1,-1 0 0,0 0 0,0 0 0,0 0 0,0 0 0,0 0 0,1 2 0,3 6 7,-1 0 1,0 0 0,0 1-1,0-1 1,-1 1-1,-1 0 1,2 14 0,4 12 9,-3-18 7,-1 1 0,0-1 0,-2 1 0,1 24 0,3-13 180,13-36-497,-8-1-202,-1 0 0,0-1-1,-1 0 1,1-1 0,-1 1-1,8-13 1,9-6-2532,-26 27 2973,0 0 0,1-1 0,-1 1 0,1 0 0,-1 0 0,0 0 0,1 0 0,-1 0 0,0 0 1,1 0-1,-1 0 0,1 0 0,-1 0 0,0 0 0,1 0 0,-1 0 0,1 0 0,-1 1 0,0-1 0,1 0 0,-1 0 0,0 0 1,1 0-1,-1 1 0,0-1 0,1 0 0,-1 0 0,0 1 0,0-1 0,1 0 0,-1 1 0,0-1 0,0 0 0,1 1 0,-1-1 1,0 0-1,0 1 0,0-1 0,0 0 0,0 1 0,1 0 0,10 22 159,-8-16-173,-1-3 101,0 0 1,1-1 0,-1 1-1,1-1 1,0 0 0,0 0-1,0 0 1,0 0 0,0 0-1,1 0 1,-1-1 0,1 0-1,0 0 1,0 0 0,0 0-1,0 0 1,0-1 0,0 0-1,0 0 1,0 0 0,0 0-1,1-1 1,5 1 0,-7-1 2,0-1 0,0 1 0,0 0 1,0-1-1,0 0 0,0 0 0,0 0 1,0 0-1,0 0 0,0 0 0,-1-1 0,1 0 1,-1 1-1,1-1 0,-1 0 0,1 0 0,-1 0 1,0-1-1,0 1 0,0 0 0,0-1 1,-1 1-1,1-1 0,0 0 0,-1 0 0,0 1 1,0-1-1,0 0 0,0 0 0,0 0 0,-1 0 1,1 0-1,-1-5 0,1-3 76,-1 0-1,0 0 1,-1 1-1,0-1 1,-1 0 0,0 0-1,-7-19 1,8 25-43,-1 0-1,0 0 1,-1 0-1,1 0 1,-1 0 0,0 0-1,0 1 1,0-1 0,-1 1-1,0 0 1,0 0 0,0 0-1,0 0 1,-1 1 0,1 0-1,-1 0 1,-7-4 0,11 7-36,-1-1 0,0 1 1,0 0-1,-1-1 1,1 1-1,0 0 0,0 0 1,0 0-1,0 1 0,0-1 1,0 0-1,0 1 1,0 0-1,0-1 0,1 1 1,-1 0-1,0 0 0,0 0 1,0 0-1,1 0 1,-1 0-1,0 0 0,1 1 1,-1-1-1,1 1 0,0-1 1,-1 1-1,1 0 1,0-1-1,0 1 0,0 0 1,0 0-1,0-1 0,1 1 1,-1 0-1,1 0 1,-1 0-1,1 0 0,-1 0 1,1 0-1,0 0 0,0 0 1,0 0-1,0 0 1,1 3-1,0-3-24,-1-1 1,1 1-1,0-1 0,0 0 0,0 1 1,0-1-1,0 0 0,0 0 1,0 0-1,0 0 0,0 0 1,1 0-1,-1 0 0,0 0 0,1-1 1,-1 1-1,0 0 0,1-1 1,-1 1-1,1-1 0,-1 1 1,1-1-1,-1 0 0,1 0 0,0 0 1,-1 0-1,1 0 0,-1 0 1,3 0-1,3-1-6,-1 0-1,0 0 1,1 0-1,-1-1 1,10-4 0,-4 1-43,-1-1 0,1-1 0,-1 0 1,-1 0-1,1-1 0,-1 0 1,0-1-1,-1 0 0,0-1 0,-1 0 1,0 0-1,0-1 0,-1 0 1,10-22-1,-3 1 39,-1-1-1,-2 0 1,-1-1 0,-2 0-1,-1 0 1,-2-1 0,2-54-1,-5 156 586,15 92-1,25 73-87,-19-109-163,-13-83-200,-7-27-22,0 0 1,0 1-1,1 20 1,-6-56-400,0-1 0,-1 1 0,-2 1 0,0-1 1,-10-25-1,2 10-505,-2 2 1,-28-50-1,33 68 300,-1 1 0,-1 1 0,0-1 0,-1 2 0,-1 0 0,0 0 0,-1 1 0,-22-15 0,24 19 87,10 7 335,1 0 0,0 0 0,-1 0-1,0 0 1,1 1 0,-1-1 0,0 1 0,0 0-1,1 0 1,-1 0 0,0 0 0,0 1 0,-6-2-1,11 3 103,0 0-1,0 0 0,1 0 0,-1 0 0,0 0 0,0 0 0,0 0 0,0 1 1,3 2-1,10 7 138,6-3 96,0 0-1,0-1 1,28 6 0,69 7 1207,-107-19-1284,4 1 113,0-2 0,0 0 0,0 0 0,27-6 0,3 1 144,-28 1-462,-16 3-31,0 1 0,0-1 0,1 1 0,-1-1 0,0 1 0,0 0-1,1-1 1,-1 1 0,0 0 0,1 0 0,-1 0 0,1 0 0,-1 0 0,0 0-1,1 0 1,-1 0 0,0 1 0,1-1 0,-1 0 0,0 1 0,1-1 0,-1 1-1,0 0 1,0-1 0,0 1 0,0 0 0,1 0 0,-1 0 0,0 0 0,0 0 0,-1 0-1,1 0 1,0 0 0,1 2 0,4 10-105,-1 0 0,-1 1 0,0 0 0,-1 0-1,0 0 1,1 22 0,-2-18 218,1 0 0,0 0 1,8 23-1,-11-41-65,0 1 0,0-1 0,0 1 0,0-1 0,0 0 0,0 1 0,1-1 0,-1 0 0,0 1 0,0-1 0,0 0 0,0 1 0,1-1 1,-1 0-1,0 1 0,0-1 0,1 0 0,-1 0 0,0 1 0,1-1 0,-1 0 0,0 0 0,0 1 0,1-1 0,-1 0 0,1 0 0,-1 0 0,0 0 0,1 0 0,-1 1 1,0-1-1,1 0 0,-1 0 0,1 0 0,-1 0 0,0 0 0,1 0 0,-1 0 0,0 0 0,1 0 0,-1-1 0,1 1 0,-1 0 0,0 0 0,1 0 0,-1 0 0,0 0 1,1-1-1,-1 1 0,0 0 0,1 0 0,-1-1 0,0 1 0,0 0 0,1 0 0,-1-1 0,0 1 0,0 0 0,1-1 0,-1 1 0,0 0 0,0-1 0,0 1 0,0-1 1,13-25 79,-9 11-66,-1-1 0,-1 1 0,-1-1 0,0-31 0,-11-67-89,6 81-5,3 20 55,1 7 0,-1 0 0,1 1 1,-1-1-1,0 0 1,0 1-1,0-1 0,-1 1 1,0 0-1,0-1 1,-1 1-1,1 0 0,-5-6 1,12 15 95,1 1 0,0-1 0,0 0 0,1 0 1,-1 0-1,1-1 0,14 5 0,63 15-189,-57-17-97,0 1 0,26 12 0,-44-15 134,0 0-154,0 0 0,-1 0 1,15 10-1,-21-12 171,1 0-1,-1 0 1,0 0-1,-1 0 1,1 0 0,0 0-1,0 0 1,-1 0-1,0 1 1,1-1 0,-1 0-1,0 1 1,0 0-1,0-1 1,0 1 0,-1-1-1,1 1 1,0 4-1,-2 18-84,-1-1 0,0 0-1,-9 33 1,-3 27 448,14-81-269,0 0 0,0 0-1,0-1 1,0 1 0,0 0-1,1 0 1,-1-1 0,1 1-1,-1 0 1,1-1 0,2 5-1,-3-6 2,1 0 0,0 0 0,0 1-1,0-1 1,0 0 0,0 0 0,0 0 0,0 0-1,0 0 1,0 0 0,0-1 0,0 1 0,1 0-1,-1 0 1,0-1 0,3 2 0,-1-2 14,-1 0 1,1 0-1,0 1 1,0-2-1,-1 1 0,1 0 1,0 0-1,-1-1 1,1 0-1,0 1 1,-1-1-1,1 0 1,-1 0-1,1 0 1,-1-1-1,0 1 0,1-1 1,-1 1-1,0-1 1,0 0-1,3-3 1,4-4 134,-1-1 0,-1 0 0,1 0-1,-2 0 1,1-1 0,-2 0 0,6-12 0,-9 18-84,0 0-1,0 0 1,-1 0-1,1 0 0,-1 0 1,0-1-1,-1 1 1,1 0-1,-1-1 0,0 1 1,0 0-1,-1-1 1,0 1-1,0 0 1,0-1-1,0 1 0,-1 0 1,-4-9-1,5 13-61,0-1-1,0 1 1,0 0-1,0 0 0,0 0 1,0-1-1,-1 1 1,1 0-1,0 1 1,-1-1-1,1 0 1,-1 0-1,1 0 0,-1 1 1,1-1-1,-1 1 1,-2-1-1,-29-1 545,25 2-420,8 1-190,1-1 1,-1 1-1,1-1 1,-1 1-1,1-1 1,-1 1-1,1-1 1,0 0-1,-1 1 1,1-1-1,0 0 1,-1 0-1,1 1 1,0-1-1,-1 0 1,1 0-1,1 0 1,21-3-1131,0-1-1,-1-2 1,44-15-1,-33 10-449,-31 10 1558,-1 0 0,1 1 0,0-1 0,0 1 0,0-1-1,0 1 1,0 0 0,0 0 0,0 0 0,0 0 0,0 0 0,0 0 0,0 1-1,0-1 1,0 1 0,0-1 0,-1 1 0,1 0 0,0 0 0,0-1 0,0 1 0,-1 1-1,1-1 1,-1 0 0,1 0 0,-1 1 0,1-1 0,-1 0 0,0 1 0,1-1 0,-1 1-1,0 0 1,0-1 0,1 3 0,2 7 310,1 0-1,-2 0 0,1 0 1,2 23-1,3 3 1005,-9-37-1231,0 1-1,0-1 0,0 0 0,0 1 0,0-1 1,1 1-1,-1-1 0,0 0 0,0 1 0,1-1 1,-1 0-1,0 1 0,0-1 0,1 0 0,-1 1 0,0-1 1,1 0-1,-1 0 0,1 1 0,-1-1 0,0 0 1,1 0-1,-1 0 0,0 1 0,1-1 0,-1 0 1,1 0-1,-1 0 0,1 0 0,14-6 549,14-22-6,-24 23-417,7-10 236,18-25-1,-23 29-168,1 0-1,0 1 1,0 0-1,1 1 1,0 0-1,12-10 1,-20 19-211,-1-1 0,0 1 0,1 0 0,-1 0 0,1-1 0,-1 1 0,0 0 0,1 0 0,-1-1 0,1 1 0,-1 0 0,1 0 0,-1 0 0,1 0-1,-1 0 1,0-1 0,1 1 0,-1 0 0,1 0 0,-1 0 0,1 1 0,-1-1 0,1 0 0,-1 0 0,1 0 0,-1 0 0,1 0 0,-1 0 0,1 1 0,-1-1 0,0 0 0,1 0 0,0 1 0,0 0 19,0 1 0,0-1 0,-1 0 0,1 1 0,0-1 0,-1 1 0,1-1 0,-1 1 1,0-1-1,1 4 0,1 37 406,-2-42-430,-2 24-8,0 18 613,9-15-3757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0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1 16384,'0'0'2074,"4"15"-910,-2-7-973,1 0-39,-1 0 1,0 0-1,-1 1 1,1-1-1,-1 0 0,-1 0 1,0 1-1,0-1 0,-1 0 1,0 1-1,0-1 1,-3 12-1,-6 5 212,-1 1 1,-1-1-1,-1-1 1,-1 0-1,-26 33 1,10-21 9,-2-1 0,-52 44 0,65-60-150,13-9 122,27-16-345,0 1 0,0 1 1,1 1-1,0 1 0,-1 1 1,23 1-1,-32-1-384,-7-1-2674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2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30 234 6328,'0'0'8105,"2"16"-7680,5 284 1691,-10-101 1992,-7-256-3228,5 6-580,2-1 0,2 1 0,8-67 0,0 73-197,1 0 1,3 0-1,1 1 0,2 0 1,24-49-1,-6 38 32,-29 50-113,0 0 1,1 0-1,0 0 1,1 1-1,-1-1 1,1 1-1,-1 0 1,8-4-1,-10 8-11,0-1 0,0 0 0,0 1 0,0-1 0,0 1 0,0 0 0,0-1-1,0 1 1,0 0 0,0 0 0,1 1 0,-1-1 0,0 0 0,0 1 0,0-1 0,0 1-1,0 0 1,0-1 0,0 1 0,0 0 0,0 0 0,-1 1 0,1-1 0,0 0 0,0 0 0,1 3-1,3 2 13,0-1-1,0 1 0,-1 1 0,0-1 0,8 14 0,-8-10-8,-1 0 0,0 1 0,0 0 0,-1 0 0,0 0 1,-1 0-1,-1 1 0,1-1 0,-2 1 0,0-1 0,0 0 0,-1 1 0,0-1 0,-1 1 0,0-1 0,-6 16 1,3-11 14,-1 0 1,-1 0 0,0-1-1,-1 0 1,-1 0 0,0-1 0,-1 0-1,-1 0 1,0-2 0,-19 19 0,22-24 1,-1 0 0,0 0 1,-1-1-1,0-1 0,0 1 1,0-1-1,0-1 0,-1 0 1,1-1-1,-1 0 0,0 0 1,0-1-1,-19 1 0,28-3-17,1 0 0,-1 0-1,1 0 1,-1 0 0,1 0-1,-1 0 1,1-1 0,-1 1-1,1 0 1,0-1 0,-1 1-1,1-1 1,0 0 0,-1 1-1,-1-3 1,3 3-10,-1 0 0,1 0 0,0-1 0,0 1-1,0 0 1,0 0 0,0 0 0,0-1 0,0 1 0,0 0 0,0 0 0,0-1-1,0 1 1,0 0 0,0 0 0,0-1 0,0 1 0,0 0 0,0 0 0,0-1-1,0 1 1,0 0 0,0 0 0,0-1 0,0 1 0,1 0 0,-1 0 0,0 0-1,0-1 1,0 1 0,14-9 37,0 3-36,0 1-1,1 1 1,0 0 0,0 0-1,0 2 1,0 0 0,26 0-1,-16 2 1,1 2-1,-1 0 1,1 2 0,25 7-1,-36-7-3,-1 1-1,1 0 0,-1 1 1,0 1-1,-1 0 0,0 1 1,0 0-1,0 1 0,-1 0 1,-1 1-1,0 1 0,0 0 1,-1 0-1,13 18 1,-20-25 7,0 1 1,1 0 0,-2 0 0,1 0 0,-1 0 0,1 0 0,-1 1 0,-1-1-1,1 1 1,-1-1 0,0 1 0,0 7 0,-1-8 5,-1 0 1,0 0 0,0 0-1,0 0 1,0 0 0,-1 0-1,0 0 1,0-1-1,-1 1 1,1-1 0,-1 0-1,0 1 1,0-1 0,-5 5-1,-1 1 30,-1-1 0,0 0 0,0 0-1,-1-1 1,0 0 0,-1-1 0,0-1 0,0 1 0,0-2-1,-1 0 1,1 0 0,-1-1 0,-1-1 0,-16 3 0,4-3 88,-2-1 0,1 0 0,0-3 0,0 0 0,0-1-1,-32-8 1,57 10-122,1 0 0,-1-1-1,1 1 1,0 0 0,-1-1-1,1 1 1,0 0 0,0-1-1,-1 0 1,1 1 0,0-1-1,0 0 1,-2-1 0,3 2-9,0-1-1,0 1 1,0 0 0,0-1 0,0 1 0,0 0 0,0-1-1,0 1 1,0 0 0,0-1 0,0 1 0,0 0-1,1-1 1,-1 1 0,0 0 0,0-1 0,0 1 0,0 0-1,1 0 1,-1-1 0,0 1 0,0 0 0,0 0 0,1-1-1,-1 1 1,0 0 0,1 0 0,-1 0 0,0-1-1,0 1 1,1 0 0,-1 0 0,1 0 0,9-5-96,1 0 0,17-4 0,37-11-3583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5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115 775 11352,'0'0'2641,"-13"13"-2122,-1 0-368,6-6-68,0 0-1,1 1 1,0-1-1,0 2 1,1-1 0,0 1-1,0 0 1,-6 14-1,8-15 76,1 1 0,0 0 0,0 0 0,0 0 0,-1 17-1,4-23-93,-1 1-1,1-1 1,0 0-1,1 0 0,-1 0 1,1 0-1,-1 1 1,1-1-1,0 0 0,0 0 1,0 0-1,1 0 1,-1-1-1,1 1 0,-1 0 1,1 0-1,0-1 1,0 1-1,0-1 0,5 4 1,-2-2 26,0 0 0,0-1 1,0 0-1,1 0 0,-1 0 1,1 0-1,0-1 0,0 0 0,0 0 1,0-1-1,12 2 0,-16-3-51,1 0-1,-1 0 1,1 0 0,-1 0-1,1 0 1,-1-1-1,1 1 1,-1-1-1,1 0 1,-1 0-1,0 0 1,1 0 0,-1 0-1,0 0 1,0 0-1,0-1 1,0 1-1,0-1 1,0 0-1,0 1 1,-1-1 0,1 0-1,0 0 1,-1 0-1,0 0 1,1-1-1,-1 1 1,0 0-1,0-1 1,0 1 0,0 0-1,0-3 1,1-4 58,0 0 0,-1-1 0,0 1 0,0 0 0,-1 0 1,0-1-1,-1 1 0,0 0 0,-5-18 0,5 21-37,-1 0 0,0 0 0,0 1 0,-1-1 0,0 0-1,0 1 1,0-1 0,0 1 0,-1 0 0,0 0 0,0 1 0,-1-1-1,1 1 1,-1 0 0,-8-6 0,9 9 54,-1-1 0,1 1 0,-1 0 0,1 0 0,-1 0 0,0 1 1,0 0-1,-5 0 0,9 0-97,1 0-13,0 0 1,0 0-1,0 0 0,1 0 1,-1 0-1,0 0 0,0 0 1,0 0-1,0 1 0,0-1 1,0 0-1,0 0 0,1 0 1,-1 0-1,0 0 0,0 0 1,0 0-1,0 0 0,0 1 1,0-1-1,0 0 0,0 0 1,0 0-1,0 0 1,0 0-1,0 0 0,0 1 1,0-1-1,0 0 0,0 0 1,0 0-1,0 0 0,0 0 1,0 0-1,0 1 0,0-1 1,0 0-1,0 0 0,0 0 1,0 0-1,0 0 0,0 0 1,0 1-1,0-1 0,0 0 1,0 0-1,0 0 0,0 0 1,-1 0-1,1 0 0,0 0 1,0 0-1,0 1 0,0-1 1,0 0-1,0 0 0,0 0 1,-1 0-1,1 0 0,0 0 1,0 0-1,0 0 0,10 7 79,4-3-59,1-1 1,0-1-1,1 0 0,-1-1 1,0-1-1,0 0 0,0-1 1,1 0-1,-1-1 0,0-1 1,20-7-1,-26 7-14,-1-1 0,0 0 1,1-1-1,-1 0 0,-1 0 0,1-1 1,-1 0-1,0 0 0,0 0 0,-1-1 1,11-14-1,-4 2 20,-1 0-1,0 0 1,14-35-1,-16 27 5,-2 0-1,0 0 0,-2 0 1,5-37-1,0-111 150,-10 159-163,0-4 18,0 1 1,-1-1-1,-2 0 0,0 1 1,0-1-1,-12-36 1,5 42 44,9 13-77,-1 1 0,1 0-1,0 0 1,0 0 0,-1-1 0,1 1-1,0 0 1,-1 0 0,1 0-1,0 0 1,-1 0 0,1 0-1,0 0 1,-1 0 0,1 0-1,0 0 1,-1 0 0,1 0-1,0 0 1,-1 0 0,1 0-1,0 0 1,-1 0 0,1 0 0,0 0-1,-1 1 1,0-1 5,0 2-1,0-1 1,0 0-1,0 0 1,0 0 0,0 0-1,0 1 1,0-1-1,1 0 1,-1 1 0,1-1-1,-1 0 1,1 1-1,-1-1 1,1 1 0,0 2-1,-13 79 135,-1 110 0,13-139-113,3 0-1,3 0 1,12 60-1,-12-86-22,-4-19-1,0 1 0,1-1 0,0 0 0,1 0 1,-1 0-1,2 0 0,-1-1 0,2 1 0,-1-1 1,7 10-1,-6-13 3,0 1 0,0-1 0,0 1 0,1-1 0,0-1 0,0 1-1,1-1 1,12 6 0,-16-9-4,0 0 0,1 0 0,-1 0 0,1-1 0,0 1-1,-1-1 1,1 0 0,-1 0 0,1-1 0,-1 1 0,1-1 0,-1 1-1,1-1 1,-1 0 0,1 0 0,-1-1 0,0 1 0,1-1 0,-1 1-1,0-1 1,4-4 0,1 0 5,0-1-1,-1 0 1,1 0-1,-1-1 1,-1 0-1,0 0 1,0 0-1,8-15 1,31-80 105,-37 85-94,6-19 41,-1-1 0,-2 0 0,-1-1 0,-3 0 0,6-72 0,-10 74 3,-2 0 0,-2 0 0,-2 0 0,-8-49 0,8 73-40,0 0-1,2 0 1,-1-16 0,-1 19 69,1 9-46,1 6-64,24 349-160,-7-186 208,-13-139-13,1-1 0,1 0 1,2 0-1,1 0 0,12 29 1,-17-51 15,-1 0 1,1 0 0,0-1-1,0 1 1,1-1 0,6 9 0,-8-15-27,0 1 0,-1-1 0,1 0 0,-1 0 0,1 0 0,-1-1 0,1 1 0,-1 0 1,0 0-1,0-1 0,3-2 0,-2 1-1,11-13 11,-1 0-1,-1 0 0,10-21 0,-14 23-5,1 1-1,0-1 1,1 2 0,1-1 0,-1 1 0,23-19 0,-23 23-2,-6 5-2,0 0-1,1 0 1,0 0 0,-1 0 0,1 1 0,0 0-1,0-1 1,1 1 0,-1 1 0,7-3-1,-10 4-8,-1 1-1,1-1 0,0 0 1,0 1-1,-1-1 0,1 1 1,0-1-1,0 1 0,-1-1 1,1 1-1,0-1 0,-1 1 1,1-1-1,-1 1 0,1 0 1,-1-1-1,1 1 0,-1 0 1,1 0-1,-1-1 0,0 1 1,1 0-1,-1 0 0,0 0 1,0 0-1,0-1 0,0 1 1,1 0-1,-1 0 0,0 0 0,0 0 1,-1 0-1,1 32 16,-1-31-15,0 12 0,-2-1 0,0 1-1,0-1 1,-1 0 0,-1 0 0,0 0-1,-10 16 1,-57 80 54,32-52 6,39-56-47,1-1-15,1 0 0,-1 1 1,0-1-1,0 0 0,0 0 0,0 1 1,1-1-1,-1 0 0,0 1 0,0-1 1,1 0-1,-1 0 0,0 1 0,1-1 1,-1 0-1,0 0 0,1 0 0,-1 0 1,0 1-1,1-1 0,-1 0 1,0 0-1,1 0 0,-1 0 0,0 0 1,1 0-1,-1 0 0,0 0 0,1 0 1,-1 0-1,1 0 0,-1 0 0,0 0 1,1 0-1,-1 0 0,21-4 7,-11 3-6,1 0-1,0 1 0,0 1 0,0 0 0,0 1 0,0-1 0,-1 2 0,1 0 0,0 0 0,-1 1 0,0 0 0,0 1 0,0 0 0,17 12 0,-24-14 0,1 0 0,0 0 0,-1 0 0,0 0 1,0 0-1,0 1 0,0-1 0,0 1 0,0 0 0,-1 0 0,0 0 0,0 0 0,0 1 0,-1-1 0,2 6 0,-1-4 1,-1 1-1,-1-1 1,1 0-1,-1 1 0,0-1 1,-1 1-1,0-1 1,0 1-1,0-1 0,-3 7 1,2-4 0,-1-1 0,-1 1 1,0-1-1,0 0 0,0 0 0,-1 0 0,-1-1 1,1 0-1,-1 0 0,0 0 0,-1-1 1,1 0-1,-1 0 0,0 0 0,-13 6 0,14-8 15,-1-1 0,0 0 0,-1 0 0,1-1 0,0 0 0,-13 2-1,18-4-7,0 0-1,-1 0 1,1 0-1,0 0 1,0 0-1,-1-1 1,1 1-1,0-1 0,0 1 1,-1-1-1,1 0 1,0 0-1,0 0 1,0 0-1,0 0 1,0-1-1,0 1 0,1 0 1,-1-1-1,0 0 1,1 1-1,-1-1 1,1 0-1,-1 0 1,1 0-1,-1-2 0,0 1 2,1-1-1,0 0 0,0 0 1,1 1-1,-1-1 0,1 0 1,0 0-1,0 0 0,0 1 1,0-1-1,1 0 0,-1 0 1,1 0-1,0 1 0,0-1 0,1 0 1,-1 1-1,4-6 0,2-6 4,2 0-1,15-23 0,-2 10-4,1 2 0,31-28 0,14-16-37,65-77-30,-90 96 86,-30 34-11,1 1-1,21-19 0,-19 18 2,-12 12-12,0 0 0,1 1 0,-1 0 0,1 0 0,7-5 0,-11 8-4,0 0 1,0 1-1,1-1 0,-1 1 0,0-1 1,1 1-1,-1 0 0,0-1 0,1 1 1,-1 0-1,0 0 0,1 0 0,-1 0 0,0 0 1,1 0-1,-1 0 0,0 1 0,1-1 1,-1 0-1,0 1 0,1-1 0,-1 1 1,0-1-1,0 1 0,1 0 0,-1 0 0,0-1 1,0 1-1,1 2 0,5 3 8,-1 1 0,0 0 0,0 0 0,-1 1-1,1-1 1,-2 1 0,1 0 0,-1 1 0,-1-1 0,1 1 0,-1 0 0,-1-1-1,0 1 1,0 0 0,1 19 0,-3-13 25,0 1 1,-1-1-1,0 1 0,-1-1 0,-1 0 1,-1 0-1,0 0 0,-10 25 0,6-27 39,5-19 83,7-24 0,2 5-103,2 2 0,1-1 0,0 1 0,2 0 0,22-34 0,-28 50-29,-1 0 0,1 1 0,1 0 0,11-11 0,-15 15-14,0 0-1,1 0 1,-1 1-1,1-1 1,-1 1 0,1-1-1,-1 1 1,1 0-1,0 0 1,0 0-1,0 0 1,-1 1-1,1-1 1,0 1-1,0 0 1,0 0 0,3 0-1,-4 0-7,-1 1-1,1 0 1,-1-1 0,0 1-1,1 0 1,-1 0 0,0 0-1,0 0 1,0 0 0,0 0-1,0 1 1,0-1 0,0 0-1,0 0 1,0 1 0,0-1-1,-1 0 1,1 1 0,-1-1-1,1 1 1,0 2 0,8 36-33,-9-37 30,2 7 0,-1 0 0,-1 1 0,1-1 0,-2 1 0,1-1 0,-2 1 0,1-1 0,-6 19 0,15-39 102,3-17-47,1 1-1,1 1 1,1 0 0,17-23 0,-30 46-49,0 0 0,0 1-1,0-1 1,0 1 0,0-1 0,1 1 0,-1 0 0,0 0 0,1-1 0,-1 1 0,0 0 0,1 0-1,0 0 1,-1 0 0,1 1 0,-1-1 0,1 0 0,0 1 0,2-2 0,-2 3-3,-1-1 0,1 0 0,-1 0-1,1 1 1,-1-1 0,0 1 0,1-1 0,-1 1 0,0-1 0,0 1 0,1 0 0,-1 0 0,0 0 0,0 0-1,0 0 1,0 0 0,0 0 0,2 2 0,2 5 3,0 0-1,0 1 0,0-1 1,-1 1-1,3 13 1,5 18 4,-9-27-4,0-1-1,10 23 0,-12-33-2,0 0-1,0 0 1,0 0-1,0 0 1,1 0-1,-1 0 0,1 0 1,-1-1-1,1 1 1,-1-1-1,1 1 1,0-1-1,0 1 0,0-1 1,0 0-1,0 0 1,0 0-1,0 0 1,0 0-1,0-1 0,0 1 1,1 0-1,-1-1 1,0 0-1,0 0 1,1 1-1,-1-1 0,0-1 1,0 1-1,1 0 1,-1 0-1,0-1 1,4-1-1,13-5 12,0-2-1,-1 0 1,0-2-1,0 1 1,-1-2-1,-1-1 1,18-16-1,-13 6 67,20-28 0,-38 49-65,-2 2-12,-1 0 0,0-1 0,1 1 0,-1 0 0,1-1 0,-1 1-1,1 0 1,-1-1 0,0 1 0,1-1 0,-1 1 0,0-1 0,1 1 0,-1-1 0,0 1 0,0-1-1,1 1 1,-1-1 0,0 1 0,0-2 0,0 2 2,0 0 0,-1 0-1,1 0 1,0 0 0,-1 0 0,1 0-1,0 0 1,0 0 0,-1 0 0,1 0-1,0 0 1,-1 0 0,1 0 0,0 0 0,0 0-1,-1 0 1,1 0 0,0 0 0,0 0-1,-1 1 1,1-1 0,0 0 0,0 0-1,-1 0 1,1 0 0,0 1 0,0-1 0,-1 0-1,1 0 1,0 0 0,0 1 0,0-1-1,0 0 1,-1 1 0,-9 8 40,-4 7-12,0 1 0,-19 30 0,28-38-34,0 0 0,0 0 0,1 1 0,0 0 0,1 0-1,0 0 1,-2 17 0,4-23 1,1 0 0,0 0 0,0 0-1,0 0 1,1 1 0,-1-1 0,1 0 0,0 0 0,0 0 0,1 0-1,-1 0 1,3 4 0,-4-7 2,1 0-1,0 0 1,0 0-1,0 0 1,0 0-1,0 0 1,0 0-1,0 0 1,0 0-1,0-1 1,0 1-1,0 0 1,1-1-1,-1 1 1,0-1-1,0 1 1,1-1-1,-1 1 1,0-1-1,1 0 1,-1 0-1,0 0 1,1 0-1,-1 0 1,0 0-1,1 0 1,-1 0-1,0 0 1,1-1-1,-1 1 1,0 0-1,1-1 1,-1 0-1,0 1 1,0-1-1,0 1 1,0-1-1,1 0 1,0-1-1,9-5 8,-1 0-1,0-1 1,-1 0 0,0 0-1,0-1 1,-1 0 0,0-1-1,0 0 1,-1 0 0,0-1-1,-1 0 1,-1 0 0,1 0-1,-2-1 1,7-22 0,-9 32 76,1 9-30,6 23-6,8 22 6,-12-42-42,-3-6-12,0 0-1,0 0 0,0-1 0,0 1 1,5 4-1,-7-7 1,1 0 0,0-1 0,-1 1 0,1-1 0,0 1 0,-1-1 0,1 0 1,0 1-1,-1-1 0,1 0 0,0 1 0,0-1 0,0 0 0,-1 0 0,1 0 0,0 1 0,0-1 0,0 0 1,0 0-1,-1 0 0,1 0 0,0-1 0,0 1 0,0 0 0,-1 0 0,1 0 0,0-1 0,0 1 1,-1 0-1,1-1 0,0 1 0,0-1 0,-1 1 0,2-1 0,5-5 4,0-1-1,-1 1 1,1-1-1,9-14 0,7-6 19,28-34 52,10-10 109,-61 71-181,0 0 1,0-1-1,0 1 1,1 0-1,-1 0 0,0 0 1,0 0-1,0 0 1,0-1-1,1 1 0,-1 0 1,0 0-1,0 0 1,0 0-1,0 0 1,1 0-1,-1 0 0,0 0 1,0 0-1,0 0 1,1 0-1,-1 0 0,0 0 1,0 0-1,0 0 1,1 0-1,-1 0 0,0 0 1,0 0-1,0 0 1,0 0-1,1 0 0,-1 0 1,0 0-1,0 0 1,0 1-1,0-1 0,1 0 1,-1 0-1,0 0 1,0 0-1,5 11 18,-1 13-8,-3-4-1,-4 38 0,0-2-7,5-53-3,3-8 0,8-14 0,-11 15 0,45-74-1,-27 42 37,47-63 0,-66 97-32,0 1 0,0 0 1,0 0-1,0-1 0,0 1 0,0 0 1,0 0-1,0 0 0,0 0 1,1 0-1,-1 1 0,0-1 0,0 0 1,1 0-1,-1 1 0,1-1 1,-1 1-1,1-1 0,-1 1 1,1 0-1,-1 0 0,1-1 0,2 1 1,-1 2 2,0-1 1,-1 0-1,1 1 1,-1-1-1,1 1 1,-1 0-1,0-1 1,0 1-1,1 0 1,-1 1-1,2 2 1,19 22 12,-5-6 10,0-1-1,2 0 1,33 26 0,-49-42-85,0 0 0,0 0 1,0 0-1,0 1 0,-1-1 1,1 1-1,-1 0 0,-1 0 1,1 1-1,-1-1 0,1 0 1,-2 1-1,1 0 0,1 8 1,-2-10-590,-1 0 1,1-1 0,-1 1-1,0 0 1,0-1 0,-1 1 0,-1 7-1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6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9040,'0'0'3032,"46"75"-2456,-2-61-48,17-2 8,5-8 16,45-14 0,-6-10-96,-4-6 8,-8-5-88,-13-1-1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3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1 114 9848,'0'0'3462,"14"-6"-2686,-10 4-739,124-47 1650,-91 36-688,75-15-1,48 18 1144,-75 8-773,22-1 2878,-101 7-3791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8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60 6424,'0'0'7137,"12"8"-6760,36 26 14,-45-32-298,-1 0 0,1-1 0,0 1 0,0 0 0,0-1 0,0 0 0,1 0 0,-1 1 0,0-2 0,0 1 0,1 0 0,-1-1 0,0 0 0,1 1 0,-1-1 0,1-1 0,-1 1 0,0 0 0,1-1 0,-1 0 0,0 0 0,6-2 0,-7 2-34,0 0 0,-1 0 1,1-1-1,-1 1 0,0-1 1,1 1-1,-1-1 0,0 1 1,0-1-1,0 1 0,0-1 1,0 0-1,-1 0 0,1 1 1,0-1-1,-1 0 0,1 0 1,-1 0-1,0 0 1,0 0-1,1 0 0,-1 0 1,0 1-1,-1-1 0,1 0 1,0 0-1,-1 0 0,1 0 1,-1 0-1,1 0 0,-1 1 1,0-1-1,0 0 0,-1-1 1,1-1-13,-1 1 0,1 0-1,-1 0 1,0 0 0,0 0 0,0 0 0,0 1 0,-1-1 0,1 1 0,-1-1 0,0 1 0,1 0 0,-1 0-1,0 0 1,0 0 0,0 1 0,-1-1 0,1 1 0,0 0 0,-7-2 0,6 3-10,0 0 0,-1 0-1,1 0 1,0 0 0,0 1 0,0-1 0,0 1 0,0 0 0,1 1-1,-1-1 1,0 1 0,0-1 0,1 1 0,-1 0 0,1 1-1,0-1 1,-1 0 0,-2 4 0,-4 4 34,-1 0 1,2 1-1,-1 0 1,2 1-1,0 0 0,0 0 1,1 0-1,0 1 1,1 0-1,1 1 1,0 0-1,0-1 0,2 1 1,0 1-1,0-1 1,1 0-1,1 19 0,1-27-12,1-1 0,0 1 0,0 0 0,0-1-1,1 1 1,0-1 0,0 1 0,0-1 0,5 7-1,-1-1 82,1-1 0,0 1 0,10 9 0,-13-17-90,-1 0 0,0-1-1,1 1 1,-1-1 0,1 0 0,-1 0-1,1 0 1,0-1 0,0 1 0,0-1-1,5 1 1,47 7 435,-49-9-397,-1 1 0,1-2 1,0 1 0,0-1 0,0 0-1,-1 0 1,10-3 0,-8 2 109,0 0 1,0 0 0,14 0 0,-19 2-108,0-1 1,0 0-1,0 1 1,0-1 0,0 0-1,0 0 1,4-3 0,-6 4-57,0-1 1,0 1-1,0-1 1,0 1-1,0-1 1,0 0-1,0 0 1,0 1-1,0-1 1,0 0-1,0 0 1,0 0-1,-1 0 1,1 0-1,0 0 1,-1 0-1,2-2 1,-2 0-56,0 0 0,1 0 1,-1 0-1,1 0 1,0 1-1,0-1 1,0 0-1,0 0 1,1 1-1,-1-1 0,4-3 1,24-29-450,-13 18 231,5-10-3284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9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76 12456,'0'0'3042,"-6"10"-2682,-9 15-169,-5 7 370,2 1 0,1 0 0,-21 61 0,34-79-262,0 1 1,2 0-1,-2 24 0,4-35-170,0 1-1,0 0 1,1 0-1,-1-1 0,1 1 1,1 0-1,-1-1 0,1 1 1,0-1-1,0 0 1,0 1-1,7 8 0,-8-13-90,0 1 0,0-1 0,0 0 0,0 0-1,0 0 1,0 0 0,1-1 0,-1 1 0,0 0 0,0 0-1,1-1 1,-1 1 0,1-1 0,-1 1 0,1-1-1,-1 0 1,0 1 0,1-1 0,-1 0 0,1 0 0,-1 0-1,1 0 1,-1 0 0,1-1 0,-1 1 0,1 0-1,-1-1 1,1 1 0,-1-1 0,1 1 0,-1-1 0,0 0-1,3-1 1,4-3 51,-1 0 0,1 0 0,-1-1 0,8-8 0,-11 11-30,6-8 5,-1 0 1,0 0-1,0-1 1,-1 0 0,-1-1-1,0 0 1,-1 0-1,0 0 1,-1-1 0,0 1-1,-1-1 1,4-28-1,-1-11 140,-3-1-1,-2-56 1,-2 108-197,-2-19 120,-2 14 53,0 12 194,-6 20-301,2 1-1,1 0 1,-5 29 0,-5 83 30,15-122-86,-39 506 550,33-309 654,9-225-1255,1 1 0,0 0 0,1 0 0,1 0 0,-1 0 0,1 0-1,1 1 1,7-13 0,-5 10-54,-4 6-139,38-74-353,-14 33-3737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39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13056,'0'0'1902,"3"9"-1442,15 66 1023,-12-58-161,-6-17-1270,0 0 1,1 1-1,-1-1 0,0 0 1,0 0-1,0 0 0,1 1 1,-1-1-1,0 0 0,0 0 1,1 0-1,-1 0 0,0 0 1,1 0-1,-1 1 0,0-1 1,0 0-1,1 0 0,-1 0 1,0 0-1,1 0 0,-1 0 1,0 0-1,1 0 0,-1 0 0,0 0 1,0 0-1,1-1 0,2 0 150,0-1 0,-1 0 0,1 0-1,-1 0 1,1-1 0,-1 1-1,3-4 1,0 0-398,13-16-2263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55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524 584 6520,'0'0'8622,"-14"0"-8244,10 0-357,-14-1 151,0 2-1,-1 0 1,1 1-1,0 0 0,1 2 1,-1 0-1,-20 8 1,15-1 90,1 0 1,1 2 0,-1 0-1,2 1 1,0 2-1,1 0 1,1 1-1,0 0 1,1 2-1,1 0 1,1 1 0,1 0-1,-16 31 1,18-27-80,2 0 0,0 1 0,2 0 0,1 1 1,1 0-1,1 0 0,-2 33 0,6-42-87,1 0 0,0 1 0,2-1 0,0 1 0,1-1 0,0 0 0,2 0 0,0 0 0,1-1 0,0 0 0,1 0 0,10 15 0,-12-22-51,1 0 1,0-1-1,0 0 1,1 0-1,0 0 0,0-1 1,1 0-1,-1 0 0,2-1 1,-1 0-1,1-1 1,0 0-1,0 0 0,0-1 1,1 0-1,-1 0 1,1-1-1,0-1 0,0 0 1,0 0-1,0-1 1,15 1-1,-13-3-20,0 0 1,0-1-1,-1 0 1,1-1-1,0-1 1,-1 1-1,0-2 1,0 1-1,0-2 1,-1 1-1,1-2 1,-1 1-1,10-10 1,1-3 61,-1 0 1,-1-1 0,-1-1 0,24-36 0,-37 50-45,-1 0 0,0-1 0,0 1-1,5-14 1,-8 18-15,0 0-1,-1 1 0,1-1 1,-1 0-1,1 0 0,-1 0 1,0 1-1,0-1 0,0 0 1,0 0-1,0 0 0,-1 0 1,1 1-1,-1-1 1,0 0-1,0 1 0,-2-5 1,3 7-20,0 0 0,0 0 0,-1 0 0,1 0 1,0-1-1,-1 1 0,1 0 0,0 0 0,-1 0 1,1 0-1,0 0 0,-1 0 0,1 0 0,0 0 1,-1 0-1,1 0 0,0 0 0,-1 0 0,1 0 0,0 0 1,-1 0-1,1 0 0,0 0 0,0 0 0,-1 1 1,1-1-1,0 0 0,-1 0 0,1 0 0,0 0 1,0 1-1,-1-1 0,1 0 0,0 0 0,0 1 1,-1-1-1,1 0 0,0 0 0,0 1 0,0-1 1,0 0-1,0 1 0,-1-1 0,1 0 0,0 1 1,0-1-1,0 0 0,0 1 0,-10 18 147,5-7-102,1 1 1,0 0 0,1 0-1,0 0 1,-1 22 0,4-30-45,0 1 1,0-1-1,0 1 1,1-1 0,0 0-1,0 0 1,0 1-1,1-1 1,0 0 0,0 0-1,0 0 1,0-1-1,1 1 1,0 0-1,0-1 1,0 0 0,6 6-1,-7-7-6,1 0 0,0-1 1,1 1-1,-1-1 0,0 1 0,1-1 0,-1 0 0,1-1 1,0 1-1,-1 0 0,1-1 0,0 0 0,0 0 0,0 0 1,0 0-1,8-1 0,-7 0 1,1-1 1,-1 1-1,0-1 1,0-1-1,0 1 1,0-1-1,0 0 1,0 0-1,0-1 0,0 1 1,6-6-1,-1 0 8,0 0-1,0-2 0,0 1 1,-2-1-1,1 0 0,-1-1 0,0 0 1,-1 0-1,7-17 0,-11 24 5,-1 0 0,-1-1 0,1 1-1,-1-1 1,1 1 0,-1-1 0,-1 0 0,1 0 0,-1 1-1,1-1 1,-1 0 0,-1 0 0,1 1 0,-1-1-1,0 0 1,0 0 0,0 1 0,0-1 0,-1 1 0,0-1-1,0 1 1,0 0 0,-1 0 0,1 0 0,-1 0 0,0 0-1,0 0 1,0 1 0,-7-6 0,1-1 34,6 7-29,0-1 0,0 2 0,1-1 0,-2 0 0,1 0 0,0 1 0,0 0 0,-6-3-1,9 5-11,-1 0-1,1 0 0,-1 0 1,1 0-1,-1 0 0,1 0 1,-1 0-1,1 0 0,-1-1 1,1 1-1,-1 0 0,1 0 1,-1-1-1,1 1 0,-1 0 1,1-1-1,0 1 0,-1 0 1,1-1-1,-1 1 0,1 0 1,0-1-1,-1 1 0,1-1 1,0 1-1,0-1 0,-1 0 1,16-4 68,1 0-80,27-10 12,-15 4-28,0 2-1,44-10 1,-64 18 15,0 0-1,-1 0 1,1 1-1,0 0 1,0 0-1,-1 0 1,1 1 0,0 0-1,-1 1 1,1 0-1,-1 0 1,0 1-1,1 0 1,11 6-1,-14-5 6,0 1 0,0-1 0,0 1 0,0 0-1,-1 0 1,0 1 0,0-1 0,0 1-1,-1 0 1,0 0 0,0 0 0,0 0 0,-1 1-1,0-1 1,0 1 0,1 6 0,0 5 12,-1-1 0,0 1 1,-2-1-1,-2 36 0,2-49-15,-1 14 54,5-15-7,3-8-4,45-56 42,-44 48-63,2 1 0,-1 0 0,2 1-1,0 0 1,0 1 0,0 0 0,25-15 0,-34 24-16,-1 0 1,1 0 0,0 1-1,0-1 1,0 1-1,0-1 1,0 1 0,0 0-1,0 0 1,1 0 0,-1 0-1,0 0 1,0 0-1,0 1 1,0-1 0,0 1-1,0-1 1,0 1-1,0 0 1,-1-1 0,1 1-1,0 0 1,0 0 0,-1 1-1,1-1 1,0 0-1,-1 1 1,1-1 0,-1 1-1,0-1 1,1 1-1,0 2 1,5 4-1,-1 1 0,-1 1 0,0-1 0,7 17 0,-2 3 12,11 50 0,3 10 2,-24-88-15,1 0-1,-1 1 1,0-1-1,1 0 1,-1 0-1,0 0 0,1 0 1,-1 0-1,1 0 1,0 0-1,-1 0 0,1-1 1,0 1-1,0 0 1,-1 0-1,1 0 1,0-1-1,0 1 0,0 0 1,0-1-1,0 1 1,0-1-1,0 1 0,0-1 1,0 0-1,0 1 1,0-1-1,1 0 1,-1 0-1,0 1 0,0-1 1,0 0-1,0 0 1,2-1-1,1 0 3,-1 0 0,1-1 0,0 1 0,0-1 0,-1 0 0,1 0 0,-1-1 0,5-3 0,0-1 6,-1 0 0,0 0 0,0-1 0,-1 0 1,10-16-1,23-49 57,-24 43-43,64-138 151,-66 136-137,-1-2 1,-2 0-1,8-46 0,5-145 103,-23 181-106,-1-1-1,-2 1 1,-9-49-1,10 79-21,2 11-6,0 0-1,-1-1 1,1 1 0,-1 0 0,0 0 0,0 0-1,0-1 1,-2-2 0,2 5 88,-4 15-25,-5 40-70,3 0 1,2 0-1,3 71 0,6-45 1,22 124 0,-20-171-2,1-1 0,2 1 0,1-1 0,2-1 0,1 0 0,21 36 0,-33-65 4,0 0-1,1 1 1,-1-1-1,1 0 1,0 0 0,-1 0-1,1-1 1,0 1-1,0 0 1,0-1 0,1 1-1,-1-1 1,0 0-1,0 0 1,1 0 0,-1 0-1,1 0 1,-1 0-1,4 0 1,-3-1 1,0 0 0,0 0 1,0-1-1,0 1 0,0-1 0,0 1 0,0-1 0,-1 0 1,1 0-1,0 0 0,0-1 0,-1 1 0,1-1 1,0 1-1,-1-1 0,4-3 0,3-5 10,0-1 0,0 0 1,-1 0-1,-1 0 0,0-1 0,0 0 0,-1-1 0,-1 0 0,0 1 1,3-16-1,9-25 45,-8 27 37,8-44-1,-14 63-64,-3 7-31,0 0 1,0 0-1,0 0 0,1-1 1,-1 1-1,0 0 0,0 0 0,0 0 1,0 0-1,1-1 0,-1 1 0,0 0 1,0 0-1,0 0 0,0-1 1,0 1-1,0 0 0,0 0 0,0 0 1,1-1-1,-1 1 0,0 0 1,0 0-1,0-1 0,0 1 0,0 0 1,0 0-1,0-1 0,0 1 1,-1 0-1,1 0 0,0 0 0,0-1 1,0 1-1,0 0 0,0 0 0,0 0 1,0-1-1,0 1 0,-1 0 1,1 0-1,0 0 0,0-1 0,0 1 1,0 0-1,-1 0 0,1 0 1,0 0-1,-1-1 0,-5 31 114,5-6-108,0 0 0,2 0 0,0 0 1,2-1-1,0 1 0,2-1 0,1 1 0,0-1 1,17 37-1,-21-57-5,0 1 1,0 0-1,0-1 1,0 0-1,1 1 1,-1-1-1,1 0 1,0 0-1,0 0 1,0-1-1,0 1 1,1-1-1,5 4 1,-6-5 0,-1 0-1,1-1 1,0 1 0,-1-1 0,1 1-1,-1-1 1,1 0 0,0 0 0,-1 0-1,1 0 1,0-1 0,-1 1 0,1-1 0,-1 1-1,1-1 1,-1 0 0,1 0 0,-1 0-1,1 0 1,-1-1 0,0 1 0,4-3-1,9-8 15,0 0 0,-1-1 0,-1-1-1,24-30 1,39-71 91,-11 16-24,-63 96-79,0 0 0,0 0 0,1 0 0,-1 0 0,1 1 0,0-1-1,5-4 1,-7 7-2,-1 0-1,1 0 1,0 0-1,-1-1 1,1 1-1,-1 0 1,1 0-1,-1 0 1,1 0-1,0 0 1,-1 0-1,1 0 1,-1 0-1,1 0 1,-1 0-1,1 0 1,0 0-1,-1 1 1,1-1-1,-1 0 1,1 1-1,1 0 3,-1 0-1,0 0 1,0 0-1,0 0 1,0 0-1,0 0 1,0 0-1,0 1 1,0-1-1,-1 1 1,2 1-1,1 6 1,0 0 0,0 0 0,-1 1 0,0-1 0,-1 0 0,0 1 0,-1-1 0,0 16 0,-13 78 58,11-91-53,-3 16 8,2-13 53,0-1 0,0 23 1,4-40-60,0 1 0,0-1 0,0 0 0,1 1 0,-1-1 1,1 1-1,3-4 0,3-6 7,81-138 19,-84 141-33,1-1-1,1 1 1,10-11-1,-16 18 0,1 0-1,0 0 0,-1 0 1,1 1-1,0-1 1,0 1-1,0-1 1,0 1-1,1 0 0,-1 0 1,0 0-1,1 0 1,-1 0-1,0 0 1,1 1-1,-1-1 1,1 1-1,-1-1 0,1 1 1,-1 0-1,5 1 1,-6-1-3,0 1 0,0-1 1,0 1-1,0-1 0,0 1 1,0 0-1,0-1 0,0 1 0,0 0 1,0 0-1,0 0 0,-1 0 1,1 0-1,0 0 0,-1 0 1,1 0-1,0 0 0,-1 0 0,1 0 1,-1 2-1,9 29 34,-7-21-25,2 6 10,-1 0 1,-1-1 0,0 1 0,-1 0-1,-1 0 1,-4 28 0,3-34 2,1-1 0,0 0 0,2 14-1,-2-21-17,0 0-1,1 0 0,-1 0 1,1 0-1,0 0 0,0 0 0,0 0 1,0-1-1,1 1 0,-1 0 1,1-1-1,-1 1 0,1-1 0,0 0 1,3 4-1,-3-5-2,-1-1 0,0 1 0,1 0 0,-1-1 0,1 1-1,-1-1 1,1 0 0,-1 1 0,1-1 0,0 0 0,-1 0 0,1 0 0,-1 0 0,1 0 0,-1-1 0,1 1-1,0 0 1,-1-1 0,1 1 0,-1-1 0,0 1 0,1-1 0,-1 0 0,1 0 0,-1 1 0,0-1 0,0 0-1,1 0 1,-1 0 0,1-2 0,6-4 1,-1-1-1,0 1 1,7-12 0,-11 15-2,90-138 33,-34 49 117,-52 81-117,-6 10-8,0-1 0,1 1 0,-1 0 0,1 0 0,-1 0 0,1 0 0,0 0 0,4-3 0,-6 42-22,-3-17-4,2 0 0,1 0 0,0-1 0,1 1 0,2 0 0,0-1 0,0 1 0,2-1 0,1 0 0,9 23 0,-14-40 0,-1-1 0,1 0 0,0 0 0,-1 1 0,1-1 0,0 0 0,0 0 0,0 0 0,-1 0 0,1 0 0,0 0 0,0 0 0,1 0 0,-1 0 0,0 0 0,0-1 0,0 1 0,1 0 0,-1-1 0,0 1 0,0-1 0,1 0 0,-1 1 0,1-1 0,-1 0 0,0 0 0,1 0 0,-1 0 0,1 0 0,-1 0 0,0 0 0,1 0 0,-1 0 0,0-1 0,1 1 0,-1-1 0,0 1 0,1-1 0,-1 1 0,0-1 0,2-1 0,4-3 0,0 1 0,-1-1 0,0 0 0,0-1 0,10-11 0,7-16 0,0-2 0,-2 0 0,-2-1 0,21-54 0,-33 74 0,-3 0 0,-3 13 0,0 0 0,-1 0 0,1 0 0,0 0 0,1 1 0,-1-1 0,0 0 0,3-3 0,-6 12 0,-1 0 0,1 0 0,1 0 0,-1 0 0,1 1 0,0-1 0,0 11 0,-1 55 0,1-66 0,1 0 0,0 0 0,0 0 0,0 0 0,1 0 0,0 0 0,0 0 0,1 0 0,-1-1 0,1 1 0,1 0 0,-1-1 0,1 1 0,4 7 0,-5-13 0,-1 1 0,0 0 0,0 0 0,0-1 0,1 1 0,-1 0 0,0-1 0,1 0 0,-1 1 0,0-1 0,1 0 0,-1 1 0,1-1 0,-1 0 0,1 0 0,-1 0 0,0-1 0,1 1 0,-1 0 0,1 0 0,-1-1 0,0 1 0,1-1 0,-1 1 0,0-1 0,1 1 0,0-2 0,34-20 0,-23 12 0,-1 0 0,0-1 0,0 0 0,-2-1 0,1 0 0,-2-1 0,1 0 0,-2-1 0,0 0 0,11-25 0,-7 20 0,-12 19 0,0 0 0,0 0 0,1 0 0,-1 0 0,0 0 0,0 0 0,0 0 0,0 0 0,0 0 0,1 0 0,-1 0 0,0 0 0,0 0 0,0 0 0,0 0 0,0 0 0,0 0 0,1 0 0,-1 0 0,0 0 0,0 0 0,0 0 0,0 0 0,0 1 0,0-1 0,1 0 0,-1 0 0,0 0 0,0 0 0,0 0 0,0 0 0,0 0 0,0 0 0,0 1 0,0-1 0,0 0 0,0 0 0,0 0 0,1 0 0,-1 0 0,0 1 0,0-1 0,0 0 0,0 0 0,0 0 0,0 0 0,0 0 0,0 1 0,0-1 0,0 0 0,0 0 0,-1 0 0,1 0 0,0 0 0,0 1 0,0-1 0,3 12 0,-3-3 0,1 0 0,1 0 0,0 0 0,0 0 0,0-1 0,1 1 0,1-1 0,-1 1 0,1-1 0,1 0 0,8 12 0,-11-16 0,1 0 0,0-1 0,0 1 0,0-1 0,0 0 0,0 0 0,1 0 0,-1 0 0,1-1 0,0 1 0,0-1 0,0 0 0,0 0 0,0 0 0,0-1 0,0 1 0,1-1 0,-1 0 0,0 0 0,1-1 0,-1 1 0,1-1 0,-1 0 0,1 0 0,6-2 0,-4 0 0,1 0 0,-1-1 0,0 0 0,-1-1 0,1 0 0,-1 0 0,1 0 0,-1 0 0,9-10 0,-1 0 0,-1 0 0,16-23 0,-1-3 0,-2-1 0,-2-1 0,33-81 0,-33 57 0,31-135 0,-41 130 0,-4 0 0,3-89 0,-6 73 0,-4 58 0,-1-57 0,-2 82 0,-3-19 0,1 20 0,-3 14 0,-10 43 0,2 1 0,3 0 0,-7 106 0,16-41 0,19 172 0,26-19 0,-13-136 0,-30-132 0,1 0 0,-1 0 0,1-1 0,0 1 0,1-1 0,-1 1 0,1-1 0,0 0 0,0 0 0,0 0 0,5 4 0,-7-9 0,1 1 0,-1-1 0,1 0 0,-1 0 0,0 0 0,0 0 0,1 0 0,-1 0 0,0 0 0,0 0 0,0 0 0,1-2 0,0 0 0,9-11 0,-1 0 0,0-1 0,-1-1 0,0 1 0,-2-1 0,9-25 0,-10 24 0,1 0 0,1 0 0,0 1 0,1 0 0,1 0 0,13-16 0,-22 31 0,0-1 0,0 1 0,1 0 0,-1-1 0,1 1 0,-1 0 0,1 0 0,-1 0 0,1 0 0,0 0 0,-1 1 0,4-2 0,-4 2 0,-1 0 0,1 0 0,0 0 0,0 0 0,-1 0 0,1 0 0,0 1 0,0-1 0,-1 0 0,1 0 0,0 1 0,-1-1 0,1 0 0,0 1 0,-1-1 0,1 1 0,-1-1 0,1 1 0,0-1 0,-1 1 0,1-1 0,-1 1 0,0 0 0,1-1 0,-1 1 0,1 0 0,-1-1 0,0 1 0,1 0 0,-1 1 0,6 13 0,-2 0 0,0 1 0,0 0 0,1 26 0,-3-27 0,0-1 0,0 1 0,1-1 0,1 0 0,0 0 0,10 20 0,-13-32 0,0 0 0,0 0 0,0-1 0,0 1 0,0 0 0,0-1 0,0 1 0,1 0 0,-1-1 0,1 1 0,0-1 0,-1 0 0,3 2 0,-2-3 0,-1 0 0,1 1 0,-1-1 0,1 0 0,-1 0 0,1 0 0,-1-1 0,0 1 0,1 0 0,-1 0 0,1-1 0,-1 1 0,1-1 0,-1 1 0,0-1 0,1 0 0,-1 1 0,0-1 0,0 0 0,0 0 0,2-1 0,8-9 0,0 0 0,0 0 0,-1-1 0,-1 0 0,0-1 0,7-13 0,7-10 0,-9 15 0,-9 14 0,-1-1 0,1 2 0,0-1 0,0 1 0,1 0 0,11-11 0,-16 17 0,0-1 0,-1 1 0,1 0 0,-1-1 0,1 1 0,0 0 0,-1-1 0,1 1 0,-1 0 0,1 0 0,0-1 0,0 1 0,-1 0 0,1 0 0,0 0 0,-1 0 0,1 0 0,0 0 0,-1 0 0,1 0 0,0 0 0,-1 1 0,1-1 0,0 0 0,-1 0 0,1 0 0,0 1 0,-1-1 0,1 0 0,0 1 0,-1-1 0,1 1 0,-1-1 0,1 1 0,-1-1 0,1 1 0,-1-1 0,1 1 0,-1-1 0,0 1 0,1 0 0,-1-1 0,0 1 0,1 0 0,1 5 0,0 0 0,0 0 0,0 0 0,0 8 0,1-2 0,4 29 0,-1 1 0,-2 1 0,-2-1 0,-1 0 0,-3 1 0,-14 81 0,-5-35 0,18-79 0,-1 0 0,0 1 0,-1-1 0,0-1 0,0 1 0,-8 9 0,10-16 0,0 0 0,0 0 0,0 0 0,-1-1 0,1 1 0,-1-1 0,1 0 0,-1 1 0,0-2 0,0 1 0,0 0 0,0-1 0,0 0 0,0 0 0,-1 0 0,1-1 0,0 1 0,0-1 0,-1 0 0,1 0 0,0 0 0,-1-1 0,1 0 0,-5-1 0,0 0 0,0-1 0,1 0 0,-1 0 0,1 0 0,0-2 0,0 1 0,0-1 0,0 0 0,1 0 0,-9-8 0,1-2 0,1 0 0,1-1 0,0 0 0,1-1 0,1 0 0,0-1 0,2 0 0,0-1 0,1 0 0,-11-35 0,19 51 0,-1 0 0,1 0 0,0-1 0,0 1 0,0 0 0,0 0 0,0 0 0,1 0 0,-1 0 0,1 0 0,0 0 0,0 0 0,0 0 0,0 0 0,1 1 0,-1-1 0,1 0 0,0 1 0,-1-1 0,1 1 0,0 0 0,0-1 0,1 1 0,-1 0 0,0 0 0,1 0 0,5-2 0,4-3 0,0 0 0,1 1 0,0 1 0,24-7 0,-3 5 0,0 1 0,0 1 0,43 0 0,17-2 0,-69 4 0,205-19 0,-204 19 0,0-2 0,0 0 0,-1-2 0,46-18 0,-39 13 0,-31 12 0,0 0 0,0 0 0,0-1 0,0 1 0,0-1 0,0 1 0,0-1 0,0 1 0,0-1 0,-1 0 0,1 1 0,0-1 0,0 0 0,0 1 0,-1-1 0,1 0 0,-1 0 0,1 0 0,0 0 0,-1 0 0,0 0 0,1 0 0,-1 0 0,1 0 0,-1 0 0,0 0 0,0 0 0,0 0 0,1-1 0,-2 0 0,1 1 0,-1 0 0,1-1 0,-1 1 0,1 0 0,-1-1 0,1 1 0,-1 0 0,0 0 0,0-1 0,0 1 0,0 0 0,0 0 0,0 0 0,0 0 0,0 0 0,0 1 0,0-1 0,-1 0 0,1 0 0,-3 0 0,-35-20 878,19 10-5819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56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12960,'0'0'2297,"20"3"-1870,344 34 2387,-171-19-79,-190-17-2637,-1-1-41,-1 0 0,0 1 0,1-1 0,-1 0 0,1 0-1,-1 0 1,1 0 0,-1 0 0,1 0 0,-1 0 0,0-1 0,1 1 0,-1-1-1,1 1 1,-1-1 0,0 1 0,1-1 0,-1 1 0,2-3 0,-7 3-2691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56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15376,'0'0'2863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49:56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1 222 11552,'0'0'857,"19"-4"-472,298-47 1541,-123 23-984,162-18 1166,33-10 898,-156 19-4689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44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3000,'0'0'10497,"-3"11"-10242,-19 92 765,22-101-1020,-1-1 70,1 1-1,-1 0 1,1-1 0,0 1-1,0 0 1,0-1-1,-1 1 1,2-1-1,-1 1 1,0 0 0,0-1-1,0 1 1,2 2-1,2 11 524,-4-13-531,1 1 1,-1-1-1,1 0 1,0 0-1,0 1 1,0-1-1,0 0 1,0 0-1,1 0 1,-1 0 0,0 0-1,1 0 1,1 2-1,2 0 187,0 1 0,0-1 0,0 0 0,11 6-1,-15-9-196,0 0 0,0-1-1,0 1 1,1-1 0,-1 1-1,0-1 1,0 1 0,1-1 0,-1 0-1,0 0 1,0 0 0,1 1-1,-1-1 1,0-1 0,1 1-1,-1 0 1,0 0 0,1 0-1,-1-1 1,0 1 0,0-1-1,1 1 1,-1-1 0,0 1-1,0-1 1,0 0 0,0 1-1,0-1 1,1-1 0,1 0-2482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45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13768,'0'0'7565,"-10"7"-7372,-28 18-5,27-13 356,7-6 656,2-14-401,-2 4-221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32 6328,'0'0'9078,"-10"-2"-8462,-31-5-17,39 7-529,0 1 1,0-1 0,1 0-1,-1 1 1,0-1-1,1 1 1,-1 0 0,0 0-1,1-1 1,-1 1-1,1 0 1,-1 0-1,1 0 1,-1 1 0,1-1-1,0 0 1,0 1-1,0-1 1,-2 3 0,-4 3 242,-3 3-36,1 1 0,-1 0 0,2 0-1,-1 1 1,2 0 0,-1 0 0,2 1 0,0 0-1,-6 18 1,8-20-108,1 1 0,0-1 0,1 1 0,1 0 0,-1 0 0,2 0 0,0 0 0,0-1 0,1 1 0,1 0 0,4 20 0,-5-29-132,0-1 0,0 1 0,0 0 0,0 0 0,0 0 0,1-1 0,0 1 1,-1-1-1,1 1 0,0-1 0,0 1 0,0-1 0,0 0 0,1 0 0,-1 0 0,1-1 0,-1 1 0,1 0 0,0-1 0,-1 0 1,1 1-1,0-1 0,0 0 0,0 0 0,0-1 0,0 1 0,0-1 0,0 1 0,0-1 0,0 0 0,0 0 0,0-1 0,0 1 0,0 0 1,4-2-1,4-1 36,1 0 0,0-1 0,-1 0 0,0-1 0,0 0 1,0 0-1,15-12 0,-3 1 98,-2-2 0,0-1-1,-1 0 1,-1-2 0,0 0 0,25-40 0,-32 46 260,-9 15-143,-1 9-154,-2 6-106,2 0 0,0-1 0,1 1 0,0-1-1,1 0 1,1 1 0,0-2 0,1 1 0,0-1 0,1 1-1,1-2 1,0 1 0,0-1 0,2-1 0,-1 1 0,19 15-1,-25-25-16,0 0-1,0 0 0,0-1 0,0 1 0,0-1 0,0 0 0,1 0 0,-1 0 0,0 0 0,1-1 0,-1 1 0,1-1 0,-1 0 0,1 0 0,-1 0 0,0 0 0,1-1 0,5-1 0,-4 1 5,1-1 1,0 0-1,0 0 1,-1 0-1,1-1 1,-1 0 0,0 0-1,0 0 1,0-1-1,5-4 1,-1-1 36,0-1 0,0 0 0,-1 0-1,-1-1 1,0 0 0,0-1 0,-1 1 0,0-1 0,-1 0 0,-1-1 0,0 1 0,0-1-1,-1 0 1,-1 0 0,0 0 0,-1 0 0,0 0 0,-1 0 0,-1 0 0,0 0 0,0-1 0,-2 2-1,0-1 1,0 0 0,-7-16 0,9 25-13,-1-1-1,0 1 1,0 0-1,-1-1 1,1 1-1,-1 0 1,0 1-1,0-1 0,0 0 1,-1 1-1,1 0 1,-1 0-1,0 0 1,-5-4-1,8 7-40,1 0-1,0 0 1,-1 0-1,1-1 1,0 1-1,0 0 1,-1 0-1,1 0 1,0 0-1,-1 0 1,1 0-1,0 0 1,-1 0-1,1 0 1,0-1-1,-1 2 1,1-1-1,0 0 1,-1 0-1,1 0 1,0 0-1,-1 0 1,1 0-1,0 0 1,-1 0-1,1 0 1,0 1-1,-1-1 1,1 0-1,0 0 1,0 0-1,-1 1 1,1-1-1,0 0 1,0 0-1,-1 1 0,1-1 1,0 0-1,0 0 1,0 1-1,0-1 1,-1 0-1,1 1 1,0-1-1,0 0 1,0 1-1,0 0-36,-1 0-1,1 0 0,0 0 0,0 0 1,0 1-1,0-1 0,0 0 0,1 0 1,-1 0-1,0 0 0,0 0 0,1 0 1,0 2-1,17 18-3022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3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1 237 12664,'0'0'3481,"5"11"-2893,-1-1-415,-1-2 4,0 0 0,1 0-1,0-1 1,0 1 0,1-1 0,0 0-1,0 0 1,9 9 0,-2-4 418,-10-9-375,0-1-1,0 1 1,0-1 0,1 0 0,-1 0 0,0 0-1,5 2 1,-7-4-165,1 0 0,-1 0 1,1 0-1,-1-1 0,1 1 0,-1 0 1,1 0-1,-1 0 0,1-1 0,-1 1 1,1 0-1,-1-1 0,0 1 0,1 0 0,-1-1 1,1 1-1,-1 0 0,0-1 0,1 1 1,-1-1-1,0 1 0,0-1 0,1 1 1,-1-1-1,0 1 0,0-1 0,0 1 0,0-1 1,1 1-1,-1-1 0,0 1 0,0-1 1,0 0-1,3-24 358,-2 22-281,1-42 557,-5-67 0,2-37 733,1 148-1389,0 0 0,0 0 0,0 1 1,0-1-1,0 0 0,0 0 0,1 1 1,-1-1-1,0 0 0,0 0 0,1 1 1,-1-1-1,1 0 0,-1 1 1,1-1-1,-1 1 0,1-1 0,-1 1 1,1-1-1,-1 1 0,1-1 0,-1 1 1,1-1-1,0 1 0,-1-1 0,2 1 1,0-1 11,0 1 0,0 0 0,0-1 0,0 1 0,0 0 1,-1 0-1,1 0 0,0 0 0,0 1 0,3 0 0,5 2 65,0 0 1,-1 0-1,10 6 0,-18-8-99,130 62 1424,-128-61-1488,0 0 0,-1 0-1,1 0 1,0 0 0,-1 0 0,1 0 0,2 4 0,0-1-3259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50 5920,'0'0'11729,"-4"10"-11363,-5 18-110,1 0 0,2 0-1,-4 32 1,-5 199 1097,-4 34 61,5-128-485,4-75 439,28-194 173,21-335-520,-29 297-743,11-62 186,-19 187-329,-1-32 0,-1 30 23,0 19-157,-1 0 0,1 0 0,0 0 0,0 0 1,0 0-1,0 0 0,0 0 0,0 0 0,0 0 0,0 0 0,0 0 0,0-1 1,0 1-1,0 0 0,0 0 0,0 0 0,0 0 0,0 0 0,0 0 1,0 0-1,0 0 0,0 0 0,0 0 0,0 0 0,1 0 0,-1-1 1,0 1-1,0 0 0,0 0 0,0 0 0,0 0 0,0 0 0,0 0 1,0 0-1,0 0 0,0 0 0,0 0 0,0 0 0,0 0 0,0 0 1,0 0-1,1 0 0,-1 0 0,0 0 0,0 0 0,0 0 0,0 0 1,0 0-1,0 0 0,0 0 0,0 0 0,0 0 0,0 0 0,0 0 1,0 0-1,1 0 0,-1 0 0,0 0 0,0 0 0,0 0 0,0 0 1,0 0-1,6 6 28,4 12-13,67 198 98,5 12 13,-77-214-117,5 12 31,0-1 0,2 0 0,1-1 0,1 0-1,16 21 1,-29-44-35,0 0 1,-1 0-1,1 0 0,0 0 0,0 0 0,0 0 1,0-1-1,-1 1 0,1 0 0,0-1 0,1 1 1,-1-1-1,0 1 0,0-1 0,0 1 0,0-1 1,2 1-1,-2-1 2,0-1 1,0 1-1,-1 0 1,1 0-1,0 0 1,0-1-1,-1 1 1,1 0-1,0-1 1,0 1-1,-1-1 1,1 1 0,0 0-1,-1-1 1,1 0-1,-1 1 1,1-1-1,-1 1 1,2-2-1,1-3 27,0-1 0,-1 1-1,1-1 1,-1 0 0,3-9 0,3-19 45,-1-1-1,4-54 1,-5-74 89,-2 35-13,0-53 230,-4 180-378,0 0 0,0 0-1,0 0 1,0 0 0,0-1 0,0 1-1,0 0 1,1 1 0,-1-1-1,0 0 1,1 0 0,-1 0-1,1 0 1,0-2 0,-1 3-6,1 0 1,-1 0-1,0 0 0,1 0 1,-1 0-1,0 0 1,1 0-1,-1 1 0,0-1 1,0 0-1,1 0 1,-1 0-1,0 0 0,1 0 1,-1 0-1,0 1 1,0-1-1,1 0 0,-1 0 1,0 0-1,0 1 1,0-1-1,1 0 0,-1 0 1,0 1-1,0-1 1,0 0-1,0 0 0,0 1 1,1-1-1,14 34 26,-13-31-38,84 251-72,11 24-20,-71-218 194,51 87 0,-76-147-100,-1 1-1,1-1 0,-1 0 0,0 1 1,1-1-1,-1 0 0,1 0 0,-1 1 1,1-1-1,-1 0 0,1 0 0,-1 0 1,1 0-1,-1 0 0,1 0 0,-1 1 1,1-1-1,-1 0 0,1-1 0,-1 1 1,1 0-1,-1 0 0,1 0 1,-1 0-1,1 0 0,-1 0 0,1-1 1,0 1-1,15-8-2418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4 266 6016,'0'0'4798,"0"-11"-4167,0-5-311,0-9 28,-3 7 3048,6 34-3006,-1 0 1,0-1-1,-1 1 0,-1 0 1,-2 16-1,1 7 80,14 149 1896,-8-132-1123,-5-55-1188,0 0 1,0 0-1,0 0 1,0-1-1,0 1 0,0 0 1,0 0-1,0 0 0,0 0 1,1 0-1,-1 0 1,0-1-1,1 1 0,-1 0 1,1 0-1,-1 0 1,1 1-1,4-15 662,3-32-207,-8 44-515,35-221 935,-23 165-530,37-104-1,-24 105-209,-23 51-162,1 1 0,-1 0 0,1-1 0,0 1-1,0 0 1,1 1 0,-1-1 0,1 1 0,7-7 0,-8 9-18,-1 0 0,1 0 0,0 1 0,-1-1 0,1 0 0,0 1 0,0 0 0,-1 0 0,1 0-1,0 0 1,0 0 0,-1 0 0,1 1 0,0-1 0,-1 1 0,1 0 0,0 0 0,-1 0 0,1 0 0,-1 0 0,1 1 0,-1-1-1,0 1 1,0-1 0,1 1 0,-1 0 0,3 3 0,4 4 14,-1 0-1,0 1 1,0 0 0,11 19-1,-2 1 64,-1 0 0,-2 2 0,0 0-1,-3 0 1,-1 1 0,-1 0 0,-1 1 0,2 36-1,-8-52 31,-1-15-86,-1 0 1,1 0 0,-1 0-1,0 0 1,0 1 0,0-1-1,-2 6 1,2-9-9,0 1 0,-1 0-1,1-1 1,0 1 0,-1 0 0,1 0 0,0-1 0,0 1 0,0 0-1,0 0 1,0-1 0,0 1 0,0 0 0,0 0 0,0-1 0,0 1 0,0 0-1,1 0 1,-1-1 0,0 1 0,0 0 0,1-1 0,-1 1 0,0 0-1,1-1 1,-1 1 0,1 0 0,0 0 0,0-1-263,0 0-1,0 0 1,0 0-1,0 0 1,0 0 0,0 0-1,0 0 1,0 0 0,0-1-1,0 1 1,0 0 0,0-1-1,0 1 1,0-1-1,0 1 1,0-1 0,0 1-1,1-2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9240,'0'0'4280,"-3"10"-3730,-6 14 5,-13 25-1,11-28-29,1 0 1,2 0-1,0 1 0,1 0 0,-4 23 0,10-40-388,1-1 0,0 1 0,1 0 0,-1 0 0,1-1 0,0 1 0,0 0 0,0-1 0,0 1 0,1-1 0,0 1 0,0-1 0,0 0 0,1 0 0,-1 0 0,1 0 0,0 0 0,0 0 0,7 5 0,-7-6-57,0-1 1,0 1-1,1-1 0,-1 0 1,0 0-1,1 0 1,0-1-1,-1 1 1,1-1-1,0 0 1,0 0-1,0 0 0,0 0 1,0-1-1,0 0 1,0 0-1,-1 0 1,1 0-1,0 0 0,0-1 1,0 0-1,0 0 1,0 0-1,4-2 1,1-1 31,0 0 0,-1-1 0,0 0 0,1 0 0,-1-1 0,-1 0 0,1-1 0,-1 0 0,-1 0 0,1 0 0,-1-1 0,7-11 0,-9 13-65,-1 0 0,0 0 1,-1 0-1,1 0 0,-1-1 0,0 1 0,-1-1 1,1 1-1,-1-1 0,0 0 0,-1 1 0,0-1 1,0 0-1,-1 0 0,1 1 0,-1-1 0,-1 0 1,-3-11-1,2 12 2,0 0 1,0 0 0,0 1-1,-1-1 1,0 1-1,0 0 1,0 0-1,-1 0 1,0 1-1,0 0 1,0 0 0,0 0-1,-1 0 1,1 1-1,-1 0 1,0 0-1,0 0 1,0 1-1,0 0 1,0 0 0,-14-2-1,15 3-36,0 1 0,-1-1 0,1 1 1,0 0-1,-1 0 0,1 0 0,0 1 0,0 0 0,-1 0 0,1 0 0,0 1 0,0 0 1,0 0-1,0 0 0,1 0 0,-1 1 0,0 0 0,1 0 0,0 0 0,0 0 0,0 1 1,0 0-1,0-1 0,1 1 0,0 1 0,-1-1 0,-2 6 0,5-7-52,0 0-1,0 1 1,0-1-1,0 1 1,0-1-1,1 0 0,-1 1 1,1 0-1,0-1 1,0 1-1,0-1 1,1 1-1,-1-1 1,1 1-1,0-1 1,1 4-1,9 15-3666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4 257 7528,'0'0'11585,"-1"-12"-11081,0-2-348,1 9-94,-1-1-1,1 1 1,0-1-1,0 1 0,0-1 1,1 1-1,0 0 0,0-1 1,1 1-1,-1 0 1,1 0-1,3-6 0,2-5 273,2 0-1,0 0 0,1 1 0,12-15 1,-18 25-207,0 0 0,1 0 0,-1 1 1,1-1-1,0 1 0,1 0 0,-1 0 0,1 1 1,0 0-1,0 0 0,0 0 0,0 1 1,0-1-1,10-1 0,-15 4-89,1 0 1,0 0-1,0 0 0,-1 0 1,1 0-1,0 1 0,-1-1 1,1 1-1,0-1 0,-1 1 1,1-1-1,0 1 0,-1 0 1,1 0-1,-1 0 0,1 0 1,-1 0-1,0 0 0,1 0 1,-1 0-1,0 1 0,0-1 1,0 0-1,0 1 0,0-1 1,0 1-1,0-1 0,0 1 1,0 2-1,3 5 70,-1 1 0,0 0 0,4 18 0,-6-21-75,21 170 591,-16-115-256,17 82-1,-22-137-318,1-1 0,0 1-1,1 0 1,-1-1-1,1 0 1,1 1-1,-1-1 1,1-1 0,0 1-1,0 0 1,1-1-1,7 7 1,-9-9-25,1-1 1,-1 0 0,0 0 0,1 0-1,-1 0 1,1 0 0,-1-1-1,1 0 1,0 0 0,0 0-1,0 0 1,-1 0 0,1-1 0,0 0-1,0 0 1,0 0 0,0 0-1,0 0 1,0-1 0,0 0-1,-1 0 1,1 0 0,5-2-1,0-1 23,0-1-1,1 1 1,-2-2 0,1 1-1,-1-1 1,0-1-1,0 1 1,0-1-1,-1-1 1,0 1-1,-1-1 1,0 0-1,0-1 1,-1 0-1,0 0 1,0 0-1,-1 0 1,5-15-1,3-16 87,-2 0 0,-2-1 0,4-55 0,-2 16 90,-8 68-151,0 0 0,0 0 0,2 1 0,-1-1 0,1 1 0,8-15 0,-11 23-57,1 0 0,0 1 0,-1 0 1,1-1-1,0 1 0,0 0 0,1 0 1,-1 0-1,0 0 0,1 0 0,-1 0 1,1 1-1,-1-1 0,1 1 0,0 0 1,0 0-1,0 0 0,-1 0 0,1 0 0,0 1 1,0-1-1,0 1 0,0 0 0,0 0 1,0 0-1,0 0 0,0 0 0,0 1 1,0-1-1,4 2 0,28 9 62,0 2 0,-1 1 0,37 22 0,15 6 135,-78-39-195,0-1 0,1 0 0,-1 0 0,1 0-1,-1-1 1,1 0 0,-1-1 0,10 0 0,-14 0-713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10952,'0'0'7215,"4"12"-6399,1 2-553,-1-1 0,0 1 0,-1-1 0,0 1 0,0 25 0,-3 197 4598,4-218-3712,-4-18-1206,0 1 1,0-1-1,0 0 1,0 0-1,0 1 1,1-1-1,-1 0 1,0 0-1,0 0 1,0 1-1,0-1 1,1 0-1,-1 0 1,0 0-1,0 1 0,1-1 1,-1 0-1,0 0 1,0 0-1,1 0 1,-1 0-1,0 0 1,0 0-1,1 0 1,-1 0-1,0 1 1,0-1-1,1 0 1,-1 0-1,0 0 1,1 0-1,-1-1 1,0 1-1,0 0 1,1 0-1,-1 0 1,0 0-1,0 0 1,1 0-1,-1 0 1,0 0-1,0-1 1,1 1-1,-1 0 0,0 0 1,0 0-1,0 0 1,1-1-1,-1 1 1,0 0-1,0 0 1,0-1-1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55 122 5624,'0'0'11038,"-10"-10"-10525,-27-29-5,36 39-468,1 0-1,-1-1 0,1 1 0,0 0 1,-1 0-1,1-1 0,0 1 0,-1 0 0,1 0 1,0-1-1,-1 1 0,1 0 0,0-1 1,-1 1-1,1-1 0,0 1 0,0 0 0,0-1 1,-1 1-1,1-1 0,0 1 0,0-1 1,0 1-1,0 0 0,0-1 0,0 1 0,0-1 1,0 0-1,3 2 267,-3-1 152,4-1 398,12-2-593,0 1 1,1 0 0,-1 1 0,0 1-1,17 2 1,10-1 56,245-8 1146,-144-4-895,27-1 104,-153 11-430,0 0 0,0-1 1,0-1-1,-1-1 0,31-11 0,-41 14-324,-7 4 87,-9 7-3201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9440,'0'0'6600,"12"-5"-5915,26-8-82,0 2 0,1 1 0,63-7 0,158 5 2189,-232 16-2636,-20-3-2679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6632,'0'0'8897,"5"12"-8297,0 1-410,0 2 0,-1-1 0,0 0 0,-1 1 0,2 20 0,55 425 4778,-44-397-2991,-14-56-1807,-1-5-98,-1-1 0,1 1 0,-1-1 0,0 1 0,0 0 0,1-1 1,-1 1-1,0 0 0,0-1 0,0 1 0,-1 0 0,1-1 1,0 1-1,-1 2 0,0-1-9,0 1-1,-1-1 1,1 1 0,0-1-1,-1 0 1,0 0 0,1 0-1,-1 0 1,-1 0 0,1 0-1,-5 5 1,-11 26 336,18-33-375,-1 1 0,0-1 0,1 1 0,-1-1 1,1 1-1,0-1 0,0 1 0,-1 0 1,1-1-1,0 1 0,0-1 0,1 1 0,-1 0 1,0-1-1,1 4 0,-1-4-10,1-1 0,-1 1 0,0 0 0,0 0-1,1 0 1,-1 0 0,0 0 0,1-1 0,-1 1 0,1 0 0,-1 0 0,1-1-1,-1 1 1,1 0 0,0-1 0,-1 1 0,1 0 0,0-1 0,0 1 0,-1-1-1,1 1 1,0-1 0,0 0 0,0 1 0,0-1 0,-1 0 0,2 1-1,-1-3 18,0 0 0,-1 0 0,1 0 0,-1 0 0,0 0-1,0 0 1,0 0 0,0 0 0,0 0 0,0-3 0,0 1-17,-9-125 262,0-1-32,9 123-233,0 1-1,1-1 1,0 0 0,1 1 0,-1 0-1,1-1 1,1 1 0,-1 0 0,1 0-1,0 0 1,0 1 0,1-1 0,-1 1-1,1-1 1,1 1 0,-1 1 0,8-8-1,4-1 7,0 1-1,1 0 1,1 1-1,25-11 1,-33 17-12,0 1-1,0 1 1,1 0 0,0 0 0,19-2 0,-24 4 1,0 1 1,0-1 0,0 1 0,0 1 0,0-1 0,-1 1 0,1 0 0,0 0 0,0 1 0,-1-1 0,1 1 0,7 4-1,-11-5-2,1 1 1,-1-1-1,0 1 0,0 0 0,1 0 0,-1 0 0,0 0 0,-1 0 0,1 1 0,0-1 0,-1 0 0,1 1 0,-1-1 0,0 1 0,0 0 0,0-1 0,0 1 0,0 0 0,0 0 0,-1-1 0,1 1 0,-1 0 0,0 0 0,0 0 0,0 0 0,0 0 0,-1-1 0,0 6 0,-1-3 4,0 0 0,0 0 0,0 0 0,0 0 1,-1 0-1,0 0 0,0-1 0,0 1 0,0-1 0,-1 0 1,0 0-1,0 0 0,0-1 0,-7 6 0,-7 3 45,1-1 0,-1-1 1,-1-1-1,0 0 0,0-1 0,-34 9 0,44-15-35,16-2-12,14 2-1,144 45 276,-134-35-115,-1 0 0,0 2 0,35 22 1,-50-23-29,-14-11-104,1 0-1,0 0 0,-1 0 0,1 0 0,0-1 0,0 1 0,1-1 0,-1 1 1,0-1-1,0 0 0,1 0 0,2 1 0,-25-19-1910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18695,'0'0'3056,"10"-3"-2117,32-8-8,-38 11-791,-1-1 0,0 1 0,1-1 0,-1 1 0,1 0 0,-1 0 0,1 1 0,-1-1 0,1 1 0,-1 0 0,0 0 0,1 0 0,-1 0 0,0 0 0,0 1 0,0 0 1,5 2-1,-3 0 40,0 1 1,0-1 0,0 1 0,-1 0 0,0 0-1,8 11 1,-3 1-28,-1 0 0,0 1 0,-1 0 0,6 25 0,-1-6 19,-6-15-24,-1 1 0,-1 0-1,1 28 1,-2-17 88,-2-32-202,-1 1-1,0-1 1,0 0 0,0 1-1,0-1 1,0 1-1,0-1 1,-1 0 0,1 1-1,-1-1 1,1 0 0,-1 1-1,-2 2 1,3-4-19,-1-1 1,1 1-1,-1-1 1,0 1-1,1-1 1,-1 1-1,0-1 1,1 1-1,-1-1 1,0 0-1,1 0 1,-1 1-1,0-1 1,0 0-1,1 0 1,-1 0-1,0 0 1,0 0-1,1 0 1,-1 0-1,0 0 1,0 0-1,0 0 1,1 0-1,-1 0 0,0 0 1,0-1-1,1 1 1,-2-1-1,-19-11-4311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4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 66 9744,'0'0'7929,"-12"10"-7181,8-7-682,-22 19 986,-41 43 0,64-61-891,0 0 0,0 0 0,1 1-1,-1-1 1,1 0 0,0 1 0,0 0 0,1-1-1,0 1 1,-1 0 0,1 0 0,1 0-1,-1 0 1,1 0 0,0 10 0,1-13-89,-1 1 1,1-1-1,-1 0 1,1 1-1,0-1 1,-1 0 0,1 0-1,0 1 1,1-1-1,-1 0 1,0 0-1,1 0 1,-1 0-1,1 0 1,-1-1 0,1 1-1,0 0 1,0-1-1,0 1 1,0-1-1,0 0 1,0 0 0,0 0-1,0 0 1,1 0-1,-1 0 1,0 0-1,1-1 1,-1 1-1,1-1 1,-1 1 0,0-1-1,1 0 1,3-1-1,-3 1-15,0 0 0,0-1 0,0 1 0,1-1 0,-1 0 0,0 0 0,-1 0 0,1 0 0,0-1 0,0 1 0,0-1 0,-1 0-1,1 0 1,-1 0 0,0 0 0,1 0 0,-1 0 0,2-4 0,4-4 99,0-1 0,11-23 0,-15 27-92,18-39 454,24-74 0,-36 92-292,-3 15 83,-1 12-44,4 21 76,-6-10-293,78 179 1312,-81-187-1322,0 1 1,0-1-1,0 0 0,0 0 1,0 0-1,0 0 0,1 0 1,-1 0-1,1 0 1,-1-1-1,1 1 0,0 0 1,2 1-1,-4-3-31,1 0 1,-1 0-1,1 1 0,-1-1 1,1 0-1,-1 0 0,1 0 0,-1 0 1,1 0-1,-1 0 0,1 0 0,-1 0 1,1 0-1,0 0 0,-1 0 0,1 0 1,-1 0-1,1-1 0,-1 1 1,1 0-1,-1 0 0,1-1 0,0 0-24,0 0 0,1 0 0,-1 0 0,0 0 0,0 0 0,0-1 0,0 1 0,-1 0 0,1-1 0,1-2 0,18-36-1610,-15 31-1344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8336,'0'0'7678,"7"15"-7157,-4-7-441,1 2 28,0 1-1,0 0 1,-1-1-1,-1 1 1,1 0 0,-2 0-1,0 1 1,0 18-1,-6 32 680,-2 79 3401,7-148-3500,1-13-259,6-35-1,0 7-158,-4 13-52,14-102 416,-14 121-515,1 0 0,0 0-1,2 1 1,0 0 0,0 0 0,13-20 0,-11 24-44,0 0 0,1 0 1,1 1-1,0 1 1,0 0-1,1 0 0,0 1 1,15-9-1,-24 15-64,0 1-1,0 0 1,0 0-1,1 0 1,-1 0-1,0 0 0,0 1 1,1-1-1,-1 1 1,0-1-1,1 1 1,-1 0-1,1 0 1,-1 0-1,0 0 1,1 0-1,-1 1 1,0-1-1,1 1 1,-1-1-1,0 1 1,1 0-1,-1 0 0,0 0 1,0 0-1,0 0 1,0 1-1,0-1 1,0 1-1,0-1 1,-1 1-1,1 0 1,0-1-1,-1 1 1,0 0-1,3 4 1,4 7 32,-1 0 1,0 0 0,-1 1 0,7 23 0,-10-27-16,5 16 67,-1 1 0,-1 0 0,3 40 0,-4 85 411,-2-43-8,-1-47 262,-2-62-759,0 0 1,0-1 0,0 1-1,0 0 1,0 0 0,0 0-1,0 0 1,0 0 0,0 0-1,0 0 1,0 0-1,0 0 1,0 0 0,0 0-1,1 0 1,-1-1 0,0 1-1,0 0 1,0 0 0,0 0-1,0 0 1,0 0-1,0 0 1,0 0 0,0 0-1,0 0 1,0 0 0,0 0-1,0 0 1,0 0 0,1 0-1,-1 0 1,0 0-1,0 0 1,0 0 0,0 0-1,0 0 1,0 0 0,0 0-1,0 0 1,0 0 0,0 0-1,0 0 1,1 0 0,-1 0-1,0 0 1,0 0-1,0 0 1,0 0 0,0 0-1,0 0 1,0 0 0,0 0-1,0 0 1,0 0 0,0 0-1,0 0 1,0 0-1,1 0 1,-1 0 0,0 0-1,0 0 1,0 1 0,0-1-1,0 0 1,0 0 0,0 0-1,0 0 1,5-7-340,-4 6 273,6-6-3816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68 9344,'0'0'5973,"-6"10"-5377,4-7-584,-6 10 307,0 0 0,2 0 0,-9 22 0,13-30-191,1 0-1,-1 0 1,1 0-1,1 1 1,-1-1-1,0 0 1,1 0-1,0 1 1,1-1-1,-1 0 1,1 0-1,0 1 1,0-1-1,1 0 1,-1 0-1,3 5 1,-2-6-43,0-1 0,0 0-1,0 0 1,1 0 0,-1 0 0,0-1 0,1 1 0,0 0 0,0-1 0,0 0 0,0 0 0,0 0 0,0 0 0,0 0-1,1-1 1,-1 1 0,1-1 0,-1 0 0,1 0 0,0 0 0,-1-1 0,1 1 0,0-1 0,-1 0 0,1 0 0,0 0-1,-1 0 1,1-1 0,0 1 0,6-3 0,1 0 28,-1 0 1,-1-1-1,1 0 0,0 0 1,-1-1-1,0-1 0,0 1 0,-1-1 1,1-1-1,7-7 0,-11 9-46,0-1-1,0 0 1,0 1 0,0-2-1,-1 1 1,0 0-1,5-13 1,-7 15-28,-1 0 0,0 0 0,0 0 1,-1-1-1,1 1 0,-1 0 0,0 0 1,0 0-1,0-1 0,-1 1 0,1 0 0,-1 0 1,0 0-1,0 0 0,-4-8 0,1 3 57,0 0-1,-1 0 1,0 0 0,-11-14-1,14 20-65,-1 0 1,1 0-1,-1 0 0,0 1 0,0 0 1,0-1-1,0 1 0,-1 0 0,1 0 0,0 1 1,-1-1-1,1 1 0,-1 0 0,0 0 0,-6-2 1,2 2 31,0 0 1,-1 1-1,1 0 1,0 0-1,0 0 1,0 1 0,-1 0-1,1 1 1,0 0-1,0 0 1,1 1-1,-1 0 1,0 0 0,-12 8-1,5 0 44,11-10-98,1 1 1,-1 1-1,1-1 0,0 0 1,0 1-1,0 0 1,0 0-1,0 0 1,0 0-1,1 0 0,-4 6 1,6-9-28,0 1 0,0-1 0,0 0 0,0 1 0,0-1 0,1 1 1,-1-1-1,0 0 0,0 0 0,0 1 0,0-1 0,1 0 0,-1 1 0,0-1 0,0 0 1,1 0-1,-1 1 0,0-1 0,0 0 0,1 0 0,-1 1 0,0-1 0,1 0 0,-1 0 0,0 0 1,1 0-1,-1 0 0,0 0 0,1 1 0,-1-1 0,1 0 0,-1 0 0,0 0 0,1 0 0,-1 0 1,0 0-1,1 0 0,-1-1 0,0 1 0,1 0 0,-1 0 0,0 0 0,1 0 0,-1 0 0,1-1 1,19-4-493,2-3-3028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5720,'0'0'11062,"12"9"-10325,2 3-486,-7-6-105,0 0 0,1-1 0,0 0 0,-1 0 0,2 0 0,-1-1 0,15 5 0,-7-3 208,0-1-1,0 0 1,0-1-1,0-1 1,0-1 0,1 0-1,-1-1 1,1-1-1,18-2 1,-25 1-189,8-1 586,36-8 0,-49 9-645,0 0 0,0-1 1,-1 0-1,1 0 0,-1 0 0,1-1 0,-1 0 0,0 1 0,0-1 0,0-1 0,-1 1 0,5-5 1,-7 6-59,1 0 1,-1 0 0,0 0-1,-1 0 1,1 0 0,0-1 0,0 1-1,-1 0 1,0 0 0,1-1 0,-1 1-1,0 0 1,0 0 0,0-1-1,0 1 1,-1-3 0,-9-37 420,7 34-376,1 1-18,0 0 1,-1 0-1,0 0 0,0 0 1,0 0-1,-7-8 0,7 12-41,1 0-1,-1 0 0,0 1 0,0-1 0,0 1 1,0 0-1,0 0 0,0 0 0,-1 1 0,1-1 1,0 1-1,-1-1 0,0 1 0,-6-1 0,4 1 4,-1 0-1,1 0 1,0 1-1,-1 0 1,1 0-1,0 0 1,-1 1-1,1 0 1,-9 2-1,0 3 37,1 0 0,-22 11-1,26-11-48,-1-1 5,4-2-4,-1 1 0,1-1 1,0 1-1,0 0 0,1 1 0,0 0 1,-1 0-1,1 0 0,1 1 1,-1 0-1,1 0 0,0 0 0,-5 10 1,2-1 38,0 1 0,1 0 0,1 0 0,0 1 0,1-1 0,-4 29 0,8-37-26,0-1 1,1 1 0,0-1 0,0 1 0,1 0 0,0-1-1,0 1 1,1-1 0,0 1 0,0-1 0,1 0-1,-1 0 1,2 0 0,-1 0 0,1 0 0,0-1 0,9 11-1,-4-7 31,0-1 0,1 0 0,1 0 0,0-1-1,0 0 1,0-1 0,1 0 0,0-1 0,0 0-1,25 7 1,-20-8 37,0-1-1,1-1 0,-1-1 0,1-1 0,-1 0 1,1-1-1,34-4 0,-40 2-106,-1 1 1,1 0-1,0 1 0,0 0 1,22 3-1,-21-4-541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42 6928,'0'0'11778,"-10"-7"-11286,-33-20-13,42 27-451,0-1 1,1 1 0,-1-1-1,0 1 1,0-1-1,0 1 1,1-1 0,-1 1-1,0 0 1,0 0-1,0-1 1,0 1 0,0 0-1,0 0 1,0 0-1,1 0 1,-1 0 0,0 0-1,0 0 1,0 0-1,0 0 1,0 1 0,0-1-1,0 0 1,1 0 0,-1 1-1,0-1 1,0 1-1,0-1 1,1 1 0,-1-1-1,0 1 1,1-1-1,-1 1 1,0 0 0,-5 4 295,-5 1-94,0 1 0,1 0 0,0 1 0,0 0 0,1 1 0,0 0 0,0 0 0,1 1 0,0 0 0,1 0 0,0 1 0,1-1 0,0 2 0,1-1 0,0 1 0,-4 15 0,2-5-53,2 0 0,0 1 0,2 0 0,0-1 1,2 2-1,0-1 0,2 0 0,3 24 0,-3-41-132,0 0 0,1 0 0,0-1 0,0 1 0,1 0-1,-1-1 1,1 1 0,0-1 0,1 0 0,-1 0 0,1 0 0,0-1-1,0 1 1,1-1 0,-1 0 0,1 0 0,9 6 0,1-2 34,-1 0 0,1 0 0,0-2 0,1 0 1,22 6-1,-22-8-25,0-1 0,0-1-1,0 0 1,0-1 0,0-1 0,0-1 0,0 0 0,18-3 0,-3-3 78,1-1 0,-1-2 1,30-13-1,-51 19-81,-1 0-1,0 0 0,0 0 1,-1-1-1,1-1 0,-1 1 0,0-1 1,0-1-1,-1 1 0,0-1 0,0-1 1,-1 1-1,0-1 0,0 0 1,-1-1-1,6-11 0,-6 9 4,0-1 0,-1 0 0,0 0 0,-1 0 1,0-1-1,-1 1 0,-1-1 0,0 1 0,-1-1 0,0 1 0,-1-1 0,0 0 0,-1 1 0,0 0 1,-1-1-1,-1 1 0,1 0 0,-2 0 0,0 1 0,0-1 0,-1 1 0,-1 0 0,0 1 0,0 0 1,-11-12-1,7 13-27,-1 0 0,0 0 0,0 2 1,-1-1-1,0 1 0,0 1 0,0 1 1,-1 0-1,0 0 0,0 1 0,0 1 1,-1 0-1,-26 0 0,12 2-7,-60 1 65,78 1-70,1 0 0,-1 1 1,0 1-1,0 0 0,1 0 1,-12 6-1,15-6-14,1 0-8,-1 0 0,1 0 1,-1 1-1,-9 6 1,16-9-13,-1-1 1,0 1 0,1-1-1,-1 1 1,1 0-1,-1-1 1,0 1 0,1-1-1,-1 1 1,1 0-1,0 0 1,-1-1 0,1 1-1,0 0 1,-1 0-1,1-1 1,0 1-1,0 0 1,0 0 0,-1 0-1,1-1 1,0 1-1,0 0 1,0 0 0,1 0-1,-1 0 1,0-1-1,0 1 1,0 0 0,0 0-1,1 0 1,-1-1-1,0 1 1,1 0 0,-1-1-1,1 1 1,-1 0-1,1 0 1,-1-1 0,1 1-1,-1-1 1,1 1-1,0-1 1,-1 1 0,1-1-1,0 1 1,-1-1-1,1 1 1,0-1 0,0 0-1,1 1 1,2 1-61,1 1 1,0-1-1,0-1 1,0 1-1,0-1 1,1 0-1,-1 0 1,0 0-1,6 0 1,42-3-3168,-47 2 1908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7832,'0'0'14697,"2"10"-14256,57 488 2806,-35-319-1987,-3-36 222,-19-134-1322,-2 1 0,1 0 0,-1 0 0,-1 0 0,0 0 0,-2 11 0,0 22-61,14-43-5322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8840,'0'0'7670,"1"11"-6902,6 232 3903,-7-234-4484,1 21 1178,-1-30-1335,0 1 0,0-1 0,1 1 0,-1-1 0,0 1 0,0 0 0,0-1 0,0 1 0,1-1 0,-1 1-1,0-1 1,1 0 0,-1 1 0,0-1 0,1 1 0,-1-1 0,0 0 0,1 1 0,-1-1 0,1 0-1,-1 1 1,1-1 0,-1 0 0,1 1 0,-1-1 0,1 0 0,-1 0 0,1 0 0,-1 0 0,1 0 0,-1 1-1,1-1 1,0 0 0,-1 0 0,1 0 0,-1 0 0,1-1 0,-1 1 0,1 0 0,-1 0 0,1 0-1,-1 0 1,1 0 0,0-1 0,9-3 35,-1-1 0,0 0 0,-1 0 0,16-12-1,3-7-3274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12864,'0'0'680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7232,'0'0'6918,"4"13"-6275,-3-12-632,4 17 239,-1-1 1,0 1 0,-1 0-1,1 29 1,31 517 5123,-23-435-3432,-12-111-1569,0-16-256,0 0-1,-1 1 0,1-1 0,0 0 0,0 1 0,1-1 0,-1 1 0,0-1 0,1 0 0,-1 1 0,1-1 0,0 0 0,0 0 0,1 3 0,-5-7 724,0-7-510,-3-25-195,2 0 1,1 0-1,1-1 1,2 1 0,2-1-1,6-38 1,-6 63-102,0 0 0,0 0 1,1 0-1,1 0 0,0 0 0,0 1 1,1 0-1,0 0 0,0 0 0,12-13 1,-13 17-27,1 0 1,-1 1-1,1 0 1,0 0-1,1 0 0,-1 1 1,1 0-1,0 0 1,-1 0-1,1 1 1,0-1-1,1 2 1,-1-1-1,0 1 1,1-1-1,-1 2 1,13-1-1,-16 1-10,0 0-1,0 0 0,-1 1 1,1-1-1,0 1 1,0 0-1,-1 0 1,1 0-1,0 0 0,-1 0 1,1 0-1,-1 1 1,0-1-1,1 1 1,-1 0-1,0-1 0,0 1 1,0 0-1,0 0 1,0 1-1,-1-1 0,1 0 1,-1 1-1,1-1 1,-1 1-1,0-1 1,0 1-1,0 0 0,0-1 1,0 1-1,-1 0 1,1-1-1,-1 1 1,0 0-1,0 0 0,0 0 1,0 0-1,0-1 1,0 1-1,-1 0 1,0 0-1,1-1 0,-3 5 1,1-1 2,-1 0-1,0-1 1,-1 1 0,1-1 0,-1 0 0,0 0 0,0 0-1,-1-1 1,1 1 0,-1-1 0,0 0 0,0-1 0,-1 1-1,1-1 1,-1 0 0,1 0 0,-1 0 0,0-1 0,0 0-1,0-1 1,-1 1 0,1-1 0,-8 1 0,-40 8 80,54-10-77,-1 0 0,1 0 0,0 0 0,0 0 0,-1 0 0,1 0-1,0 0 1,0 0 0,0 1 0,-1-1 0,1 0 0,0 0 0,0 0 0,0 0 0,-1 0 0,1 1 0,0-1 0,0 0 0,0 0 0,0 0 0,-1 1 0,1-1 0,0 0 0,0 0 0,0 0 0,0 1-1,0-1 1,0 0 0,0 0 0,0 1 0,0-1 0,0 0 0,0 0 0,0 1 0,0-1 0,0 0 0,0 1 0,5 12 54,17 19-18,-14-23-15,117 149 398,-104-141-206,-20-16-208,-1-1 0,1 1 0,-1-1 0,1 1-1,0-1 1,-1 0 0,1 1 0,0-1 0,-1 0-1,1 0 1,0 1 0,0-1 0,-1 0 0,1 0-1,0 0 1,0 0 0,-1 0 0,1 0 0,0 0-1,0 0 1,-1 0 0,1-1 0,0 1 0,-1 0 0,1 0-1,0-1 1,0 1 0,-1 0 0,1-1 0,-1 1-1,1 0 1,0-1 0,0 0 0,-1-1-190,1 0-1,-1 0 1,0 1 0,0-1 0,0 0 0,0 0 0,0 0-1,0 0 1,-1 1 0,1-1 0,-1 0 0,0-3-1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6224,'0'0'11294,"11"11"-10629,-7-7-595,12 12 236,-1 0 0,0 2 1,15 24-1,3 12 1111,42 96 1,-70-136-1187,-1 0 1,0 0-1,-1 0 0,-1 0 1,0 0-1,0 16 1,-6 84 1476,3-102-1454,-1 1 1,-1-1-1,0-1 1,0 1 0,-1 0-1,-10 18 1,3-8 216,-2-1-1,-19 24 1,25-38-303,-2 5 123,8-11-277,1-1 0,0 1 0,0-1 0,-1 1 0,1-1 0,0 1 0,-1-1 0,1 1 0,0-1 0,-1 1 0,1-1 0,-1 0 0,1 1-1,-1-1 1,1 0 0,-1 1 0,1-1 0,-1 0 0,0 1 0,1-1-9,0 0-1,-1 0 1,1 0-1,0-1 1,0 1-1,-1 0 1,1 0-1,0 0 1,0 0-1,-1 0 1,1 0-1,0 0 1,0-1 0,-1 1-1,1 0 1,0 0-1,0 0 1,0 0-1,-1-1 1,1 1-1,0 0 1,0 0-1,0-1 1,0 1-1,0 0 1,-1 0-1,1-1 1,0 1-1,0 0 1,0 0-1,0-1 1,0 1-1,0 0 1,0-1-1,0 1 1,0 0-1,0 0 1,0-1-1,0 1 1,0 0-1,0 0 1,0-1-1,1 1 1,-1 0-1,0 0 1,0-1-1,0 1 1,6-60 183,-1 9-37,14-66 0,-11 88-59,1 0 0,2 0 0,0 1 0,2 1 0,1 0 0,35-49 0,-25 45 8,1 1 0,2 1 0,0 1 0,59-44 0,-71 62-63,0 1 0,0 1 0,32-13 0,-29 14 50,0-1 0,28-17 1,-45 25-99,0-1-1,0 1 1,0-1 0,-1 1 0,1-1 0,0 1 0,0-1 0,-1 0 0,1 1 0,0-1 0,-1 0-1,1 0 1,0 1 0,-1-1 0,1 0 0,-1 0 0,1 0 0,-1 0 0,1-2 0,-1 3 2,-1 0 1,1-1-1,0 1 1,-1-1-1,1 1 1,0-1-1,-1 1 1,1 0-1,-1-1 1,1 1-1,-1-1 1,1 1-1,0 0 1,-1 0-1,1-1 1,-1 1-1,1 0 1,-1 0-1,0 0 1,1 0-1,-1-1 1,1 1-1,-1 0 1,0 0-1,-43-1-3626,40 1 1762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5520,'0'0'9162,"0"-11"-8526,0-53 1116,8 34 3161,-3 41-2203,18 72-2370,5 89 125,-11-51-133,-3-34-94,24 120 445,-30-175-284,4 34 1,-12-63-337,0 0 0,0-1 1,0 1-1,0 0 0,-1 0 0,1-1 1,-1 1-1,0 0 0,-1 3 0,0 0 118,-1 5 22,7-26-4907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5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10752,'0'0'6305,"7"10"-5623,-5-8-636,3 5 84,0-1 0,-1 1-1,0 0 1,0 1 0,-1-1-1,1 1 1,-2-1-1,1 1 1,-1 0 0,1 10-1,6 82 1770,-7 126 0,0 9 562,-1-225-2335,-1 1 113,1 0 0,0 0 0,1 0 0,4 15 0,-5-24-171,-1 1-1,1-1 1,0 0 0,0 1-1,1-1 1,-1 0-1,0 0 1,1 0 0,0 0-1,-1 0 1,1 0 0,0 0-1,0 0 1,0-1-1,0 1 1,0-1 0,0 1-1,1-1 1,-1 0 0,0 0-1,1 0 1,-1 0 0,1 0-1,3 0 1,10 1 170,0-2 0,0 0 0,0 0-1,0-1 1,0-1 0,17-5 0,92-30 1526,-103 28-1416,8-2 139,-10 9-4799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0 5016,'0'0'5384,"-9"1"-4879,-7 2-290,1 1 0,1 0 0,-1 1 0,1 0 0,-1 1 0,-15 10 0,-144 100 2084,166-111-1908,1 0 1,-1 1-1,1 0 1,0 1-1,-9 10 1,-1 1 1115,17-17-1431,0 0-1,0 0 1,0 0 0,0-1 0,0 1-1,0 0 1,0 0 0,1 0 0,-1-1 0,0 1-1,0 0 1,0 0 0,1-1 0,-1 1 0,1 0-1,-1 0 1,0-1 0,1 1 0,-1 0-1,1-1 1,-1 1 0,1-1 0,1 2 0,13 13 470,19 10 56,44 44 0,-62-55-514,73 72 312,-50-47-116,1-1 1,1-2 0,71 46 0,-102-75-184,9 4 299,0 0 1,-1 1 0,26 24 0,-44-36-394,0 0 0,0 0 0,0 0 1,0 1-1,0-1 0,0 0 1,0 0-1,0 0 0,0 0 0,0 0 1,1 0-1,-1 0 0,0 0 0,0 0 1,0 1-1,0-1 0,0 0 1,0 0-1,0 0 0,0 0 0,0 0 1,0 0-1,0 0 0,0 1 1,0-1-1,0 0 0,0 0 0,0 0 1,0 0-1,0 0 0,0 0 0,0 0 1,0 1-1,0-1 0,0 0 1,0 0-1,0 0 0,0 0 0,-1 0 1,1 0-1,0 0 0,0 0 1,0 0-1,0 1 0,0-1 0,0 0 1,0 0-1,0 0 0,-1 0 0,-8 2-159,-12-4-406,-4-9-370,17 6-2060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7136,'0'0'2968,"2"-11"-2444,13-54 1080,-15 63-1419,0 1 1,1-1 0,0 1 0,-1 0-1,1-1 1,0 1 0,0 0 0,-1-1-1,1 1 1,2-2 0,5-8 859,-7 10-893,-1-1 1,1 1 0,0 0 0,-1 0 0,1 0 0,0 0 0,0-1 0,0 1 0,0 0 0,0 1 0,0-1 0,0 0-1,1 0 1,-1 0 0,2 0 0,7-6 1260,-10 7-1383,0 0 0,0 0 0,1 0 0,-1 0 0,0 0-1,1 0 1,-1 0 0,0 0 0,0 0 0,1 0-1,-1 1 1,0-1 0,0 0 0,1 0 0,-1 0 0,0 0-1,0 1 1,0-1 0,1 0 0,-1 0 0,0 0 0,0 1-1,0-1 1,0 0 0,1 0 0,-1 1 0,0-1 0,0 0-1,0 0 1,0 1 0,0-1 0,0 0 0,0 1-1,5 13 480,9 76 625,1 92 1,-1-15 439,-14-139-1294,-1-23-182,1 0-1,0 0 1,0 1-1,0-1 1,0 0-1,1 0 1,0 0-1,0 0 1,3 6 0,-4-11-59,0 1 0,0 0 0,1-1 0,-1 1 0,0 0 0,0-1 1,0 1-1,0 0 0,0-1 0,0 1 0,0 0 0,0-1 0,0 1 1,0 0-1,0 0 0,0-1 0,-1 2 0,1-2-24,0 1 1,0-1-1,0 0 0,0 0 0,-1 0 1,1 1-1,0-1 0,0 0 0,0 0 0,-1 0 1,1 0-1,0 1 0,0-1 0,0 0 0,-1 0 1,1 0-1,0 0 0,0 0 0,-1 0 1,1 0-1,0 0 0,0 0 0,-1 1 0,1-1 1,0 0-1,0 0 0,-1 0 0,1-1 0,0 1 1,0 0-1,-1 0 0,1 0 0,0 0 1,0 0-1,-1 0 0,1 0 0,0 0 0,0 0 1,-1-1-1,1 1 0,0 0 0,0 0 1,0 0-1,-1 0 0,1-1 0,0 1 0,0 0 1,0 0-1,0 0 0,0-1 0,-1 1 0,-5-6-116,0 0-1,0-1 1,1 1-1,0-1 0,0 0 1,0-1-1,1 1 0,-5-12 1,0-7-3531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1 197 7432,'0'0'6110,"4"-11"-5474,-2 6-547,-1 1-26,0 0 1,1 0-1,-1 0 1,1 1-1,0-1 1,0 0 0,1 1-1,-1-1 1,1 1-1,0 0 1,0 0 0,0 0-1,0 0 1,0 1-1,0-1 1,1 1-1,0 0 1,-1 0 0,7-3-1,51-15 1003,115-21-1,-109 28-581,25-4 535,0 4 1,1 4 0,180 6-1,-263 4-825,-5-2-26,-1 1 1,1 1-1,-1-1 1,1 1-1,-1 0 1,1 0-1,-1 0 1,1 1-1,7 3 1,-12-5-149,0 0 0,1 0 1,-1 1-1,0-1 0,0 0 0,1 0 1,-1 1-1,0-1 0,0 0 0,0 0 0,1 1 1,-1-1-1,0 0 0,0 1 0,0-1 1,0 0-1,0 1 0,0-1 0,0 0 0,0 1 1,1-1-1,-1 0 0,0 1 0,0-1 1,-1 0-1,1 1 0,0-1 0,0 0 0,0 1 1,0-1-1,0 0 0,0 1 0,0-1 1,0 0-1,-1 1 0,1-1 0,0 0 1,0 0-1,0 1 0,-1-1 0,1 0 0,0 0 1,0 1-1,-1-1 0,1 0 0,-18 15 280,14-12-201,-91 63 480,10-8-1135,35-17-2900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9240,'0'0'7818,"-4"13"-7115,-11 28-158,2-11 250,-12 50-1,23-73-550,0 1 0,1 0 0,0 0 0,0 0-1,1-1 1,0 1 0,0 0 0,1 0-1,0 0 1,0 0 0,1-1 0,4 12 0,-5-17-207,0 0 0,0 0 1,1-1-1,-1 1 0,1 0 0,0 0 1,-1-1-1,1 1 0,0-1 1,0 0-1,0 0 0,0 1 1,0-1-1,0 0 0,0-1 0,0 1 1,1 0-1,-1-1 0,0 1 1,1-1-1,-1 0 0,0 1 0,0-1 1,1 0-1,-1 0 0,0-1 1,1 1-1,-1 0 0,0-1 1,1 0-1,-1 1 0,0-1 0,0 0 1,0 0-1,0 0 0,0 0 1,0-1-1,3-2 0,6-10-3306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13864,'0'0'1512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81 143 8240,'0'0'1044,"-2"-11"-463,-7-36 44,8 44-484,1 0 1,-1 1-1,0-1 0,0 1 0,0-1 0,0 1 0,-1-1 1,1 1-1,-1 0 0,1 0 0,-1 0 0,0 0 0,0 0 0,0 0 1,0 0-1,-4-2 0,1 1 480,0 1 1,0 0 0,0 0-1,0 1 1,-12-4 1698,23 2-1341,12-2-194,-11 3-460,13-4 269,-15 3-342,1 1-1,-1 1 1,0-1-1,1 1 1,-1 0-1,9 0 1,-7-1 649,-14 3 38,-44 3 24,51-4-987,0 0 0,0 0 1,0 0-1,0 0 1,0 0-1,0 0 0,0 0 1,0 0-1,0 1 1,0-1-1,0 0 1,-1 0-1,1 0 0,0 0 1,0 0-1,0 0 1,0 0-1,0 0 1,0 0-1,0 0 0,0 0 1,0 0-1,-1 0 1,1 0-1,0 0 0,0 0 1,0 0-1,0 0 1,0-1-1,0 1 1,0 0-1,0 0 0,0 0 1,0 0-1,-1 0 1,1 0-1,0 0 0,0 0 1,0 0-1,0 0 1,0 0-1,0 0 1,0 0-1,0 0 0,0-1 1,0 1-1,0 0 1,0 0-1,0 0 0,0 0 1,0 0-1,0 0 1,0 0-1,0 0 1,0 0-1,0-1 0,0 1 1,0 0-1,0 0 1,0 0-1,0 0 1,0 0-1,0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6824,'0'0'10586,"3"12"-10125,7 40 351,5 59 0,3 210 1756,-16-294-2303,-1-20-105,0 0 0,-1 0 0,0 0 0,-1 12 1,3 5 567,0-14-45,-1-8-324,-1-5-12,5-102 193,5-9-323,0 31-105,-6 30-38,3 1 0,13-54 0,-18 101-70,0 1 0,0-1 1,0 1-1,1 0 0,0-1 1,0 1-1,0 0 0,0 1 1,6-6-1,6-8 15,-12 14-27,0 0-1,0-1 0,0 1 1,1 0-1,-1 1 0,1-1 1,-1 1-1,1-1 1,0 1-1,5-2 0,-7 3 4,1 1 0,-1-1-1,0 1 1,1-1-1,-1 1 1,0 0 0,1 0-1,-1 0 1,1 0-1,-1 0 1,0 0 0,1 1-1,-1-1 1,0 1 0,1 0-1,-1 0 1,0 0-1,0 0 1,0 0 0,3 2-1,4 3 26,0 1-1,0 0 1,-1 0-1,0 1 1,0 1-1,-1-1 1,0 1-1,-1 0 1,0 1-1,0-1 1,-1 1-1,0 0 1,4 13 0,-1 4 113,0 1 1,6 49-1,-10-47 46,2 0 1,12 38-1,-14-55-84,-1 1 0,2 16 0,-4-20-32,1 1-1,0-1 1,0 0-1,1 0 1,5 9-1,3 4 259,-10-22-329,18-16-3495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12664,'0'0'4899,"5"15"-4323,-1-3-435,1 5 66,0 0 0,-1 0 0,-1 0 0,2 19 0,0 126 3116,-5-159-3156,0 0 1,1 0 0,-1 0-1,1 0 1,-1-1-1,1 1 1,2 5-1,3 1-2384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86 6224,'0'0'13387,"-10"1"-13349,-31 1 4,4 3 146,36-5-202,5-1-2548,-1 0 2360,-1 1 0,0-1 0,0 0 1,0-1-1,-1 1 0,1 0 1,2-2-1,13-18-207,8-5 834,-25 26-400,0 0 0,0 0 0,1 0 0,-1 0 0,0 0 1,0 0-1,0 0 0,0 0 0,0 0 0,1 0 0,-1 0 0,0 0 1,0 0-1,0 0 0,0 0 0,0 0 0,1 0 0,-1 0 0,0 0 0,0 0 1,0 0-1,0 0 0,0 0 0,1 0 0,-1 0 0,0 0 0,0 0 0,0 1 1,0-1-1,0 0 0,0 0 0,1 0 0,-1 0 0,0 0 0,0 0 1,0 0-1,0 1 0,0-1 0,0 0 0,0 0 0,0 0 0,0 0 0,0 0 1,0 1-1,0-1 0,0 0 0,4 14 569,-1 26-188,-3-31-262,-1 194 1383,-2-142-726,2 0 0,3 0 0,10 67 0,-10-117-416,1 15 298,-2-25-607,-1 0-1,0 0 1,0 0 0,1 0-1,-1 0 1,1 0 0,-1 0-1,1 0 1,-1 0 0,1-1-1,-1 1 1,1 0 0,0 0-1,-1-1 1,1 1 0,0 0-1,0-1 1,-1 1 0,1-1-1,1 1 1,-1 0-42,-1-1-1,1 0 1,-1 0 0,0 0-1,1-1 1,-1 1 0,1 0 0,-1 0-1,0 0 1,1 0 0,-1 0 0,0 0-1,1 0 1,-1-1 0,0 1-1,1 0 1,-1 0 0,0-1 0,1 1-1,-1 0 1,0 0 0,1-1-1,-1 1 1,0 0 0,0-1 0,0 1-1,1 0 1,-1-1 0,0 1-1,0 0 1,0-1 0,1 0 0,4-16 439,-5 15-431,9-40 346,-3-1 0,1-46 1,10-64 318,-5 87-478,-3 12 63,26-87 0,-33 137-257,-1-1 0,1 1 0,0-1 0,0 1 0,0 0 0,1 0 0,-1 0 0,1 0 0,0 0 0,0 1 0,1-1 0,3-3 0,-6 8-22,0-1 0,0 0 0,-1 1 0,1-1 0,0 0 0,-1 1 0,1-1 0,0 1 0,-1-1 0,1 1 0,-1-1-1,1 1 1,-1-1 0,1 1 0,-1 0 0,1-1 0,-1 1 0,0 0 0,1 1 0,10 16 70,1 9 9,0 1 0,-2-1 0,10 45-1,11 89 252,-30-157-333,40 309 1480,-34-258-1469,-7-54-21,0-1 0,0 0-1,0 0 1,0 0 0,0 0 0,0 0 0,0 1-1,-1-1 1,1 0 0,0 0 0,0 0-1,0 0 1,0 1 0,0-1 0,0 0 0,0 0-1,0 0 1,0 0 0,0 1 0,0-1 0,0 0-1,0 0 1,0 0 0,0 0 0,0 0 0,1 1-1,-1-1 1,0 0 0,0 0 0,0 0 0,0 0-1,0 0 1,0 1 0,0-1 0,0 0-1,0 0 1,1 0 0,-1 0 0,0 0 0,0 0-1,0 0 1,0 1 0,0-1 0,1 0 0,-1 0-1,0 0 1,0 0 0,0 0 0,0 0 0,1 0-1,-1 0 1,0 0 0,0 0 0,0 0 0,0 0-1,1 0 1,-1 0 0,0 0 0,0 0-1,0 0 1,1 0 0,5-8-180,-5 7 125,9-12-4421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13560,'0'0'4102,"6"17"-3517,-1-4-447,-1-2 0,1 1 0,-2 0-1,0 0 1,0 1 0,-1-1 0,-1 0 0,1 21-1,-7 17 659,3-37-411,0-1 0,1 1-1,0 0 1,1 0 0,1-1 0,3 24 0,-4-35-350,0-1 1,1 1 0,-1-1 0,0 1 0,0-1-1,0 0 1,1 1 0,-1-1 0,0 0 0,0 1 0,1-1-1,-1 0 1,0 1 0,1-1 0,-1 0 0,0 1-1,1-1 1,-1 0 0,1 0 0,-1 1 0,0-1-1,1 0 1,-1 0 0,1 0 0,-1 0 0,0 0-1,1 0 1,-1 0 0,1 0 0,-1 0 0,1 0 0,-1 0-1,1 0 1,-1 0 0,0 0 0,1 0 0,-1 0-1,1 0 1,-1 0 0,1-1 0,-1 1 0,0 0-1,1 0 1,-1 0 0,1-1 0,-1 1 0,0 0-1,1-1 1,-1 1 0,0 0 0,0-1 0,1 1 0,-1 0-1,0-1 1,1 0 0,19-22 7,-20 23-42,17-24-3154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6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516 122 4912,'0'0'11121,"-6"-10"-10560,3 5-488,0-2 47,-1 1 1,0-1-1,0 1 0,-1 0 1,1 0-1,-1 1 0,-1-1 1,1 1-1,-1 0 0,0 1 1,0-1-1,-7-3 0,0 3 166,1 0 1,-1 0-1,0 1 0,-1 1 0,1 0 0,0 1 0,-1 0 0,0 1 0,1 1 0,-1 0 0,-23 3 0,29-1-128,-1-1 0,0 1 0,1 1 0,-1 0 0,1 0 0,0 1 1,0 0-1,0 0 0,1 0 0,-1 1 0,1 1 0,0-1 0,1 1 0,-1 0 0,1 1 0,0-1 1,1 1-1,-1 1 0,-3 7 0,-9 19 335,2 1 0,1 0 0,-16 59 0,24-66-208,1 0-1,1 0 1,2 1 0,1 0 0,2 39 0,1-58-190,0 0 0,1-1 0,0 1 0,0-1 0,1 0-1,1 0 1,0 0 0,0 0 0,0 0 0,1-1 0,0 0 0,1 0 0,0 0 0,13 13 0,-14-17-43,-1 0 1,2 0 0,-1 0 0,0 0 0,1-1 0,0 0 0,0 0 0,0 0 0,0-1-1,0 0 1,0 0 0,0 0 0,1-1 0,-1 0 0,1-1 0,-1 1 0,1-1 0,-1 0-1,1-1 1,-1 0 0,1 0 0,10-3 0,-1-2 83,1-1 0,19-11 0,9-4 87,-40 20-192,-1 0 1,1-1 0,-1 1 0,1-1-1,-1 0 1,0-1 0,0 1 0,0-1-1,-1 0 1,1 1 0,4-9-1,-7 10-14,0 1-1,0-1 0,0 0 0,0 0 0,0 0 0,-1 0 0,1 0 1,-1 0-1,0 1 0,1-1 0,-1 0 0,0 0 0,0 0 0,0 0 0,0 0 1,-1 0-1,1 0 0,0 0 0,-1 0 0,0 0 0,1 0 0,-1 0 1,0 0-1,0 1 0,0-1 0,0 0 0,0 1 0,0-1 0,-1 1 0,1-1 1,0 1-1,-1-1 0,-2-1 0,0 0-13,0 1-1,0-1 1,1 1 0,-1 0-1,-1 0 1,1 0 0,0 1-1,0 0 1,-1 0-1,1 0 1,-1 0 0,1 0-1,-8 1 1,-6 1 1,1 0 1,-23 5-1,-21 1-2,61-7-2,0 0 0,0 0 0,0 0 0,0 0 0,0 0 0,0 0 0,0-1 0,0 1 0,0 0 0,0 0 0,0 0 0,0 0 0,0 0 0,0 0 0,0 0 0,0 0 0,0 0 0,0 0 0,0 0 0,0 0 0,0-1 0,0 1 0,0 0 0,0 0 0,0 0 0,0 0 0,0 0 0,0 0 0,0 0 0,-1 0 0,1 0 0,0 0 0,0 0 0,0 0 0,0 0 0,0 0 0,0 0 0,0 0 0,0 0 0,0 0 0,0 0 0,0 0 0,0 0 0,-1 0 0,1 0 0,0 0 0,0 0 0,0 0 0,0 0 0,0 0 0,0 0 0,0 0 0,12-6 0,34-10 0,-14 4 0,0 2 0,1 1 0,0 2 0,0 1 0,1 1 0,52 0 0,-4-1 0,12-1 0,-90 7 0,0 0 0,0 0 0,0-1 0,0 0 0,1 0 0,-2 0 0,1 0 0,0-1 0,0 1 0,0-1 0,-1 0 0,1 0 0,-1 0 0,1-1 0,-1 1 0,0-1 0,0 0 0,0 0 0,0 0 0,-1 0 0,1 0 0,-1-1 0,0 1 0,3-7 0,-4 9 37,-1 1 1,1-1-1,-1 0 1,1 1-1,-1-1 0,1 1 1,0-1-1,-1 1 1,1-1-1,0 1 1,-1 0-1,1-1 0,0 1 1,0 0-1,-1-1 1,1 1-1,0 0 0,0 0 1,0 0-1,-1 0 1,3 0-1,7-3-4908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5624,'0'0'11726,"16"4"-11131,40 6 218,90 4 0,223-26 2121,-307 2-1298,-50 4-722,-12 6-886,0-1 1,1 1-1,-1 0 1,0 0-1,0 0 1,1 0-1,-1-1 0,0 1 1,0 0-1,1 0 1,-1-1-1,0 1 1,0 0-1,0-1 0,0 1 1,0 0-1,1 0 1,-1-1-1,0 1 1,0 0-1,0-1 1,0 1-1,0 0 0,0-1 1,0 1-1,0 0 1,0-1-1,0 1 1,0 0-1,0 0 1,0-1-1,-1 1 0,1 0 1,0-1-1,0 1 1,0 0-1,0 0 1,0-1-1,-1 1 1,-4-1 110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10448,'0'0'4954,"14"1"-4174,234-2 1984,-236 0-2637,148-16 1350,-64 5-853,44-15-1173,-125 23-1010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7328,'0'0'9806,"3"18"-9250,-1-4-431,4 25 364,1 49 1,3 99 2102,-4-92 277,-5-89-2180,2-8-263,2-13-73,19-179 645,0 0-519,-22 183-462,1-7 22,0 1 0,11-31 0,-12 43-34,0 1 1,1-1-1,-1 0 1,1 1-1,0-1 0,0 1 1,0 0-1,0 0 1,1 0-1,0 1 1,-1-1-1,1 1 0,1 0 1,5-4-1,4-1-1,-12 7 3,-1 0 0,1-1 0,0 1-1,-1 0 1,1 0 0,0 0 0,0 0 0,0 1-1,0-1 1,0 0 0,0 1 0,0-1 0,0 1-1,0 0 1,0 0 0,0 0 0,0 0 0,0 0-1,0 0 1,0 0 0,0 1 0,0-1 0,0 1-1,0-1 1,0 1 0,0 0 0,0 0 0,3 2-1,0 0 21,0 1 0,-1 0 0,1 0 0,-1 0-1,0 1 1,0-1 0,0 1 0,-1 0-1,0 0 1,0 1 0,0-1 0,2 8 0,4 10 128,10 39 1,-16-49-104,7 25 93,-3-16 7,0 0 0,-2 0 0,-1 1 0,-1 0 0,0 0 0,-2 45-1,-5 15 1081,4-83-1222,0 0-1,0-1 0,0 1 0,0 0 0,0 0 0,1 0 0,-1 0 1,0 0-1,0 0 0,0 0 0,0 0 0,0 0 0,0 0 1,1-1-1,-1 1 0,0 0 0,0 0 0,0 0 0,0 0 0,1 0 1,-1 0-1,0 0 0,0 0 0,0 0 0,0 0 0,0 0 1,1 0-1,-1 0 0,0 0 0,0 1 0,0-1 0,0 0 0,1 0 1,-1 0-1,0 0 0,0 0 0,0 0 0,0 0 0,0 0 0,0 0 1,0 0-1,1 1 0,-1-1 0,0 0 0,0 0 0,0 0 1,0 0-1,0 0 0,0 1 0,0-1 0,0 0 0,0 0 0,0 0 1,0 0-1,9-13-3762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14672,'0'0'3059,"-1"12"-2679,-1 2-283,0-1 32,0 0-1,1 0 1,1 0-1,1 18 1,-1-28-67,0 1 0,1-1 0,0 0 0,0 1 1,0-1-1,0 0 0,0 0 0,0 0 0,1 0 0,-1 0 1,1 0-1,0 0 0,0 0 0,0-1 0,1 1 0,-1-1 0,0 1 1,1-1-1,0 0 0,-1 0 0,1 0 0,0 0 0,0-1 1,4 2-1,1 0 82,0-1 0,1 0 0,0-1 1,-1 0-1,1 0 0,0-1 0,-1 0 1,1 0-1,0-1 0,15-3 0,-17 2-33,-1 1 1,1-1-1,-1 0 0,0-1 0,0 0 0,0 0 0,0 0 0,0 0 0,-1-1 0,1 0 1,-1 0-1,0-1 0,0 1 0,7-11 0,-11 14-66,1-1-1,-1 0 1,0 1 0,0-1 0,0 0-1,0 0 1,-1 0 0,1 0 0,0 0-1,-1 0 1,1 0 0,-1 0 0,0 0-1,0 0 1,0 0 0,0 0 0,0 0-1,0 0 1,0 0 0,-1 0 0,1 0-1,-1 0 1,1 0 0,-1 0 0,0 0-1,0 0 1,0 1 0,0-1-1,0 0 1,0 0 0,0 1 0,-1-1-1,1 1 1,0-1 0,-1 1 0,0 0-1,1-1 1,-1 1 0,-1-1 0,-6-3 77,-1 0 0,1 0 0,-1 1 0,0 0 0,0 0 0,-15-2 0,11 4-60,-1 0 1,1 2-1,-1 0 0,1 0 1,-1 1-1,1 1 0,0 0 1,-19 6-1,6-2-70,13-1-311,19 1 351,17 1-3883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34 5824,'0'0'4885,"-10"8"-4225,-33 21-36,37-25-374,-1 0 0,0-1 0,1 0 0,-10 2 0,12-4-115,1 0 0,0 0 0,0 0 0,0 0 0,0 1 0,0-1 0,0 1 0,1 0 0,-1 0 0,-4 4 0,4-3 88,1-1 1,-1 0-1,1 1 1,0-1-1,0 1 1,0 0 0,0 0-1,0 0 1,-1 4-1,3-6-120,0 1-1,0 0 1,0 0 0,0-1-1,0 1 1,0 0 0,1-1-1,-1 1 1,0 0-1,1-1 1,0 1 0,-1-1-1,1 1 1,0-1-1,0 1 1,0-1 0,0 1-1,0-1 1,0 0 0,0 1-1,2 0 1,2 3 49,0 0 1,1-1 0,0 1-1,-1-1 1,2 0-1,-1-1 1,0 1 0,1-1-1,0-1 1,0 1-1,0-1 1,0 0 0,0-1-1,0 0 1,0 0-1,0 0 1,8-1-1,-9 0-29,-1 0 0,1 0 0,0-1 0,-1 0 0,1 0-1,0 0 1,-1 0 0,1-1 0,-1 0 0,0 0 0,0-1-1,0 0 1,0 1 0,0-2 0,0 1 0,-1 0 0,1-1-1,-1 0 1,0 0 0,0 0 0,-1-1 0,5-5 0,-6 6-60,0 0 1,0 0 0,0 0 0,-1 0 0,1 0 0,-1-1 0,0 1 0,0 0 0,-1-1-1,1 1 1,-1-1 0,0 1 0,0 0 0,-1-1 0,1 1 0,-1-1 0,0 1 0,0 0 0,0-1-1,-1 1 1,0 0 0,1 0 0,-1 0 0,-1 0 0,1 0 0,-1 1 0,1-1 0,-1 1-1,0-1 1,0 1 0,-1 0 0,1 0 0,0 1 0,-1-1 0,0 1 0,-5-3 0,0 1-24,0 0 1,-1 1 0,0 1 0,0-1 0,0 2 0,0-1 0,0 1-1,0 1 1,0 0 0,0 0 0,0 1 0,-1 0 0,1 1 0,1 0 0,-1 1-1,0 0 1,1 0 0,-1 1 0,1 0 0,0 1 0,0 0 0,-15 12-1,21-14-27,0 1 0,0-1-1,0 1 1,0-1 0,1 1-1,0 0 1,-1 0 0,1 0-1,1 1 1,-1-1 0,1 0-1,0 1 1,0-1 0,0 1-1,0-1 1,1 6 0,-1-4 14,1 1 0,0 0 0,0 0 0,1 0 0,0 0 0,0 0 0,1-1 0,0 1 1,0 0-1,3 6 0,2-1 20,1 0 0,0-1 0,0 0 0,1 0 0,1-1 0,0 0 1,0-1-1,12 9 0,11 5 131,53 27 1,-76-44-133,1-2-1,0 1 1,0-2 0,0 1-1,0-1 1,16 1 0,67 2 368,-22-4 13,-58-1-358,0-1 0,0-1-1,-1 0 1,1-1 0,14-4-1,-17 2-305,-1-1 0,1 0 0,-1 0-1,0-2 1,-1 1 0,16-14 0,-10 9-3017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18 9344,'0'0'3337,"-10"2"-2569,-14 2-96,2 1 0,-43 15 0,33-7-195,1 2 0,1 0 0,0 2 0,1 2 1,-37 30-1,57-42-312,1 2 1,0-1-1,0 1 1,1 0-1,0 1 1,1-1-1,0 1 1,-8 18-1,12-20-55,-1-1-1,1 1 1,1-1 0,-1 1-1,1 0 1,0 0 0,1-1-1,0 1 1,1 0 0,-1 0-1,1 0 1,1-1 0,-1 1-1,5 9 1,-2-5 20,2 0 1,-1-1-1,2 0 0,0 0 1,0-1-1,1 0 0,0 0 1,0 0-1,1-1 0,1-1 0,-1 1 1,1-1-1,22 12 0,-19-12-22,0-1-1,1-1 1,-1 0-1,1-1 0,0 0 1,0-1-1,1-1 1,-1 0-1,1-1 0,0-1 1,27 0-1,-15-4 181,0 0 1,0-2-1,-1-1 0,49-17 0,-62 17-165,0 0-1,0 0 0,0-1 1,-1-1-1,-1 0 0,1-1 1,-1 0-1,-1-1 0,1 0 1,15-20-1,-15 15 75,-1-1 1,0 1-1,13-31 0,-20 38-139,0 0-1,-1-1 1,0 1-1,0-1 0,-1 1 1,0-1-1,0 0 1,-1 0-1,0 1 1,-2-10-1,1 7-9,-1-1 0,0 1-1,-1 0 1,0 0 0,0 0 0,-2 0-1,1 1 1,-1-1 0,-1 1-1,1 1 1,-2-1 0,1 1 0,-2 0-1,1 0 1,-1 1 0,0 0 0,-1 0-1,0 1 1,-10-7 0,4 5 25,-1 1 0,0 1 0,0 0 0,-1 1 1,1 1-1,-1 0 0,-1 1 0,1 1 0,0 1 1,-23 0-1,26 2-52,0 0 0,0 1 1,0 1-1,0 1 0,1 0 0,-1 0 1,1 1-1,0 1 0,0 0 0,1 1 1,-1 1-1,1 0 0,-16 12 0,27-18-51,0 0 1,-1 0-1,1 0 0,0 0 0,0 0 0,0 0 0,0 0 0,0 0 0,1 0 0,-1 1 0,0-1 1,0 0-1,1 1 0,-1-1 0,1 0 0,-1 1 0,1-1 0,0 1 0,0-1 0,-1 1 0,1-1 1,0 1-1,0-1 0,0 1 0,1-1 0,-1 3 0,11 10-4309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7832,'0'0'7508,"-6"10"-6864,0 2-488,1 0 0,-1 1 0,2-1 1,0 1-1,1 0 0,0 1 1,-2 25-1,2 0 154,-5 45 712,4 0-1,11 129 1,-3-171-560,-3-22-141,1-1-1,0 0 0,2 0 0,0 0 0,9 25 1,-12-43-261,-1 1 1,1-1 0,0 0-1,-1 1 1,1-1 0,0 0 0,0 0-1,0 0 1,0 0 0,0 0-1,0 1 1,0-2 0,0 1-1,0 0 1,1 0 0,-1 0 0,0 0-1,0-1 1,1 1 0,-1-1-1,1 1 1,-1-1 0,1 0-1,-1 1 1,0-1 0,1 0 0,-1 0-1,1 0 1,-1 0 0,1 0-1,-1 0 1,1 0 0,-1-1-1,1 1 1,-1-1 0,0 1 0,1-1-1,-1 1 1,2-2 0,5-2-415,0-1 1,-1 0-1,1 0 1,12-13-1,-12 12-1340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11552,'0'0'3250,"6"11"-2622,-6-11-625,5 10 156,0-1 0,0 1 0,-1 0 0,-1 0 0,0 1 0,0-1 0,2 22 0,5 133 3066,-4-142-1872,0-6-3071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7736,'0'0'6993,"13"4"-6534,196 38 864,-64-26-777,1-7 0,-1-6 0,172-19 0,27-37 297,-138 18-246,-172 30-481,73-11 737,159-5 1,-252 20-610,0 0 0,16-3 0,-30 4-236,0 0 0,0 0-1,0 0 1,0 0 0,0 1 0,0-1 0,0 0 0,0 0-1,0 0 1,0 0 0,0 0 0,0 0 0,0 0-1,0 0 1,0 0 0,0 0 0,0 1 0,0-1-1,0 0 1,0 0 0,0 0 0,0 0 0,0 0 0,1 0-1,-1 0 1,0 0 0,0 0 0,0 0 0,-10 4-3243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7328,'0'0'8782,"-1"11"-8079,-7 142 1590,15 177 0,-4-294-1602,11 46 0,2 9 569,-6-31 426,-10-60-1663,0 0 0,0 0 0,0 1 1,0-1-1,0 0 0,0 0 0,0 1 0,0-1 0,0 0 0,0 1 0,0-1 0,0 0 0,0 0 0,0 0 0,0 1 0,0-1 1,1 0-1,-1 0 0,0 1 0,0-1 0,0 0 0,0 0 0,1 0 0,-1 0 0,0 1 0,0-1 0,1 0 0,-1 0 0,0 0 1,0 0-1,0 0 0,1 0 0,-1 1 0,0-1 0,0 0 0,1 0 0,-1 0 0,0 0 0,1 0 0,-1 0 0,0 0 0,0 0 1,1 0-1,-1 0 0,0 0 0,0-1 0,1 1 0,-1 0 0,0 0 0,0 0 0,1 0 0,-1 0 0,0 0 0,0 0 0,0-1 1,1 1-1,-1 0 0,0 0 0,0 0 0,0-1 0,1 1 0,12-18 120,-10 13-204,15-24-195,17-37-1,-18 30-2524,-15 31 1942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18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 0 16280,'0'0'2014,"-11"11"-1841,-75 74 309,64-63 54,0 2 0,2 0 0,1 2 0,0 0 1,3 1-1,-26 52 0,41-74-403,0-1 1,0 1-1,0-1 1,1 1-1,-1-1 0,1 1 1,0-1-1,1 1 1,-1-1-1,1 1 0,0-1 1,0 1-1,0-1 1,3 7-1,-3-10-91,-1 1-1,1-1 1,-1 1-1,1-1 1,0 0-1,0 1 1,0-1-1,0 0 1,0 0-1,0 0 1,0 0-1,0 0 1,0 0 0,0 0-1,1 0 1,-1 0-1,0 0 1,1-1-1,-1 1 1,0-1-1,1 1 1,-1-1-1,1 1 1,-1-1 0,1 0-1,-1 0 1,1 0-1,-1 1 1,1-2-1,-1 1 1,1 0-1,-1 0 1,1 0-1,-1-1 1,1 1-1,-1-1 1,1 1 0,-1-1-1,0 1 1,1-1-1,-1 0 1,0 0-1,1 0 1,-1 0-1,1-1 1,8-5 53,-1-1 1,-1 0-1,1-1 1,-1 0-1,-1 0 1,0-1-1,0 1 1,-1-2-1,0 1 1,8-20-1,-6 8 24,0-1-1,-1 0 1,-2 0-1,4-34 0,-7 32-20,2-17 70,-1 32 15,-2 10-176,-1 0 0,0 0 1,0 0-1,0 0 0,0 0 0,1 0 1,-1 0-1,0 0 0,0 0 0,0 0 0,1 1 1,-1-1-1,0 0 0,0 0 0,0 0 1,0 0-1,0 0 0,1 0 0,-1 0 0,0 0 1,0 1-1,0-1 0,0 0 0,0 0 1,0 0-1,1 0 0,-1 0 0,0 1 0,0-1 1,0 0-1,0 0 0,0 0 0,0 1 1,0-1-1,0 0 0,0 0 0,0 0 1,0 0-1,0 1 0,0-1 0,0 0 0,8 23 72,5 11 45,1 0 0,19 34 1,-27-58-91,1 0 1,0 0-1,0 0 1,1-1-1,1 0 1,-1 0-1,1-1 1,1 0-1,0-1 1,13 9-1,-12-10 41,1 0-1,-1-1 1,1 0 0,0 0-1,0-2 1,1 1 0,-1-2-1,15 2 1,-21-3-1,0-1-1,0 0 0,0-1 1,0 1-1,0-1 1,0 0-1,0-1 0,0 1 1,0-1-1,0 0 1,-1-1-1,1 1 0,-1-1 1,0 0-1,1-1 0,-1 1 1,-1-1-1,9-8 1,1-6 43,-1 1 0,-2-2 0,1 1 0,-2-2 1,-1 1-1,9-25 0,-8 20-84,8-24-33,-12 30 0,1 0 0,15-28 0,-17 43 0,-1 10 0,-1 12 0,-3-19 0,7 52 0,-3 1 0,-2-1 0,-3 0 0,-11 91 0,11-136 0,-1-1 0,0 1 0,0-1 0,0 0 0,-4 8 0,5-13 0,1 1 0,-1-1 0,1 0 0,-1 0 0,0 0 0,0 0 0,1 0 0,-1 0 0,0-1 0,0 1 0,0 0 0,0 0 0,0 0 0,0-1 0,0 1 0,0-1 0,0 1 0,-1-1 0,1 1 0,0-1 0,0 0 0,0 1 0,-1-1 0,1 0 0,0 0 0,0 0 0,-1 0 0,1 0 0,0 0 0,0 0 0,-1 0 0,1-1 0,0 1 0,0 0 0,-2-1 0,-4-3 0,0-1 0,0 1 0,1-1 0,-1 0 0,1 0 0,0-1 0,1 0 0,-1 0 0,1 0 0,0-1 0,1 0 0,0 1 0,0-2 0,0 1 0,1 0 0,0-1 0,0 0 0,1 1 0,0-1 0,0 0 0,1 0 0,-1-12 0,2 18 0,0 1 0,1 0 0,-1 0 0,0 0 0,0-1 0,0 1 0,1 0 0,-1 0 0,1 0 0,-1 0 0,1 0 0,-1 0 0,1 0 0,-1 0 0,1 0 0,0 0 0,0 0 0,0 0 0,-1 0 0,1 0 0,2 0 0,-1-1 0,0 1 0,1 0 0,-1 0 0,1 0 0,0 0 0,-1 0 0,1 1 0,0-1 0,2 1 0,7-1 0,-1 1 0,1 0 0,15 3 0,-25-2 0,138 26 0,-102-17 0,0-2 0,1-2 0,0-2 0,74 0 0,-105-5 88,-1 0 0,1-1 0,-1 0-1,0-1 1,1 1 0,-1-1 0,0-1 0,-1 1 0,8-6 0,9-7-763,24-22 0,-16 12-2789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8840,'0'0'1422,"-7"12"-948,0 1-329,2-4-33,0 1 0,0-2 1,-1 1-1,-1-1 0,1 1 0,-14 11 0,-15 8 447,0-1 1,-53 30-1,5-3 449,-50 36 2922,131-89-3791,1 0 0,-1 0-1,1 0 1,0 0 0,0 0-1,-1 0 1,1 1 0,0-1 0,0 0-1,0 1 1,0-1 0,0 1 0,1-1-1,-1 1 1,0-1 0,1 1-1,-1-1 1,1 1 0,-1 0 0,1-1-1,0 1 1,0 2 0,0-1-15,1 0 0,-1-1 0,1 1 0,0 0 0,0-1-1,0 1 1,0-1 0,1 1 0,-1-1 0,1 0 0,-1 1 0,4 2 0,5 5 223,1 0 0,1 0-1,24 16 1,-33-24-232,109 80 896,-68-48-398,92 54 0,-121-79-464,-9-6-83,-1 0 1,1 0-1,0 0 1,0-1-1,0 0 1,0 0-1,0 0 1,0-1-1,0 1 1,12-1-1,28 3-455,-28-2-3279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8136,'0'0'7680,"0"14"-6994,0 23-273,-2 165 1994,5-31-241,1-52-484,1-2 795,-2-88-793,-3-29-1672,0 0 0,0 0 0,0 0 0,0 0 0,0 0 0,0 1 0,0-1 0,0 0 0,0 0 0,0 0 0,0 0 0,0 0 0,0 0 0,0 1 0,0-1 0,0 0 0,0 0 1,0 0-1,0 0 0,1 0 0,-1 0 0,0 0 0,0 0 0,0 0 0,0 1 0,0-1 0,0 0 0,0 0 0,0 0 0,0 0 0,1 0 0,-1 0 0,0 0 0,0 0 0,0 0 0,0 0 0,0 0 0,0 0 1,0 0-1,1 0 0,-1 0 0,0 0 0,0 0 0,0 0 0,0 0 0,0 0 0,0 0 0,1 0 0,-1 0 0,0 0 0,0 0 0,0 0 0,0 0 0,7-16-587,0-10-17,3-32 0,-6 28-2954,-4 30 3467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9648,'0'0'5017,"15"9"-4073,-13-9-921,7 6 129,0-1-1,1 0 0,0-1 1,0 0-1,0-1 1,1 0-1,-1-1 0,1 0 1,-1 0-1,1-1 0,20-1 1,-13-1 80,46-4 783,-1 2 1,99 9-1,-120 0-303,-1-2-1,1-2 0,0-1 1,0-3-1,60-9 0,-87 6 240,-11 3-201,-11 1-201,5 1-766,-1 0 1,1 1 0,0 0 0,-1 0 0,1-1 0,0 1-1,0 1 1,0-1 0,0 0 0,0 0 0,0 1 0,0-1 0,0 1-1,1 0 1,-1-1 0,0 1 0,-1 2 0,2-2-805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 12552,'0'0'3742,"9"10"-2981,29 31 9,-36-38-655,1-1 1,0 0 0,-1 0-1,1 0 1,0 0-1,0 0 1,1-1 0,-1 1-1,0-1 1,1 0-1,-1 0 1,0 0 0,1 0-1,-1-1 1,1 0-1,4 1 1,3 0 228,10 3 275,-10-2-193,-1-1 1,0 0-1,12 1 0,-20-2-297,1-1 0,0 1-1,0 0 1,0-1 0,-1 0-1,1 1 1,0-1-1,-1 0 1,1-1 0,-1 1-1,1 0 1,-1-1 0,1 1-1,-1-1 1,4-3 0,-2 1 91,-2 3-148,0-1 1,-1 1 0,1 0-1,0-1 1,-1 0 0,1 1-1,-1-1 1,0 0 0,1 0-1,-1 0 1,0 0 0,0 0-1,0 0 1,0 0 0,-1 0-1,1 0 1,0-1 0,-1 1-1,0 0 1,1 0 0,-1-1-1,0 1 1,0 0 0,0 0-1,-1-1 1,1 1 0,-1-3-1,0-1-34,-1 1-1,0 0 0,0-1 1,0 1-1,-1 0 0,1 0 1,-1 0-1,0 0 1,-1 1-1,1-1 0,-1 1 1,0 0-1,0 0 0,0 0 1,-1 0-1,1 1 1,-1 0-1,0 0 0,0 0 1,0 0-1,0 1 0,0 0 1,-1 0-1,1 0 1,-1 1-1,1 0 0,-1 0 1,-8 0-1,6 1-18,0 0 0,1 1 0,-1 0 0,1 0-1,-1 1 1,1 0 0,-1 0 0,1 1 0,0 0 0,0 0-1,0 0 1,0 1 0,-6 5 0,7-5 4,1 0 0,-1 0 0,1 1 0,0 0 0,0 0 0,1 0 0,-1 1-1,1 0 1,0-1 0,1 1 0,-1 1 0,1-1 0,1 0 0,-4 12 0,5-14-2,1 0-1,0 0 1,0 0-1,0 0 1,0 0-1,1 0 1,-1-1-1,1 1 1,0 0-1,1 0 1,-1-1 0,2 5-1,3 3 40,-1 0 1,13 16-1,-10-18-8,0 0-1,0 0 1,1-1-1,0 0 1,1-1-1,0 0 1,0 0-1,0-1 1,1 0-1,0-1 1,0 0-1,0-1 1,1 0-1,0-1 1,15 2-1,3 0 97,-1-2 0,1 0 0,0-3 0,-1 0 0,34-6 0,-45 3-74,-1-1-1,0-1 1,0-1 0,0 0-1,0-1 1,17-11-1,13-11-4098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12456,'0'0'3456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7136,'0'0'2677,"10"-5"-2361,4-3-193,29-13 521,-43 22-562,0-1-1,0 0 1,1 1 0,-1-1 0,0 0 0,0 1 0,1-1 0,-1 1 0,0-1-1,0 0 1,0 1 0,0-1 0,0 1 0,0-1 0,0 1 0,0-1 0,1 0 0,-1 1-1,-1-1 1,1 1 0,0-1 0,0 1 0,0-1 0,0 0 0,0 1 0,0-1-1,0 1 1,-1-1 0,1 0 0,0 1 0,0-1 0,0 0 0,-1 1 0,-6 21 406,-15 33 483,4-10-6,-15 57 1,29-88-694,1 0 0,1 0 1,0 0-1,1 0 0,0 0 1,2 1-1,-1-1 0,6 24 1,-5-32-112,0 0 0,1 0 0,0 0 0,1 0 0,-1 0 0,1-1 0,0 0 0,7 10 0,-9-14-121,0 0 0,1 1 0,-1-1 0,0 0 0,1 0 0,-1 1 0,1-1 0,0 0 0,-1-1 0,1 1 0,0 0 0,-1 0 0,1-1 0,0 1 0,0-1 0,0 1 0,-1-1 0,1 0 0,0 0 0,0 0 0,0 0 0,0 0 0,0 0 0,-1-1 0,1 1 0,0 0 0,0-1 0,0 0 0,-1 1 0,1-1 0,0 0 0,2-1 0,13-10 163,0-1 0,0 0 0,-1-1 0,0-1 0,-2-1 0,0 0 0,20-30 0,12-16 660,-46 62-856,0 0-1,0 0 1,0 0 0,0-1 0,0 1 0,0 0 0,1 0 0,-1 0 0,0 0 0,0 0 0,0 0 0,0-1 0,1 1 0,-1 0 0,0 0 0,0 0 0,0 0 0,1 0-1,-1 0 1,0 0 0,0 0 0,0 0 0,1 0 0,-1 0 0,0 0 0,0 0 0,0 0 0,1 0 0,-1 0 0,0 0 0,0 0 0,0 0 0,1 0 0,-1 0 0,0 0-1,0 0 1,0 1 0,1-1 0,-1 0 0,0 0 0,0 0 0,0 0 0,0 0 0,0 1 0,1-1 0,-1 0 0,0 0 0,0 0 0,0 0 0,0 1 0,0-1 0,0 0-1,7 14 93,-4-7-40,16 27 80,-14-24-116,0-1 0,1 1 0,0-1 0,0 0 0,1-1 1,0 0-1,14 13 0,-11-13 10,1 1-1,1-2 1,-1 1 0,18 6 0,-25-12-20,-1-1 1,1 1-1,0-1 1,0 0-1,0-1 1,1 1 0,-1-1-1,0 0 1,0 0-1,0 0 1,0 0-1,0-1 1,0 0-1,0 0 1,0 0 0,0 0-1,0 0 1,7-4-1,-5 1 22,1 0 0,-1-1 0,0 1-1,0-1 1,0 0 0,-1-1 0,0 0 0,0 1-1,0-1 1,-1-1 0,0 1 0,0-1 0,0 0-1,-1 0 1,0 0 0,-1 0 0,1 0 0,-1-1-1,1-11 1,-1 5 26,-1 1-1,0-1 0,-1 0 0,-1 0 0,0 1 1,-1-1-1,0 0 0,-1 1 0,0 0 1,-7-16-1,3 12 5,0 1 0,-1 0-1,-1 0 1,0 0 0,-1 1 0,-1 1 0,0 0 0,-14-13 0,24 26-49,-1-1 0,1 1 1,-1 0-1,1 0 0,-1 0 0,0 0 1,1 0-1,-1 0 0,0 1 0,0-1 1,0 0-1,1 1 0,-1-1 1,0 1-1,-4 0 0,6 0-145,-1 0 0,0 0 0,0 0 0,0 0 0,1 0 0,-1 1-1,0-1 1,0 0 0,1 1 0,-1-1 0,0 0 0,0 1 0,1-1 0,-1 1 0,1-1 0,-1 1-1,0-1 1,1 1 0,-1 0 0,1-1 0,-1 1 0,1 0 0,-1-1 0,1 1 0,0 0 0,-1-1 0,1 1-1,0 0 1,0 0 0,-1 0 0,1-1 0,0 2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7136,'0'0'8137,"2"14"-7670,50 251 1983,-45-203-1735,-6-46-338,0 0 1,2-1-1,0 1 0,6 19 0,-9-34-336,0-1 0,0 1-1,0-1 1,0 0 0,0 1-1,0-1 1,0 1 0,0-1-1,0 1 1,1-1 0,-1 1-1,0-1 1,0 0 0,1 1-1,-1-1 1,0 1 0,0-1-1,1 0 1,-1 1 0,0-1-1,1 0 1,-1 1 0,1-1-1,-1 0 1,0 0 0,1 1-1,-1-1 1,1 0 0,-1 0-1,0 0 1,1 0 0,-1 0-1,1 0 1,0 1 0,0-2 5,0 0 0,0 0 1,-1 0-1,1 0 0,0 0 1,-1 0-1,1 0 0,-1 0 1,1 0-1,-1 0 0,1 0 1,-1 0-1,0-1 0,9-42 341,-6 10-187,1 1 0,2-1-1,1 1 1,2 0 0,22-57 0,-22 71-92,1 1 1,22-33 0,-27 44-74,0 1-1,1 0 0,-1 0 0,1 1 1,0-1-1,1 1 0,-1 1 1,1-1-1,0 1 0,13-6 1,-16 9-22,0 0 1,1 0-1,-1 0 1,0 1-1,1-1 1,-1 1-1,0 0 1,1 0-1,-1 1 1,1-1-1,-1 1 1,0 0-1,0 0 1,1 1-1,-1-1 1,0 1-1,0 0 1,0 0-1,-1 0 1,1 0-1,6 6 1,2 2 34,-1-1 0,-1 2 1,0 0-1,0 0 0,9 15 0,-11-14 7,-2 0 0,1 0-1,-2 0 1,1 1 0,4 18-1,12 69 242,-12-50-96,-3-14 173,-2-1 0,1 71 0,-17-97-394,6-6-4394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13360,'0'0'2369,"10"13"-2041,0-1-237,-2-2-20,-1-1 1,0 1-1,0 0 1,-1 1 0,0 0-1,5 15 1,-2 1 283,-1 1-1,7 53 1,-2 57 1371,-10-120-880,1-26-84,1-20-3352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13360,'0'0'2784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9240,'0'0'6953,"11"15"-6400,-3-3-439,0-1 5,-1 0-1,1 1 1,-2 0 0,1 0-1,-2 1 1,0-1-1,6 26 1,25 114 1213,21 103 518,-21-76-600,-32-162-988,0 0 1,-1 1-1,-1-1 1,0 1-1,-2-1 0,-1 21 1,1-34-169,-1 0 1,0-1-1,0 1 1,0 0-1,-1-1 0,1 1 1,-1-1-1,0 1 1,-4 5-1,5-7-51,0 0 1,0-1-1,0 1 0,0-1 1,0 1-1,0-1 1,0 0-1,-1 1 0,1-1 1,-1 0-1,1 0 0,-1 0 1,-2 1-1,3-2-30,0 0-1,0 0 1,0-1-1,0 1 1,0 0-1,0-1 1,0 1-1,1-1 1,-1 0-1,0 1 1,0-1-1,0 0 1,1 1-1,-1-1 1,0 0-1,1 0 1,-1 1-1,0-1 1,1 0-1,-1 0 1,1 0-1,0 0 1,-1 0-1,1 0 1,0 0-1,-1 0 1,1-1-1,-3-6 9,1 1 0,0-1 0,0 0 0,1 0 0,0 0 0,0 0-1,1 0 1,0 0 0,0 1 0,2-10 0,3-12 62,12-39 0,-10 46-25,0 2-21,1 0 0,1 0 0,1 1 0,0 1 0,2 0 1,0 0-1,1 1 0,29-29 0,-38 41-26,1 0 0,0 0-1,0 1 1,1-1 0,-1 1-1,1 1 1,0-1 0,0 1-1,0 0 1,0 0 0,1 1-1,-1 0 1,1 0 0,-1 0-1,1 1 1,0 0 0,0 0-1,-1 1 1,13 0 0,-17 1-11,0 0 0,1-1 1,-1 1-1,0 0 1,0 0-1,0 0 1,0 1-1,0-1 1,0 0-1,0 1 1,0 0-1,-1-1 1,1 1-1,0 0 1,-1 0-1,0-1 1,1 1-1,-1 0 0,0 1 1,0-1-1,0 0 1,0 0-1,1 4 1,0 1 0,0-1 0,0 1 0,-1 0 0,0 1 0,0-1 0,-1 11 0,0-13 6,-1 1-1,0-1 1,0 1 0,-1-1-1,0 1 1,0-1-1,0 0 1,0 0 0,-1 0-1,0 0 1,0-1 0,0 1-1,-1-1 1,1 0-1,-1 0 1,0 0 0,-9 7-1,5-6 8,0 1 0,0-1 0,0-1 1,-1 1-1,0-1 0,0-1 0,0 0 0,0 0 0,-16 2 0,-4-2 43,19-3-22,0 1 1,0 0-1,-12 4 1,21-5-31,0 0 0,-1 1 0,1-1 0,0 1 0,0-1 0,0 1 0,0-1 0,0 1 0,0 0 1,0-1-1,0 1 0,1 0 0,-1 0 0,0 0 0,0 0 0,1 0 0,-1 0 0,0 0 0,1 0 0,-1 0 0,1 0 0,-1 2 0,0-1 1,1 0 0,0 0 0,0 0-1,0 1 1,1-1 0,-1 0 0,0 0-1,1 0 1,-1 0 0,1 0 0,1 4-1,3 4 7,1 0-1,0 1 0,13 14 0,-12-17-11,8 12 14,2-2-1,1 0 0,33 27 0,13 11 190,-61-52-183,-1-2 2,0 0 0,-1 0 1,1 0-1,1 0 0,-1 0 0,0-1 1,0 1-1,1-1 0,-1 1 1,1-1-1,2 1 0,-10-19-478,3 6-3204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0 677 7024,'0'0'9016,"0"-10"-8617,3-48 157,2 0 0,3 1 0,2-1 0,3 2-1,22-65 1,-25 97-302,1 0-1,1 0 1,1 1 0,1 1 0,1 0-1,26-30 1,-35 45-136,0 1-1,1-1 1,-1 1-1,2 0 1,-1 0-1,0 1 1,1 0-1,0 1 1,0-1 0,1 2-1,8-4 1,-14 6-77,-1 1-1,1 0 1,0 0 0,-1 0 0,1 0 0,-1 1 0,1-1 0,-1 1 0,1-1-1,-1 1 1,1 0 0,-1 0 0,1 0 0,-1 0 0,3 2 0,1 1 42,0 1 0,0-1 0,0 1 0,5 6 0,-4-4-13,-1 1 0,0-1 0,-1 1-1,1 1 1,-1-1 0,-1 1 0,0-1 0,0 1 0,3 12 0,-5-16-32,-1 0 0,0-1 1,0 1-1,-1 0 0,1 0 1,-1 0-1,0 1 0,-1-1 1,1 0-1,-1 0 0,0-1 1,0 1-1,-1 0 0,1 0 1,-1 0-1,0-1 0,0 1 1,-1-1-1,-5 9 0,0-4 22,0 0 1,-1 0-1,0-1 0,-1 0 0,0-1 1,0 1-1,-1-2 0,1 0 0,-2 0 1,1-1-1,0-1 0,-1 1 0,-23 4 0,21-7 13,-1 0 0,1 0 0,-1-1 0,1-1 0,-1-1 0,0 0 0,1-1 0,0 0 0,-1-1 0,1-1 0,-22-8 0,11-2-14,24 14-61,0 0 0,1-1 0,-1 1 0,0-1 0,1 1 0,-1-1 0,1 1 0,-1-1 0,1 1 0,-1-1 0,1 0 0,-1 1 0,1-1 0,-1 0 0,1 1 0,0-1 0,0 0 0,-1 0 0,1 1 0,0-1 0,0 0 0,0 0 0,-1 1 0,1-1 0,0 0 0,0 0 0,0 0 0,1 1 0,-1-1 0,0 0 0,0 0 0,1-1 0,8-9-3462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26 120 6128,'0'0'6806,"-4"17"-6275,2-7-436,-4 14 127,1-1 0,1 1 0,-1 32 0,5 122 1459,2-157-833,0-1 1,8 36-1,9-92 904,-4-12-1269,11-69 0,-20 81-261,1 1 0,2 0 0,2 1 0,28-64 0,-27 74 76,27-35 0,-38 57-273,1-1-1,0 1 1,0 0 0,0 0-1,1 1 1,-1-1 0,0 0-1,1 1 1,-1-1 0,1 1-1,0 0 1,-1 0 0,1 0-1,0 0 1,-1 0 0,1 1-1,0-1 1,0 1 0,0 0-1,0 0 1,-1 0 0,1 0-1,0 0 1,0 1 0,0-1-1,0 1 1,-1 0 0,1 0-1,0 0 1,-1 0 0,1 0-1,0 1 1,3 2 0,2 5 42,-1 1 1,0 0-1,-1 0 1,0 0-1,-1 1 1,0 0-1,6 18 0,-2-4 28,0 0-2,-1 1-1,-1 0 1,4 27-1,5 82 351,-15-126-405,1 31 103,5 25 246,-5-43-55,-3-16 10,-3-6 75,-1-8-833,2 4-3088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12960,'0'0'2593,"-3"12"-2144,-9 40-25,3-18 4,2-1 0,-5 60-1,11-83-297,1 1-1,0-1 0,1 0 0,0 1 0,1-1 0,0 0 0,1 0 0,0 0 0,0-1 0,1 1 0,0-1 1,1 1-1,11 15 0,-15-22-73,1-1 0,0 0 0,-1 0 0,1 0 0,0 0 0,0 0 0,0 0 0,0 0 0,1-1 0,-1 1 0,0-1 0,1 1 0,-1-1 0,1 0 0,-1 0 0,1 0 0,0-1 0,-1 1 0,1 0 0,0-1 0,-1 0 0,1 0 0,0 0 1,0 0-1,-1 0 0,1 0 0,0-1 0,0 1 0,-1-1 0,5-1 0,-2 0 29,-1-1 1,0 0-1,1 1 1,-1-1-1,0-1 1,0 1-1,-1-1 1,1 1-1,-1-1 1,0 0-1,0 0 1,0 0-1,0-1 1,-1 1-1,4-9 1,-3 3 23,1-1-1,-1 0 1,-1 0-1,0 0 1,0 0-1,-1 0 1,-1 0 0,0-1-1,-1 1 1,0 0-1,0 0 1,-5-16 0,5 22-63,0 0 1,-1 1-1,0-1 1,0 0-1,0 1 1,0-1-1,-1 1 1,0 0-1,1-1 1,-2 2 0,1-1-1,0 0 1,-1 0-1,0 1 1,0 0-1,0 0 1,0 0-1,0 0 1,-1 1-1,1 0 1,-1 0 0,0 0-1,1 0 1,-1 1-1,0-1 1,0 1-1,0 1 1,0-1-1,-9 0 1,8 2-7,1-1 0,-1 1 0,0 0 0,1 0 0,-1 1 0,1 0 1,0 0-1,-7 3 0,10-4-44,0 0 0,0 0 0,0 0 1,1 0-1,-1 0 0,0 0 0,1 0 0,-1 1 1,1-1-1,-1 1 0,1-1 0,0 1 1,0 0-1,0-1 0,-1 1 0,2 0 0,-1 0 1,0 0-1,0 0 0,0 0 0,1-1 0,-1 1 1,1 1-1,0-1 0,0 0 0,0 2 1,0-3-92,0 0 0,1 0 1,-1 0-1,0-1 0,1 1 1,-1 0-1,1 0 1,0 0-1,-1 0 0,1-1 1,0 1-1,-1 0 0,1-1 1,0 1-1,0-1 1,-1 1-1,1 0 0,0-1 1,0 0-1,0 1 0,0-1 1,0 0-1,0 1 1,0-1-1,0 0 0,0 0 1,0 0-1,0 0 1,0 0-1,0 0 0,0 0 1,0 0-1,1 0 0,-1 0-597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6632,'0'0'10209,"-1"-12"-9572,-1-36-36,3 46-543,-1-1 0,1 1-1,0 0 1,0 0-1,0-1 1,0 1 0,0 0-1,0 0 1,0 0-1,1 0 1,-1 0 0,1 0-1,0 0 1,-1 1 0,1-1-1,0 1 1,0-1-1,0 1 1,0 0 0,0-1-1,0 1 1,4-1-1,4-4 254,-1 0-61,-3 2-34,0-1 0,1 1 0,-1 1 0,1-1 0,0 1 0,11-4 0,-17 7-174,1 0 0,-1 0 0,0 1 0,1-1 0,-1 0 0,0 0 0,0 1 0,1-1 0,-1 0 0,0 1 0,0-1 0,1 1 0,-1 0 0,0-1 1,0 1-1,0 0 0,0 0 0,0 0 0,0-1 0,0 1 0,0 0 0,-1 0 0,1 1 0,0-1 0,0 0 0,0 2 0,14 34 416,-8-11-267,-2 2 1,-1-1-1,-2 0 1,-1 56-1,2 15 249,-2-86-376,7 52 287,-7-59-291,0 0 0,1 0 1,-1-1-1,1 1 0,0-1 0,0 1 1,1-1-1,0 0 0,-1 1 0,7 5 1,-8-9-45,0 0 1,0 0 0,0 0 0,0-1 0,0 1 0,0 0 0,0-1 0,0 1 0,0 0 0,0-1 0,1 1 0,-1-1 0,0 0 0,0 1 0,0-1-1,1 0 1,-1 0 0,0 0 0,1 0 0,-1 0 0,0 0 0,0 0 0,1 0 0,-1-1 0,0 1 0,0 0 0,1-1 0,-1 1 0,0-1-1,0 0 1,0 1 0,0-1 0,0 0 0,0 1 0,1-2 0,4-3 48,0-1-1,-1 1 1,0-1-1,7-11 1,-10 14-55,8-11 74,-1-1 0,-1-1 0,-1 1 1,0-1-1,9-31 0,13-91 411,-16 68-220,-3 15 0,10-38 455,-20 91-708,1 1 1,0-1-1,0 1 0,0-1 1,0 1-1,0 0 0,0-1 1,0 1-1,0 0 0,0 0 1,0 0-1,1 0 0,-1 0 1,0 0-1,1 0 0,-1 0 0,1 0 1,-1 1-1,1-1 0,0 1 1,-1-1-1,1 1 0,0 0 1,-1-1-1,1 1 0,0 0 1,-1 0-1,1 0 0,3 1 1,6 0 9,1 0 1,-1 1-1,14 4 1,-16-4 2,26 7 97,-1 2 0,42 19 0,-66-25-39,1 0 1,0-1 0,0 0 0,1-1-1,-1-1 1,21 3 0,-31-5 134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8640,'0'0'6556,"11"-7"-5944,30-19 18,-41 26-603,0-1-1,1 1 1,-1 0-1,0 0 0,1-1 1,-1 1-1,0 0 1,1 0-1,-1 0 1,1 0-1,-1 0 1,0 0-1,1-1 0,-1 1 1,1 0-1,-1 0 1,0 0-1,1 0 1,-1 0-1,1 1 1,-1-1-1,0 0 0,1 0 1,-1 0-1,1 0 1,-1 0-1,0 0 1,1 1-1,-1-1 1,0 0-1,1 0 1,-1 1-1,0-1 0,1 0 1,-1 0-1,0 1 1,1-1-1,-1 0 1,0 1-1,0-1 1,0 0-1,1 1 0,-1-1 1,0 1-1,3 18 589,-2-15-404,4 41 674,7 44 1056,27 110 1,-37-189-1599,1 1 0,-2 0 0,1 0 0,-1 18 0,2-17 431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3912,'0'0'13609,"12"-1"-13399,-1 0-148,4 0 67,0 0 0,0-2 1,20-4-1,-29 6-53,0 0 0,0 0 0,0 1 1,1 0-1,-1 0 0,0 0 0,0 1 0,10 2 0,23 1 344,-22-2-216,-1 1 0,0 0-1,0 1 1,0 0-1,-1 1 1,22 11 0,-33-14-143,1 0 0,-1-1 0,0 1 0,1-1 1,0 0-1,-1 0 0,1 0 0,9 0 0,15 9 665,-22-6-596,-12-2-454,0 0-2717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0:3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4512,'0'0'14622,"14"7"-14339,4 2-182,-7-3-9,1 0 0,0 0 0,1-2 0,20 7 0,4-1 239,57 14 473,-66-20-504,-1 0 0,1-2 1,29 0-1,-50-2-224,0 0 1,1-1-1,-1 0 1,0 0-1,0 0 1,1-1-1,-1 0 1,0 0-1,-1-1 1,1 0-1,0 0 1,-1-1-1,7-4 1,3-1-23,-9 6-3091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1:02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4008,'0'0'18662,"-7"14"-18515,-21 47 2,26-57-130,0 1 1,1-1-1,0 1 1,0-1-1,0 0 1,1 1 0,-1-1-1,1 1 1,0 0-1,1-1 1,0 8-1,1 3 36,13 277 1097,-8-160 275,-7-140-1467,2 1 1,-1-1 0,1 0-1,0 0 1,5-10-1,5-24-4259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1:02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8432,'0'0'5624,"14"-2"-5038,69-14 252,101-15 1115,-125 24-691,-1-2-1,82-25 1,-89 24-1090,-41 9-2376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2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74 883 8432,'0'0'12406,"12"6"-12117,39 17-2,-46-21-201,0-1 0,0 1 0,0-1 0,0 0 0,1-1 0,-1 1 0,0-1 0,1 0 0,-1 0 0,0-1 0,0 1 0,7-3 0,1 1 125,-9 1-140,0 0 0,0 0-1,0 0 1,0-1-1,0 1 1,0-1 0,-1 0-1,1 0 1,-1-1-1,1 1 1,-1-1 0,0 1-1,0-1 1,0 0-1,0 0 1,0-1 0,-1 1-1,0 0 1,3-5-1,-2 3 4,-1-1 0,1 1 0,-1-1 0,0 1-1,-1-1 1,1 1 0,-1-1 0,-1 0 0,1 0-1,-1 0 1,0 0 0,0 1 0,-1-8 0,-1 4-4,0 0-1,0 0 1,-1 0 0,0 1 0,0-1 0,-1 1 0,0 0 0,-1 0 0,0 0 0,-8-8 0,11 13-55,0 0-1,-1 1 1,1-1 0,-1 1 0,0 0-1,0 0 1,0 0 0,0 0-1,0 0 1,0 1 0,-1-1-1,1 1 1,0 0 0,-1 0 0,1 0-1,-1 1 1,1-1 0,-1 1-1,1 0 1,-1 0 0,1 0 0,-1 0-1,1 0 1,-1 1 0,1 0-1,-1 0 1,1 0 0,-1 0-1,-3 2 1,-5 3 34,0 0 1,0 0-1,1 2 0,0-1 1,0 1-1,0 1 0,1 0 0,1 0 1,0 1-1,-9 11 0,14-14-11,-1 0 0,1-1 0,1 1 0,-1 1 0,1-1 0,0 0 0,1 1 0,0 0 0,0-1 0,0 1 0,1 0 0,0 0 0,1 0 0,0 0 0,0 0 0,1 0 0,-1 0 0,3 7 0,0-3 24,0-1 0,0 1 0,1-1-1,0 0 1,1-1 0,12 19 0,-14-24-29,1 0 0,0-1 0,0 0 0,1 1 0,-1-2 0,1 1 0,0-1 0,0 1 0,0-1 0,1-1 0,-1 1 0,1-1 0,-1 0 0,1 0 0,6 1 0,-2-1 5,0 0-1,-1-1 0,1 0 0,0-1 0,0 0 0,0-1 1,0 0-1,-1 0 0,1-1 0,-1 0 0,1-1 0,-1 0 1,0-1-1,13-6 0,6-6 76,0-1-1,-2-2 1,26-22 0,-20 15 13,-18 14-61,-1 0 1,0-2-1,-1 1 0,0-1 1,-1-1-1,11-18 0,-3-2 87,28-66-1,-34 64-105,-1 1 0,-1-1-1,-2-1 1,-2 0 0,-1 0-1,-2-1 1,-2 1 0,-2-1 0,-4-43-1,3 75-40,0-1-1,-1 1 0,1 0 0,-1 0 0,-1 0 1,1 0-1,-1 1 0,-1-1 0,1 1 0,-1-1 0,0 1 1,-1 1-1,-6-9 0,10 13-9,0 1 1,1-1-1,-1 1 1,0-1-1,0 1 0,1-1 1,-1 1-1,0 0 0,0-1 1,0 1-1,0 0 1,0-1-1,1 1 0,-1 0 1,0 0-1,0 0 0,0 0 1,0 0-1,0 0 1,0 0-1,0 0 0,1 1 1,-3-1-1,1 1-1,0 0-1,1 0 1,-1 0 0,0 1-1,1-1 1,-1 0 0,1 1-1,-1-1 1,1 1-1,-2 1 1,-3 6-10,1 0-1,0 0 1,-6 13 0,10-20 13,-8 19-28,1-1 0,1 2 1,1-1-1,0 1 0,2-1 1,0 1-1,0 42 0,-1 38-113,2-62 67,5 79 0,1-85 55,-1-3-6,1 0 0,2 0 0,1-1-1,17 52 1,-21-77 23,1 5 11,1 0-1,1 0 1,-1-1 0,2 1 0,-1-1-1,1 0 1,1 0 0,8 9 0,-13-16 4,0 0 0,0 0 0,1 0 0,-1 0 1,1 0-1,-1 0 0,1-1 0,0 0 0,-1 1 0,1-1 1,0 0-1,0 0 0,0 0 0,0-1 0,0 1 0,0-1 0,0 0 1,0 1-1,0-1 0,0-1 0,0 1 0,5-1 0,-3-1 8,0 0 0,0 0 0,0 0-1,-1 0 1,1-1 0,-1 0-1,0 0 1,1 0 0,-1-1 0,-1 1-1,1-1 1,6-7 0,-1-1 25,0-1 1,0 0 0,-1 0-1,-1 0 1,0-1 0,-1 0-1,7-23 1,-12 34-38,1-3 22,-1-1 0,1 1 0,-1-1 1,0-10-1,-1 17-12,-11 36 42,9-24-48,1 1 0,1-1 0,0 1-1,1-1 1,3 17 0,-3-21 8,1 1 0,0-1 0,0 0 0,1 0 0,0 0 0,1 0-1,-1-1 1,9 12 0,-11-17-13,1 1 0,0-1 0,0-1 0,0 1 0,0 0 0,0 0 0,0-1 0,0 1 0,1-1 0,-1 0 0,1 0 0,-1 0 0,1 0 0,-1 0 0,1 0 0,-1 0 0,1-1 0,0 0 0,-1 1 0,1-1 0,0 0 0,-1 0 0,1-1 0,0 1 0,-1 0 0,1-1 0,0 0 0,-1 1 0,1-1 0,-1 0 0,4-2 0,7-4 31,0-1 1,-1 0-1,0 0 1,17-16-1,-17 14-36,3-5 40,-1 0 0,0 0 0,-1-1 0,12-19 0,26-32 208,-50 66-232,1-1 0,-1 0 1,0 1-1,1-1 0,-1 1 1,1 0-1,0 0 0,-1-1 1,1 1-1,0 0 1,0 0-1,0 0 0,0 1 1,0-1-1,0 0 0,0 1 1,0-1-1,2 1 0,-2 0-3,0 1 0,-1-1-1,1 1 1,-1 0 0,1-1-1,-1 1 1,1 0 0,-1 0-1,0 0 1,1 0 0,-1 0-1,0 0 1,0 1 0,0-1-1,0 0 1,0 1 0,0-1-1,0 1 1,0-1 0,0 1-1,0 2 1,4 9-13,0 0 0,-1 0 0,-1 1 0,0-1 0,-1 1 0,0 0 0,-1 0 0,-2 25 0,1-39 0,0 0 0,0 0 0,0 0 0,0 1 0,0-1 0,0 0 0,0 0 0,0 0 0,0 1 0,0-1 0,0 0 0,0 0 0,0 0 0,0 1 0,0-1 0,0 0 0,0 0 0,0 0 0,0 1 0,0-1 0,0 0 0,1 0 0,-1 0 0,0 1 0,0-1 0,0 0 0,0 0 0,0 0 0,0 0 0,1 0 0,-1 1 0,0-1 0,0 0 0,0 0 0,1 0 0,-1 0 0,0 0 0,0 0 0,0 0 0,1 0 0,-1 0 0,0 0 0,0 0 0,0 0 0,1 0 0,-1 0 0,0 0 0,0 0 0,0 0 0,1 0 0,-1 0 0,0 0 0,0 0 0,1 0 0,13-12 0,11-18 0,-15 9 0,16-26 0,-25 45 0,1 0 0,-1 0 0,1 0 0,-1 0 0,1 0 0,0 1 0,0-1 0,0 0 0,0 1 0,0 0 0,0-1 0,0 1 0,0 0 0,1 0 0,-1 0 0,5-1 0,-6 2 0,0 0 0,0 1 0,0-1 0,0 0 0,1 0 0,-1 1 0,0-1 0,0 1 0,0-1 0,0 1 0,0-1 0,0 1 0,0 0 0,0-1 0,0 1 0,0 0 0,0 0 0,0 0 0,-1 0 0,1-1 0,0 1 0,-1 0 0,1 0 0,0 1 0,-1-1 0,0 0 0,1 0 0,-1 0 0,1 0 0,-1 2 0,9 40 0,-8-37 0,-1 20 0,-1-23 0,1 0 0,0 1 0,-1-1 0,2 0 0,-1 1 0,0-1 0,0 0 0,1 1 0,0-1 0,0 0 0,0 0 0,2 5 0,-2-7 0,-1-1 0,0 0 0,1 0 0,-1 1 0,1-1 0,-1 0 0,1 0 0,-1 0 0,1 1 0,-1-1 0,0 0 0,1 0 0,-1 0 0,1 0 0,-1 0 0,1 0 0,-1 0 0,1 0 0,-1 0 0,1 0 0,-1-1 0,1 1 0,-1 0 0,1 0 0,-1 0 0,1 0 0,-1-1 0,0 1 0,1 0 0,-1-1 0,1 1 0,-1 0 0,1-1 0,15-13 0,-13 11 0,29-33 0,-25 27 0,0 1 0,0 0 0,16-13 0,-21 19 0,0 1 0,-1 0 0,1-1 0,0 1 0,-1 0 0,1 0 0,0 0 0,0 0 0,0 0 0,0 0 0,2 0 0,-3 1 0,0 1 0,1-1 0,-1 0 0,0 1 0,0-1 0,0 0 0,0 1 0,0-1 0,0 1 0,-1 0 0,1-1 0,0 1 0,0 0 0,0-1 0,-1 1 0,1 0 0,0 0 0,0 0 0,-1 0 0,1 0 0,-1-1 0,1 1 0,0 2 0,19 33 0,-16-25 0,2-1 0,-1 1 0,1-2 0,1 1 0,0-1 0,0 0 0,1 0 0,16 15 0,-21-23 0,-1 0 0,1 1 0,0-1 0,-1 0 0,1 0 0,0-1 0,0 1 0,0 0 0,0-1 0,-1 0 0,1 0 0,0 1 0,0-2 0,0 1 0,0 0 0,0-1 0,0 1 0,-1-1 0,1 0 0,0 0 0,0 0 0,4-3 0,0 0 0,0 0 0,-1 0 0,0 0 0,0-1 0,0 0 0,-1-1 0,8-8 0,-1 1 0,-2-1 0,1 0 0,-2 0 0,0-1 0,-1 0 0,0-1 0,8-24 0,-5 12 0,-10 28 0,-1 0 0,0 0 0,0 0 0,0 0 0,1 0 0,-1 0 0,0 0 0,0 0 0,0 0 0,1 0 0,-1 1 0,0-1 0,0 0 0,0 0 0,1 0 0,-1 0 0,0 0 0,0 0 0,0 0 0,0 1 0,0-1 0,1 0 0,-1 0 0,0 0 0,0 0 0,0 0 0,0 1 0,0-1 0,0 0 0,0 0 0,1 0 0,-1 1 0,0-1 0,0 0 0,0 0 0,0 0 0,0 1 0,0-1 0,0 0 0,0 0 0,0 0 0,0 1 0,4 9 0,10 34 0,-3-8 0,24 54 0,-34-89 0,-1 0 0,0-1 0,0 1 0,1-1 0,-1 1 0,1-1 0,-1 1 0,0-1 0,1 1 0,-1-1 0,1 1 0,-1-1 0,1 0 0,-1 1 0,1-1 0,-1 0 0,1 1 0,0-1 0,-1 0 0,1 0 0,-1 0 0,1 1 0,0-1 0,-1 0 0,1 0 0,0 0 0,-1 0 0,1 0 0,0 0 0,0 0 0,1-1 0,1 0 0,-1 0 0,0 0 0,0 0 0,0 0 0,1 0 0,-1 0 0,3-3 0,5-6 0,0 1 0,11-14 0,-18 19 0,19-24 0,-16 20 0,-1 0 0,1 1 0,1 0 0,0 0 0,-1 0 0,2 1 0,-1 0 0,10-6 0,-17 12 0,1 0 0,-1 0 0,1-1 0,-1 1 0,1 0 0,-1 0 0,1 0 0,-1 0 0,1 0 0,-1 0 0,1 0 0,-1 0 0,1 0 0,0 0 0,-1 0 0,1 0 0,-1 0 0,1 0 0,-1 0 0,1 0 0,-1 1 0,1-1 0,-1 0 0,0 0 0,1 1 0,-1-1 0,1 0 0,-1 1 0,1-1 0,-1 0 0,0 1 0,1 0 0,8 21 0,-4 27 0,-9 113 0,4-160 0,0 0 0,0 0 0,1-1 0,-1 1 0,0 0 0,1 0 0,0 0 0,-1-1 0,1 1 0,0 0 0,0-1 0,0 1 0,0 0 0,0-1 0,0 1 0,0-1 0,0 0 0,1 1 0,-1-1 0,0 0 0,1 0 0,-1 0 0,3 1 0,0 0 0,-1 0 0,1-1 0,0 1 0,0-1 0,-1 0 0,1 0 0,0-1 0,0 1 0,6-1 0,-9 0 0,-1 0 0,1 0 0,0 0 0,-1 0 0,1 0 0,-1 0 0,1-1 0,0 1 0,-1 0 0,1 0 0,-1 0 0,1-1 0,0 1 0,-1 0 0,1-1 0,-1 1 0,1-1 0,-1 1 0,0-1 0,1 1 0,-1-1 0,1 1 0,-1-1 0,0 1 0,1-1 0,-1 1 0,0-1 0,0 1 0,1-1 0,-1 0 0,0 1 0,0-1 0,0 0 0,0 1 0,0-1 0,0 1 0,0-1 0,0 0 0,0 1 0,0-1 0,0 0 0,0 1 0,0-1 0,0 1 0,-1-1 0,1 0 0,0 1 0,-1-2 0,-17-40 0,11 27 0,-13-28 0,14 34 0,1-1 0,1 0 0,0 0 0,0 0 0,1 0 0,0-1 0,1 1 0,-2-15 0,4 23 0,1-1 0,-1 1 0,1-1 0,0 1 0,-1-1 0,1 1 0,0 0 0,1-1 0,-1 1 0,0 0 0,1 0 0,-1 0 0,1 0 0,-1 0 0,1 0 0,0 1 0,0-1 0,0 0 0,0 1 0,0 0 0,0-1 0,0 1 0,1 0 0,-1 0 0,0 0 0,1 0 0,-1 1 0,1-1 0,-1 1 0,1-1 0,-1 1 0,1 0 0,-1 0 0,1 0 0,2 0 0,2 2 0,-1 1 0,1-1 0,-1 1 0,0 1 0,0-1 0,0 1 0,0 0 0,6 5 0,37 43 0,-17-17 0,-15-10 0,-16-22 0,1 0 0,-1 0 0,1 0 0,-1-1 0,1 1 0,0-1 0,0 0 0,0 1 0,5 3 0,9 7 0,-14-12 0,-1 1 0,1-1 0,-1 1 0,1-1 0,-1 0 0,1 1 0,0-1 0,0 0 0,0 0 0,-1 0 0,1 0 0,0-1 0,0 1 0,0 0 0,0-1 0,0 0 0,1 1 0,-1-1 0,0 0 0,0 0 0,0 0 0,0 0 0,0-1 0,0 1 0,0 0 0,0-1 0,4-1 0,2-2 0,0 0 0,-1-1 0,1 1 0,-1-2 0,0 1 0,0-1 0,7-8 0,40-53 0,-12 14 0,-40 51 0,0 0 0,0 0 0,0 0 0,0 1 0,0-1 0,0 0 0,0 1 0,1 0 0,-1 0 0,0-1 0,1 1 0,-1 0 0,1 1 0,0-1 0,-1 0 0,1 1 0,-1 0 0,1-1 0,0 1 0,-1 0 0,5 1 0,2 1 0,-1 0 0,0 0 0,1 1 0,-1 1 0,9 4 0,27 10 0,-58-21 0,0 0 0,0 2 0,-1-1 0,-27 2 0,37 0 0,1 1 0,-1 0 0,1 0 0,-1 0 0,1 0 0,-1 1 0,1-1 0,0 1 0,-1 0 0,-4 4 0,7-5 0,0 1 0,0 0 0,1 0 0,-1 0 0,0 0 0,1 0 0,-1 0 0,1 0 0,0 0 0,-1 1 0,1-1 0,0 0 0,0 1 0,1-1 0,-1 1 0,1-1 0,-1 1 0,1-1 0,0 1 0,0 4 0,0-2 0,0 1 0,1 0 0,0-1 0,0 1 0,0 0 0,1-1 0,0 1 0,0-1 0,0 0 0,4 6 0,0-1 0,1 0 0,0-1 0,1 0 0,8 8 0,-15-16 0,0 0 0,0 0 0,-1 0 0,1-1 0,0 1 0,0 0 0,0 0 0,0-1 0,0 1 0,0-1 0,1 1 0,-1-1 0,0 1 0,0-1 0,0 0 0,0 0 0,1 1 0,-1-1 0,0 0 0,0 0 0,0 0 0,1 0 0,-1-1 0,0 1 0,2 0 0,-1-1 0,0-1 0,0 1 0,0 0 0,0 0 0,0-1 0,0 1 0,0-1 0,-1 0 0,1 0 0,0 1 0,-1-1 0,2-2 0,2-6 0,1 0 0,-1 1 0,-1-2 0,6-15 0,-6 11 0,-1 1 0,0-1 0,-1 1 0,0-30 0,11 66 0,-8-11 0,1 0 0,0 0 0,0 0 0,2-1 0,-1 0 0,1-1 0,17 16 0,-22-22 0,0-1 0,0 1 0,0-1 0,0 0 0,1 0 0,-1-1 0,0 1 0,1-1 0,0 1 0,-1-1 0,1 0 0,0 0 0,-1-1 0,1 1 0,0-1 0,0 0 0,0 0 0,0 0 0,-1-1 0,1 1 0,0-1 0,0 0 0,-1 0 0,1 0 0,0 0 0,-1-1 0,0 0 0,1 1 0,3-4 0,3-2 0,0-1 0,0-1 0,-1 0 0,0 0 0,0-1 0,-1 0 0,0 0 0,-1-1 0,0 0 0,-1 0 0,0-1 0,6-18 0,2-11 0,-2-1 0,9-55 0,-6 4 0,-4 0 0,-5 0 0,-3-1 0,-5 1 0,-18-130 0,20 219 0,-3-14 0,1 15 0,-2 10 0,-1 22 0,0 0 0,-1 59 0,4-41 0,-1 50 0,5 0 0,4 0 0,32 168 0,-37-261 0,21 90 0,-19-84 0,1 0 0,1 0 0,-1 0 0,1 0 0,1-1 0,10 14 0,-13-19 0,1 0 0,0 0 0,0 0 0,0-1 0,0 0 0,0 1 0,1-2 0,-1 1 0,1 0 0,0-1 0,0 0 0,0 0 0,0-1 0,0 1 0,0-1 0,1 0 0,-1 0 0,8-1 0,-5 0 0,-1 0 0,0-1 0,0 0 0,0-1 0,0 0 0,0 0 0,0 0 0,0-1 0,-1 0 0,1 0 0,-1-1 0,0 1 0,8-7 0,-6 4 0,-1 0 0,0-1 0,0 0 0,0 0 0,-1 0 0,7-11 0,-10 14 0,-1 0 0,0-1 0,0 1 0,0 0 0,-1-1 0,0 1 0,1-1 0,-2 0 0,1 1 0,0-1 0,-1 0 0,0 0 0,0 1 0,-1-1 0,0-5 0,1 7 0,-1 1 0,1-1 0,-1 1 0,0-1 0,0 1 0,0-1 0,0 1 0,0-1 0,0 1 0,-1 0 0,1 0 0,-1-1 0,1 1 0,-1 0 0,-3-3 0,3 4 0,0 1 0,1-1 0,-1 0 0,0 0 0,0 1 0,0-1 0,0 1 0,1 0 0,-1-1 0,0 1 0,0 0 0,0 0 0,0 0 0,0 1 0,0-1 0,1 0 0,-1 1 0,0-1 0,0 1 0,0-1 0,1 1 0,-1 0 0,-2 1 0,-2 1 0,0 0 0,0 1 0,0 0 0,1 0 0,-1 0 0,1 1 0,0 0 0,0 0 0,0 0 0,1 1 0,0 0 0,-6 10 0,8-12 0,0-1 0,1 1 0,-1 0 0,1 0 0,0 0 0,0 0 0,0 0 0,0 0 0,1 0 0,0 0 0,0 1 0,0-1 0,0 0 0,1 0 0,-1 0 0,1 0 0,0 0 0,0 0 0,1 0 0,-1 0 0,1 0 0,3 5 0,0-2 0,0-1 0,1 0 0,-1 0 0,1 0 0,1 0 0,-1-1 0,1 0 0,0-1 0,0 1 0,0-1 0,1-1 0,-1 1 0,1-1 0,0-1 0,0 1 0,0-1 0,9 0 0,5 2 0,0-2 0,0-1 0,0-1 0,0 0 0,27-5 0,-38 3 0,1-1 0,-1 0 0,0 0 0,0-1 0,0 0 0,0-1 0,-1 0 0,1-1 0,11-8 0,-22 13-1,0 0 0,0 0 0,1 1 0,-1-1 0,0 0 0,0 1-1,0-1 1,0 0 0,0 0 0,0 1 0,0-1 0,0 0 0,0 0 0,0 1 0,0-1 0,-1 0 0,1 1 0,0-1-1,0 0 1,-1 1 0,1-1 0,-1 0 0,1 1 0,-1-2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27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16280,'0'0'2218,"10"4"-1587,24 8-201,2-2 0,-1-1 0,1-2 0,40 3 0,284-7 2708,-236-4-348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14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1 878 6016,'0'0'7249,"3"-13"-6784,8-30-86,42-156 2127,-31 140-1549,2 1 0,40-67 0,-37 75-486,-16 27-186,1 2 1,29-40-1,7-3 250,-30 39-228,0 1-1,2 1 1,38-35 0,-54 54-231,0 0-1,1 1 1,0 0-1,0 0 0,0 0 1,0 1-1,0-1 1,12-2-1,-14 4-39,0 1-1,1 0 1,-1 0 0,0 0-1,1 0 1,-1 0 0,0 0-1,1 1 1,-1 0 0,0 0 0,1 0-1,-1 0 1,0 0 0,0 1-1,0-1 1,4 3 0,0 2 23,0-1 0,0 1 0,-1 0 0,0 0 0,0 1 0,0 0 0,-1 0 0,0 0 0,-1 1 0,6 11 0,0 4 128,-1-1-1,9 37 1,-16-53-136,-1 1 0,1-1 0,-2 1 0,1-1-1,-1 1 1,0 0 0,0-1 0,-1 1 0,1 0 0,-2-1 0,1 1 0,-1-1 0,0 0 0,0 1 0,-3 5 0,2-7-3,0 0 0,0-1 0,-1 1 0,1-1 0,-1 0 0,0 0 0,0 0 0,0 0 0,0-1 0,-1 0 0,0 0 0,1 0 0,-1 0-1,0-1 1,0 1 0,-1-2 0,1 1 0,-8 1 1,-1 0 59,0 0 1,0-1 0,-1-1-1,1 0 1,-1-1-1,1-1 1,0 0 0,-1-1-1,1-1 1,0 0 0,0-1-1,0 0 1,-22-11 0,24 10-176,-4-3 371,8-1-3953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377 465 4720,'0'0'6946,"1"-7"-6624,0-4-67,-1 0-1,-1-17 1,1 24-90,-1-1-1,0 1 1,0-1-1,0 1 0,0-1 1,-1 1-1,0 0 1,0 0-1,0 0 0,-5-7 1,3 6 34,-1 0 0,1 1 0,-1 0 0,0 0 0,-1 0 0,1 1 0,0 0 0,-1 0 0,-11-5 0,-2 2 637,-37-8-1,50 13-704,1 1-1,-1-1 1,0 1-1,0 0 1,0 1 0,0 0-1,0 0 1,0 0-1,1 1 1,-1-1 0,1 1-1,-1 1 1,1-1-1,0 1 1,-1 0-1,-4 4 1,8-6-86,0 1-1,-1-1 0,1 1 1,0 0-1,0 0 1,0 0-1,1 0 1,-1 0-1,0 1 1,1-1-1,-1 1 1,1-1-1,0 1 1,0-1-1,0 1 1,-1 5-1,1-5 12,1 1 0,0 0 0,0 0 0,0 0 0,0-1 0,1 1 0,0 0 0,0 0 0,0-1 1,0 1-1,2 4 0,0-2 16,0 0 1,0 0 0,1 0-1,0 0 1,0-1 0,0 0 0,1 1-1,-1-2 1,1 1 0,1 0-1,-1-1 1,1 0 0,7 4 0,-4-4 1,1 0 1,-1 0 0,1-1 0,0-1-1,15 3 1,-20-5-37,0 1 0,0-1-1,0 0 1,0 0 0,0-1-1,0 1 1,0-1 0,0 0-1,-1-1 1,1 1 0,0-1-1,-1 0 1,7-3 0,-3 0 23,0-1 1,0 0 0,-1-1 0,1 0-1,-1 0 1,-1 0 0,0-1-1,0 0 1,0 0 0,-1 0 0,5-12-1,-5 9 11,0-1-1,-1 0 1,-1 0-1,0 0 1,-1 0-1,0 0 1,-1-1-1,0-20 1,-1 23-9,0 0 0,-1-1 0,-1 1 0,0 0 0,0 0 0,-1 0 0,0 0 0,-7-14 1,3 10 51,-1-1 1,-1 1 0,-18-23 0,21 31-60,0 0 0,0 0 1,0 1-1,-1-1 0,0 1 1,0 1-1,0-1 0,0 1 1,-13-4-1,7 3 6,0 0-1,0 1 1,0 1-1,0 0 1,-1 1-1,1 1 0,-1 0 1,0 1-1,-24 2 1,10 1 4,16-2-40,0 1 0,1 0 1,-1 0-1,1 1 0,-14 5 1,25-8-32,0 0 1,0 0 0,0 0-1,0 0 1,0 0-1,0 0 1,-1 0-1,1 0 1,0 0-1,0 0 1,0 0 0,0 0-1,0 0 1,0 0-1,0 0 1,0 0-1,0 0 1,0 0 0,-1 0-1,1 0 1,0 1-1,0-1 1,0 0-1,0 0 1,0 0-1,0 0 1,0 0 0,0 0-1,0 0 1,0 0-1,0 0 1,0 0-1,0 0 1,0 0 0,0 0-1,0 1 1,0-1-1,0 0 1,0 0-1,0 0 1,0 0-1,0 0 1,0 0 0,0 0-1,0 0 1,0 0-1,0 0 1,0 1-1,0-1 1,0 0 0,0 0-1,0 0 1,0 0-1,0 0 1,7 2-175,12-1-105,4-2-3293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2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18567,'0'0'2824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2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13768,'0'0'4655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70 8936,'0'0'10442,"-6"-10"-10110,-21-31 0,27 40-286,-1 0 0,0-1 0,0 1 0,0 0 0,0 0 0,0 0 0,0 0-1,-1 0 1,1 0 0,0 1 0,0-1 0,-1 0 0,1 0 0,0 1 0,-1-1 0,1 1 0,-1 0 0,1-1 0,-1 1 0,1 0-1,-1 0 1,1 0 0,-1-1 0,1 2 0,-1-1 0,1 0 0,-2 0 0,-11 0 491,10-1-437,0 1 1,0-1 0,1 1 0,-1 0 0,0 0-1,0 0 1,1 0 0,-1 1 0,0-1 0,0 1-1,1 0 1,-1 0 0,1 1 0,-1-1 0,1 1-1,-1 0 1,-3 3 0,-5 2 128,1 1-1,0 1 1,-15 15 0,20-18-167,-5 4 67,1 0 0,0 0 1,0 2-1,1-1 0,1 1 0,0 0 1,-12 25-1,14-22 13,1 0-1,0 1 1,1-1 0,0 1 0,1-1 0,1 1-1,1 0 1,0 0 0,1 0 0,1 0-1,5 29 1,-5-37-74,1-1 0,1 1 0,-1-1 1,1 0-1,1 0 0,-1 0 0,1 0 0,0-1 0,1 1 0,-1-1 0,1 0 0,1-1 0,-1 1 0,12 8 0,-6-3 47,1-2-1,0 1 1,0-1-1,1-1 0,0 0 1,1-1-1,-1-1 1,1 0-1,20 6 0,-21-10-14,0 0 0,0-1 0,0 0 0,0-1 0,0-1 0,0 0 0,0-1 0,0 0 0,-1 0 0,1-2 0,-1 0 0,24-10 0,-23 8-6,0-1 1,0-1-1,0 0 1,-1 0-1,-1-1 1,1-1-1,-1 0 1,-1 0-1,0-1 1,-1-1-1,11-14 1,-12 12-42,0-1 0,-1 0 0,-1 0 0,0-1-1,-1 1 1,0-1 0,3-28 0,-6 31-21,-1 0-1,-1 1 1,0-1-1,-1 1 0,0-1 1,-1 1-1,0-1 1,-1 1-1,0 0 1,-8-18-1,6 21-31,0 0 0,-1 1 0,0 0 0,0 0 0,0 0 0,-1 1 0,-1 0 0,1 0 0,-1 1 0,0 0 0,0 0 0,-1 1 0,0 0 0,0 0 0,0 1 0,0 0 0,-1 1 0,0 0 0,1 1 0,-1 0 0,0 0 0,-19 0 0,14 1 0,-1 1 0,1 1 0,-1 1 0,1 0 0,0 1 0,0 0 0,0 1 0,0 1 0,1 1 0,-20 9 0,20-4 1001,14-11-1089,0 0 1,0 0-1,-1 0 0,1 0 0,0 0 0,0 0 0,0 1 1,-1-1-1,1 0 0,0 0 0,0 0 0,0 0 0,0 0 1,0 1-1,-1-1 0,1 0 0,0 0 0,0 0 0,0 1 1,0-1-1,0 0 0,0 0 0,0 0 0,0 0 0,0 1 1,0-1-1,0 0 0,0 0 0,0 1 0,0-1 0,0 0 1,0 0-1,0 0 0,0 1 0,0-1 0,0 0 0,0 0 1,0 0-1,0 1 0,0-1 0,0 0 0,1 0 0,-1 0 1,0 0-1,0 1 0,0-1 0,0 0 0,0 0 0,1 0 1,-1 0-1,0 0 0,0 0 0,0 1 0,0-1 0,1 0 1,-1 0-1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10152,'0'0'9926,"2"11"-9442,50 274 1860,-36-158-778,-1 141 0,-9-69 2603,-6-198-4158,0 0 0,0 0 0,0 0-1,0 0 1,1 0 0,-1 0 0,0 0 0,1 0 0,-1 0-1,1 0 1,-1-1 0,1 1 0,-1 0 0,1 0 0,0 0-1,-1-1 1,1 1 0,0 0 0,0-1 0,0 1 0,-1-1-1,1 1 1,0-1 0,0 1 0,0-1 0,0 0 0,0 1-1,0-1 1,1 1 0,27 2-4337,-28-3 4003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15072,'0'0'3961,"8"10"-3457,1 0-316,-1 1 0,-1 0 0,0 0 0,0 0 0,-1 1 0,0 0 0,4 14 0,4 43 913,-12-52-331,1 0 0,1 0 0,10 27 0,-14-43-724,0-1 1,0 1-1,0-1 1,0 1-1,1-1 1,-1 1-1,0-1 1,0 1-1,1-1 0,-1 1 1,0-1-1,1 1 1,-1-1-1,1 0 1,-1 1-1,0-1 1,1 1-1,-1-1 0,1 0 1,-1 0-1,1 1 1,-1-1-1,1 0 1,-1 0-1,1 1 1,-1-1-1,1 0 1,0 0-1,0 0 6,0-1-1,0 1 1,0 0-1,-1-1 1,1 1-1,0-1 1,-1 1 0,1-1-1,0 0 1,-1 1-1,1-1 1,0 0 0,-1 1-1,1-1 1,0-1-1,15-33-2449,-15 32 1076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388 986 9536,'0'0'7753,"-2"-12"-7125,-28-339 3242,8 52-1272,16 255-2185,-9-102 1206,14 134-1318,-1 0 0,-4-16 1,3 17 79,1 1 1,1 0 0,-2-14-1,3 23-348,0 0 0,0 0 1,0 0-1,1 0 0,-1 0 0,0 0 0,0 0 1,0 0-1,1 0 0,-1 0 0,1 0 0,-1 1 0,0-1 1,1 0-1,0 0 0,-1 0 0,1 1 0,-1-1 0,1 0 1,0 1-1,-1-1 0,1 0 0,0 1 0,0-1 1,1 0-1,0 0 11,0 1 1,1-1 0,-1 0-1,1 1 1,-1-1 0,1 1-1,-1 0 1,1 0-1,3 0 1,2 1 4,0 0 0,0 1 0,0-1 0,0 2 0,11 4 0,2 2-2,-1 2 1,-1 0-1,0 1 0,0 1 1,-2 1-1,1 0 1,-2 1-1,0 1 1,-1 1-1,0 0 0,-1 1 1,-1 0-1,20 39 1,-31-53-40,-1 0 1,1 1 0,-1-1-1,0 0 1,0 1-1,0-1 1,0 1 0,-1-1-1,1 1 1,-1-1-1,-1 1 1,1 0 0,-1-1-1,1 1 1,-1-1-1,-1 0 1,1 1 0,0-1-1,-1 0 1,0 0-1,0 0 1,-3 4 0,1-2 0,0-1 1,0 0-1,0 0 0,-1-1 1,0 1-1,0-1 1,0 0-1,0 0 1,-1-1-1,1 0 1,-1 0-1,0 0 1,0 0-1,0-1 1,-7 2-1,-332 73 880,332-73-865,0 0 0,0 1-1,0 0 1,1 1 0,0 1-1,0 0 1,0 0-1,1 2 1,-17 15 0,21-18-14,1 0 1,0 1 0,0 0-1,1 0 1,0 1 0,0 0-1,0-1 1,1 2-1,1-1 1,-1 0 0,1 1-1,1 0 1,-1-1 0,1 1-1,-1 15 1,3-1-11,0 0 0,1 1 0,7 30 0,-6-42 0,1-1 0,0 0 0,1 0 0,0 0 0,1-1 0,0 1 0,1-1 0,12 16 0,-13-19 0,0 0 0,1-1 0,0 0 0,0 0 0,12 9 0,-15-14 0,0 1 0,0-1 0,0 1 0,1-1 0,-1 0 0,0 0 0,1 0 0,-1-1 0,1 1 0,-1-1 0,1 0 0,0 0 0,-1 0 0,1 0 0,-1 0 0,7-3 0,4 0 0,-1-2 0,0 0 0,1 0 0,-2-1 0,1-1 0,-1 0 0,0-1 0,14-12 0,11-12 0,35-39 0,-34 31 0,-36 38 0,0 0 0,1 0 0,-1 0 0,0 0 0,1 1 0,-1-1 0,1 0 0,0 1 0,-1 0 0,1 0 0,0 0 0,0 0 0,0 0 0,0 0 0,0 1 0,0-1 0,0 1 0,0 0 0,0 0 0,0 0 0,0 0 0,3 1 0,-2 1 0,0-1 0,1 1 0,-1-1 0,-1 1 0,1 1 0,0-1 0,0 0 0,-1 1 0,0 0 0,1 0 0,-1 0 0,0 0 0,0 0 0,4 7 0,27 41 0,30 41 0,-62-90 77,-1 0 1,1 0-1,0 1 0,0-1 0,1-1 1,-1 1-1,0 0 0,1 0 0,-1-1 1,4 2-1,-5-3-445,0 1 0,1-1 0,-1 1 0,1-1 0,-1 0 0,1 0 0,-1 0 0,0 0 0,1 0 0,-1 0 0,1 0-1,1-1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9536,'0'0'8449,"1"15"-7817,16 182 1821,11 39 1758,-28-209-2966,0-26-840,0-21 734,0-55-360,2 0 1,17-97-1,4 67-163,-19 90-468,1 0 1,1 0-1,0 1 1,1 0 0,8-14-1,-14 27-140,-1 0-1,1 0 1,0-1-1,0 1 1,0 0 0,0 0-1,0 0 1,0 0-1,0 0 1,1 0 0,-1 1-1,0-1 1,0 0-1,1 0 1,-1 1 0,1-1-1,-1 1 1,0-1-1,1 1 1,-1 0 0,1 0-1,-1-1 1,3 1 0,-2 1 15,1-1 1,0 1 0,-1 0-1,1 0 1,0 0 0,-1 0-1,1 0 1,-1 0 0,0 1 0,1-1-1,2 4 1,5 4 70,-1 0 1,0 1-1,15 22 0,-1 0-94,-2 1 0,-2 1 0,-1 0 0,-2 2 0,-1 0 0,13 49 0,11 54 0,-38-125 0,-16-56 0,14 29-3973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2:35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15880,'0'0'4271,"-3"11"-3241,-80 367 6469,81-370-7283,2 0 0,-1 1 0,1-1 0,1 0 0,-1 1 0,1-1 0,1 0-1,-1 0 1,5 12 0,8 15-3656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3:01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35 11008,'0'0'9378,"-11"-6"-9165,-32-19-1,42 24-189,0 1-1,0 0 0,0-1 1,-1 1-1,1 0 0,0-1 1,0 1-1,0 0 1,-1 0-1,1 0 0,0 0 1,0 0-1,0 0 0,-1 0 1,1 1-1,0-1 0,0 0 1,0 1-1,0-1 0,-1 1 1,1-1-1,0 1 0,0-1 1,0 1-1,0 0 0,0 0 1,0-1-1,0 1 0,1 0 1,-1 0-1,0 0 1,-1 2-1,-2 2 144,-3 2-31,0 0 0,1 0 0,0 1 0,1 0 0,0 0 0,0 1 0,1 0 0,0-1 0,-3 11 0,-4 14 252,-7 39 0,16-61-303,-3 10 108,0 1 0,2 0 0,-1 31 0,4-48-123,0 1-1,0 0 1,1-1 0,0 0 0,0 1 0,0-1 0,1 1 0,-1-1 0,1 0 0,1 0 0,-1 0-1,1 0 1,0 0 0,0-1 0,0 1 0,0-1 0,1 0 0,0 0 0,5 4 0,-8-7-36,1 0 0,0 0 0,-1-1 0,1 1 0,0-1 0,0 1 0,-1-1 0,1 0 1,0 0-1,0 0 0,0 0 0,0 0 0,-1 0 0,1 0 0,0 0 0,0-1 0,-1 1 1,1-1-1,0 0 0,0 1 0,-1-1 0,1 0 0,1-1 0,38-25 443,-40 26-456,18-15 227,-1 0 0,-1-2 0,0 0 0,-1-1 0,-1-1 0,-1-1 0,-1 0 0,16-34 0,-28 54-187,-1 0 0,1 0 0,-1-1 0,0 1-1,1 0 1,-1 0 0,0 0 0,0-1 0,0 1 0,0 0 0,0 0 0,0-3 0,-2 5 382,1 10-438,1-9 1,0 22 73,1 0 1,6 45-1,-5-61-52,0 0 1,1-1-1,0 1 0,0-1 1,0 1-1,1-1 0,0 0 1,0 0-1,1-1 1,0 1-1,0-1 0,9 8 1,-11-11-7,0 0 0,0 0 0,1 0 0,-1 0 1,1-1-1,-1 0 0,1 0 0,0 0 0,0 0 0,0 0 0,0-1 1,0 1-1,0-1 0,0 0 0,1-1 0,-1 1 0,0-1 1,1 0-1,-1 0 0,0 0 0,0 0 0,1-1 0,-1 0 1,0 0-1,0 0 0,0 0 0,0-1 0,0 1 0,0-1 1,0 0-1,0 0 0,6-5 0,-1 0 24,0 0 0,0-1 0,-1 0 0,0 0 0,0-1 0,-1 0 0,0 0 0,-1-1 0,0 1 0,0-2 0,-1 1 0,0 0 0,-1-1 0,-1 0 0,4-13 0,-4 10-44,0-1 0,-1 1 0,-1 0 0,0-1 0,-1 1 0,-1-1 0,0 1 0,0-1 0,-2 1 0,0 0 0,-1 0 0,0 0 0,-1 0 0,-13-25 0,1 16 0,16 23 0,1 1 0,0-1 0,-1 0 0,1 0 0,0 0 0,-1 0 0,1 0 0,0 0 0,0 1 0,-1-1 0,1 0 0,0 0 0,0 0 0,-1 1 0,1-1 0,0 0 0,0 0 0,-1 1 0,1-1 0,0 0 0,0 0 0,0 1 0,0-1 0,0 0 0,-1 1 0,1-1 0,0 0 0,0 1 0,0-1 0,0 0 0,0 1 0,0-1 0,0 0 0,0 1 0,0-1 0,0 0 0,0 1 0,-3 16 0,4 6 867,1-12-5746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3:03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30 9848,'0'0'12783,"0"14"-12511,0 242 1043,1-125-719,-3 133 404,2-252-950,-1 12 300,-1 0-1,-1 0 0,-12 43 1,13-60-202,-1 4 326,3-11-461,0 0 0,-1 0 0,1 0-1,0 0 1,0 0 0,-1 0-1,1 0 1,0 0 0,0 0-1,-1 0 1,1 0 0,0 0-1,0 0 1,-1 0 0,1-1-1,0 1 1,0 0 0,0 0-1,-1 0 1,1 0 0,0 0-1,0 0 1,0-1 0,-1 1 0,1 0-1,0 0 1,0 0 0,0-1-1,0 1 1,0 0 0,-1 0-1,1 0 1,0-1 0,0 1-1,0 0 1,0 0 0,0-1-1,0 1 1,0 0 0,0 0-1,0-1 1,0 1 0,0 0-1,0-1 1,-2-4 49,0 0 0,1-1 0,0 1 0,0-1 1,0 1-1,1-1 0,0-8 0,-1-3 21,-2-22 43,-10-209 568,12 177-356,12-105 0,-2 61-66,-5 42 1,2 7 257,-6 67-507,1-1 0,0 0 0,0 0 1,0 1-1,0-1 0,0 0 0,-1 1 0,1-1 1,0 1-1,0-1 0,0 1 0,-1-1 0,1 1 1,0-1-1,-1 1 0,2 1 0,7 13 57,1 1-1,11 27 0,-7-13-23,20 37 71,38 81 196,-62-123-311,-4-10-12,-1 0 1,2-1-1,0 0 1,1 0-1,0-1 1,17 21-1,-25-34 0,0 0 0,0 0 0,0 0 0,1 0 0,-1 1 0,0-1 0,0 0 0,0 0 0,1 0 0,-1 0 0,0 0 0,0 0 0,0 0 0,1 0 0,-1 0 0,0 0 0,0 0 0,0 0 0,1-1 0,-1 1 0,0 0 0,0 0 0,0 0 0,0 0 0,1 0 0,-1 0 0,0 0 0,0 0 0,0-1 0,0 1 0,1 0 0,-1 0 0,0 0 0,0 0 0,0 0 0,0-1 0,0 1 0,0 0 0,0 0 0,0 0 0,1-1 0,-1 1 0,0 0 0,7-17 0,3-20 0,-3-15 0,1-64 0,-6 71 0,1 0 0,15-71 0,-18 115 0,1-1 0,-1 1 0,0 0 0,1-1 0,-1 1 0,1 0 0,-1-1 0,1 1 0,0 0 0,0 0 0,-1 0 0,1 0 0,0-1 0,0 1 0,2-1 0,-2 1 0,-1 1 0,1 0 0,-1 0 0,1 0 0,0 0 0,-1 0 0,1 0 0,-1 0 0,1 0 0,0 0 0,-1 0 0,1 0 0,0 0 0,-1 0 0,1 0 0,-1 0 0,1 1 0,0-1 0,-1 0 0,1 0 0,-1 1 0,1-1 0,-1 0 0,1 1 0,4 4 0,0 0 0,0 0 0,-1 0 0,0 0 0,4 7 0,-2-3 0,9 13 0,-2 0 0,-1 1 0,17 41 0,19 80 0,-20-55 0,74 190 0,-88-247 0,23 39 0,-35-69 221,2 6 465,-4-8-783,0 0 0,0 0 1,0 1-1,0-1 0,0 0 0,0 0 0,0 0 0,0 0 1,0 1-1,0-1 0,0 0 0,0 0 0,0 0 0,0 0 1,0 1-1,0-1 0,0 0 0,0 0 0,0 0 0,-1 0 1,1 0-1,0 0 0,0 1 0,0-1 0,0 0 0,0 0 1,0 0-1,-1 0 0,1 0 0,0 0 0,0 0 0,0 0 1,0 0-1,0 1 0,-1-1 0,1 0 0,0 0 0,0 0 1,0 0-1,0 0 0,-1 0 0,1 0 0,0 0 0,0 0 1,0 0-1,0 0 0,-1 0 0,1 0 0,0-1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 5720,'0'0'6706,"4"-7"-6259,1-3-280,-3 4-23,1 1 0,0-1 0,0 1 0,6-7 0,-5 8 171,0 0 0,0 0 0,0 0 0,1 1 1,-1-1-1,1 1 0,0 0 0,0 0 0,8-3 0,-12 6-233,0-1 0,0 1 0,0 0 0,0-1 0,0 1 0,0 0 0,0 0 0,0-1 0,0 1-1,0 0 1,1 0 0,-1 0 0,0 1 0,0-1 0,2 0 0,-3 1-47,1-1-1,-1 0 1,1 1 0,-1-1-1,1 0 1,-1 1 0,0-1 0,1 0-1,-1 1 1,1-1 0,-1 1-1,0-1 1,1 1 0,-1-1 0,0 1-1,0-1 1,1 1 0,-1-1-1,0 1 1,0 0 0,0-1 0,0 1-1,0-1 1,0 1 0,0-1-1,0 1 1,0 0 0,0-1 0,0 1-1,0 0 1,-2 77 956,0-60-881,0 2 283,1 34 1,2-48-330,-1 0 1,1-1-1,0 1 0,0 0 1,1-1-1,0 1 1,0-1-1,0 0 0,1 0 1,4 8-1,-3-7-12,-1-1 32,1 0 0,-1 0 0,1-1 0,7 7 0,-9-10-58,-1 0 0,1 1 0,0-1 0,0-1 0,0 1 0,-1 0 0,1 0 0,0-1 0,0 1 0,0-1 0,0 1 0,0-1 0,0 0 0,0 0 0,0 0 0,0 0 0,4-1 0,0 0 35,0-1 1,0 1-1,-1-1 1,1-1-1,0 1 1,-1-1-1,1 0 1,-1-1-1,0 1 1,9-9-1,-2 0 128,0 0 1,17-23-1,-23 27-114,-1 0 0,0 0 0,-1 0 0,0-1 0,0 1 1,0-1-1,-1 0 0,-1 0 0,0 0 0,0 0 0,0-1 0,-1 1 0,-1 0 0,0-1 1,0 1-1,0-1 0,-3-9 0,-3-43 337,6 61-397,0 0 1,0 0-1,0 0 1,0 0-1,0 0 0,0 1 1,0-1-1,0 0 1,1 0-1,-1 0 1,0 0-1,0 0 0,1 1 1,-1-1-1,1 0 1,-1 0-1,1 1 0,-1-1 1,1 0-1,-1 1 1,1-1-1,0 0 1,-1 1-1,1-1 0,0 1 1,-1-1-1,1 1 1,0-1-1,0 1 1,0 0-1,-1-1 0,1 1 1,0 0-1,0 0 1,0-1-1,0 1 0,0 0 1,0 0-1,1 0 1,5 0 19,-1 1 1,1-1 0,-1 1-1,9 2 1,-7-1 6,-2-1-19,1 0 9,0 0-1,0 1 0,0 0 1,0 0-1,-1 0 0,1 1 1,-1 0-1,7 5 1,-10-7-16,-1 0 1,1 0 0,-1 0 0,1 0 0,0 0 0,2 1 0,16 5 231,-21-6-248,0-1 0,0 0 0,0 0 0,0 0 0,0 0-1,1 0 1,-1 0 0,0 0 0,0 0 0,0 0 0,0 0 0,0 0 0,0 0 0,0 0-1,0 0 1,0 1 0,1-1 0,-1 0 0,0 0 0,0 0 0,0 0 0,0 0 0,0 0-1,0 0 1,0 0 0,1 0 0,-1 0 0,0 0 0,0 0 0,0-1 0,0 1 0,0 0-1,0 0 1,0 0 0,0 0 0,0 0 0,1 0 0,-1 0 0,0 0 0,0 0 0,0 0-1,0 0 1,0 0 0,0 0 0,0-1 0,0-5 273,-3-7-4084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3:0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9848,'0'0'9169,"2"12"-8861,0 5-200,11 68 652,37 193 1368,-37-208-992,-12-66-325,1-7-294,-1-17-105,0-32-204,-2-15 66,3-79 315,-1 120-420,3-1 0,0 0 0,11-37 1,-14 60-143,1 0 1,0-1 0,0 1 0,0 0 0,0 0 0,1 0 0,0 1 0,0-1-1,0 1 1,0-1 0,0 1 0,1 0 0,-1 0 0,1 0 0,0 1 0,0-1 0,7-3-1,-5 4 3,0 0 0,0 0 0,1 0 0,-1 1-1,0 0 1,0 0 0,1 1 0,-1-1 0,1 1-1,-1 1 1,0-1 0,10 3 0,-7-1 28,-1 1 0,-1 0 1,1 0-1,0 1 1,-1 0-1,1 0 0,-1 1 1,-1 0-1,14 12 0,-8-5 108,0 0-1,-1 2 1,18 26-1,-15-15 31,-1 1-1,-1 0 1,-1 1-1,-1 0 1,-1 1-1,-2 0 1,-1 0-1,-1 0 1,-1 1-1,-1 38 1,-1-57-140,-1-1 846,-6-17-396,0-2-525,2 0 0,0 0 0,-4-19 1,5 5-4443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3:06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6 9944,'0'0'9761,"-11"9"-9236,-31 28-4,39-34-413,0 0 0,0 0-1,1 0 1,-1 1 0,1-1 0,0 1-1,0-1 1,0 1 0,0 0-1,1 0 1,-1-1 0,1 1-1,0 1 1,0-1 0,1 0-1,-1 0 1,1 0 0,0 0 0,0 0-1,0 0 1,1 0 0,0 1-1,-1-1 1,1 0 0,1 0-1,-1 0 1,0-1 0,1 1-1,0 0 1,0 0 0,0-1 0,0 1-1,1-1 1,3 5 0,-2-5-24,0 0 1,-1 0 0,1-1-1,0 1 1,0-1 0,1 0 0,-1 0-1,0 0 1,1-1 0,-1 1-1,1-1 1,-1 0 0,1 0 0,0-1-1,-1 0 1,1 1 0,0-1-1,0-1 1,-1 1 0,1-1 0,0 0-1,-1 0 1,1 0 0,-1-1-1,1 1 1,-1-1 0,8-4 0,-7 2-3,1 1 1,-1-1 0,0 0 0,1 0 0,-2 0-1,1-1 1,0 0 0,-1 0 0,0 0 0,0 0-1,-1-1 1,1 0 0,-1 1 0,-1-1 0,1 0-1,-1-1 1,0 1 0,0 0 0,1-11-1,-2 13-39,-1 1-1,0 0 0,-1 0 1,1 0-1,0 0 0,-1-1 0,0 1 1,0 0-1,0 0 0,0 0 1,0 1-1,-1-1 0,1 0 0,-1 0 1,1 1-1,-1-1 0,0 1 0,0-1 1,-1 1-1,1 0 0,0 0 1,-1 0-1,1 0 0,-1 0 0,0 0 1,-4-2-1,1 2 29,1 0 0,0 0-1,0 0 1,-1 1 0,1-1 0,-1 1 0,1 0 0,-1 1-1,1 0 1,-1-1 0,1 2 0,-1-1 0,1 1 0,-8 1-1,-4 3 118,7-3 43,0 1 0,0 0-1,-14 7 1,21-8-188,1-1-1,-1 0 1,1 1-1,0 0 1,0-1 0,0 1-1,0 0 1,0 0-1,0 0 1,1 0 0,-1 1-1,0-1 1,1 0-1,0 1 1,0-1 0,0 1-1,0-1 1,-1 4-1,0 1-162,0 4-20,1-5-3704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4:59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0 172 7936,'0'0'15062,"10"-8"-14599,67-43 634,-65 44-780,0 1 1,0 0-1,1 1 1,0 0 0,24-5-1,-35 9-279,2 0 137,1 0 0,0 1-1,0-1 1,-1 1 0,1 0-1,0 0 1,9 1 0,-12 0-121,-1 0 0,1 0 0,0 0-1,0 0 1,0 1 0,-1-1 0,1 1 0,-1-1 0,1 1 0,-1-1 0,1 1 0,-1 0 0,0-1 0,0 1 0,0 0 0,0 0-1,0 0 1,0 0 0,-1 0 0,2 3 0,0 5 91,0 1-1,0-1 1,-1 1 0,0 19-1,1 3 85,-1 129 817,-2-27-37,2-124-954,1 1 1,-1-1-1,2 1 1,-1-1-1,2 0 1,-1 0-1,2 0 1,-1-1-1,2 1 1,-1-1-1,1-1 1,13 17-1,-17-24-55,-1-1 0,1 0 0,0 0 0,0 0 0,0 0 0,0 0 0,0 0 0,0 0 0,1 0 0,-1-1 0,0 1 0,0-1 0,0 0 0,1 0 0,-1 0 0,0 0 0,0 0 0,0 0 0,1 0 0,-1-1 0,0 1 0,0-1 0,0 1 0,3-2 0,5-2 0,0 0 0,-1 0 0,17-11 0,-17 9 0,0-1 0,-1 0 0,0 0 0,0-1 0,-1 0 0,0 0 0,0-1 0,-1 0 0,0 0 0,-1-1 0,7-15 0,-5 6 0,0 1 0,-1-2 0,-1 1 0,-1 0 0,2-29 0,-5-81 0,-1 25 0,0 97 0,1 0 0,0 1 0,0-1 0,1 1 0,0 0 0,0-1 0,0 1 0,1 0 0,0 0 0,0 1 0,1-1 0,-1 0 0,1 1 0,1 0 0,-1 0 0,1 0 0,-1 1 0,9-6 0,-6 5 0,1 0 0,0 0 0,0 1 0,0 0 0,0 0 0,1 1 0,0 0 0,0 1 0,-1 0 0,1 0 0,0 1 0,16 0 0,-12 1 0,-1 1 0,1 1 0,0 0 0,-1 0 0,0 2 0,1-1 0,-1 2 0,22 10 0,-28-12 0,-2-1 0,-1-1 0,0 1 0,0 0 0,0 0 0,0 0 0,5 5 0,-9-2 852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0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11448,'0'0'16879,"-6"12"-16460,-19 44-19,23-48-299,-1-1 0,1 1-1,1 0 1,-1 0 0,1 0 0,1 0 0,0 0 0,1 13 0,-1 2 167,0 35 544,3-1 1,14 85-1,-17-139-812,4 16 0,-2-14 0,-1-11 0,-1 1-3983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4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9848,'0'0'12114,"11"-1"-11706,0 0-289,59-11 561,-48 8-458,0 2 1,0 1 0,0 0-1,0 2 1,0 0 0,24 6-1,31 0 237,-76-6-450,204 6 1348,-160-8-643,0-2 0,70-13 0,-87 9-57,34-14 0,-51 14-389,-11 6-249,1 1 1,0-1-1,0 0 0,0 1 0,0-1 1,0 1-1,0-1 0,0 1 1,0-1-1,0 1 0,0 0 1,0-1-1,1 1 0,-1 0 1,0 0-1,2 0 0,-2 9-839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4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10848,'0'0'10265,"16"3"-9772,-5-1-388,7 1 74,0 0-1,0-2 1,0 0-1,21-1 0,237-12 3078,-217 8-2500,-18 2 7,0-2 0,54-11 0,-94 15-742,0-1 0,0 1-1,0 0 1,0-1-1,0 1 1,0 0 0,0-1-1,0 1 1,0-1-1,0 0 1,-1 1-1,1-1 1,0 0 0,0 1-1,0-2 1,3-4-3821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7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9536,'0'0'10747,"2"10"-10437,30 174 1494,12 236 0,-42-109 339,-4-197 1444,-10-226-2252,12 76-1176,2 0 0,1 1 1,1 0-1,13-46 0,-13 65-101,1 1 0,1 0 1,0 0-1,1 1 0,1 0 0,0 0 0,1 1 0,0 0 0,1 0 0,1 1 0,23-21 0,-31 31-58,0-1 0,0 1 0,1 0 0,-1 0 0,1 1 0,0-1 0,-1 1 0,1-1 0,0 1 0,0 0 0,0 1 0,0-1 0,0 1 0,0-1 0,-1 1 0,1 0 0,0 1 0,0-1 0,0 1 0,0 0 0,0 0 0,0 0 0,0 0 0,-1 0 0,6 4 0,-4-3 0,-1 1 0,1 0 0,-1 0 0,0 0 0,0 0 0,0 1 0,0 0 0,-1 0 0,1 0 0,-1 0 0,0 0 0,0 1 0,-1-1 0,1 1 0,-1 0 0,0 0 0,0-1 0,2 12 0,-4-11 0,1 0 0,-1 0 0,0 0 0,0 0 0,-1 0 0,1 0 0,-1 0 0,0 0 0,-1-1 0,1 1 0,-1 0 0,0 0 0,0-1 0,0 1 0,-1-1 0,0 0 0,0 0 0,0 0 0,0 0 0,0 0 0,-7 5 0,-6 4 0,-1 0 0,0-2 0,-35 19 0,29-18 0,-22 23 0,45-35 0,0 1 0,-1-1 0,1 1 0,0-1 0,-1 1 0,1-1 0,0 1 0,0-1 0,0 1 0,-1-1 0,1 1 0,0-1 0,0 1 0,0 0 0,0-1 0,0 1 0,0-1 0,0 1 0,0-1 0,0 1 0,0 0 0,1-1 0,-1 1 0,0-1 0,0 1 0,0-1 0,1 1 0,-1-1 0,0 1 0,1-1 0,-1 1 0,0-1 0,1 1 0,-1-1 0,0 0 0,1 1 0,-1-1 0,1 0 0,-1 1 0,1-1 0,23 21 0,-21-18 0,4 3 0,25 20 0,0-1 0,43 25 0,-66-44 0,-1 0 0,1 0 0,8 10 0,19 13 0,-36-28-3,0-1 0,1 0 1,-1 1-1,1-1 0,-1 0 0,0 0 0,1 1 0,-1-1 1,1 0-1,-1 0 0,1 0 0,-1 0 0,1 1 1,-1-1-1,1 0 0,-1 0 0,1 0 0,-1 0 0,1 0 1,-1 0-1,0 0 0,1 0 0,-1 0 0,1-1 0,-1 1 1,1 0-1,-1 0 0,1 0 0,-1 0 0,1-1 1,-1 1-1,0 0 0,1-1 0,-1 1 0,1 0 0,-1-1 1,0 1-1,1 0 0,-1-1 0,1 0 0,8-25-362,-6 13-4037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8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13560,'0'0'4929,"5"10"-4659,-1-3-231,14 30 521,0 1 1,17 59-1,-30-73-13,-2 0-1,-1 0 0,-1 41 1,-1-42 259,-2-15 48,-2-15 85,-3-18-153,4-1-425,0-1 0,2 1 1,1-1-1,4-33 0,-2 48-248,0 0 0,1 0 0,0 1 0,1-1 0,0 1 0,1-1 0,0 1 0,0 1-1,2-1 1,-1 1 0,14-16 0,-2 4 77,-11 13-96,1 0 0,-1 1 0,16-13 0,-20 18-71,0 1 0,0 0 0,1 0 0,-1 1-1,0-1 1,1 1 0,-1 0 0,1 0 0,-1 0 0,1 0 0,0 0 0,-1 1-1,1 0 1,0-1 0,7 2 0,-1 0 30,0 1 1,0 0-1,-1 1 0,1 0 1,0 0-1,-1 1 0,0 1 1,0-1-1,0 1 0,-1 1 1,1 0-1,-1 0 0,0 0 1,-1 1-1,0 0 0,0 1 1,0-1-1,-1 1 0,0 1 1,5 9-1,-4-4 72,-1 0 0,0 0-1,-1 0 1,-1 1 0,0-1 0,3 27-1,0 16 53,6 73 269,-13-40-446,-1-33 0,-9-21 0,10-33 0,-3-13 0,1 1 150,1 0 1,-1 0-1,1 0 1,1 1-1,0-14 0,0 17-628,0-1-1,1 1 1,0 0-1,0 0 1,0 0-1,1 0 1,-1 0-1,1 0 1,0 0-1,5-7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0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 13264,'0'0'3889,"-2"12"-3507,-2 14-175,-11 65 667,13-76-420,1 0 1,1 0-1,0 0 0,3 21 0,-2-32-361,0-1-1,0 0 0,1 0 0,-1 0 0,1 0 0,0 0 1,0 0-1,0 0 0,0 0 0,0-1 0,0 1 0,1-1 1,-1 0-1,1 1 0,0-1 0,0 0 0,0-1 0,0 1 1,0 0-1,0-1 0,0 0 0,6 2 0,-4-1-1,0-1-1,-1 0 1,1 0 0,0-1-1,0 1 1,0-1-1,-1 0 1,1 0 0,0-1-1,0 1 1,0-1-1,-1 0 1,1 0-1,0-1 1,8-3 0,-6 0 11,1 0 0,-1-1-1,0 1 1,0-1 0,0-1 0,-1 1 0,0-1 0,0 0 0,-1-1 0,0 1 0,0-1 0,-1 0 0,4-10 0,-7 14-58,1 0 0,-1 0 0,1 0 0,-1 0 0,-1 0 0,1 0 1,-1-1-1,1 1 0,-1 0 0,0 0 0,-1-1 0,1 1 0,-1 0 0,0 0 0,0 0 0,0 0 0,0 0 0,-1 0 0,1 0 0,-1 0 0,0 0 0,0 1 0,-1-1 1,1 1-1,-1-1 0,0 1 0,0 0 0,0 0 0,-6-4 0,7 5 5,-1 0 1,1 0 0,-1 0-1,0 0 1,0 0 0,0 1-1,0-1 1,0 1 0,0 0-1,-1 0 1,1 0 0,0 0-1,0 1 1,-1-1 0,1 1-1,-1 0 1,1 0 0,0 0-1,-1 0 1,1 1 0,0-1-1,-1 1 1,1 0 0,0 0-1,0 0 1,-1 1-1,1-1 1,-3 2 0,-8 5 187,7-4-106,1-1 0,-1 1 0,1 1 0,-1-1 1,-6 7-1,-4 2 446,16-13-460,5-2-86,17-8-618,-11 5-3000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10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82 126 10344,'0'0'12849,"5"10"-12436,-4-7-371,1 3 51,1-1 1,0 1-1,0-1 1,0 0-1,1 0 1,-1 0-1,1 0 1,0-1-1,1 1 1,-1-1-1,1 0 1,7 4-1,-5-4 117,0 0 1,1-1-1,-1 0 0,1 0 0,0-1 1,0 0-1,0-1 0,16 2 0,-21-3-117,1 1 0,0-1-1,-1 0 1,1-1 0,0 1 0,-1-1-1,1 0 1,-1 0 0,1 0-1,-1 0 1,1 0 0,-1-1-1,1 0 1,-1 1 0,0-1-1,0 0 1,0-1 0,0 1-1,-1 0 1,1-1 0,-1 0-1,4-4 1,2-5 196,-6 10-214,0-1-1,0 1 1,0-1-1,-1 0 1,1 1 0,-1-1-1,0 0 1,0 0-1,0 0 1,0 0 0,0 0-1,-1 0 1,0 0-1,1-4 1,0-11 294,0 15-314,-1 0-1,0 0 1,0 0 0,0 0-1,0 0 1,0 0-1,-1 1 1,1-1-1,-1 0 1,-1-5-1,2 8-52,-3-8 132,-1 0 1,1 0-1,-1 0 1,-1 0-1,-7-10 0,10 15-101,0 1 0,-1 0-1,1 0 1,0 0 0,-1 1 0,1-1-1,-1 0 1,0 1 0,1 0-1,-1 0 1,0 0 0,0 0-1,0 0 1,0 0 0,0 1 0,0-1-1,0 1 1,0 0 0,0 0-1,-4 0 1,-3 1-33,0 1 0,0-1 0,0 2 0,0-1 0,0 1 0,0 1 0,-16 8 0,9-2 0,-1 0 0,2 2 0,-17 13 0,27-19 0,1-1 0,1 1 0,-1 0 0,1 0 0,0 0 0,0 1 0,0-1 0,1 1 0,0 0 0,1 0 0,0 0 0,0 0 0,-2 11 0,2-2 0,0 0 0,1 0 0,0 0 0,1 0 0,4 21 0,-2-25 0,1 1 0,0-1 0,1 0 0,0 0 0,1 0 0,0-1 0,1 0 0,0 0 0,1 0 0,0 0 0,9 8 0,-10-12 0,0 0 0,1 0 0,0-1 0,0 0 0,1 0 0,0-1 0,0 0 0,0-1 0,0 0 0,1 0 0,0 0 0,0-1 0,0-1 0,0 1 0,12 0 0,10 0 0,0-2 0,39-2 0,-53-1 0,-1 0 0,0-1 0,0-1 0,0 0 0,-1-1 0,16-7 0,23-17 0,-50 26 949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7232,'0'0'8892,"9"-2"-8402,7-1-123,0 1-1,0 0 1,0 1 0,29 2-1,150 16 3081,-166-22-2509,-26 4-1160,0 0 1,-1 0-1,1 0 1,0 1-1,0 0 1,0-1-1,0 1 1,-1 0-1,1 0 1,5 1-1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5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8744,'0'0'11535,"11"-1"-11255,186-22 1522,-167 17-1494,0 2 1,1 1-1,-1 1 1,50 4-1,-35-4-58,-37 1-198,-1 0 1,1 0-1,0 1 1,13 2-1,6 1 145,53-1 0,-23-2 28,-16 0-9,1-2 1,48-10-1,16-1 198,-56 15-274,-40 0-118,-1-1 0,1-1 1,0 0-1,12-2 1,29-4 84,0 2 0,-1 2 0,82 8 0,-103-6-18,-1 0 0,43-7 0,-31 2 26,-21 4-34,0 1-1,22 2 0,-23-1 6,9 0 22,-1-2 0,0-1 1,40-7-1,-58 8-80,1 0 0,0 1 0,-1 0 0,1 1 1,-1-1-1,1 2 0,9 2 0,18 2 202,-35-6-195,1 0 0,0 1 1,0-1-1,-1 0 0,1 1 0,-1-1 0,1 1 1,0 0-1,-1-1 0,1 1 0,-1 0 1,1 0-1,2 2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8336,'0'0'9007,"-11"8"-8708,-34 24 12,43-31-270,0 1 0,0-1 0,-1 0 1,1 0-1,0 0 0,-1 0 0,1 0 1,-1-1-1,1 1 0,-1-1 0,1 1 0,-1-1 1,0 0-1,-2 0 0,-10 1 274,-1 2 19,9-2-128,1 0-1,0 0 1,0 1-1,-9 4 1,14-6-149,-1 1 1,0 0 0,1 0 0,-1 0 0,1 0 0,-1 1 0,1-1 0,0 0 0,0 1-1,0-1 1,-1 1 0,1-1 0,0 1 0,1-1 0,-1 1 0,0 0 0,0-1 0,1 1 0,-1 0-1,0 2 1,-2 23 89,1 0-1,2 0 1,0 0-1,2 0 0,6 35 1,0 3 22,28 220 382,-4-32-67,11 227 624,-32-349-548,-9-110-401,1 8 138,-1 0-1,-2 1 1,-4 41-1,-5-2 449,2-30-448,-5 49-1,2-2 29,9-80-296,0-1 0,0 1-1,0-1 1,1 1 0,0-1 0,0 1 0,1-1 0,0 1 0,0-1 0,0 1 0,2 4-1,-2-8 2,0-1 0,0 0 0,0 0 0,0 1 0,0-1 0,0 0 0,0 0 0,1 0 0,-1 0 0,1-1 0,-1 1 0,0 0-1,1 0 1,-1-1 0,1 1 0,-1-1 0,1 0 0,0 1 0,-1-1 0,1 0 0,-1 0 0,1 0 0,0 0 0,-1 0-1,1 0 1,2-1 0,1 1-39,129-11 407,-102 7-287,-1 1 0,1 1 0,1 2-1,39 4 1,-63-3-73,29 4 276,-1 2-1,0 1 1,37 14-1,-43-13 655,-36-12-939,-1 0 0,0 0 0,1 0-1,0-1 1,-1 0 0,1 0 0,-8-9 0,-30-36-2207,34 37-534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4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8336,'0'0'12074,"0"16"-11821,9 276 990,-2-188-732,4 86 743,-5-142-649,-2-22-92,-1-15-260,-3-10-235,1-1 1,-1 1-1,0-1 1,0 1-1,1 0 1,-1-1-1,0 1 0,0-1 1,0 1-1,0 0 1,0-1-1,0 1 0,0 0 1,0-1-1,0 1 1,0-1-1,0 1 0,0 0 1,-1-1-1,1 1 1,0-1-1,0 1 0,-1 0 1,1-1-1,-1 1 1,-11 43 1019,9-29-748,3-13-114,1-12-98,0-6-97,1 0 0,0 0-1,2 0 1,6-18 0,2-14-66,40-181-1524,-44 185 751,-7 25-2884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12760,'0'0'1216,"13"20"865,-12-19-2042,0-1 1,0 1-1,-1 0 1,1-1-1,0 1 1,0-1-1,0 0 1,0 1-1,0-1 1,0 0-1,0 0 1,0 1-1,0-1 1,0 0-1,0 0 1,0 0-1,0 0 1,0 0-1,1 0 1,-1-1-1,0 1 1,0 0-1,0 0 1,-1-1-1,1 1 1,0-1-1,0 1 1,0-1-1,0 1 1,0-1-1,0 0 1,0 1-1,0-2 1,32-26 554,-29 24-509,124-138 1561,-26 26-610,-81 94-620,2 1 1,48-35-1,-27 32 1339,-56 43-1628,-1 1 1,-1-2 0,-1 1 0,0-2-1,-1 0 1,-28 22 0,21-18-49,-29 25 175,-3-2-1,-104 65 1,112-77 393,71-38-514,46-5 1,-62 10-110,0 1 0,0 0 1,0 0-1,0 1 1,0 0-1,0 1 0,0-1 1,0 1-1,12 5 1,-6 0 36,0 1 0,0 0 1,-1 1-1,0 0 1,0 1-1,-1 0 1,-1 1-1,21 24 1,50 75 655,-27-39 243,-39-52-304,-15-18-705,0 0 0,1 0 0,-1 0 1,0 1-1,0-1 0,0 0 0,0 1 0,0-1 0,0 1 1,0-1-1,0 1 0,-1-1 0,1 1 0,-1 0 1,1-1-1,-1 1 0,1 0 0,-1-1 0,0 1 1,0 2-1,0-3-326,-2-4-2015,2 2 2070,-1-1 1,0 1-1,-1 0 0,1-1 1,0 1-1,0 0 0,0 0 1,-1 0-1,-2-2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8136,'0'0'13933,"3"10"-13635,4 20 12,-1 1-1,-1 0 1,1 56 0,-8 109 1224,1-155-1204,-8 39 374,5-51 41,-1 36-1,5-56-493,-1 0-1,0-1 1,-5 17 0,2-9 61,3-7-304,-1-4 922,-3-17-462,-1-10-531,1 0 0,-4-38 0,2 11-4197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11352,'0'0'5583,"12"-2"-5157,59-8 191,379-31 3014,-220 39 385,-230 2-3642,-16 7 836,-32 12-744,-4 3-4386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5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10040,'0'0'7171,"10"-2"-6719,0 0-356,5-2 334,0 0 0,1 2 0,21-2 0,-22 4 24,-1 0-1,1-1 0,0-1 0,-1 0 0,1-1 0,-1-1 0,21-8 1,-34 12-423,0 0 1,-1-1 0,1 0 0,-1 1 0,1-1 0,-1 1 0,1-1-1,-1 1 1,1-1 0,-1 0 0,1 0 0,-1 1 0,0-1 0,1 0 0,-1 1-1,0-1 1,0 0 0,0 0 0,1 0 0,-1 1 0,0-1 0,0 0-1,0 0 1,0 0 0,0 1 0,0-1 0,-1 0 0,1 0 0,0 1-1,0-1 1,-1 0 0,1 0 0,0 1 0,-1-1 0,1 0 0,0 1-1,-1-1 1,0-1 0,-1-1 30,0 0 1,0 0-1,0 1 0,0-1 1,-1 0-1,-5-4 0,3 4-18,-1 0 0,-1 0 1,1 0-1,0 0 0,-1 1 0,1 0 0,-1 1 0,0-1 0,1 1 0,-1 1 0,0-1 0,0 1 0,0 0 0,1 1 1,-1-1-1,0 1 0,0 1 0,-6 1 0,8-1-27,1-1 0,0 1 0,-1 0 0,1 0 0,0 1-1,0-1 1,0 1 0,0 0 0,0 0 0,1 0 0,-1 0 0,1 1 0,0-1 0,0 1 0,0 0 0,1 0 0,-1 0 0,1 0-1,0 0 1,0 1 0,0-1 0,1 1 0,0-1 0,-1 1 0,2 0 0,-2 7 0,1-6 39,1 1-1,0-1 1,0 0 0,0 1-1,1-1 1,-1 0 0,2 0 0,-1 1-1,1-1 1,0 0 0,0 0 0,0-1-1,1 1 1,0 0 0,0-1-1,1 1 1,-1-1 0,1 0 0,0 0-1,1-1 1,-1 1 0,1-1-1,7 5 1,-2-2 104,1 0-1,0 0 1,0-1 0,0 0-1,1-1 1,0-1-1,0 0 1,1 0-1,-1-1 1,1-1 0,-1 0-1,18 0 1,14-2 582,-25 0-4935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8336,'0'0'12782,"3"12"-12699,-1-2-63,3 9 73,0 0 1,2 35-1,-5-31 9,-1-11 1,0-1 1,-1 1-1,-1 12 1,-5 32 468,4-34 4,1-16-68,1-17-206,0-10-227,1-1 1,1 0-1,1 1 0,1 0 0,1-1 0,1 2 1,1-1-1,0 1 0,18-34 0,-22 50-49,0 1 0,-1-1-1,1 0 1,1 1-1,-1 0 1,0 0 0,1 0-1,0 0 1,0 0 0,-1 1-1,8-4 1,3 0 70,0 1 0,19-4 0,0-1 100,-30 9-174,-1 0-1,0 1 1,1-1 0,0 0-1,-1 1 1,1-1 0,-1 1-1,1 0 1,0 0-1,-1 0 1,1 0 0,-1 0-1,1 1 1,0-1 0,-1 1-1,1 0 1,-1 0-1,1 0 1,-1 0 0,0 0-1,1 0 1,-1 0 0,0 1-1,0-1 1,0 1-1,0 0 1,0 0 0,0 0-1,0 0 1,-1 0 0,1 0-1,-1 0 1,1 0-1,1 5 1,2 5 80,0 1-1,-1 1 0,0-1 1,-1 0-1,1 19 1,-1-14-68,-2-4 43,0 1 0,-1 15 0,0-18-9,0 1 1,1-1-1,2 14 0,-2 10 134,-2-33-168,1 1 0,0 0 0,0-1 0,0 1 0,0 0 0,1 0 0,-1-1 0,1 1 0,0 0 0,2 5 0,0 3 151,2 0 122,-5-12-316,0 1-1,0-1 1,0 0 0,1 0-1,-1 0 1,0 1-1,0-1 1,0 0-1,0 0 1,0 0 0,1 1-1,-1-1 1,0 0-1,0 0 1,0 0 0,0 0-1,1 0 1,-1 0-1,0 1 1,0-1 0,0 0-1,1 0 1,-1 0-1,0 0 1,0 0 0,1 0-1,-1 0 1,0 0-1,0 0 1,1 0 0,-1 0-1,0 0 1,0 0-1,0 0 1,1 0 0,-1 0-1,0 0 1,0 0-1,1-1 1,-1 1 0,0 0-1,0 0 1,0 0-1,0 0 1,1 0 0,-1-1-1,0 1 1,0 0-1,0 0 1,0 0 0,1 0-1,-1-1 1,7-4-649,-1 0-3202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11048,'0'0'5574,"-2"11"-5102,1-3-403,-1 0 80,0-1 1,1 0 0,0 0 0,0 0-1,1 0 1,0 1 0,0-1 0,1 0-1,0 0 1,0 1 0,3 7-1,-1-7 100,1-1 0,0 1 0,1-1 0,-1 1 0,8 6-1,-10-11-170,1-1 0,-1 0-1,1 0 1,0 0-1,-1 0 1,1 0 0,0-1-1,0 1 1,1-1-1,-1 0 1,0 1 0,0-2-1,1 1 1,-1 0-1,5 0 1,-4-1-28,-1 0 1,1-1-1,-1 1 1,1-1-1,-1 0 1,1 0-1,-1 0 1,0 0-1,1 0 1,-1-1-1,0 1 0,0-1 1,0 0-1,0 0 1,0 0-1,-1 0 1,1-1-1,0 1 1,-1-1-1,0 0 1,0 0-1,0 1 0,0-1 1,0-1-1,0 1 1,-1 0-1,2-5 1,0 1 29,0 0 1,-1 0-1,0 0 1,0 0 0,0-1-1,-1 1 1,-1-1-1,1 1 1,-1-1-1,0 1 1,-1-1-1,-1-10 1,1 15-43,0-1 0,0 1 0,0 0 0,-1-1 0,1 1 0,-1 0 0,1 0 1,-1 0-1,0 0 0,-1 0 0,1 0 0,0 0 0,-1 1 0,1-1 0,-1 1 0,0 0 0,0 0 0,-6-4 0,4 4 13,0 1-1,-1-1 0,1 1 1,0 0-1,-1 0 1,1 1-1,-1-1 0,1 1 1,-1 0-1,1 1 1,-11 1-1,11 0-13,-1-1 1,0 1-1,0 0 0,1 0 1,-1 1-1,1 0 1,0 0-1,0 0 0,0 0 1,0 1-1,0 0 0,1 0 1,-1 0-1,1 1 1,0-1-1,1 1 0,-1 0 1,1 0-1,0 0 0,0 1 1,1-1-1,-1 1 1,1 0-1,0-1 0,1 1 1,-1 0-1,1 0 0,0 8 1,1-13-46,0 1 0,0-1 0,0 0 0,0 0 0,0 0 0,0 0 0,1 0 0,-1 1 0,0-1 0,1 0 0,-1 0 0,0 0 0,1 0 0,0 0 0,-1 0 0,1 0 0,0 0 0,-1 0-1,1-1 1,0 1 0,0 0 0,0 0 0,-1-1 0,1 1 0,0 0 0,0-1 0,2 1 0,0 0 32,-1 0 0,1 0-1,0-1 1,0 0 0,0 1-1,0-1 1,0 0 0,0-1-1,0 1 1,4-1 0,6-2-787,0-1 0,0 0 0,15-8 1,-25 11-52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79 138 9144,'0'0'12631,"11"0"-12277,34 1-1,-40-1-245,0 0 0,-1 0 1,1 1-1,0 0 0,-1 0 0,7 3 1,11 1 376,-12-4-228,45 0 857,-51-1-1040,0-1 0,0 1-1,-1-1 1,1 0 0,0 0-1,0 0 1,-1-1 0,1 0-1,-1 1 1,1-1 0,5-4 0,-6 3 42,0 1 1,1-1-1,-1 0 1,0-1 0,0 1-1,0 0 1,-1-1 0,4-5-1,-5 7-74,-1 0 0,1 0 0,-1 0 0,1 0 1,-1 0-1,0 0 0,1 0 0,-1 0 0,0 0 0,0 0 0,-1 0 0,1 0 0,0 0 0,-1 0 0,1 0 0,-1 0 1,1 0-1,-1 1 0,0-1 0,-2-3 0,1 1-10,0 0 0,-1 1 1,1-1-1,-1 0 0,0 1 0,0-1 1,0 1-1,-1 0 0,1 0 0,-1 0 1,0 1-1,1-1 0,-1 1 0,-1 0 1,1 0-1,-5-1 0,3 1-9,1 1 0,0 0 1,-1 1-1,1 0 0,0-1 0,-1 2 0,1-1 0,0 1 0,-1-1 0,1 1 0,0 1 1,0-1-1,-10 5 0,-8 6 35,1 1 0,0 1 0,1 1 1,0 1-1,-27 28 0,45-42-30,0 0 1,1 0-1,-1 0 0,1 1 1,-1 0-1,1-1 0,0 1 0,0 0 1,0 0-1,1 0 0,-1 0 0,1 0 1,0 0-1,-1 1 0,1-1 1,1 0-1,-1 1 0,0 4 0,1 5 67,0 0-1,4 21 1,-3-29-66,0 1 0,1-1 1,0 0-1,0 0 1,1 0-1,-1 0 0,1 0 1,0-1-1,4 6 1,10 13 138,-15-19-130,1 1-1,-1-1 1,1 0 0,0 0 0,0-1 0,1 1 0,-1-1 0,1 1 0,0-1 0,0 0-1,0-1 1,0 1 0,0-1 0,0 1 0,1-1 0,5 1 0,1 0 101,1-1 1,-1-1 0,1 0-1,-1-1 1,1 0 0,0-1-1,-1 0 1,1 0 0,-1-2-1,0 1 1,13-6 0,-11 4-136,-1 1 0,1 1 0,0 0 1,21-1-1,-33 3 36,0 0-1,-1 1 1,1-1-1,0 0 1,0 1 0,0-1-1,-1 1 1,1-1-1,0 1 1,0-1 0,-1 1-1,1-1 1,0 1-1,-1 0 1,1-1 0,-1 1-1,1 0 1,-1 0-1,1-1 1,-1 1 0,1 1-1,3 10-4943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6128,'0'0'8296,"8"6"-7874,24 22-7,-30-26-354,0-1 0,0 1-1,1 0 1,-1-1 0,1 0 0,-1 0 0,1 0-1,-1 0 1,1 0 0,0 0 0,-1 0 0,1-1-1,0 0 1,0 1 0,0-1 0,3-1 0,0 0 108,1 0 1,-1 0 0,0-1-1,13-5 1,14-5 304,4 7 108,0 2 0,72 3 0,-51 0-158,102 5 491,-129-2-701,-1 0-1,1 3 0,34 9 0,-54-11-93,1 0 0,0-2-1,0 1 1,0-2-1,0 1 1,0-2 0,0 1-1,0-2 1,15-1-1,-24 1-96,-1 0 0,1 0 0,0 0 0,-1 0 0,0 0 0,1-1 0,-1 1 0,0-1 0,0 1 0,1-1 0,2-4 0,4-5-2985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8536,'0'0'11325,"-4"10"-11105,-13 31 1,-5-5 640,-1-3-369,6-12-372,-12 21 17,14-23-157,-20 37 1,18-25-26,0 2 1,3 0-1,1 1 1,-14 54-1,4 37-36,-12 192-1,32-246 107,3 0-1,2 0 0,18 101 0,-15-145 4,1-1 0,2 0-1,0-1 1,2 0 0,0 0 0,2-1-1,1 0 1,1-1 0,0 0-1,2-1 1,1-1 0,24 24 0,-20-25 20,14 12 123,-2 3-1,35 44 1,-43-48-34,13 21 168,-5 3 210,-44-121-120,3 26-3374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2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51 113 5824,'0'0'3710,"-2"-10"-3460,0-2-134,1 5 12,-1 1 0,1-1-1,-1 0 1,0 1 0,-1 0 0,-4-10-1,5 1 1800,2 14-1820,0 1-1,0-1 1,0 0 0,0 0-1,0 1 1,0-1 0,0 0-1,0 1 1,0-1 0,0 0-1,0 0 1,0 1 0,-1-1-1,1 0 1,0 1 0,-1-1-1,1 0 1,0 1 0,-1-1-1,0 0 1,0 1 173,-1-6 1349,-2 21-1514,1 1-1,0-1 1,2 0 0,-1 24-1,0 13 68,-2 8 194,6 76 0,4 41 478,-4-155-693,-1-16-87,0 0 0,-1 0 0,0 0 0,0 0 0,0 0 0,-2 8 0,-4 48 543,3-20-113,3-42-432,0 10 715,0-52-586,1 1 0,13-82 0,-11 110-176,0 0-1,1 1 1,0-1 0,1 1-1,1 0 1,0 0 0,0 1-1,1 0 1,1 0-1,-1 1 1,2 0 0,0 0-1,17-15 1,-10 12 11,1 1 1,1 1-1,0 0 0,0 2 1,1 0-1,0 1 0,25-7 1,-38 13-18,0 1 1,1 0-1,-1 0 1,1 0-1,-1 1 0,1 0 1,0 1-1,-1-1 1,13 4-1,-17-4-14,0 1 0,-1-1 0,1 1 0,0 0 0,0 0 0,-1 0 0,1 0 0,0 0 0,-1 0 0,1 0 0,-1 1 0,0-1 0,1 1 0,-1-1 0,0 1 0,0-1 0,0 1 0,0-1 0,0 1 0,0 0 0,0 0 0,0 0 0,-1-1 0,1 1 0,-1 0 0,0 0 0,1 0 0,-1 0 0,0 0 0,0 0 0,0 0 0,0 0 0,-1 0 0,1 0 0,0 0 0,-1-1 0,0 3 0,-1 2 4,1-1 1,-1 0-1,0 0 1,-1 0-1,1 0 1,-1-1-1,0 1 1,0-1-1,0 1 1,-1-1-1,0 0 1,1 0-1,-2-1 1,1 1-1,-7 4 1,-7 2 36,1 0 0,-38 13-1,19-8 31,-4-3-29,32-11-36,1 0-1,0 1 1,0 1-1,-9 3 1,15-6-3,-1 1-1,1 0 1,0-1-1,0 1 1,-1 0 0,1 0-1,0 0 1,0 0 0,0 0-1,0 0 1,0 0-1,0 0 1,-1 1 0,2-1-7,0 0 0,0 0 0,0 0 1,0 0-1,0 0 0,0 0 1,0 0-1,0-1 0,0 1 0,1 0 1,-1 0-1,0 0 0,1 0 1,-1 0-1,0-1 0,1 1 0,-1 0 1,1 0-1,-1-1 0,1 1 1,0 0-1,-1-1 0,1 1 0,0-1 1,0 2-1,4 2-1,18 20 52,0-2 0,2 0 1,49 33-1,-27-30 48,-31-18-16,-1 1 0,0 1-1,0 1 1,25 21 0,-13-7 240,-26-23-557,7 9 867,-7-7-3852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2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13464,'0'0'1385,"8"10"-1522,0-2 179,-5-6-27,0 1 0,0 0 1,0 0-1,0 0 0,-1 1 0,1-1 0,-1 1 0,0-1 0,0 1 0,0 0 0,-1-1 0,1 1 0,-1 0 0,0 0 1,0 0-1,0 1 0,-1-1 0,1 4 0,-10 121 884,2-30 992,7-99-1609,0 3 618,0-46-613,-1-27 17,3 0 0,14-84-1,-15 144-252,1 1-1,1 0 1,-1 0-1,1 0 0,1 0 1,0 0-1,6-10 1,-7 14-27,0 2 0,0-1 0,1 0 0,-1 1 1,1-1-1,0 1 0,0 0 0,0 0 1,0 0-1,0 1 0,1 0 0,-1 0 0,1 0 1,-1 0-1,9-1 0,-7 1 7,0 1-1,0 0 1,0 0-1,1 1 1,-1-1 0,0 1-1,1 1 1,-1 0-1,0-1 1,0 2 0,0-1-1,0 1 1,0 0-1,0 0 1,0 0-1,-1 1 1,9 5 0,-10-5-6,1 0 1,-1 0-1,0 1 1,0 0-1,0 0 1,0 0-1,-1 0 1,1 0-1,-1 1 1,0-1-1,-1 1 0,1 0 1,-1 0-1,0 0 1,2 8-1,3 10 100,-1 0-1,2 27 1,6 79 372,-13-100-396,-1-23-69,0-1 1,0 0 0,1 0 0,-1 0-1,1 0 1,2 8 0,6 27 485,-9-25 187,0-29-4071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14672,'0'0'2983,"0"11"-3311,-1 34 474,2-41-105,-1 1 0,1-1 0,-1 0 0,1 1 0,1-1 0,-1 0 0,0 0 0,1 0 0,0 0 0,0 0 0,0 0 0,1 0 0,-1-1 0,1 1 1,0-1-1,0 0 0,0 0 0,0 0 0,1 0 0,-1 0 0,1-1 0,4 4 0,-1-3 11,-1 0 1,0-1 0,1 0-1,-1 0 1,1 0-1,0-1 1,0 0-1,0 0 1,-1 0-1,1-1 1,14-1-1,-16 0-18,0 0 0,0 0-1,0 0 1,0-1-1,-1 1 1,1-1 0,0 0-1,-1-1 1,1 1 0,-1-1-1,0 0 1,0 0-1,6-6 1,-8 7-16,0-1 0,1 1 1,-2-1-1,1 0 0,0 0 0,-1 0 0,1 0 0,-1 0 1,0-1-1,0 1 0,0 0 0,0 0 0,-1-1 1,1 1-1,-1-1 0,0 1 0,0 0 0,0-1 0,-1 1 1,1 0-1,-2-6 0,1 4 2,-1 1-1,1-1 1,-1 0-1,0 1 1,0-1 0,-1 1-1,1-1 1,-1 1-1,0 0 1,0 0-1,-1 1 1,1-1 0,-1 1-1,0-1 1,0 1-1,0 0 1,0 0-1,-6-2 1,4 2 14,0 1 0,0 0 0,0 0 0,0 0 0,0 1 0,0 0 0,-1 0 0,1 0 0,0 1 0,-1 0 0,1 0-1,0 1 1,-1 0 0,-7 2 0,9-2 27,-1 1 1,1 0-1,0 1 0,0-1 0,0 1 0,-7 5 0,11-7-33,-1 0 0,0 0 0,0 1 0,1-1 0,-1 1 0,0-1 0,1 1 0,0 0 0,-1 0 0,1 0 0,0-1-1,0 1 1,0 0 0,0 0 0,0 1 0,1-1 0,-1 0 0,0 3 0,1-5-39,0 0 0,0 0 0,0 0 1,0 1-1,0-1 0,0 0 0,0 0 0,0 0 0,0 0 1,0 0-1,1 0 0,-1 1 0,0-1 0,0 0 0,0 0 1,0 0-1,0 0 0,0 0 0,0 0 0,0 0 0,0 0 1,0 0-1,1 0 0,-1 0 0,0 1 0,0-1 0,0 0 1,0 0-1,0 0 0,0 0 0,1 0 0,-1 0 0,0 0 1,0 0-1,0 0 0,0 0 0,0 0 0,0 0 0,1 0 0,-1 0 1,0 0-1,0 0 0,0 0 0,0-1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10152,'0'0'922,"10"-4"-731,-3 1-136,14-6 334,34-9 0,50-16 1075,-70 25-1054,-10 1 75,2 2 1,-1 1-1,51-4 0,24 3 1041,-46 3-777,109-19 0,-32 1-360,-93 16-249,-1 2-1,1 2 0,-1 1 1,62 9-1,122 25 653,-134-28-480,-31-5-172,-42-2-101,-1 2-1,1-1 0,19 5 1,-3-5 53,-31 0-90,0 1 1,0-1 0,0 0-1,0 0 1,0 0 0,0 0 0,1 0-1,-1 0 1,0 0 0,0 1-1,0-1 1,0 0 0,0 0-1,0 0 1,0 0 0,0 0 0,0 1-1,0-1 1,0 0 0,0 0-1,0 0 1,0 0 0,0 0-1,0 1 1,0-1 0,0 0 0,0 0-1,0 0 1,0 0 0,0 0-1,0 1 1,0-1 0,0 0-1,0 0 1,0 0 0,0 0 0,0 0-1,0 1 1,0-1 0,-1 0-1,1 0 1,0 0 0,0 0-1,0 0 1,0 0 0,-3 5-2791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13168,'0'0'3662,"-10"3"-3490,-32 11 11,39-13-130,0 0-1,0 0 1,0 1 0,0-1 0,0 1-1,0 0 1,0 0 0,0 0 0,-4 5-1,-4 2 186,-1 1-37,0-1 0,0 2 0,1-1 0,1 2-1,0-1 1,0 1 0,1 1 0,-13 23 0,19-31-138,1 1-1,-1-1 1,1 0 0,0 1 0,1 0 0,-1-1 0,1 1-1,0 0 1,1 0 0,-1 0 0,1 0 0,0 0 0,1-1-1,-1 1 1,1 0 0,1 0 0,-1 0 0,1-1 0,0 1-1,0-1 1,0 1 0,1-1 0,0 0 0,0 0 0,7 9-1,-7-9-4,1-1 0,0 0-1,1 1 1,-1-1 0,1-1-1,-1 1 1,1-1-1,0 0 1,1 0 0,7 3-1,-9-4-28,0-1 0,0-1-1,0 1 1,-1-1 0,1 1-1,0-1 1,0 0 0,0-1-1,0 1 1,0-1 0,0 1-1,0-1 1,0 0 0,0-1-1,-1 1 1,8-4 0,0-2 38,1 0 1,-1 0-1,0-1 1,-1 0-1,14-15 0,41-52 246,-43 48-197,-12 12-76,-2 5 248,-7 10-279,-1 1-1,1-1 1,0 0 0,-1 1 0,1-1-1,-1 1 1,1-1 0,-1 1-1,1 0 1,-1-1 0,1 1 0,-1 0-1,0-1 1,1 1 0,-1 0 0,0-1-1,1 1 1,-1 0 0,0-1-1,0 1 1,0 1 0,5 11 29,0 0 1,1-1-1,1 1 0,0-1 1,8 11-1,-12-19-28,0-1 0,0 1-1,1-1 1,0 0 0,-1 0-1,1 0 1,0 0 0,0-1 0,0 1-1,1-1 1,-1 0 0,0 0-1,1-1 1,0 1 0,-1-1-1,1 0 1,0-1 0,7 2 0,-3-2 17,0 1 1,0-2 0,0 1 0,1-1 0,-1 0 0,0-1 0,0 0 0,-1-1-1,1 1 1,0-2 0,-1 1 0,0-1 0,0-1 0,0 1 0,0-1 0,-1-1-1,1 1 1,-1-1 0,-1 0 0,12-14 0,-14 14-1,1 1 1,-2-1 0,1 0-1,-1 0 1,0 0-1,0-1 1,0 1-1,-1-1 1,0 1 0,-1-1-1,1 0 1,-1 0-1,-1 0 1,1 0-1,-1-8 1,-1 9 5,0 1-1,0-1 1,0 1-1,0-1 1,-1 1-1,0 0 1,0 0-1,0 0 1,-1 0-1,1 0 1,-1 0 0,-1 1-1,1-1 1,0 1-1,-1 0 1,0 0-1,0 0 1,0 1-1,-6-4 1,-17-6 168,19 11-185,0-2 575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8432,'0'0'8454,"4"-11"-8205,3-10-24,17-30 0,-20 44-77,1-1 1,-1 1-1,1 0 1,1 0 0,0 0-1,0 1 1,0-1-1,12-8 1,-8 9 43,-7 3-78,1 0 1,0 0-1,0 1 1,0 0-1,0 0 1,9-3-1,-12 5-90,0 0 0,0 0 0,1-1 0,-1 1 0,0 1 0,0-1 0,1 0 0,-1 0 0,0 0 0,0 1-1,0-1 1,1 0 0,-1 1 0,0 0 0,0-1 0,0 1 0,0-1 0,0 1 0,0 0 0,0 0 0,0 0 0,0-1-1,0 1 1,-1 0 0,1 0 0,0 0 0,0 0 0,-1 0 0,1 1 0,0 1 0,4 7 92,0 1 1,-1 0 0,0 1 0,0-1-1,-1 1 1,-1 0 0,2 23-1,-3 3 198,-5 45 0,1-52-18,2 0 1,5 54-1,-3-75-193,1 1 0,0-1 0,1 0 0,6 17 0,-8-25-79,0 0 0,0 0 0,0 0 0,0 0 0,0 0 0,1 0-1,-1-1 1,1 1 0,-1 0 0,1-1 0,0 1 0,-1-1-1,1 1 1,0-1 0,0 0 0,0 0 0,0 1 0,0-2-1,0 1 1,0 0 0,1 0 0,-1-1 0,0 1 0,0-1-1,0 0 1,1 1 0,2-1 0,0-1 3,0 1 1,-1-1-1,1 0 0,0 0 1,-1 0-1,1-1 0,-1 0 1,0 0-1,1 0 0,-1 0 1,0 0-1,0-1 0,0 0 1,3-3-1,-2 1-4,-1 0 1,1-1-1,-1 1 1,-1-1-1,1 0 0,-1 1 1,0-2-1,4-11 0,-1-1 10,-2 0-1,0-1 0,-1 0 0,-1 1 0,-2-36 0,-3 10 88,-2 0 0,-2 1 0,-2 0 0,-26-76 0,31 113-15,-3-12 314,6 18-411,1 1-1,0 0 0,0-1 0,0 1 1,0 0-1,0-1 0,0 1 0,0 0 1,1-1-1,-1 1 0,0 0 0,0 0 1,0-1-1,0 1 0,0 0 0,0-1 1,0 1-1,1 0 0,-1 0 0,0-1 1,0 1-1,0 0 0,1 0 0,-1-1 1,0 1-1,0 0 0,1 0 0,-1 0 1,0 0-1,1-1 0,-1 1 0,0 0 1,0 0-1,1 0 0,-1 0 0,0 0 0,1 0 1,-1 0-1,0 0 0,1 0 0,-1 0 1,0 0-1,1 0 0,-1 0 0,0 0 1,1 0-1,-1 0 0,0 0 0,0 0 1,1 0-1,-1 1 0,0-1 0,1 0 1,-1 0-1,19 6 65,-1 0 0,21 11-1,-19-8-17,-7-4-4,0 0 0,0 1 0,-1 1 0,1 0 0,-2 1 0,22 18 0,-20-15 6,-10-9-31,0 1 1,-1-1-1,1 0 1,-1 1-1,0 0 1,3 3-1,2-1 176,-6-5-195,-1 0 0,0 0 0,0 0 1,0 0-1,1 0 0,-1 0 0,0 0 0,0 0 0,0 0 0,0 0 0,1 0 0,-1 0 0,0 0 0,0 0 0,0 0 0,1 1 0,-1-1 0,0 0 0,0 0 0,0 0 0,0 0 0,0 0 1,0 1-1,1-1 0,-1 0 0,0 0 0,0 0 0,0 0 0,0 1 0,0-1 0,0 0 0,0 0 0,0 0 0,0 1 0,0-1 0,0 0 0,0 0 0,0 0 0,0 1 0,0-1 0,0 1-54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16479,'0'0'5894,"-1"10"-5709,-2 20 83,3 0 1,0 1-1,7 38 0,-2-29 2,1-3 343,0 46-1,-4-77-204,-3-13-31,-3-8-558,1 0-1,-2-21 0,3 22-2462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13672,'0'0'5535,"11"6"-5275,14 7-26,0 2 0,-1 1 0,-1 0-1,0 2 1,27 29 0,-36-30-102,-2 1 1,0 0-1,-1 1 1,15 36-1,25 88 372,-42-115-410,18 71 248,-5 0-1,13 132 1,-22-137-152,-7-36-14,-2 0 1,-3 1 0,-6 62-1,1-84-35,-2 0-1,-1-1 1,-2 0 0,-2 0-1,-1-1 1,-1 0-1,-2-1 1,-34 56 0,41-79-32,-1 0 1,0-1 0,0 0-1,-1 0 1,0-1 0,-1 0-1,-22 14 1,33-23-113,0 0-1,-1 1 1,1-1 0,-1 0-1,1 1 1,0-1-1,-1 0 1,1 0 0,-1 0-1,1 1 1,-1-1 0,1 0-1,0 0 1,-1 0 0,1 0-1,-1 0 1,1 0 0,-1 0-1,1 1 1,-1-2 0,1 1-1,-1 0 1,1 0 0,-1 0-1,1 0 1,-1 0 0,1 0-1,-1 0 1,1-1 0,0 1-1,-1 0 1,1 0 0,-1-1-1,1 1 1,0 0 0,-1 0-1,1-1 1,0 1 0,-1 0-1,1-1 1,0 1 0,-1-1-1,1 1 1,0 0 0,0-1-1,-1 1 1,1-1 0,0 1-1,0-1 1,0 1 0,0-1-1,0 0 1,0-8-3284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6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13768,'0'0'3126,"11"1"-2957,130 4 862,-115-3-476,0 0-1,49 13 1,-74-15-530,3 1 27,-1 0-1,1 0 1,-1 1-1,1-1 1,-1 1-1,0 0 1,0 0-1,1 0 1,-1 0-1,-1 0 0,1 1 1,0-1-1,0 1 1,-1 0-1,0 0 1,0 0-1,1 0 1,-2 0-1,1 1 1,0-1-1,-1 1 1,1-1-1,-1 1 1,1 4-1,2 10 14,-2-1 0,0 1 0,0 35 0,-1-20 32,8 412 563,1-205-359,-2-116-132,5 84 173,4 139 464,-10-138-248,-1-28 102,12 18 182,-7-110-393,-2-28 87,-6-44-144,-1 1 0,1 29 0,-3-47-247,-9-2 71,-9-6-154,1 1 0,-1 1 0,0 1 0,0 1 0,-1 0 0,1 2 0,-38-2 0,34 4-5,13-1-27,1 1 1,-1 0-1,1 0 0,0 1 1,-1 0-1,1 0 0,0 1 0,0 0 1,-9 3-1,-18 9 120,28-11-106,-1-1 1,1 1-1,0 1 0,0-1 1,-7 6-1,12-8-305,-4 3 497,1-4-4371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283 369 7528,'0'0'6049,"-3"-8"-5537,-10-21-3,12 28-447,0-1 1,-1 1-1,1-1 0,0 1 1,0-1-1,-1 1 0,1 0 0,-1 0 1,1 0-1,-1 0 0,1 0 0,-1 0 1,0 0-1,1 0 0,-1 0 1,0 1-1,0-1 0,0 1 0,0-1 1,-1 1-1,-2-1 106,-6-1 87,-1 1 0,1 0 0,-1 1 0,1 0-1,0 1 1,-1 0 0,1 1 0,0 0 0,-1 0 0,1 2-1,1-1 1,-1 1 0,0 1 0,-17 10 0,23-12-91,1 0 1,-1 0 0,0 0 0,1 1 0,-6 5-1,9-7-105,0-1 0,0 1-1,0-1 1,0 1 0,0-1-1,1 1 1,-1-1-1,0 1 1,1 0 0,-1-1-1,1 1 1,0 0 0,-1 0-1,1-1 1,0 1 0,0 0-1,0 0 1,0-1-1,1 1 1,-1 0 0,0 0-1,1 2 1,0-3-21,0 1 1,-1 0-1,1 0 1,0-1-1,0 1 1,0 0-1,0-1 1,0 1-1,1-1 1,-1 0-1,0 1 1,1-1-1,-1 0 1,1 0-1,-1 0 0,3 2 1,-1-2 8,0 0 0,0 1 0,1-1 0,-1 0 0,0-1 0,1 1 0,-1-1 0,6 1 1,-2-1 5,1 0 0,-1-1 1,0 0-1,1 0 1,-1-1-1,0 0 1,0 0-1,8-4 1,0-2 16,1-1 1,-1-1 0,-1 0 0,1-1-1,-2-1 1,0 0 0,0-1-1,-1 0 1,0-1 0,-2 0 0,1-1-1,-2 0 1,0-1 0,-1 1 0,0-2-1,-2 1 1,1-1 0,-2 0-1,-1-1 1,3-18 0,-6 32-48,0 0 0,-1-1-1,0 1 1,0-1 0,0 1 0,0-1 0,-1 1-1,0 0 1,0-1 0,0 1 0,0 0 0,-3-6 0,2 7-2,0 0 1,0 0 0,0-1 0,-1 2 0,1-1-1,-1 0 1,0 0 0,1 1 0,-1 0 0,-1-1 0,1 1-1,0 0 1,0 1 0,-7-4 0,-2 1 16,0 0-1,0 1 1,0 1-1,0-1 1,0 2 0,-1 0-1,1 0 1,0 1 0,-1 1-1,1 0 1,-1 1 0,-11 3-1,15-3-10,0 0 0,1 1 0,-1 0 0,-14 9 0,22-12-32,1 0 0,0 0-1,-1 0 1,1 1 0,0-1 0,0 0 0,-1 0 0,1 1 0,0-1-1,0 0 1,0 1 0,-1-1 0,1 0 0,0 1 0,0-1 0,0 0-1,0 1 1,0-1 0,0 0 0,0 1 0,0-1 0,0 0 0,0 1-1,0-1 1,0 0 0,0 1 0,0-1 0,0 0 0,0 1 0,0-1 0,0 0-1,0 1 1,0-1 0,0 0 0,1 1 0,-1-1 0,0 0 0,0 0-1,0 1 1,1-1 0,-1 0 0,0 0 0,0 1 0,1-1 0,0 1-1,15 10-288,-15-10 274,18 9-3426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7232,'0'0'10695,"5"11"-10329,2 7-101,-1 1 0,-1 0 0,5 30 0,5 145 1607,-8-110-1137,-6-48-246,2 0 0,2 0 0,12 48-1,-14-66-142,-3-16-277,0 0 0,1 1 0,-1-1 0,1 0-1,-1 1 1,1-1 0,-1 0 0,1 0 0,1 3 0,-3-3 796,-1-12-502,2-18-183,-1-5-24,2 1-1,5-33 1,-4 55-129,0 0 1,1 0-1,0 0 0,0 0 1,1 0-1,0 1 0,1 0 1,0 0-1,0 0 0,12-13 1,-12 16-15,1 0 1,0 0-1,0 1 0,1-1 1,-1 1-1,1 1 0,1-1 1,-1 1-1,0 0 0,1 1 1,0 0-1,16-4 0,-21 7-25,1 0 0,-1 0 0,1 0 1,0 1-1,-1 0 0,1-1 0,-1 1 0,0 0 0,1 1 0,-1-1 0,0 1 0,0-1 1,1 1-1,-1 0 0,-1 0 0,1 0 0,0 1 0,0-1 0,-1 1 0,0 0 0,1-1 1,-1 1-1,0 0 0,3 5 0,-5-5 7,1-1 1,-1 1 0,1-1-1,-1 1 1,0-1 0,0 1-1,0-1 1,0 1 0,0-1-1,0 1 1,-1-1 0,1 0-1,-1 1 1,0-1 0,0 1-1,0-1 1,0 0 0,0 0-1,0 0 1,0 1 0,-1-1-1,-2 3 1,0-2 8,0 1 0,0-1-1,0 0 1,0-1 0,0 1 0,-1-1 0,1 1 0,-1-1-1,1-1 1,-1 1 0,0-1 0,-5 2 0,-3-1 12,-1 0 0,0 0 0,-14-1 1,22-2 8,-8 0 1,14 1-24,0 0-1,-1 0 1,1 0-1,0 0 1,0 0 0,-1 0-1,1 0 1,0 0-1,-1 0 1,1 0 0,0 0-1,0 0 1,-1 0-1,1 0 1,0 0 0,0 0-1,-1 1 1,1-1-1,0 0 1,0 0 0,0 0-1,-1 1 1,1-1-1,0 0 1,0 0 0,0 0-1,0 1 1,-1-1-1,1 0 1,0 0 0,0 1-1,0-1 1,0 0-1,0 0 1,0 1 0,0-1-1,1 2-3,0-1-1,0 1 0,0-1 1,0 1-1,0-1 0,1 0 1,-1 0-1,0 1 0,1-1 1,0 0-1,-1 0 0,3 1 1,-2-1-3,16 11 7,20 12 169,-1 3 0,56 51 0,-88-74-81,-4-3-57,0 0 0,1 0 1,-1 1-1,0-1 1,1 0-1,-1 0 0,0 1 1,0-1-1,0 1 1,0-1-1,-1 1 1,1-1-1,0 3 0,-1-4-26,1 0 0,-1-1 0,0 1-1,0 0 1,0 0 0,0 0-1,0 0 1,0 0 0,0 0 0,0 0-1,0 0 1,1 0 0,-1 0-1,0 0 1,0 0 0,0 0-1,0 0 1,0 0 0,0 0 0,0 0-1,0 0 1,0 0 0,1 0-1,-1 0 1,0 1 0,0-1-1,0 0 1,0 0 0,0 0 0,0 0-1,0 0 1,0 0 0,0 0-1,0 0 1,0 0 0,0 0-1,0 0 1,1 0 0,-1 0 0,0 1-1,0-1 1,0 0 0,0 0-1,0 0 1,0 0 0,0 0 0,0 0-1,0 0 1,0 0 0,0 0-1,0 1 1,0-1 0,0 0-1,0 0 1,0 0 0,0 0 0,0 0-1,0 0 1,0 0 0,0 0-1,-1 1 1,4-10-4529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5520,'0'0'8304,"3"11"-7743,3 12-30,-1-1 1,-1 1-1,-1 1 1,0 30-1,-4-31 37,-2 26 987,3-34-69,-1-13-472,1-4 218,3-32-1040,1-1 0,1 1 0,19-63 0,-20 85-152,0-2 14,2 0 0,0 1 0,14-24 0,-13 24 3,-6 10-51,0 1 0,1 0 0,-1 0 1,1 0-1,-1 0 0,1 0 0,-1 0 0,1 1 1,0-1-1,0 0 0,0 1 0,0 0 0,0-1 0,0 1 1,5-2-1,-5 3-1,0-1-1,0 1 1,0 0 0,0 0 0,0-1 0,0 2 0,0-1-1,0 0 1,0 0 0,0 1 0,0-1 0,0 1-1,0-1 1,0 1 0,3 2 0,0 0 2,0 0-1,0 1 1,-1 0 0,1 0 0,-1 0 0,0 0-1,0 1 1,0 0 0,0 0 0,-1 0-1,4 7 1,3 14 140,0 0 0,-2 0-1,-1 1 1,6 47 0,-12-59-12,-1-13-102,0 0 0,0 0 0,0 0 0,0 0-1,0 0 1,1 0 0,-1 0 0,1 0 0,-1-1 0,1 1 0,1 3 0,-3 9 251,1-13-269,-1 0 0,1 0 0,0 0 0,0-1 0,-1 1 0,1 0 0,0 0 0,0 0 0,0 0 0,0 0 0,0 0 0,0 0 0,0 0 0,0 0 0,1 0 0,-1 0 0,0 0 0,1 0 0,-1 0 0,0 0 0,1 1 0,0-2-5,-1 1 1,0-1 0,1 0 0,-1 1 0,0-1 0,0 0 0,1 0 0,-1 1-1,0-1 1,0 0 0,0 1 0,0-1 0,1 0 0,-1 1 0,0-1-1,0 1 1,0-1 0,0 0 0,0 1 0,0-1 0,0 0 0,0 1 0,0-1-1,0 1 1,0-1 0,0 0 0,0 1 0,0-1 0,-1 0 0,1 1 0,0-1-1,0 1 1,4-7-200,18-16-3174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 8136,'0'0'5904,"-10"12"-5271,-33 37 0,41-46-524,0-1 0,0 1 0,0-1-1,1 1 1,-1 0 0,1-1 0,-1 1 0,1 0 0,0 0-1,0 0 1,0 0 0,0 5 0,1-7-46,0 0 0,0 0 0,0 0 1,0 1-1,0-1 0,1 0 0,-1 0 0,0 0 0,1 0 1,-1 0-1,1 0 0,-1 0 0,1 0 0,0 0 1,-1 0-1,1 0 0,0 0 0,0 0 0,0 0 0,-1 0 1,3 1-1,0-1 46,1 1 0,-1-1 0,0 1 0,1-1 0,-1 0 1,1 0-1,-1-1 0,1 1 0,0-1 0,-1 1 0,1-1 0,0-1 0,-1 1 0,1 0 1,4-2-1,1 0 32,0-1 1,0 0-1,0-1 0,-1 1 1,1-2-1,-1 1 1,0-1-1,0-1 1,0 1-1,-1-1 0,0-1 1,7-7-1,-13 12-98,0 0 1,0-1-1,1 1 0,-1 0 0,-1-1 0,1 1 0,0-1 0,-1 1 0,1-1 0,-1 1 1,0-1-1,0 0 0,0 1 0,0-1 0,0 1 0,-1-1 0,1 1 0,-1-1 0,1 1 1,-3-5-1,3 5-16,-1 0 0,0 0 0,0 1 0,0-1-1,0 0 1,0 0 0,-1 1 0,1-1 0,0 1 0,-1-1 0,1 1 0,-1-1 0,1 1 0,-1 0 0,0 0 0,0 0 0,0 0 0,1 0 0,-1 0 0,0 0 0,0 1 0,0-1 0,0 1 0,0-1 0,-4 1 0,0 0 15,-1 1 0,1 0-1,-1 1 1,1-1 0,0 1 0,-1 1 0,1-1-1,0 1 1,0 0 0,-6 5 0,-7 4 147,-27 24 1,47-36-191,-1 0 1,0 0 0,0 0 0,0 0 0,0 0 0,0 0-1,1 0 1,-1 0 0,0 1 0,0-1 0,0 0-1,0 0 1,0 0 0,0 0 0,1 0 0,-1 0 0,0 0-1,0 0 1,0 0 0,0 0 0,0 1 0,0-1 0,0 0-1,0 0 1,0 0 0,1 0 0,-1 0 0,0 0 0,0 1-1,0-1 1,0 0 0,0 0 0,0 0 0,0 0-1,0 0 1,0 1 0,0-1 0,0 0 0,0 0 0,0 0-1,0 0 1,0 0 0,0 1 0,0-1 0,0 0 0,0 0-1,-1 0 1,1 0 0,0 0 0,0 0 0,0 1-1,0-1 1,0 0 0,0 0 0,16-2-154,-14 1 147,75-21-3410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3808,'0'0'15047,"13"1"-14757,36 2 46,0-2 0,62-6 0,35-3 234,-95 7-264,69-10-1,-42 0 169,120-3 0,-98 9-185,79 2 413,-133 4-413,1-1 0,0-3 0,56-11 0,-96 13-246,-1 1 1,0-1-1,1 1 1,-1 0-1,1 1 1,-1 0-1,0 0 1,11 2 0,-16-2-201,9 3 673,-10-4-608,0 1 1,0-1 0,0 0-1,0 0 1,0 0-1,1 0 1,-1 1 0,0-1-1,0 0 1,0 0 0,0 0-1,0 1 1,0-1-1,0 0 1,0 0 0,0 1-1,0-1 1,0 0 0,0 0-1,0 0 1,0 1-1,0-1 1,0 0 0,0 0-1,0 1 1,0-1 0,0 0-1,0 0 1,0 0 0,0 1-1,0-1 1,0 0-1,0 0 1,-1 0 0,1 1-1,0-1 1,0 0 0,0 0-1,0 0 1,-1 0-1,1 0 1,0 1 0,0-1-1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106 201 5120,'0'0'13897,"-10"7"-13551,5-3-305,-3 1 125,0 0 1,1 1 0,0 0 0,0 0 0,0 1-1,1 0 1,0 0 0,-7 11 0,9-8-29,0-1 1,1 1 0,0 0-1,0 0 1,2 0 0,-1 0-1,1 0 1,0 0 0,1 0-1,0 1 1,1-1 0,0 0-1,1 0 1,4 15 0,-5-22-96,0 0 1,0 0-1,0 0 1,0 0-1,1-1 1,0 1-1,-1 0 1,1-1-1,0 1 1,0-1-1,0 1 1,1-1-1,-1 0 1,0 0-1,1 0 1,0 0-1,-1 0 1,1-1-1,0 1 1,0-1-1,0 0 1,0 0-1,0 0 1,0 0-1,0 0 1,0-1 0,1 0-1,-1 1 1,0-1-1,0 0 1,0 0-1,0-1 1,1 1-1,4-2 1,2 0 16,-1-1 0,1-1 0,-1 1 1,0-1-1,0-1 0,-1 1 0,1-2 0,-1 1 1,14-13-1,1-2 57,-13 12-52,0-1 1,0 0-1,-1 0 0,0-1 0,-1 0 0,0-1 1,-1 0-1,0 0 0,7-15 0,-9 17 23,-5 8-73,1 1-1,0-1 0,-1 0 1,0 1-1,1-1 0,-1 0 1,1 1-1,-1-1 0,0 0 1,1 0-1,-1 1 0,0-1 1,0 0-1,0 0 0,0 0 1,0 1-1,0-1 0,0 0 1,0 0-1,0 0 0,0 1 1,0-1-1,0-1 0,-1 27 201,4-11-179,1-1 1,0 0-1,12 26 1,-14-33-18,1 0 0,1-1 0,-1 1 0,1-1 0,0 1 0,0-1 0,0 0 1,1-1-1,0 1 0,9 6 0,-11-10-7,0 0 1,0 1-1,0-1 1,0-1-1,0 1 0,1 0 1,-1-1-1,0 1 1,0-1-1,1 0 1,-1 0-1,0 0 0,0-1 1,1 1-1,-1-1 1,0 0-1,0 0 1,0 0-1,0 0 0,0 0 1,0-1-1,4-2 1,4-3 25,0 0 0,-1-1 1,0 0-1,12-12 0,-17 14-14,0-1 1,0 1-1,-1-1 0,1 1 1,-1-1-1,-1-1 0,1 1 1,3-15-1,0-1 92,4-40 0,-9 49-63,-1 1-1,-1-1 1,0 0 0,-3-22 0,2 29-17,-1-1 1,1 1 0,-1 1 0,0-1-1,-1 0 1,0 0 0,0 1 0,0-1-1,-1 1 1,-7-9 0,5 10-13,0 1 1,0 0-1,-1 0 0,0 1 1,0 0-1,0 0 1,-13-3-1,12 3-47,4 3-401,18-1-68,30-12-430,-22 5-2519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3712,'0'0'14469,"6"-12"-14081,21-37 0,-23 43-224,0 1-1,0 0 1,0 0 0,1 0 0,0 0-1,0 1 1,0 0 0,1 0-1,-1 0 1,1 1 0,0 0 0,9-4 0,5-3 343,-19 9-440,0 0 1,0 1 0,1-1 0,-1 0 0,0 1 0,1-1-1,-1 1 1,0-1 0,1 1 0,-1 0 0,1 0-1,-1-1 1,0 1 0,1 0 0,-1 0 0,1 1-1,1-1 1,-3 0-32,1 1 0,0-1-1,-1 1 1,1-1 0,0 1 0,-1-1-1,1 1 1,-1-1 0,1 1-1,-1 0 1,1-1 0,-1 1 0,1-1-1,-1 1 1,0 0 0,1 0-1,-1-1 1,0 1 0,0 0 0,0 0-1,1-1 1,-1 2 0,0 6 93,0-1 1,0 1 0,0 0-1,-1-1 1,-2 8 0,1-4-57,-2 15 138,-1 5 159,-1 34 0,6-55-278,0 0-1,1 1 1,0-1 0,0 0 0,1 1 0,1-1-1,4 13 1,-4-15 13,1 0 0,0 0 0,0 0 0,0 0-1,8 8 1,-10-14-61,0 0 0,0 1-1,0-1 1,0 0 0,1 0-1,-1-1 1,1 1 0,0 0-1,-1-1 1,1 0 0,0 1-1,0-1 1,0 0-1,0-1 1,0 1 0,0 0-1,0-1 1,6 0 0,4 1 114,-12-1-144,1 0-1,-1 1 1,1-1 0,-1 0-1,1 0 1,-1-1-1,1 1 1,-1 0-1,0 0 1,1-1 0,-1 1-1,1-1 1,-1 1-1,0-1 1,1 0-1,-1 1 1,0-1-1,1 0 1,-1 0 0,0 0-1,0 0 1,0 0-1,2-2 1,2-4 30,0 1 0,0-1 1,0 0-1,-1-1 0,0 1 1,0-1-1,-1 0 0,5-13 1,12-68 221,-19 87-257,2-30 122,0 0 0,-2 0-1,-1 0 1,-6-46 0,5 73-115,-1-43 317,2 44-297,1 1 0,-1 0 0,1-1 0,-1 1 0,1 0 0,0-1 1,0 1-1,1 0 0,-1 0 0,1 0 0,3-5 0,-4 7-25,1 0 0,0 0 0,0 0 0,0 0 0,-1 0 0,1 1 0,0-1 0,0 0 0,0 1 0,0 0 0,0-1 0,3 1 0,25-1 32,-22 1-30,1 0 0,-1 0 0,0 1 0,0 1 0,0 0 0,0 0 1,0 0-1,0 1 0,0 0 0,-1 0 0,11 7 0,-16-9-4,-1 0 0,1 0 0,0 0 1,0 0-1,0 1 0,0-1 0,-1 1 0,1-1 0,-1 1 0,1 0 0,-1-1 0,0 1 1,0 0-1,1 0 0,-1 0 0,-1 0 0,1 0 0,0 0 0,0 0 0,-1 0 1,1 0-1,-1 1 0,0-1 0,1 0 0,-1 0 0,0 0 0,0 1 0,-1-1 1,1 0-1,-1 4 0,0-1-377,-1 12 958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7432,'0'0'19537,"-7"10"-19297,-2 1-160,6-7-50,0 0 0,0 0 0,0 0 0,1 0 0,-1 0 0,1 1 0,0-1 0,0 1 0,1 0-1,-1 0 1,-1 9 0,-1 9 159,-1 1 186,-1 29 0,-2 67 938,8-119-1291,0-1-1,0 0 0,-1 1 1,1-1-1,0 1 0,0-1 1,0 0-1,0 1 0,0-1 1,0 1-1,0-1 0,0 0 1,0 1-1,0-1 0,0 1 1,0-1-1,0 1 0,0-1 1,1 0-1,-1 1 0,0-1 1,0 1-1,0-1 0,0 0 1,1 1-1,-1-1 0,0 0 1,1 1-1,-1-1 0,1 1 1,-1-2-31,1 0 1,0 0-1,-1 0 1,1 0 0,-1 0-1,1 0 1,-1 0-1,0 0 1,1 0 0,-1 0-1,0 0 1,0 0 0,0 0-1,1 0 1,-1 0-1,0-1 1,2-33-465,-1 17-3314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4616,'0'0'8666,"-2"11"-8252,-1 4-114,-1 0 0,0 0 0,-13 28 0,-3 5 703,-6 9-191,17-39-553,0 1-1,2 0 0,-12 40 0,-5 65 461,11-49-229,-23 151 742,27-159-898,2-6-4,3 0 0,2 0 0,3 0 0,3 0 0,18 98 0,-13-114-128,40 165 768,-26-131-606,-10-31 0,26 64-1,32 35 408,-53-111-578,-9-21-78,1-1-1,0 0 1,1-1 0,0 0-1,1-1 1,25 21-1,18 18 221,-43-40-192,0-1-1,24 17 1,-21-17 66,-1 1 0,16 14 0,-25-19-166,-4-5-3,0 0 0,0 0-1,0 0 1,0 0 0,0 0 0,0 0-1,0 0 1,0-1 0,0 1 0,0 0 0,1-1-1,1 2 1,-2-3-43,0 1 0,0 0 0,0 0 0,0 0 0,0-1 0,0 1 0,0-1 0,0 1 0,0-1 0,0 1 0,0-1 0,0 1 0,-1-1 0,1 0 0,0 1 0,0-1 0,-1 0 0,1 0 0,0 0 0,-1 0 0,1 1-1,0-3 1,20-29-3708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5320,'0'0'14375,"-7"10"-14117,-19 31 3,25-40-242,1 0 0,0 0 0,0 0 0,0 0 0,0-1 0,0 1 0,0 0 0,0 0 0,0 0 0,0 0 0,0 0-1,0-1 1,1 1 0,-1 0 0,0 0 0,1 0 0,-1-1 0,0 1 0,1 0 0,-1 0 0,1-1 0,-1 1 0,1 0 0,0 0 0,17 15 562,-15-13-428,13 11 42,0 1 1,-1 1-1,0 0 0,-1 1 0,-1 1 1,-1 0-1,0 1 0,9 21 0,-9-13-69,11 21 226,-2 1-1,23 81 0,-29-68 88,12 118 0,-27-178-433,28 320 785,-24-287-708,2 11 79,-2 0 1,-4 79 0,-7-71 52,-22 82 0,20-96-115,0-10 16,-1-1 1,-14 30-1,5-14 39,5-15-63,9-19-31,0 0 0,1 0 0,-5 17 0,7-23-32,1 0 1,-1-1-1,0 1 0,-1-1 0,1 1 1,-1-1-1,0 0 0,0 0 0,-7 7 1,6-6 2,0-1 1,1 0-1,0 1 1,-1-1 0,2 1-1,-1 0 1,-3 8-1,-2 6 75,0 0 0,-2-1 0,-20 31 0,10-17-20,20-32-113,0 1 0,0-1 0,0 0 0,0 0 0,0 1 0,0-1 0,0 0 0,-1 1 0,1-1 0,0 0 0,0 0 0,0 1 0,0-1 1,0 0-1,0 0 0,-1 0 0,1 1 0,0-1 0,0 0 0,0 0 0,-1 0 0,1 1 0,0-1 0,0 0 0,0 0 0,-1 0 0,1 0 0,0 0 0,0 0 0,-1 1 0,1-1 0,0 0 0,-1 0 0,1 0 0,0 0 0,0 0 0,-1 0 0,1 0 0,-1 0 0,1-13-702,6-22-13,10-9-241,-10 29-2372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7:55.3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768 0 4616,'0'0'10256,"-10"7"-10092,-130 78 925,132-79-969,0 0 0,0 0 0,1 0 0,0 1 0,0 0 0,-9 12 0,-31 52 362,33-47-321,-22 26 0,23-33-107,1 0 1,1 1 0,0 0-1,2 1 1,-11 26 0,16-35-22,-1-1 1,-1 0 0,1-1-1,-2 1 1,-6 7-1,5-7-7,1 0 0,0 1-1,-8 14 1,-64 150 240,58-123-204,15-35-32,0 0 0,-13 21 0,-1 0 18,1 1 0,2 0 0,2 2-1,-11 42 1,-25 170 161,38-155-56,0 134 0,11-32-65,18 390 228,-1-459-188,34 147 0,-39-239-99,-1 1 4,1-1-1,25 58 0,32 66 77,0-1-15,151 263 274,-193-386-299,2-1 0,2-1 0,1-1 0,45 38 0,-5-2 25,-5-2 21,3-4 0,139 104 0,-147-132-61,-32-20-5,49 39-1,-29-13-4,-18-15 17,64 45 0,-24-22-8,-50-35-26,0-1-1,2 0 0,27 13 0,4-2-4,-26-11-15,2-1 1,-1-2-1,41 11 1,-42-16 12,1 2 1,-1 0 0,-1 2 0,44 24 0,-40-18 10,-8-5-14,0 0 1,-1 2-1,-1 0 1,23 21-1,22 27-34,50 55 73,-80-79-15,1-2 0,1-1 0,56 40 0,-73-59-14,-2 1 0,0 1 0,-1 1 0,0 0 0,18 29-1,11 13 9,-3 1 56,-13-10-62,-27-48-138,-3-7 65,-5-16 67,0 3 11,4 11-24,-1-1 0,-1 0 0,1 1 1,-1-1-1,0 1 0,0 0 0,-1 0 0,-4-4 0,4 4 4,1 0 0,-1 0-1,1 0 1,0 0-1,0-1 1,0 1-1,-2-8 1,4 5-10,-2-10 53,3 17-56,0 1 1,0-1 0,0 1-1,-1-1 1,1 1-1,0-1 1,0 1 0,-1 0-1,1-1 1,0 1-1,0-1 1,-1 1 0,1-1-1,-1 1 1,1 0-1,0-1 1,-1 1-1,1 0 1,-1 0 0,1-1-1,-1 1 1,1 0-1,-1 0 1,1-1 0,-1 1-1,1 0 1,-2 0-1,1-1 1,0 1-1,0-1 1,0 1 0,1-1-1,-1 0 1,0 0-1,0 0 1,0 1-1,1-1 1,-1 0-1,0 0 1,1 0 0,-1 0-1,1 0 1,-1 0-1,1 0 1,-1-2-1,-10-14 19,-26-10-25,14 11 6,1-1 1,-31-30-1,-1 1 10,14 12-3,-33-27 38,72 60-47,-1 0-1,1-1 1,-1 1-1,0 0 1,1 0 0,-1 1-1,0-1 1,1 0-1,-1 0 1,0 1-1,0-1 1,0 1-1,0 0 1,0-1-1,1 1 1,-1 0 0,0 0-1,0 0 1,0 0-1,0 1 1,-2-1-1,0 1 9,-1 0 0,1 0 0,-1-1 0,1 0 0,-1 0-1,1 0 1,-8-1 0,-5 0 4,-21-2-34,30 1 17,0 1 0,0 1 0,0 0 0,-1 0 0,1 0-1,-13 3 1,12-4-53,1-1-55,12 10 47,17 17 58,-7-7 18,0-1 0,2-1 0,29 25 0,-19-22-5,-1 0-17,1 0 0,1-2 1,39 20-1,-53-31 27,-1 1-1,19 14 1,-20-13 10,0-1 1,1 0-1,16 7 1,110 39 202,-129-49-200,-1 0 0,1 0 0,-1 1 0,0 0 1,0 1-1,-1 0 0,0 0 0,0 0 0,10 12 1,4 0 46,-18-16-64,0 0-1,0 1 0,-1-1 1,1 1-1,-1-1 0,1 1 1,-1 0-1,4 5 0,18 16 69,-17-10 18,-7-14-94,-1 0 0,1 0-1,0 0 1,0 0 0,0 1 0,0-1 0,0 0 0,0 0 0,0 0 0,0 0 0,0 0-1,0 0 1,0 0 0,0 0 0,0 0 0,0 0 0,0 0 0,-1 0 0,1 1-1,0-1 1,0 0 0,0 0 0,0 0 0,0 0 0,0 0 0,0 0 0,0 0 0,-1 0-1,1 0 1,0 0 0,0 0 0,0 0 0,0 0 0,0 0 0,0 0 0,0 0 0,0 0-1,-1 0 1,1 0 0,0 0 0,0-1 0,0 1 0,0 0 0,0 0 0,0 0 0,0 0-1,0 0 1,0 0 0,0 0 0,-1 0 0,1 0 0,0 0 0,0 0 0,0 0 0,0-1-1,0 1 1,-25-20 118,18 14-139,-48-47 72,-77-95 0,82 89-3,-58-81 64,47 57-30,54 74-67,1-1-1,1 0 0,-1-1 1,1 1-1,1-1 1,0 0-1,1 0 1,0-1-1,1 1 0,0-1 1,0 1-1,1-21 1,1 27-17,0 0 0,1 0 1,0 0-1,0 0 1,0 0-1,0 0 1,1 0-1,-1 0 1,1 1-1,1-1 0,-1 1 1,1-1-1,-1 1 1,1 0-1,5-5 1,3-2 12,0 1 1,1 0 0,21-13 0,-4 3-8,1-7 22,-25 22-21,0 0 0,0 0-1,0 1 1,1-1 0,0 1 0,0 1-1,0-1 1,11-4 0,-15 7-3,1 0 0,-1 0 0,1 1-1,-1-1 1,1 1 0,-1-1 0,1 1 0,0 0 0,-1 0 0,1 0 0,-1 0 0,1 0 0,0 1 0,-1-1-1,1 1 1,-1-1 0,1 1 0,-1 0 0,0 0 0,1 0 0,-1 1 0,0-1 0,0 1 0,0-1-1,0 1 1,0-1 0,0 1 0,0 0 0,0 0 0,-1 0 0,1 0 0,-1 0 0,1 1 0,-1-1-1,0 0 1,0 1 0,0-1 0,0 0 0,1 6 0,-3 2-135,-4-11-9,-6-9-3317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 6520,'0'0'15170,"-7"7"-14795,-19 26-2,24-30-278,-1 0-1,2 0 1,-1 0 0,0 0 0,1 0-1,-1 0 1,1 0 0,-2 6 0,0 2 103,-34 98 1107,-11 46-357,47-149-870,0 1 1,0-1-1,0 1 1,0-1 0,1 1-1,0-1 1,1 1-1,0-1 1,2 10-1,-2-14-45,0 0-1,0 0 0,0 0 1,0-1-1,1 1 1,-1 0-1,1-1 1,-1 1-1,1-1 0,0 1 1,-1-1-1,1 0 1,2 1-1,1 1 22,-1-1-1,1 0 1,-1 0-1,9 2 0,10 2 89,-15-3-99,0-1 1,0 0 0,0-1-1,1 0 1,-1 0 0,0 0-1,16-2 1,-17 0 11,0 1-1,0-1 0,0 2 1,11 0-1,-9 0-7,-7 0-56,0-1 0,0 0-1,-1 0 1,1 0 0,0 0 0,-1 0 0,1-1 0,0 1 0,0-1 0,-1 1 0,1-1-1,-1 1 1,1-1 0,0 0 0,-1 0 0,1 0 0,0-1 0,2 2-1795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07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610 118 2904,'0'0'4473,"10"-2"-4202,31-6 2,-39 8-226,0 0 0,-1-1 0,1 1 0,0-1 0,-1 0 0,1 1-1,-1-1 1,1 0 0,-1 0 0,1 0 0,-1 0 0,0 0 0,1 0 0,1-3 0,-2 3-9,-1 1-1,1-1 1,0 0 0,-1 1 0,1-1-1,0 0 1,-1 1 0,1-1 0,0 1 0,0-1-1,-1 1 1,1 0 0,0-1 0,0 1 0,0 0-1,0 0 1,0-1 0,1 1 14,-1-1 0,1 1 0,-1-1 0,1 1 0,-1-1-1,0 0 1,0 0 0,1 0 0,-1 0 0,0 0 0,0 0 0,2-2 0,-2 2-3,1-1 0,-1 1 0,1 0 0,-1-1 0,1 1 0,0 0-1,-1 0 1,1 0 0,0 0 0,3-1 0,49-15 710,-30 9-323,1 1 1,49-8-1,-35 10-120,-27 3-175,0 0-1,0 1 1,0 0-1,0 1 0,0 0 1,1 1-1,-1 0 1,22 6-1,8 5 131,-27-9-173,-1 2 0,1-1 0,-1 2 0,21 11 1,-19-8-39,0 0 0,-1 2 1,0 0-1,0 0 0,-2 1 1,1 1-1,12 17 0,56 72 378,-41-52-225,49 77 0,17 63 27,-86-147-126,-2 1 0,20 72-1,-26-67 36,-3 1-1,6 64 0,-14-80-61,-1-1 0,-2 1 0,-1-1 0,-10 50 0,9-65-54,-30 127 269,24-115-176,-1-1-1,-23 50 0,18-51-37,0-1 0,-2 0 1,-1-1-1,-1 0 0,-1-2 0,-30 28 0,-26 24 202,51-49-210,-1-2 1,-1 0-1,-1-2 0,-48 31 0,-61 32 211,-220 160 84,294-201-326,39-27-34,1 1 0,-34 39 1,10-10 15,-38 41 115,37-36 1,23-24-3,-38 58-1,41-49-60,3 0 0,1 1 0,-18 59 0,3-10-12,20-57-42,-28 79 194,31-66-172,8-34-27,1-1 0,-1 0 1,-1 1-1,0-1 0,0 0 0,-1 0 1,-5 8-1,1 5 33,8-20-46,0 0-1,-1 0 1,0 0 0,1 0-1,-1 0 1,0 0 0,0-1-1,0 1 1,0 0 0,0 0 0,0-1-1,-2 3 1,2-3-8,1-1 0,-1 1 0,1-1 0,-1 0 0,1 1 0,-1-1 0,1 0 0,-1 1 0,1-1 0,-1 0 1,1 1-1,-1-1 0,1 0 0,-1 0 0,0 0 0,1 0 0,-1 0 0,0 0 0,1 0 0,-1 0 0,1 0 0,-1 0 0,0 0 0,1 0 0,-1 0 0,1 0 0,-1 0 0,0-1 0,1 1 0,-1 0 0,1-1 1,-1 1-1,1 0 0,-1-1 0,1 1 0,-1 0 0,1-1 0,-1 1 0,1-1 0,0 1 0,-1-1 0,1 1 0,0-1 0,-1 1 0,1-1 0,0 1 0,-1-2 0,-14-35 128,12 29-128,-13-48 68,2-1 0,-7-65 0,18 94-36,0-29 0,3 32 29,-6-38 0,4 18 85,1 39-184,3 6-18,5 15 6,2 48 16,18 142-90,-23-146 33,-8 115 0,2-155 111,1 0 0,1 1 0,2 23 0,-2-41-15,2 16 143,0-11-65,0-7-40,0-3-38,1 0 1,-1 0-1,0 0 1,1 1-1,0-1 1,0 1-1,0 0 1,4-3-1,-2 2 3,-1-1-1,0 1 1,1-1 0,-1 0-1,5-6 1,10-14 43,1 1 1,2 1-1,0 1 1,42-31-1,32-25 73,-91 72-125,0 0 1,-1-1-1,1 1 1,-1-1 0,0 0-1,5-11 1,-7 13-2,0 0 0,0 0 0,-1 0 0,1-1 0,-1 1 0,0 0 0,-1 0 0,1-1 0,-1 1 0,1 0 0,-2-8 0,0 8 1,0 1 0,0 0-1,-1-1 1,1 1-1,-1 0 1,0 0 0,0 0-1,0 0 1,0 0-1,-4-2 1,-28-26 32,29 27-30,5 3-2,-4-2 9,0 0 1,0-1-1,0 1 1,0 1-1,0-1 1,-1 0-1,1 1 1,-1 0 0,0 0-1,1 1 1,-8-2-1,2 1 11,-10 2-14,14 0 3,14-4-1613,-6 3-42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11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4816,'0'0'4776,"9"9"-4556,31 28 18,-37-35-162,0 1 0,0-1 0,0 0 0,1 0 0,-1 0 0,1 0-1,-1-1 1,1 0 0,-1 1 0,1-1 0,0 0 0,6 0 0,9 3 349,15 5 406,-1-1 0,54 4 0,-64-9-617,4-1 77,0-2-1,36-3 1,-11 0 108,-13 2-58,-1 1 0,46 7 0,113 33 369,-123-31-558,8 1-11,-72-8-123,214 38 316,16-3 89,-166-23-301,-23-5-45,79 12 114,-67-12-94,-2 2 0,1 3 0,65 25 0,39 31 197,-104-42-127,108 35 0,198 61 257,-148-47-302,33 12 44,-67-25 68,-116-42-86,74 33 1,76 35 219,0 1-123,99 69 19,-122-66-165,188 121 0,-282-156-87,15 10 41,-68-35 3,4 4 39,1-3 0,116 55 0,20 5 12,-33-15-15,-78-44-45,111 68-1,-168-90-43,129 88 12,9 2 22,-146-94-20,1 1 1,-1 1-1,18 19 0,-16-14 17,31 22 0,6 0 28,-14-10 0,46 26 1,11 8 29,-67-41-89,37 19 1,-51-33-7,3 2-3,33 23 1,1-1-50,-20-14 22,29 12-188,-53-24 13,-11-7-67,-22-9 162,8 4 117,0 0 1,1-1-1,0 0 0,0-1 1,0-1-1,1-1 0,0 0 0,-12-12 1,-24-16-3,46 35-6,0-1 0,0 1 0,1-1 0,-1 0 0,1 0-1,-4-8 1,-17-18-15,9 16 32,2-1 0,0-1 0,0 1 0,-12-24 0,11 18 1,0 0-1,-20-21 1,25 32-20,0-1 1,2 0 0,-8-13-1,8 12 2,0 0-1,-1 1 0,-11-12 1,-1-1-3,-35-52 0,36 47-19,-5-12 1,20 32 28,0 0-1,-1 1 1,-1 0 0,1 0 0,-1 0 0,-12-12-1,7 10 30,1 0-1,0-1 1,1-1-1,-8-13 1,22 36 7,0-1-1,-1 1 1,6 21 0,9 25-8,14 10-27,2-2 0,61 83 0,8-18-28,-67-87 18,118 116 7,-103-117 54,1 2 131,-44-36-119,6 9 110,-15-17-174,0 0-1,0 0 0,0 0 0,0 0 1,1 0-1,-1 0 0,0 0 0,0 1 0,0-1 1,0 0-1,0 0 0,0 0 0,0 0 1,0 0-1,0 0 0,0 0 0,0 1 1,0-1-1,0 0 0,0 0 0,0 0 1,0 0-1,0 0 0,0 0 0,0 1 1,0-1-1,0 0 0,0 0 0,0 0 1,0 0-1,0 0 0,0 0 0,-1 0 1,1 0-1,0 1 0,0-1 0,0 0 1,0 0-1,0 0 0,0 0 0,0 0 1,0 0-1,0 0 0,-1 0 0,1 0 1,0 0-1,0 0 0,0 0 0,0 0 1,-10-1 52,-15-7-7,22 7-33,-52-23 54,2-1 0,-95-61 0,127 73-56,-1 1 1,0 2-1,-1 0 1,0 1-1,-39-9 1,-125-14 111,45 10-31,81 15-65,46 6-25,1 0 0,-1-1 0,-21-6 0,-46-6 31,81 14-35,0-1 1,1 1 0,-1 0-1,0 0 1,1-1-1,-1 1 1,0-1 0,1 1-1,-1 0 1,1-1 0,-1 1-1,1-1 1,-1 1 0,1-1-1,-1 0 1,1 1-1,-1-1 1,1 1 0,0-1-1,-1 0 1,1 1 0,0-2-1,-1 1-3,1-1 0,0 0 0,0 1 0,0-1 0,0 0 0,0 1 0,1-1-1,-1 0 1,0 1 0,1-1 0,0-1 0,13-27-147,0 0 1,37-53-1,-28 48-2520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28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65 2704,'0'0'15714,"-6"-10"-15514,-17-30-16,18 30 879,5 12-894,8 256 1099,0 77 329,-12-217-6,-5-135-1150,-1-50-244,2-1-1,4-128 1,5 128-257,-3-1 1,-20-126-1,21 192 64,1 1 0,-1-1 0,0 1 0,0 0 0,1-1 0,-2 1 0,1 0 0,0 0 0,0 0 0,-1 0 0,1 0 0,-1 0 0,-2-3 0,4 5-8,0 0-1,0 0 1,0 0 0,0 0-1,0 0 1,1 0 0,-1 0 0,0 0-1,0 0 1,0 0 0,0 0-1,0 0 1,0 0 0,0 0-1,0 0 1,1 0 0,-1 0 0,0 0-1,0 0 1,0 0 0,0 0-1,0 0 1,0 0 0,0 0 0,0 0-1,0-1 1,0 1 0,0 0-1,1 0 1,-1 0 0,0 0-1,0 0 1,0 0 0,0 0 0,0 0-1,0 0 1,0-1 0,0 1-1,0 0 1,0 0 0,0 0 0,0 0-1,0 0 1,0 0 0,0 0-1,0 0 1,0-1 0,0 1-1,0 0 1,0 0 0,0 0 0,0 0-1,0 0 1,11 3-1271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29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4416,'0'0'9264,"10"1"-8803,-2 0-661,4 1 915,0-1 0,0 0 0,0-1 0,0 0 0,14-3 0,147-25 858,25-5-408,-160 26-367,-1 1 1,69 0 0,-105 6-645,3 0 268,-5 0-185,0 0-126,-15 0 177,-43 0-187,-52-1-256,1 4 0,-114 20 0,217-22-83,1 1 1,-1 0-1,-12 5 1,5 1-3297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34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2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4720,'0'0'16539,"5"13"-16365,4 16-28,-1 1 0,6 50 0,-11 103 579,0 3-127,6-46-231,3-15-62,-8-86-168,2 19 141,-3-46-203,-3-12-72,1 0 0,-1 0 0,0 1 0,0-1 1,0 0-1,0 1 0,1-1 0,-1 0 0,0 1 1,0-1-1,0 0 0,0 1 0,0-1 0,0 0 1,0 1-1,0-1 0,0 0 0,0 1 0,0-1 1,0 0-1,0 1 0,0-1 0,-1 0 0,1 1 1,0-1-1,0 0 0,0 1 0,0-1 0,-1 0 1,1 1-1,0-1 0,-1 3 56,0 0 0,1 0 0,0 0 0,-1 0 0,1 0 0,0 0 0,1 0 1,-1 4-1,1 1 41,-1-7 48,-2-19-119,1-35 49,2 0-1,2 0 1,3 1 0,21-94-1,-23 136-68,-1-1 0,1 1 1,1 0-1,0 0 0,0 0 0,1 1 0,1 0 0,-1 0 0,1 1 0,13-13 0,-6 8-27,0 2 0,1-1 0,0 2-1,0 0 1,25-12 0,-28 17 4,1 1 0,-1-1-1,1 2 1,23-4 0,-35 7 14,0-1 0,0 1 0,-1 0 0,1 0 0,0 0 0,0 0 0,0 0 0,0 0 0,0 0 0,0 0 0,0 0 0,0 0 0,0 1 1,0-1-1,0 0 0,0 0 0,0 1 0,-1-1 0,1 1 0,0-1 0,0 1 0,0-1 0,-1 1 0,1 0 0,0-1 0,0 1 0,-1 0 0,1 0 0,-1-1 0,1 1 0,-1 0 0,1 0 0,-1 0 0,1 0 0,-1 0 0,0 0 0,0-1 0,1 1 0,-1 0 0,0 0 0,0 0 0,0 0 0,0 0 0,0 2 0,0 0 6,-1 0 0,1 0 0,-1 0 1,0 0-1,0 0 0,0 0 0,0 0 0,-1 0 0,1 0 0,-1 0 0,0-1 0,-3 5 0,-12 9 56,-1-1 0,0 0 0,-1-1 0,-1-1 0,-41 19 0,61-32-62,0 0 1,-1 0-1,1 1 0,-1-1 0,1 0 0,0 0 1,-1 0-1,1 1 0,0-1 0,-1 0 1,1 0-1,0 1 0,0-1 0,-1 0 0,1 0 1,0 1-1,0-1 0,-1 0 0,1 1 1,0-1-1,0 0 0,0 1 0,0-1 0,0 1 1,-1-1-1,1 0 0,0 1 0,0-1 0,0 0 1,0 1-1,0-1 0,0 1 0,0-1 1,0 0-1,0 1 0,1-1 0,-1 0 0,0 1 1,0-1-1,0 1 0,0-1 0,0 0 0,1 1 1,-1-1-1,0 0 0,0 1 0,1-1 1,-1 0-1,0 0 0,0 1 0,1-1 0,-1 0 1,0 0-1,1 1 0,-1-1 0,1 0 0,29 18-59,-8-4 22,54 42 39,-58-44 29,-1 1 0,0 0-1,-1 1 1,0 0 0,21 26 0,-22-21 55,-11-15-57,-1-1-1,1 1 1,-1 1-1,0-1 1,-1 0-1,1 1 1,-1-1-1,3 9 1,-2-5 10,3 18-17,-23-43-1037,9 5-2447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4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3712,'0'0'9294,"2"11"-8711,-1 4-380,0-9-60,-1 1 1,1 0-1,0 0 1,1 0-1,3 9 1,-3-11 116,0 0 1,1 0-1,-1-1 0,1 1 1,6 6-1,6 12 364,68 111 1295,-25-43-1231,-25-34-275,-3 2-1,38 103 0,-59-136-291,37 117 511,-39-118-396,-2 0 1,-1 0-1,1 49 1,-5-58-125,1-2 39,-1 0 1,0 0-1,-1 0 0,-1 0 1,0 0-1,-1 0 0,-7 21 1,9-34-133,0 0 0,0 0-1,0 0 1,0 0 0,0 0 0,0 0 0,0 0 0,0 0 0,0 0 0,-1 0 0,1 0 0,0-1 0,0 1 0,-1-1 0,1 1 0,-1-1 0,1 1 0,0-1 0,-1 0 0,1 0 0,-1 1-1,1-1 1,0 0 0,-1 0 0,1-1 0,-1 1 0,1 0 0,-2-1 0,-4 0 20,1 0 0,-1-1 0,1 0 0,-12-5 0,8 3-12,1-1 0,0-1 0,-1 0 1,2 0-1,-1 0 0,-15-16 0,19 16-18,1 0 0,-1 0 0,1 0 0,0-1 0,0 1 0,1-1-1,0 0 1,0 0 0,1 0 0,0 0 0,-2-9 0,1-8 11,1 0 1,1 0 0,1 0-1,5-43 1,3 18 23,18-64 0,-20 94-39,1 0 1,1 0 0,1 1 0,17-27 0,52-64 10,-30 44-4,76-94 88,36-55 343,-159 213-439,0-1 0,0 1 0,0-1 0,-1 1-1,1 0 1,0-1 0,-1 1 0,1-1 0,-1 1 0,0-1 0,1 0 0,-1 1 0,0-1 0,0 1 0,0-1 0,0 0 0,0 1 0,0-1 0,-1 1 0,1-1 0,0 1 0,-1-1 0,-1-2 0,1 3-18,0-1-1,0 1 0,0 0 0,0 0 0,0 0 1,0 0-1,-1 0 0,1 1 0,0-1 1,-1 0-1,1 1 0,0-1 0,-1 1 1,1-1-1,-1 1 0,1-1 0,-1 1 1,1 0-1,-1 0 0,0 0 0,1 0 1,-1 0-1,1 0 0,-1 0 0,-1 1 1,-16 3-3314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6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3912,'0'0'11502,"10"15"-11102,-7-11-367,4 6 34,-1-1 0,0 2 0,0-1 1,-1 0-1,0 1 0,-1 0 0,0 0 0,-1 1 1,0-1-1,1 15 0,23 208 1142,3 45 259,-23-144-101,-5-120-1081,-2-14-244,1-1 0,-1 1 1,0 0-1,0 0 0,0 0 1,1 0-1,-1 0 0,0 0 1,0 0-1,-1 0 0,1 0 1,0 0-1,0 0 1,0-1-1,-1 1 0,1 0 1,0 0-1,-1 0 0,1 0 1,-1 0-1,0 0 0,-1 10 1241,2-8-693,0-8-691,0 5 72,2-16-266,131-269 578,-109 245-233,2 2-1,1 0 1,34-35 0,-16 14 76,-29 38 27,36-39 0,25-9 629,-111 99-490,-42 29-1,40-34-360,2 1 0,-58 60 0,90-83 54,1-1-1,-1 1 1,1 0-1,-1-1 1,1 1-1,0 0 1,0 0-1,0 0 1,0 0-1,1 0 1,-1 0-1,1 0 1,0 0-1,0 0 1,0 0-1,0 0 1,0 0-1,1 0 1,-1 0-1,1 0 1,2 5-1,1 3-23,1 0-1,0-1 1,0 1-1,9 10 1,2 3 36,1-1 1,2-1 0,0-1 0,1-1 0,1 0-1,1-2 1,1 0 0,1-1 0,0-2 0,27 13 0,-15-9 112,31 14 164,-60-30-215,1-1-1,-1 1 1,1-1 0,0 0-1,0-1 1,13 1-1,-19-2 109,-13-21-366,8 12-3214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5720,'0'0'5400,"9"12"-4744,-8-11-634,6 7 104,-1 0 0,0 0-1,0 1 1,-1 0 0,-1 0-1,1 0 1,-1 0 0,-1 1 0,0 0-1,2 10 1,-2-5 117,19 118 3121,10 231-1,-36-295-1211,2-67-1441,-2-7-471,-2-8-291,-27-94-684,24 68-2287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7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8640,'0'0'2489,"12"-8"-2096,5-4-212,2 1 1,-1 0-1,1 2 0,1 0 0,0 2 0,21-6 0,31-4 635,0 3-1,1 3 0,0 4 1,0 2-1,121 10 0,-189-5-658,0 0 0,0 0 0,-1-1 0,1 1 0,6-2 0,0 0 394,-11 2-522,0 0-1,-1 0 1,1 0-1,0 0 0,0 0 1,0 0-1,0 1 1,0-1-1,0 0 0,0 0 1,0 0-1,-1 0 1,1 1-1,0-1 0,0 0 1,0 0-1,0 0 1,0 1-1,0-1 0,0 0 1,0 0-1,0 0 0,0 0 1,0 1-1,0-1 1,0 0-1,0 0 0,1 0 1,-1 0-1,0 1 1,0-1-1,0 0 0,0 0 1,0 0-1,0 0 1,0 1-1,0-1 0,1 0 1,-1 0-1,0 0 1,0 0-1,0 0 0,0 0 1,0 0-1,1 1 1,-1-1-1,0 0 0,0 0 1,0 0-1,0 0 0,1 0 1,-1 0-1,0 0 1,0 0-1,0 0 0,0 0 1,1 0-1,-1 0 1,0 0-1,0 0 0,0 0 1,1 0-1,-1 0 1,0 0-1,0 0 0,-11 12 324,7-9-396,1 1 0,-1-1 0,1 1 1,0 0-1,0 0 0,0 0 0,1 1 1,-3 5-1,-2 7-2634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10752,'0'0'5935,"11"8"-5207,-5-4-600,-1-1-48,-1 0 0,1 0-1,-1 0 1,1 0 0,0-1 0,0 0 0,0 0 0,0 0 0,1-1 0,-1 0 0,0 0 0,1 0 0,-1 0 0,1-1 0,5 0 0,32-6 577,1-2 0,-2-1 0,1-2 0,-2-3 1,73-32-1,-55 15-291,-39 18-3044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8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8432,'0'0'2920,"-8"15"-2175,-2 4-489,-5 10 403,-16 43 1,25-56-292,2 1 0,0-1 1,0 1-1,-1 22 1,4-29-88,1 1 0,0-1 1,1 0-1,0 1 1,1-1-1,0 0 0,0 1 1,5 11-1,-6-20-202,0 1 1,-1-1-1,1 0 0,0 0 0,0 0 1,0 0-1,1 0 0,-1 0 0,0 0 1,1 0-1,-1-1 0,1 1 1,0-1-1,-1 1 0,1-1 0,0 1 1,0-1-1,0 0 0,0 0 0,0 0 1,0 0-1,1 0 0,1 0 0,0-1 3,-1 0-1,0 0 0,0 0 0,0-1 1,0 0-1,0 1 0,0-1 0,0 0 1,0 0-1,0-1 0,-1 1 0,1-1 0,0 1 1,3-4-1,6-5-631,-1 0 0,0 0 0,-1-1 0,17-23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8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12864,'0'0'2688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9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5920,'0'0'5581,"9"2"-5153,3 2-222,-7-3 63,0 1-1,0-1 0,1 0 1,-1 0-1,0-1 1,9 0-1,-14 1-232,0-1 1,1 0-1,-1 0 0,0 0 0,0 1 0,1-1 1,-1 0-1,0 0 0,0 1 0,0-1 1,0 0-1,0 1 0,1-1 0,-1 0 0,0 0 1,0 1-1,0-1 0,0 0 0,0 1 0,0-1 1,0 0-1,0 1 0,0-1 0,0 0 0,0 1 1,0-1-1,0 0 0,0 0 0,0 1 1,0-1-1,-1 0 0,1 1 0,0-1 0,-4 16 448,3-13-301,-5 24 399,1 0 0,-1 32 1,5-42-347,1-6-76,0-1-1,0 0 0,2 0 1,-1 0-1,1 0 0,1 0 0,0 0 1,0 0-1,1-1 0,5 11 0,-9-19-153,0-1-1,0 1 0,0-1 0,1 0 0,-1 1 1,0-1-1,0 0 0,0 1 0,1-1 0,-1 1 0,0-1 1,0 0-1,1 1 0,-1-1 0,0 0 0,1 0 1,-1 1-1,0-1 0,1 0 0,-1 0 0,1 0 0,-1 1 1,0-1-1,1 0 0,-1 0 0,1 0 0,-1 0 1,0 0-1,1 0 0,-1 0 0,1 0 0,-1 0 0,1 0 1,-1 0-1,0 0 0,1 0 0,0 0 0,3-3-2540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49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12456,'0'0'2312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54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5224,'0'0'5232,"-6"10"-4924,-21 31-15,26-39-153,-1 1 1,0 0 0,0-1-1,0 0 1,-1 1-1,1-1 1,-1 0-1,1 0 1,-1 0-1,0-1 1,-4 3-1,-8 5 378,-43 39 2007,58-48-2484,0 0 0,0 0 0,0 0 0,0 0 0,1 0 0,-1 0 0,0 0 0,0 0 0,0 0 0,0 0 0,0 0 0,0 1 0,0-1 0,0 0 0,0 0 0,0 0 0,0 0 0,0 0 0,0 0 0,1 0 0,-1 0 0,0 0 0,0 0 0,0 1 0,0-1 0,0 0 0,0 0 0,0 0 0,0 0 0,0 0 0,0 0 0,11-6 191,3-5-2328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8:54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6224,'0'0'3064,"0"64"-2568,0-56-120,0-2 0,0 0-120,0-2 16,2 0-64,2-2 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53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7936,'0'0'14862,"-7"10"-14678,-18 33-8,24-40-144,-1-1 0,1 0 0,0 1 0,0-1 0,0 1 0,1-1 0,-1 1 0,0-1 0,1 1 0,0-1 1,0 1-1,0 4 0,-1 8 130,0-13-113,1 1 0,-1 0 1,1 0-1,0 0 0,0-1 0,0 1 1,1 0-1,-1 0 0,1 0 1,-1-1-1,1 1 0,0 0 1,2 3-1,2 10 163,-5-15-192,1 0-1,-1 0 1,1 0-1,-1 0 1,1 0-1,-1 0 1,1 0-1,0-1 1,-1 1-1,1 0 1,0 0-1,0 0 1,0-1-1,0 1 1,0 0-1,0-1 1,0 1-1,0-1 1,0 1-1,0-1 1,0 1-1,0-1 1,0 0-1,0 0 1,1 1-1,32 0 414,-24-2-330,-10 2-100,0-1 0,1 1 0,-1-1 0,0 0 0,0 1 0,0-1 0,1 1 0,-1-1 0,0 1 0,0-1 0,0 1 1,0-1-1,0 0 0,0 1 0,0-1 0,0 1 0,0-1 0,0 1 0,0-1 0,0 1 0,0-1 0,0 1 0,-1-1 0,1 0 0,0 1 0,0-1 0,0 1 0,-1-1 0,1 0 0,0 1 1,0-1-1,-1 1 0,1-1 0,0 0 0,-1 1 0,1-1 0,-1 1 0,0-1-75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0:54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33 9240,'0'0'10041,"-10"3"-9753,-30 12-3,30-11-4,10-4-241,-1 0-1,1 0 0,0 0 1,0 0-1,-1 0 0,1 0 1,0 0-1,0 0 0,-1 0 1,1 0-1,0 0 0,0 0 1,-1 0-1,1 0 1,0 0-1,0-1 0,0 1 1,-1 0-1,1 0 0,0 0 1,0 0-1,-1 0 0,1-1 1,0 1-1,0 0 0,0 0 1,0 0-1,-1-1 0,1 1 1,0 0-1,0 0 0,0 0 1,0-1-1,0 1 0,0 0 1,0 0-1,0-1 0,0 1 1,0 0-1,0 0 0,0-1 1,0 1-1,0 0 0,0 0 1,0-1-1,0 1 0,0 0 1,0 0-1,0-1 1,0 1-1,0 0 0,0 0 1,0-1-1,0 1 0,1 0 1,-1 0-1,0-1 0,0 1 1,0 0-1,0 0 0,1 0 1,-1 0-1,0-1 0,0 1 1,0 0-1,1 0 0,18-22 133,-6 9 278,-7 4-82,-2 11 1620,2 13-93,-5-8-5477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1:50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80 7832,'0'0'12903,"-1"12"-12717,-14 97 579,12-90-532,0-1 1,2 1-1,0-1 1,2 35-1,0-43-128,1 0 0,0 0 0,0 0 0,1 0 0,0 0 0,1-1 0,0 0 0,0 1 0,1-2 1,9 15-1,-12-20-43,1 0 0,0 1 0,0-1 0,0 0 0,0 0 0,0-1 0,0 1 0,1-1 0,-1 1 0,1-1 0,0 0 0,0-1-1,0 1 1,5 1 0,-5-2-10,0-1-1,0 0 0,0 0 0,0 0 0,-1 0 0,1-1 0,0 1 1,0-1-1,0 0 0,-1 0 0,1-1 0,0 1 0,-1-1 0,1 0 0,4-3 1,0-1 41,0-1 0,0 0 1,0-1-1,-1 1 1,0-1-1,-1-1 1,0 0-1,0 1 0,-1-2 1,0 1-1,0-1 1,-1 1-1,3-14 1,-1-12 484,-5 29-262,-2 7 233,-1 14-209,5-9-302,0 1 0,1-1 0,0 1 0,1-1 0,-1 0-1,1 0 1,1-1 0,-1 0 0,0 0 0,9 6-1,-9-7-8,1 1 0,0-1 0,-1 0 0,2-1 0,-1 1 0,0-1 0,1-1 0,-1 1 0,1-1 0,0 0-1,0-1 1,0 1 0,0-1 0,0-1 0,0 1 0,0-1 0,0-1 0,0 1 0,0-1 0,0 0-1,8-3 1,-3 0 37,-1 0 0,0-1 0,0-1 0,0 0 0,10-8-1,-16 10-21,0 0-1,-1 0 0,1-1 1,-1 0-1,0 0 1,-1 0-1,1 0 0,-1 0 1,0-1-1,0 1 0,-1-1 1,3-6-1,-3 2 8,0 0 0,0 0 0,0 0 0,-1 0 1,-1 0-1,0 0 0,-2-18 0,-1 10 38,0 0 1,-1 0-1,-9-24 1,10 33-69,1 4 6,1 0 0,-1 0 1,0 0-1,-1 1 0,1-1 0,-1 0 0,0 1 1,0 0-1,-6-7 0,1 4 45,1-1 0,-1 2 0,-1-1 1,-16-10-1,23 16-75,0 0 1,0 0 0,0 0 0,1 0 0,-1 0-1,0 1 1,0-1 0,0 1 0,0-1-1,0 1 1,0 0 0,0 0 0,-1 0-1,1 0 1,0 0 0,0 0 0,0 1 0,0-1-1,0 0 1,0 1 0,0 0 0,0-1-1,1 1 1,-1 0 0,0 0 0,0 0-1,0 0 1,1 1 0,-1-1 0,1 0 0,-3 4-1,-1 6-469,5-6-2875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1:51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10544,'0'0'12839,"10"-3"-12400,-5 1-385,3 0 82,0-1 0,1 1 0,-1 1-1,1-1 1,0 2 0,-1-1-1,1 1 1,11 1 0,-15 0 3,0 0 0,0 0 0,1 1-1,-1 0 1,0 0 0,0 0 0,-1 0 0,1 1 0,0 0 0,-1 0 0,8 7 0,-9-8-78,-1 1 0,1 0 0,-1 0 0,0 0 0,0 1 1,0-1-1,0 0 0,-1 1 0,1-1 0,-1 1 1,0-1-1,0 1 0,0 0 0,-1-1 0,1 1 0,-1 0 1,0 7-1,-1 3 45,-1 1 0,-1 0 0,0-1 0,-1 0 0,-1 1-1,0-1 1,0-1 0,-2 1 0,0-1 0,-13 19 0,10-14-5,6-10-2,-1-1 0,1 0 0,-1 0 0,-7 7 0,12-13-90,0-1-1,0 0 1,-1 0 0,1 0 0,0 0-1,0 0 1,0 1 0,0-1-1,-1 0 1,1 0 0,0 0-1,0 0 1,0 1 0,0-1-1,0 0 1,0 0 0,0 0-1,0 1 1,0-1 0,0 0 0,-1 0-1,1 1 1,0-1 0,0 0-1,0 0 1,0 0 0,1 1-1,-1-1 1,0 0 0,0 0-1,0 1 1,0-1 0,0 0-1,0 0 1,0 0 0,0 1 0,0-1-1,0 0 1,1 0 0,-1 1-1,11 3 157,14-2-14,154-8 1022,-110 12 114,-69-6-1300,1 0-1,-1 0 1,0 0 0,0 0-1,0 0 1,0 0 0,0 0 0,0 0-1,1 1 1,-1-1 0,0 0-1,0 0 1,0 0 0,0 0-1,0 0 1,0 0 0,0 0-1,0 0 1,0 0 0,1 0-1,-1 1 1,0-1 0,0 0 0,0 0-1,0 0 1,0 0 0,0 0-1,0 0 1,0 0 0,0 1-1,0-1 1,0 0 0,0 0-1,0 0 1,0 0 0,0 0 0,0 0-1,0 1 1,0-1 0,0 0-1,0 0 1,0 0 0,0 0-1,0 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1 7328,'0'0'4745,"-11"7"-3901,-3 3-566,4-4-63,0 1 0,0-2 0,0 1 0,-14 4 0,-8 3 658,0-2 0,-53 11 0,61-18-464,6-1 100,1 1-1,-25 8 1,36-10-337,1 1-1,-1-1 1,1 1-1,0 1 1,0-1 0,0 1-1,0-1 1,1 1-1,-1 0 1,1 1 0,-5 5-1,6-3-25,-1-1 0,1 0 0,0 1-1,0 0 1,0-1 0,1 1 0,0 0-1,1 0 1,-1 1 0,1-1 0,1 0-1,-1 8 1,2 12 272,7 49 1,-6-63-313,28 188 855,46 426 374,-47-392-1087,-10-115-88,-4 105 270,-15-212-390,1-3 9,-1 1 0,0-1 0,0 0 0,-1 0 0,0 0 0,-1 0 0,-4 16 0,0-17 50,5-7-68,0-1 1,0 0-1,0 0 1,1 1-1,-1-1 1,0 0-1,1 1 1,-1-1-1,1 3 0,-1-3-2,0 1 0,0 0-1,0-1 1,0 1-1,0-1 1,0 0 0,0 1-1,0-1 1,-1 0-1,-1 2 1,-7 8 230,-2 4-67,10-13-155,0 1 0,0 0 1,0-1-1,0 1 0,0 0 1,0 0-1,1 0 0,-1 1 1,1-1-1,0 0 0,0 0 1,0 1-1,-1 5 0,3-8-28,-1 0-1,0 0 1,0 1-1,0-1 1,1 0-1,-1 0 0,1 0 1,-1 0-1,1 0 1,-1 0-1,1 0 1,0 0-1,-1 0 0,1 0 1,0 0-1,0 0 1,0 0-1,-1-1 1,1 1-1,0 0 0,0 0 1,0-1-1,0 1 1,1-1-1,-1 1 1,0-1-1,0 0 0,0 1 1,0-1-1,0 0 1,1 0-1,1 1 1,6 0 3,0-1 0,0 1 0,13-2 0,-9 0 7,173-2 302,-129 5-157,-29 0-85,34-3 1,5-6-382,-45 5-3152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1:53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8240,'0'0'23282,"12"6"-23092,4 1-74,-1-1 0,2 0 0,-1-1 0,23 3 0,-4-3-30,12 2 105,60 0-1,-91-8-190,-11 1 0,0 0 0,1 0 0,-1 0 0,1 0 0,-1 1 0,1 0 0,-1 0 0,7 2 0,-2-3 0,-18 7 0,-9 1 630,9-5-5297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1:53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11048,'0'0'9938,"11"-8"-9501,38-25-6,-41 28-262,0 1 0,0 0 1,0 0-1,1 1 0,-1 0 0,1 1 1,16-3-1,2 0 138,30-7 436,64-4 0,-68 10 156,89-21 0,-140 27-806,0-1-1,0 1 0,0-1 1,1 1-1,-1 0 0,0 0 1,0-1-1,0 2 0,0-1 1,0 0-1,0 0 0,0 1 1,0-1-1,0 1 0,3 0 1,-5 0-102,1-1 1,0 1-1,-1-1 1,1 1 0,-1-1-1,1 1 1,0-1-1,-1 1 1,1 0-1,-1-1 1,1 1 0,-1 0-1,0-1 1,1 1-1,-1 0 1,0-1-1,0 1 1,1 1 0,-2 12-2932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17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51 7832,'0'0'12263,"-10"2"-12047,-28 7 0,37-9-186,0 0 0,-1 0-1,1 0 1,0 0-1,-1 0 1,1 0-1,0 0 1,0 0 0,-1 0-1,1-1 1,0 1-1,-1-1 1,1 1 0,0-1-1,0 1 1,0-1-1,0 0 1,-1 0-1,1 1 1,0-1 0,0 0-1,1 0 1,-1 0-1,0 0 1,0 0 0,0 0-1,1 0 1,-1-1-1,0 1 1,1 0-1,-2-3 1,2 3 8,0-1 3,0 1 0,0 0 0,0-1 0,-1 1 0,1 0 1,-1-1-1,1 1 0,-1 0 0,1-1 0,-1 1 0,0 0 0,1 0 1,-1 0-1,0-1 0,-1 0 0,1 1 92,3-6 480,-2 7-593,0 0-1,0-1 1,0 1-1,0 0 1,0 0-1,1-1 1,-1 1-1,0 0 0,0 0 1,0-1-1,0 1 1,0 0-1,0-1 1,0 1-1,0 0 1,0 0-1,0-1 1,0 1-1,0 0 1,0 0-1,-1-1 1,1 1-1,0 0 1,0 0-1,0-1 0,0 1 1,0 0-1,-1 0 1,1-1-1,0 1 1,0 0-1,-1-1 156,0 3 4,0-1 1,0 1-1,0-1 1,1 1-1,-1-1 1,0 1 0,1 0-1,-1-1 1,1 1-1,-1 3 1,2 40 182,1 0 0,15 84 0,-1-24 146,10 103 621,-20-169-682,-1-1 0,-2 1-1,-2 0 1,-6 61 0,0-77-60,3-12 87,0-1 0,-1 19 0,1-25-254,2-4-156,2 0-44,-3-2-20,0 0 0,0 0 0,0 0 0,0 0 0,0 0 0,1 0 0,-1-1 0,1 1 0,-1 0 0,1 0 0,0 0 0,0-1 0,0-1 0,-1-3 0,0-9 0,1 1 0,0-1 0,2 0 0,-1 0 0,2 1 0,5-18 0,-5 17 0,2-7 0,0 0 0,2 1 0,11-24 0,-14 35 0,1 2 0,1-1 0,0 0 0,0 1 0,1 1 0,0-1 0,1 1 0,15-13 0,-11 10 0,1 1 0,1 0 0,0 1 0,0 1 0,1 0 0,15-6 0,-27 13 0,0 0 0,1 0 0,-1 1 0,0-1 0,0 1 0,0 0 0,0 0 0,0 0 0,0 0 0,1 0 0,-1 1 0,0-1 0,0 1 0,0 0 0,0 0 0,0 0 0,0 0 0,-1 1 0,1-1 0,0 1 0,0-1 0,-1 1 0,1 0 0,-1 0 0,0 0 0,0 1 0,1-1 0,-2 1 0,4 3 0,-3-2 0,0-1 0,0 1 0,-1 0 0,1 0 0,-1-1 0,0 1 0,0 0 0,-1 0 0,1 0 0,-1 0 0,0 0 0,0 0 0,0 0 0,0 0 0,-1 0 0,0 0 0,1 0 0,-1 0 0,-1 0 0,1 0 0,-1-1 0,1 1 0,-4 3 0,2 0 0,0-1 0,-1 0 0,0-1 0,-1 1 0,1-1 0,-1 1 0,0-1 0,0-1 0,0 1 0,-1-1 0,0 0 0,-7 4 0,-7 2 0,12-6 0,1 0 0,0-1 0,-1 0 0,1 0 0,-1-1 0,0 0 0,0 0 0,1-1 0,-18 1 0,10 0 0,18 2 0,22 2 0,-19-6 0,125 14 0,-117-12 0,0 1 0,0 1 0,-1 0 0,1 1 0,-1 0 0,0 1 0,14 10 0,-7-4 0,-13-8 0,0 0 0,-1 0 0,1 1 0,-1 0 0,0 0 0,-1 1 0,1-1 0,-1 1 0,0 0 0,8 14 0,-1 8 0,-11-27 0,-1 0 0,1 0 0,-1 1 0,0-1 0,0 0 0,1 0 0,-1 1 0,0-1 0,0 0 0,0 1 0,0-1 0,0 0 0,-1 0 0,1 1 0,0-1 0,-1 0 0,1 0 0,0 0 0,-1 1 0,0-1 0,0 1 0,1-1 27,0-1-1,-1 0 1,1 0 0,0 0-1,0 0 1,0 0-1,-1 1 1,1-1 0,0 0-1,0 0 1,-1 0 0,1 0-1,0 0 1,0 0-1,-1 0 1,1 0 0,0 0-1,0 0 1,-1 0 0,1 0-1,0 0 1,0 0 0,-1 0-1,1 0 1,0 0-1,0 0 1,-1 0 0,1 0-1,0 0 1,0 0 0,-1-1-1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1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8432,'0'0'16645,"10"-5"-16345,52-28 273,-60 32-531,-1 0 0,1 0 0,-1 0 0,1 0 1,0 1-1,-1-1 0,1 1 0,0-1 0,0 1 0,0-1 0,0 1 1,-1 0-1,1 0 0,0 0 0,0 0 0,0 0 0,0 0 0,-1 1 1,1-1-1,0 0 0,0 1 0,0 0 0,-1-1 0,1 1 0,0 0 0,-1 0 1,1 0-1,-1 0 0,1 0 0,-1 0 0,1 1 0,1 1 0,0 0 17,-1 1-1,1 0 1,-1-1-1,0 1 0,0 0 1,0 0-1,-1 0 1,1 1-1,-1-1 0,0 0 1,0 0-1,-1 1 0,1 4 1,-1 6 58,0 1 1,-2-1-1,0 0 1,0 0-1,-1-1 0,-9 25 1,-3 1 464,-24 41 0,39-80-537,-1 0-1,1 0 1,-1 0-1,1 0 0,-1 0 1,1 0-1,0 0 1,-1 0-1,1 0 1,0 0-1,0 0 0,-1 0 1,1 0-1,0 0 1,1 2-1,-1-2-24,1-1 0,0 1 0,0-1 1,0 1-1,0-1 0,0 1 0,0-1 0,0 0 0,-1 1 0,1-1 0,0 0 1,0 0-1,0 0 0,0 0 0,0 0 0,0 0 0,1 0 0,-1 0 1,1 0-1,36-1 189,-20 0-25,-1 1 1,1 0-1,0 1 1,0 1 0,0 1-1,23 6 1,-24-4-185,-15-5 0,1 1 0,0 0 0,0-1 0,0 1 0,-1 0 0,1 1 0,0-1 0,-1 0 0,1 1 0,2 2 0,-5-5 12,0 1 1,0 0-1,0 0 1,0 0-1,0 0 1,0 0-1,0 0 0,0 0 1,0 0-1,0 0 1,0 0-1,0-1 0,0 1 1,0 0-1,0 0 1,0 0-1,0 0 1,0 0-1,0 0 0,0 0 1,1 0-1,-1 0 1,0 0-1,0 0 1,0 0-1,0-1 0,0 1 1,0 0-1,0 0 1,0 0-1,0 0 0,0 0 1,0 0-1,1 0 1,-1 0-1,0 0 1,0 0-1,0 0 0,0 0 1,0 0-1,0 0 1,0 0-1,0 0 1,0 0-1,0 0 0,1 0 1,-1 0-1,0 0 1,0 0-1,0 0 0,0 0 1,0 0-1,0 0 1,0 1-1,0-1 1,0 0-1,0 0 0,0 0 1,1 0-1,-1 0 1,0 0-1,0 0 1,0 0-1,0 0 0,0 0 1,0 0-1,0 0 1,0 1-1,0-1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22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7328,'0'0'14143,"-9"6"-13953,-29 21-12,29-20 190,8 18 312,-1 6-533,2 0 0,1 0 0,1 0 0,7 34 0,0 6 77,46 277 678,1 8-32,-35-151-181,24 250 1387,-21-264-996,-5-60-336,7 65 53,-21-163-497,2 26 388,-7-56-644,0-1-1,1 1 1,-1-1 0,1 1-1,0-1 1,0 1-1,0-1 1,1 3-1,3 7 303,-5-12-345,1 1 0,0 0 0,0-1 0,-1 1 0,1-1 1,0 1-1,0-1 0,0 1 0,0-1 0,0 0 0,0 1 0,0-1 1,-1 0-1,1 0 0,0 0 0,0 1 0,0-1 0,0 0 0,0 0 1,0-1-1,0 1 0,2 0 0,32-4 3,-21 2-5,22-2 1,82-3 0,-107 7 0,0 2 0,0-1 0,14 5 0,18 2 0,-33-7 0,1 1 0,19 5 0,-26-5 0,-9-1 0,3-2 0,0 1 0,0-1 0,0 1 0,0-1 0,0 0 0,0 0 0,0 0 0,1 0 0,-1 0 0,-2-2 0,-23-20-3949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23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1 165 8936,'0'0'12150,"10"-3"-11823,-7 2-286,22-6 408,25-13 1,7-1 294,2 2 0,85-17 0,-128 33-667,40-7 438,92-4 0,-3 1 227,-120 10-585,-13 2 17,1-1 0,-1 0 0,16-5 0,9 4 491,-37 3-435,-2 0-194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23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9344,'0'0'10149,"11"4"-9769,-5-2-311,-2-1-39,-1 0 0,0 0-1,0 0 1,-1 0 0,1 0 0,0 1-1,0-1 1,0 1 0,-1 0-1,1-1 1,-1 1 0,0 1 0,1-1-1,-1 0 1,0 0 0,0 1-1,0-1 1,-1 1 0,1 0-1,-1 0 1,1-1 0,-1 1 0,1 4-1,14 56 552,-2 0-1,-3 1 0,2 77 1,8 169 2145,-18-284-2286,-2-20-277,0 0 0,0 0 0,-1 0 1,0 1-1,0-1 0,-1 0 0,1 0 1,-1 0-1,-3 9 0,2-8-3551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4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83 8336,'0'0'15517,"-8"-10"-15339,-21-30-6,21 30 143,16-2 534,7 7 243,-13 4-985,0 0 0,0 0 0,1 1 1,-1-1-1,1 0 0,-1 1 0,0 0 0,5-1 0,-5 1-82,0 1 0,0-1 0,-1 0 1,1 0-1,0 1 0,0-1 0,-1 1 0,1-1 0,0 1 0,-1 0 0,1 0 1,0 0-1,-1 0 0,1 0 0,-1 0 0,0 0 0,1 0 0,-1 0 0,0 1 0,0-1 1,0 1-1,0-1 0,0 1 0,0-1 0,0 1 0,0 0 0,0-1 0,0 4 0,5 6 18,5 13 21,-1-1 0,-1 1 1,12 50-1,1 5 92,-12-42-57,11 75-1,-1 0 28,-15-87-28,3 44 1,0-2 101,-7-53-119,0-1 0,-1 1 1,-2 16-1,0 10 185,2-23-133,0 0 0,-1-1 0,-1 1 0,-1-1-1,0 1 1,-7 19 0,2-25-19,-1 5 154,6-18-17,-13-8 319,8-7-506,1 0 1,1 0-1,0-1 0,1 1 1,1-1-1,1 0 1,1-1-1,0 1 0,1 0 1,3-34-1,3 10-64,-4 26 0,1 0 0,0 0 0,2 0 0,9-29 0,2 8 0,2 0 0,42-65 0,31-19 0,-62 85 0,4-8 0,-27 35 0,2 0 0,-1 0 0,9-7 0,-10 10 0,1 0 0,-1 0 0,0-1 0,-1 1 0,0-1 0,6-13 0,3-6 0,-13 26 0,0 0 0,1 0 0,-1 0 0,0 0 0,0 0 0,0-1 0,0 1 0,0 0 0,0 0 0,0 0 0,0 0 0,0 0 0,1 0 0,-1 0 0,0 0 0,0 0 0,0 0 0,0-1 0,0 1 0,1 0 0,-1 0 0,0 0 0,0 0 0,0 0 0,0 0 0,0 0 0,1 0 0,-1 0 0,0 0 0,0 0 0,0 0 0,0 0 0,0 0 0,0 1 0,1-1 0,-1 0 0,0 0 0,0 0 0,0 0 0,0 0 0,0 0 0,0 0 0,1 0 0,-1 0 0,0 0 0,0 1 0,0-1 0,0 0 0,0 0 0,0 0 0,0 0 0,0 0 0,0 0 0,0 0 0,0 1 0,1-1 0,-1 0 0,0 0 0,0 0 0,0 0 0,0 0 0,0 1 0,0-1 0,0 0 0,0 0 0,0 0 0,0 0 0,-1 0 0,1 1 0,0-1 0,13 111 888,-3-42-5586,-10-68 4471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4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8840,'0'0'19380,"-1"13"-19073,0-2-240,-1 13 209,0 1 0,4 36 0,0-49-47,0 1 0,1-1 1,0 0-1,1 1 0,0-2 1,1 1-1,12 21 0,-15-31-190,0-1-1,0 1 1,0 0-1,0-1 1,1 1-1,-1-1 1,0 0-1,1 1 1,-1-1-1,1 0 1,-1-1-1,1 1 1,-1 0-1,1-1 1,0 0-1,-1 1 1,1-1-1,0 0 1,-1 0-1,4-1 1,-1 1 19,-1 0-1,1-1 1,-1 0 0,1 0 0,-1 0 0,1 0 0,-1-1 0,0 1-1,0-1 1,0 0 0,7-5 0,12-7 897,-6 4-1597,-5-1-3744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5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25 142 16879,'0'0'2056,"-12"-62"-1296,8 37-128,2 3 16,-2 10-288,4 0 8,-2 6-152,4 4 160,4 4-224,4 2-64,2 2 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7232,'0'0'15737,"10"-6"-15551,-2 1-140,-2 1-14,0 1 1,0-1-1,0 1 1,1 0-1,-1 1 0,1-1 1,0 2-1,10-3 1,107-5 561,-36 5-231,106-5 866,-187 4-1056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7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12 164 8136,'0'0'8754,"-2"-10"-8318,-1-14 1045,-2-37 389,5 29 1535,0 26-2549,0 6-825,0-1 1,-1 0-1,1 1 1,0-1 0,0 0-1,0 1 1,0-1 0,0 0-1,0 1 1,0-1-1,0 0 1,0 1 0,0-1-1,0 0 1,0 1 0,1-1-1,-1 0 1,0 1 0,0-1-1,1 1 1,-1-1-1,0 0 1,1 1 0,-1-1-1,1 1 1,-1-1 0,1 0-1,0 1-9,-1 0 0,0 0 0,1 0 0,-1 0 0,0 0 0,1 0 0,-1 0 0,0 0 0,1 0 0,-1-1 0,0 1 0,1 0 0,-1 0 0,0 0-1,0 0 1,1 0 0,-1-1 0,0 1 0,0 0 0,1 0 0,-1-1 0,0 1 0,0 0 0,0 0 0,1-1 0,-1 1 0,0 0 0,0-1 0,0 1 0,0 0 0,0 0 0,0-1 0,1 1 0,-1 0-1,0-1 1,0 1 0,0 0 0,0-1 0,0 1 0,0 0 0,0-1 0,0 1 0,-1 0 0,1-1 0,0 0 0,0 1 18,0-1 158,0 19 990,1 130-676,2-50-289,9 205 549,-4-140-240,4-55 209,-8-54 419,-4-53-917,0 0-233,1-6-157,0 1 0,0-1-1,0 0 1,1 0 0,0 1-1,0-1 1,0 1-1,5-8 1,1-4-171,10-23-4033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8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0 10656,'0'0'5991,"-11"8"-5344,-141 119 1621,36-29-547,64-57-950,36-30-265,0 2 1,1 0 0,-15 16 0,29-28-408,1-1 0,-1 1 0,1 0 0,-1 0 0,1 0 0,0-1 0,-1 1 0,1 0 0,0 0 0,-1 0 0,1 0 0,0 0 0,0 0 0,0 0 0,0 0 0,0-1 1,0 1-1,0 0 0,0 0 0,0 0 0,0 0 0,1 0 0,-1 0 0,0 0 0,1 0 0,-1-1 0,1 1 0,-1 0 0,1 0 0,-1 0 0,1-1 0,-1 1 0,1 0 0,0-1 1,-1 1-1,1-1 0,1 2 0,5 3 72,0 1 0,0-2 0,12 7-1,-1 0 205,14 15 82,52 53 0,-42-37-194,5-2-9,-33-29-153,0 0 1,-1 1-1,-1 1 0,13 15 0,6 8 300,-25-29-238,1 0 1,-1 1 0,0-1-1,0 1 1,-1 0-1,0 1 1,5 13 0,-9-9 11,-1 0-63,0-13-254,1 0 1,-1 0-1,0 1 0,0-1 0,0 0 1,1 0-1,-1 1 0,0-1 0,0 0 1,1 0-1,-1 0 0,0 0 0,0 1 1,1-1-1,-1 0 0,0 0 0,1 0 1,-1 0-1,0 0 0,1 0 0,-1 0 1,0 0-1,0 0 0,1 0 0,-1 0 1,0 0-1,1 0 0,-1 0 0,0 0 1,1 0-1,-1 0 0,0 0 0,0 0 1,1-1-1,-1 1 0,1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9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10752,'0'0'11823,"3"11"-11397,7 36 360,7 79 0,1 121 1415,-17-183-1599,1 18 184,6 58 2091,-8-140-2852,0 1 0,0-1 0,0 0 1,0 1-1,0-1 0,0 0 0,0 1 0,0-1 0,0 0 0,0 1 0,0-1 1,0 0-1,0 1 0,0-1 0,0 0 0,0 1 0,0-1 0,0 0 0,0 1 0,-1-1 1,1 0-1,0 1 0,0-1 0,0 0 0,-1 0 0,1 1 0,0-1 0,0 0 1,0 0-1,-1 1 0,1-1 0,0 0 0,-1 0 0,1 0 0,0 0 0,-1 1 1,1-1-1,0 0 0,-1 0 0,1 0 0,-1 0 0,1 0-17,-1-1 0,0 1-1,0 0 1,1-1 0,-1 1 0,1-1 0,-1 1-1,0-1 1,1 1 0,-1-1 0,1 1-1,-1-1 1,1 0 0,0 1 0,-1-1-1,1 0 1,0 0 0,-1 0 0,-5-14-352,2 0 1,-6-24 0,7 13-4071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39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9536,'0'0'10841,"11"-6"-10265,-2 1-438,0-1 23,1 1-1,0 0 1,0 1-1,0 0 1,17-4-1,51-8 1304,93-7 0,-119 20-534,87 8 1,-78-2-55,8 1 977,-56-2-1355,-9-1-281,1 0 1,-1-1-1,0 1 1,0-1-1,0 0 1,0 0-1,1-1 1,4 0-1,6 1 565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0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11448,'0'0'728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1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6728,'0'0'5586,"9"-11"-5187,28-35 9,-35 43-296,0 1-1,0-1 1,0 0 0,0 0 0,0 0 0,-1 0-1,1 0 1,-1 0 0,0-1 0,0 1-1,0 0 1,1-6 0,3-11 606,-3 16-457,-1 1 0,0 0 0,0-1 0,0 1 0,0-1 1,0 0-1,-1 1 0,0-1 0,0-7 0,3 7 1948,-3 4-2062,1 0 0,-1 0 0,0 0 0,0 1 0,1-1 0,-1 0 0,0 0 0,0 1 0,1-1 0,-1 0 0,0 1 0,0-1 0,0 0 0,0 1 0,0-1 0,1 0 0,-1 0 0,0 1 0,0-1 0,0 0 0,0 1 0,0-1 0,0 1 0,0-1 0,0 0 0,0 1 0,0-1 0,-1 0 0,1 1 0,-1 15 537,-1 0 0,0 0 1,-7 22-1,-4 23 296,10-45-519,0 0 0,-1-1 1,-9 21-1,8-26-164,1 0 0,1 1 1,0-1-1,0 1 0,1 0 0,0 0 1,1 0-1,0 19 0,1-29-297,0 0 0,1 0 0,-1-1 0,0 1 0,1 0 0,-1 0 0,1 0 0,-1 0 0,1 0 0,-1 0 0,1-1 0,-1 1 0,1 0 0,0-1 0,0 1 0,-1 0 0,1-1 0,0 1 0,0-1 0,0 1 0,0-1 0,-1 1 0,1-1 0,0 0 0,0 1 0,0-1 0,0 0 0,0 0 0,0 0 0,0 1 0,0-1 0,0 0 0,1-1 0,37-4 0,-30 4 0,11-4 0,0-1 0,0 0 0,27-14 0,-46 20 30,-1-1 0,1 1 0,0 0 0,-1-1 0,1 1 0,0 0 0,-1-1 0,1 1 0,-1 0 0,1-1 0,-1 1 0,1-1 0,-1 0 0,1 1 0,-1-1 0,1 1 1,-1-1-1,0 0 0,1 1 0,-1-1 0,0 1 0,1-1 0,-1 0 0,0 0 0,0 1 0,0-1 0,0-1 0,-6-16-890,1 8-3096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2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10544,'0'0'18018,"10"0"-17548,32-1-52,-39 0-353,-1 1 1,0-1 0,0 0-1,0 0 1,0 0-1,0 0 1,0 0 0,0 0-1,0 0 1,-1-1-1,3-1 1,1-4 2216,-5 7-2247,0 0 1,-7 0 78,6-1-113,1 1 1,-1 0-1,1 0 0,0 0 0,-1 0 0,1 0 0,-1 0 1,1-1-1,0 1 0,-1 0 0,1 0 0,-1 0 0,1 1 1,-1-1-1,1 0 0,0 0 0,-1 0 0,1 0 0,-1 0 1,1 0-1,0 1 0,-1-1 0,1 0 0,0 0 0,-1 0 1,1 1-1,0-1 0,-1 0 0,1 1 0,0-1 0,-1 0 1,1 1-1,0-1 0,0 0 0,0 1 0,-1-1 0,1 0 1,0 1-1,0-1 0,0 1 0,0-1 0,0 0 0,0 1 1,0-1-1,0 1 0,0 0 0,-1 7-4070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4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0 233 9240,'0'0'8302,"8"-10"-7838,23-31-12,-30 39-369,0 1 0,1-1 0,-1 1 0,1-1 0,-1 1 1,1 0-1,0-1 0,0 1 0,-1 0 0,1 0 0,0 0 0,0 1 0,0-1 0,0 0 0,0 1 0,3-1 0,5-2 496,3-2-279,0 1-1,0 1 1,0 0 0,0 0 0,1 1 0,-1 1 0,1 0 0,-1 1-1,21 3 1,-9 0 5,1-1 0,0-1 0,33-3 0,76-15 271,-126 16-549,55-9 320,72-21 1,-111 25-204,45-5 1,-46 8-46,0-1 1,25-8 0,-28 7-38,-1 1 1,1 0 0,0 2 0,21 0-1,45-6 123,-57 5-138,-1 2 0,1 0 0,57 8 0,-25-2-16,-22 2-24,-35-6-6,1 1 0,0-1 0,1 0 0,-1-1 1,0 1-1,0-1 0,0 0 0,6-2 0,13-1 30,33-2-1,-6 1 8,-29 2-28,-5-1-27,1 1 0,0 1 0,0 1 0,24 2 0,25 10-2,-42-6 39,0-2 1,0-1-1,1 0 0,-1-2 1,32-3-1,-23-2 26,1 2 0,69 5 0,-105-3-46,22 3 41,0-1-1,0-1 0,0-2 0,0 0 0,-1-1 1,29-6-1,-42 6 72,-1 0 0,0-1 0,1 0 0,-1 0 0,0-1 0,-1 0 0,1 0 0,8-8 0,-5 8 400,-5 2-690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7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82 201 8240,'0'0'17151,"4"11"-16788,10 39-22,-13-47-307,-1-1-1,0 0 0,0 1 1,0-1-1,0 1 1,0-1-1,-1 0 0,1 1 1,-1-1-1,1 0 0,-1 0 1,0 1-1,-2 2 1,-1 7 154,-30 134 1377,14-57-587,3 13 360,3-13-264,14-86-1041,-1 1 69,0 0 0,0 0 0,1 0 0,-1 1 0,1-1 0,0 0 0,0 1 0,0-1 0,2 8 0,7-26-102,-1 0 0,0 0 0,9-28 0,9-37 0,-4-1 0,-3-1 0,13-126 0,-30 185 0,7-63 0,-7 75 0,0 1 0,0-1 0,1 1 0,0 0 0,1 0 0,5-11 0,36-41 0,-45 60 0,1 1 0,-1-1 0,0 1 0,0 0 0,0-1 0,1 1 0,-1 0 0,0-1 0,1 1 0,-1 0 0,0 0 0,1-1 0,-1 1 0,0 0 0,1 0 0,-1 0 0,1-1 0,-1 1 0,0 0 0,1 0 0,-1 0 0,1 0 0,-1 0 0,1 0 0,-1 0 0,0 0 0,1 0 0,-1 0 0,1 0 0,-1 0 0,1 0 0,-1 0 0,1 1 0,15 11 0,10 24 0,-23-32 0,29 52 0,45 105 0,-53-108 0,-15-35 0,1-1 0,0 0 0,17 20 0,-27-37 0,0 1 0,1-1 0,-1 1 0,0-1 0,1 0 0,-1 1 0,0-1 0,1 0 0,-1 0 0,0 1 0,1-1 0,-1 0 0,0 0 0,1 1 0,-1-1 0,1 0 0,-1 0 0,0 0 0,1 0 0,-1 0 0,1 0 0,-1 0 0,1 0 0,-1 0 0,1 0 0,-1 0 0,0 0 0,1 0 0,-1 0 0,1 0 0,-1 0 0,1 0 0,-1 0 0,0-1 0,1 1 0,-1 0 0,1 0 0,-1 0 0,0-1 0,1 1 0,-1 0 0,0-1 0,1 1 0,-1 0 0,0-1 0,1 1 0,-1 0 0,0-1 0,0 1 0,0-1 0,1 0 0,11-26 0,-10 22 0,2-8 0,-1 0 0,0-1 0,-1 1 0,0 0 0,-1-21 0,2-7 0,1 4 0,5-41 0,-8 69 0,1 0 0,1 0 0,-1 0 0,1 1 0,1-1 0,5-8 0,21-21 0,-3 23 0,-24 14 0,-1 0 0,0 0 0,0 0 0,0 0 0,1 1 0,-1-1 0,1 1 0,-1 0 0,0-1 0,1 1 0,-1 0 0,3 1 0,-4-1 0,-1 0 0,1 1 0,0-1 0,-1 0 0,1 0 0,-1 1 0,1-1 0,0 0 0,-1 0 0,1 0 0,-1 0 0,1 0 0,0 0 0,-1 0 0,1 0 0,-1 0 0,1 0 0,0 0 0,-1-1 0,2 1 0,-2 0 0,1-1 0,0 1 0,0 0 0,-1 0 0,1 0 0,0 0 0,0-1 0,-1 1 0,1 0 0,0 0 0,0 1 0,-1-1 0,1 0 0,0 0 0,0 0 0,-1 0 0,1 1 0,0-1 0,-1 0 0,1 1 0,1 0 0,11 11 0,-8-7 0,0-1 0,-1 1 0,1 0 0,-1 0 0,0 1 0,4 7 0,25 47 0,-12-24 0,-3 0 0,18 46 0,30 105 0,-59-168 0,1 1 0,16 33 0,-14-27 0,-9-23 0,0 1 0,0-1 0,1 1 0,-1-1 0,1 0 0,0 0 0,-1 1 0,2-1 0,1 2 0,2 5 0,-6-9 0,0-1 0,0 0 0,0 0 0,0 0 0,0 0 0,0 1 0,1-1 0,-1 0 0,0 0 0,0 0 0,0 0 0,0 0 0,0 1 0,0-1 0,1 0 0,-1 0 0,0 0 0,0 0 0,0 0 0,0 0 0,1 0 0,-1 0 0,0 0 0,0 1 0,0-1 0,0 0 0,1 0 0,-1 0 0,0 0 0,0 0 0,0 0 0,0 0 0,1 0 0,-1 0 0,0 0 0,0 0 0,0-1 0,1 1 0,-1 0 0,0 0 0,0 0 0,1 0 0,1 0 0,-2 0 0,1 0 0,-1 0 0,0 0 0,0-1 0,0 1 0,1 0 0,-1 0 0,0 0 0,0 0 0,0 0 0,1 0 0,-1 0 0,0 0 0,0 0 0,0 0 0,1 0 0,-1 0 0,0 0 0,0 1 0,0-1 0,1 0 0,-1 0 0,0 0 0,0 0 0,0 0 0,0 0 0,1 0 0,-1 0 0,0 1 0,0-1 0,0 0 0,0 0 0,0 0 0,1 0 0,-1 1 0,0-1 0,0 0 0,0 0 0,0 0 0,0 1 0,0-1 0,0 0 0,0 0 0,0 0 0,0 1 0,0-1 0,0 0 0,0 0 0,3 11 0,2-9 829,-1-1-1191,-1 10-4040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49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70 196 9240,'0'0'13022,"10"-9"-12595,0 0-294,0 0 99,0 0 1,0 1-1,1 0 0,19-11 0,-29 19-203,32-17 948,1 1-1,45-13 1,-24 9-67,-40 14-592,0 0-1,1 1 0,19-4 1,-17 7 86,-12 2-150,-1-1 0,1 0 0,0 0 1,0 0-1,-1 0 0,1-1 0,8-4 0,-14 6-248,0 0 1,0 0-1,0 0 1,1-1-1,-1 1 1,0 0-1,0 0 1,0 0-1,0 0 0,1 0 1,-1 0-1,0 0 1,0 0-1,0 0 1,1 0-1,-1 0 1,0 0-1,0 0 0,0 0 1,1 0-1,-1 0 1,0 0-1,0 0 1,0 0-1,0 0 0,1 0 1,-1 0-1,0 0 1,0 0-1,0 0 1,1 0-1,-1 1 1,0-1-1,0 0 0,0 0 1,0 0-1,0 0 1,0 0-1,1 0 1,-1 1-1,3 10 398,-4 15 128,-8 74-532,6 122 0,1-87 0,1 13 0,16 174 0,-20-181 0,1 10 0,8-79 0,4 207 0,-2-126 0,-1-14 0,-3-75 0,-1-37 0,-3 33 0,-10 56 0,15-81 0,0-5 0,1 37 0,-2-51 0,-1-14 0,-1 0 0,0 0 0,1 0 0,-1 0 0,0 0 0,0 0 0,0-1 0,-1 1 0,0 3 0,1 0 0,-1-1 0,1 1 0,0-1 0,0 1 0,1 0 0,-1-1 0,2 7 0,2 19 0,-3-21 0,-1-6 0,0 1 0,1-1 0,-1 0 0,-1 1 0,1-1 0,0 0 0,-2 5 0,-3-4 0,4-4 0,1 0 0,0 1 0,-1-1 0,1 0 0,0 0 0,0 0 0,-1 0 0,1 0 0,0 0 0,0 1 0,-1-1 0,1 0 0,0 0 0,0 0 0,-1 1 0,1-1 0,0 0 0,0 0 0,0 0 0,0 1 0,-1-1 0,1 0 0,0 1 0,0-1 0,0 0 0,0 0 0,0 1 0,0-1 0,0 0 0,0 1 0,0-1 0,-8 29 0,8 47 0,-1-74 0,1-1 0,0 0 0,-1 0 0,1 0 0,-1 0 0,1 0 0,-1 0 0,0 0 0,0 0 0,1 0 0,-1 0 0,0 0 0,0 0 0,0 0 0,0 0 0,0-1 0,0 1 0,0 0 0,0-1 0,0 1 0,0-1 0,0 1 0,0-1 0,-1 0 0,1 1 0,0-1 0,0 0 0,0 0 0,-1 0 0,-1 0 0,-43 2 0,45-2 0,-97-10 0,-17 0 0,66 11 0,1 2 0,-62 11 0,108-14 0,0 0 0,1 0 0,-1 1 0,0-1 0,1 1 0,-1-1 0,1 1 0,-1-1 0,1 1 0,-1 0 0,1 0 0,0 0 0,-1-1 0,1 1 0,0 1 0,-2 1 0,2-2 0,1 0 0,0 0 0,0 0 0,0 0 0,0 1 0,0-1 0,0 0 0,0 0 0,0 0 0,0 0 0,1 1 0,-1-1 0,0 0 0,1 0 0,-1 0 0,1 0 0,-1 0 0,1 0 0,0 0 0,-1 0 0,1 0 0,0 0 0,0 0 0,0 0 0,9 10-3935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7136,'0'0'13079,"7"-5"-12673,0 0-319,0 1 0,0 0 0,0 0 0,0 1 0,1-1-1,-1 2 1,1-1 0,9-1 0,133-27 1205,17-3-4,-129 26-1003,-27 5-112,0 0 0,1 1 0,17-1 1,-12 2 388,-1-1-3868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3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8536,'0'0'16767,"3"11"-16487,3 9-141,-1-1 0,-1 1-1,2 24 1,24 284 1671,-15-188-974,-2-55-261,-7-52 533,3 65 1101,-9-119-2126,-10-74-667,10 71-3873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3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10656,'0'0'15258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5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1 10040,'0'0'10369,"-7"10"-10027,-21 34-2,26-40-250,-1 0 0,0 0 0,0 0 0,-1-1 0,1 1 0,-1-1 0,-7 6 0,-4 3 146,-50 59 701,-9 9 190,61-67-813,2 1-1,-14 18 1,-11 15 572,23-26-288,12-18-444,0-1 0,0 0 0,0 0 0,0 1 0,-1-1 0,1 0 0,-1 0 0,1 0 0,-1-1 0,-3 4 650,35-5 1186,-28 0-1958,0 0 1,-1 0 0,1 0-1,0 1 1,-1-1 0,1 0 0,-1 1-1,1-1 1,0 1 0,-1 0-1,1 0 1,-1 0 0,0-1-1,1 1 1,-1 0 0,0 1-1,1-1 1,-1 0 0,0 0-1,0 0 1,0 1 0,0-1 0,0 1-1,0-1 1,-1 1 0,2 1-1,4 7 2,61 73 142,1 2-44,28 36 342,-85-107-414,-8-11-43,0 0-1,-1 1 0,0-1 1,1 1-1,-1-1 0,-1 1 1,3 4-1,4 6-16,-7-12 0,0-1 0,0 1 0,0-1 0,0 0 0,0 1 0,-1 0 0,1-1 0,0 1 0,-1-1 0,1 1 0,-1 1 0,0 0 195,1 9 474,-1-12-755,0-1 1,0 1-1,0 0 1,0 0 0,-1 0-1,1 0 1,0 0-1,0 0 1,0 0 0,0-1-1,0 1 1,0 0-1,0 0 1,0 0 0,-1-1-513,1 1 513,0 0-1,0 0 1,0 0-1,0 0 1,-1 0 0,1 0-1,0 0 1,0 0-1,0 0 1,0 0 0,0 0-1,0 0 1,-1 0 0,1 0-1,0 0 1,0 0-1,0 0 1,0 0 0,0 0-1,0 0 1,-1 0-1,1 0 1,0 0 0,0 0-1,0 0 1,0 1-1,0-1 1,0 0 0,-1 0-513,1 1 513,0-1-1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6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8840,'0'0'20968,"-1"16"-20553,-3 19 2,3 54-1,-4 73 707,0-44-543,11 29-580,-6-146 0,1 4 0,-1 0 0,0 1 0,0-1 0,0 0 0,-1 0 0,1 0 0,-1 0 0,0 0 0,-3 7 0,4-12 18,0 1-1,0-1 1,0 0 0,-1 0-1,1 0 1,0 0-1,0 0 1,0 1 0,0-1-1,0 0 1,0 0 0,0 0-1,-1 0 1,1 0-1,0 0 1,0 0 0,0 0-1,0 1 1,0-1 0,-1 0-1,1 0 1,0 0 0,0 0-1,0 0 1,0 0-1,0 0 1,-1 0 0,1 0-1,0 0 1,0 0 0,0 0-1,0 0 1,-1 0-1,1 0 1,0 0 0,0 0-1,0 0 1,0 0 0,-1 0-1,1-1 1,0 1 0,0 0-1,0 0 1,0 0-1,0 0 1,-1 0 0,1 0-1,0 0 1,0-1 0,0 1-1,-6-7-1446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7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10656,'0'0'10429,"12"3"-9856,198 40 2315,-146-34-2086,-15-1 73,1-2 0,-1-2 0,78-4 0,-62-2 1669,-49 1-1645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38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9040,'0'0'14394,"12"3"-13939,-2 0-249,0-1 0,0 0 0,0-1 0,1 0 0,-1-1 0,0 0 0,1 0 0,19-4 0,-20 2 52,-1 0 0,1-1 0,-1-1 0,0 1-1,0-1 1,0-1 0,0 0 0,9-7 0,-15 10-174,0-1 0,0 0 1,0 1-1,-1-1 0,1 0 1,-1 0-1,0-1 0,0 1 1,0 0-1,-1-1 1,1 1-1,-1-1 0,1 0 1,-1 1-1,-1-1 0,1 0 1,0 0-1,-1 0 0,0 0 1,0 1-1,0-1 0,0 0 1,0 0-1,-2-5 0,2 7-36,-1-1-1,1 1 0,-1-1 0,0 1 1,0 0-1,0-1 0,0 1 0,0 0 1,0-1-1,-1 1 0,1 0 1,-1 0-1,1 0 0,-1 0 0,0 1 1,0-1-1,0 0 0,0 1 0,0-1 1,-4-2-1,2 3-9,0 0 0,1 0 0,-1 0 0,0 1 0,0-1 0,0 1 0,0 0 0,0 0 0,1 0 0,-1 0 1,0 1-1,0-1 0,-4 3 0,0-1-5,0 1 0,0 0 1,0 0-1,1 1 0,0 0 1,0 0-1,0 1 0,0 0 1,1 0-1,-1 1 0,1-1 1,1 1-1,-1 1 0,1-1 1,0 1-1,-6 12 0,8-15-15,1 1 0,0 0-1,0-1 1,0 1 0,1 0-1,0 0 1,-1 0 0,2 1-1,-1-1 1,1 0 0,0 0-1,0 0 1,0 0 0,1 0-1,-1 1 1,1-1 0,1 0-1,-1 0 1,1-1 0,-1 1-1,1 0 1,1 0 0,-1-1-1,1 1 1,0-1 0,0 0-1,6 7 1,1 0-18,0-2 0,1 1 0,0-2 0,0 1 0,0-2 0,1 1 0,1-1 0,14 5 0,-17-8 0,0-1 0,0 0 0,1-1 0,-1 0 0,0 0 0,1-1 0,-1-1 0,1 0 0,-1 0 0,1-1 0,14-3 0,-16 0 0,0 0 0,-1-1 0,1 1 0,-1-2 0,0 1 0,-1-1 0,0 0 0,11-12 0,-13 13-3965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2:41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8840,'0'0'17114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15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8432,'0'0'11010,"9"-2"-10811,44-11 193,-10 7 894,-38 4-1166,0 0-1,0 0 0,0 1 0,0 0 0,0 0 1,1 0-1,-1 1 0,0 0 0,9 0 0,-11 1-69,0-1 0,0 1 0,0-1 0,0 0 0,0-1 0,0 1 0,0 0 0,0-1 0,0 1 0,0-1 0,3-1 0,24-4 378,4 4-66,-22 1-191,0 1 1,-1 0-1,1 0 0,16 3 1,-15 1-97,-11-3-60,0-1 0,0 1 1,0-1-1,0 1 0,0-1 0,0 0 0,0 0 0,0 1 1,1-2-1,-1 1 0,3-1 0,19 4 111,-4-1-53,-2-3-19,-10 0-18,-1 0 0,1 1 0,0 0-1,9 1 1,87 5 358,-67-5-242,-25 1-94,0-1 0,0 0 0,25 0 1,-23-2 17,0 1 0,26 4 0,-5 3 184,1-2 1,63 1-1,-77-7-126,1-2-1,-1 0 0,37-12 1,-34 9 21,1 0 0,32-3 0,23-3 97,-37 8-200,-29 2-22,-1 0-1,1 2 0,-1-1 0,1 2 1,15 2-1,-22-2 5,1 0 0,-1 0-1,0-1 1,1 0 0,-1 0 0,15-3 0,-1 5 12,-20-1-43,1-1 0,-1 1 0,0-1 0,1 0-1,-1 0 1,1 0 0,-1 0 0,5-1 0,-1 0 1,0 1 1,0-1-1,1 1 0,-1 0 1,0 1-1,1-1 0,-1 1 1,0 1-1,9 2 0,-9-2 1,1 0 0,0-1 0,0 0 0,0 0 0,1-1 0,-1 1 0,0-1 0,7-2 0,33-8 6,-24 5 27,0 0-1,0 2 1,24-2-1,-19 3 37,-22 1-59,-1 0 0,0 1-1,1-1 1,-1 1 0,0 0 0,8 2 0,46 2 182,-32-3-77,6 0 79,-22-2-49,1 1 1,20 4 0,-28-4-97,-1 1 1,1-1-1,-1 0 1,1-1-1,-1 1 0,1-1 1,4 0-1,14-3 349,-55-3-620,18 3-3738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18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43 10248,'0'0'10367,"3"11"-9992,1 1-267,-1-2-18,-1-1 0,0 1-1,0-1 1,-1 1 0,0 0-1,-1 10 1,7 174 1821,-4-150-1549,-4 8 95,0-40-293,1 0 0,0 1 0,2 15 1,0-15 104,-1 0 1,0 0 0,-1 1-1,0-1 1,-1 0 0,-1 0-1,-5 23 1,4-20 13,3-14-221,0 1-1,0-1 0,-1 1 1,1-1-1,-1 0 1,0 1-1,1-1 0,-3 4 1,2-4 14,-1 1 0,1 0 0,0 0 0,0 0 0,0-1 0,1 1 1,-1 0-1,0 5 0,1-5-36,-1 1 0,1-1 1,-1 0-1,1-1 0,-1 1 1,0 0-1,0 0 0,-3 4 1,6-2 174,-2-5-212,1 0 0,-1-1 1,0 1-1,0 0 0,0 0 0,1 0 0,-1 0 1,0 0-1,0 0 0,0-1 0,0 1 0,0 0 1,1 0-1,-1 0 0,0 0 0,0-1 0,0 1 1,0 0-1,0 0 0,0 0 0,0-1 1,0 1-1,0 0 0,0 0 0,0-1 0,0 1 1,0 0-1,0 0 0,0 0 0,0-1 0,0 1 1,0 0-1,0 0 0,0 0 0,0-1 0,0 1 1,0 0-1,0 0 0,0 0 0,0-1 0,-1 1 1,1 0-1,0 0 0,0 0 0,0-1 0,-1-13 57,1 0 0,0 1 0,1-1-1,3-17 1,0 1 11,14-131 310,-14 135-272,10-38 0,-7 39-12,4-39 0,7-74 239,-15 118-286,-2 12-30,0 0 0,0 0 0,1 0 0,0 0 0,0 0 0,1 0 1,0 0-1,7-12 0,-7 15 140,3-5 129,-6 10-283,0 0 1,0 1 0,0-1 0,0 0-1,0 0 1,0 0 0,0 0 0,0 0-1,0 0 1,0 0 0,0 0 0,0 0-1,0 0 1,0 0 0,0 1-1,0-1 1,0 0 0,0 0 0,0 0-1,1 0 1,-1 0 0,0 0 0,0 0-1,0 0 1,0 0 0,0 0 0,0 0-1,0 0 1,0 0 0,0 0 0,0 0-1,0 0 1,0 0 0,0 0 0,1 0-1,-1 1 1,0-1 0,0 0 0,0 0-1,0 0 1,0 0 0,0 0 0,0 0-1,0-1 1,0 1 0,0 0 0,1 0-1,-1 0 1,0 0 0,0 0 0,0 0-1,0 0 1,0 0 0,0 0 0,0 0-1,3 0 58,-1 0 0,0 0 0,1 0 0,-1 1 0,0-1 0,1 1 0,-1 0 0,3 1 0,4 4-48,-1 2 0,0-1 0,0 1 0,-1 0-1,0 0 1,7 11 0,56 93-16,-49-76 0,-15-24 0,0-2 0,1 1 0,0-1 0,11 12 0,-8-10 0,-1-3 0,-9-9 0,1 0 0,-1 1 0,0-1 0,0 0 0,1 0 0,-1 0 0,0 0 0,0 0 0,1 0 0,-1 0 0,0 0 0,0 0 0,1 0 0,-1 0 0,0 0 0,0-1 0,1 1 0,-1 0 0,0 0 0,0 0 0,0 0 0,1 0 0,-1 0 0,0-1 0,0 1 0,0 0 0,1 0 0,-1 0 0,0 0 0,0-1 0,0 1 0,0 0 0,1-1 0,5-8 0,-1 0 0,0-1 0,0 0 0,-1 0 0,0 0 0,-1 0 0,0-1 0,2-14 0,0 6 0,10-30 0,-10 37 0,1-1 0,0 1 0,1 0 0,0 0 0,1 1 0,1 0 0,15-16 0,-17 18 0,-6 8 0,0 0 0,0 0 0,0-1 0,0 1 0,0 0 0,0 0 0,0 0 0,1 0 0,-1 0 0,0 0 0,0 1 0,1-1 0,-1 0 0,1 1 0,-1-1 0,0 1 0,1-1 0,-1 1 0,3-1 0,-2 1 0,-2 0 0,1-3 0,0 3 0,0-1 0,-1 1 0,1 0 0,0-1 0,0 1 0,0 0 0,-1 0 0,1 0 0,0 0 0,0 0 0,0 0 0,0 0 0,0 0 0,-1 0 0,1 0 0,0 1 0,0-1 0,0 0 0,-1 1 0,1-1 0,0 0 0,0 1 0,-1-1 0,1 1 0,0-1 0,-1 1 0,1-1 0,0 1 0,-1-1 0,1 1 0,-1 0 0,1-1 0,-1 1 0,1 0 0,-1 0 0,0-1 0,1 1 0,-1 1 0,21 67 0,57 129 0,-62-161 0,13 40 0,-5-11 0,-15-40 0,0 0 0,-1 1 0,-2 0 0,4 35 0,-4-1 0,0-26 0,-13-74 912,1 9-5759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3:53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9536,'0'0'18103,"11"-8"-17743,1-3-229,-6 6-34,0-1 0,1 1 0,0 1 0,-1-1 0,13-5 0,1 2 536,0 0 0,33-7-1,-16 5-210,10-4 286,68-10 0,9-8-397,-107 36 544,-17-4-1056,1 1 1,-1-1-1,1 0 1,-1 0-1,1 1 1,-1-1-1,0 0 1,1 1-1,-1-1 0,0 0 1,1 1-1,-1-1 1,0 0-1,1 1 1,-1-1-1,0 1 0,0-1 1,1 1-1,-1-1 1,0 1-1,0-1 1,0 1-1,0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3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0 947 6520,'0'0'9338,"11"-14"-8960,21-26 103,40-67 0,-63 92-383,65-108 792,-60 102-540,1 1-1,1 0 1,31-29 0,-47 49-327,1-1 0,-1 1 0,1-1 0,-1 1 0,1-1 0,-1 1 0,1-1 0,0 1 0,-1 0 0,1-1 0,-1 1 0,1 0 0,0 0 0,-1-1 1,1 1-1,0 0 0,-1 0 0,1 0 0,0 0 0,0 0 0,-1-1 0,1 1 0,0 1 0,-1-1 0,1 0 0,0 0 0,-1 0 0,1 0 0,0 0 0,-1 1 0,1-1 0,0 1 1,1 0 5,-1 0 0,0 1 1,0-1-1,0 1 1,0-1-1,0 1 1,-1-1-1,1 1 1,0 0-1,-1-1 1,1 1-1,0 2 1,1 10 62,0 0 1,-1 20 0,-1-29-53,-1 42 262,-8 59 0,0-22 200,9-83-483,-1 0 1,1 0 0,0-1-1,0 1 1,0 0 0,0 0-1,0 0 1,0 0 0,0 0-1,0 0 1,0 0 0,0 0 0,1-1-1,-1 1 1,0 0 0,0 0-1,1 0 1,-1 0 0,1-1-1,-1 1 1,1 1 0,0-2-10,0 0 1,-1 0 0,1-1 0,0 1 0,-1 0-1,1 0 1,-1 0 0,1-1 0,0 1-1,-1 0 1,1-1 0,-1 1 0,1 0 0,-1-1-1,1 1 1,-1-1 0,1 1 0,-1 0-1,1-1 1,-1 0 0,1 0 0,28-42 162,-25 37-144,31-47 160,2 1-1,57-59 1,-92 108-179,1 0 0,0 0 0,0 0 0,0 0 1,0 1-1,0-1 0,0 1 0,1 0 0,-1 0 0,1 0 0,-1 0 0,1 1 0,0-1 0,5 0 0,-1 1 3,-8 0-6,1 1 1,0 0 0,-1 0-1,1 0 1,0 0-1,0-1 1,-1 1-1,1 0 1,0 0-1,-1 0 1,1 0-1,0 1 1,0-1 0,-1 0-1,1 0 1,0 0-1,-1 1 1,1-1-1,0 0 1,-1 0-1,1 1 1,-1-1-1,1 1 1,0-1-1,-1 1 1,1-1 0,-1 1-1,1-1 1,-1 1-1,0-1 1,1 1-1,-1-1 1,1 1-1,-1 0 1,0-1-1,0 1 1,1 0 0,-1-1-1,0 1 1,0 0-1,0-1 1,0 2-1,5 14 71,-2-1 0,3 28 0,-1-3 10,26 125 350,-31-163-424,0 0 0,1 0 0,-1 0 0,1 0-1,-1 0 1,1 0 0,0-1 0,0 1 0,0 0 0,0 0 0,0-1-1,0 1 1,1 0 0,-1-1 0,1 1 0,-1-1 0,3 2 0,-3-2 0,0-1 1,1 1 0,-1-1-1,0 0 1,1 1 0,-1-1 0,1 0-1,-1 0 1,1 0 0,-1 0 0,1 0-1,-1 0 1,0 0 0,1 0 0,-1-1-1,1 1 1,-1 0 0,3-2-1,2-1 18,0 0 0,0-1 0,0 0 0,-1 0 1,1 0-1,-1-1 0,0 0 0,6-7 0,4-8 55,-1-1 1,-1-1-1,13-29 1,-6 14-1,-13 23-28,-1 1 1,0-1 0,-1 0-1,0-1 1,3-23-1,-7 27 21,-6 26-49,-1 3-16,2 0 1,0 1 0,2 0-1,0-1 1,1 31 0,1-39-19,1-1 0,0 0 0,0 0 0,1 0 0,1-1 0,-1 1 0,1 0 1,1-1-1,0 0 0,0 0 0,0 0 0,1 0 0,11 13 0,-15-20 2,0 1 0,0-1 0,1 1 0,-1-1 0,1 0 0,-1 0 0,1 0 0,-1 0 0,1 0 0,0 0 0,-1 0-1,1-1 1,0 1 0,0-1 0,-1 1 0,1-1 0,0 1 0,0-1 0,0 0 0,0 0 0,0 0 0,0 0 0,-1 0 0,1-1 0,0 1 0,0 0 0,0-1 0,-1 1-1,1-1 1,0 0 0,0 0 0,-1 0 0,1 0 0,-1 0 0,3-1 0,5-6 7,-1 1 0,0-1 0,-1 0 0,13-17 0,-12 14 9,7-11-2,-1 0 1,-2-1-1,0 0 0,-1-1 1,-2-1-1,8-29 0,-9 21 41,-6 22-19,-5 22 7,1 3-41,0-1-1,1 1 1,0 0 0,2 0 0,-1 0 0,4 16 0,2 6 0,13 40 1,-18-73 2,-1 0-1,1 0 0,0 0 1,1 0-1,-1 0 1,0 0-1,1-1 0,-1 1 1,1 0-1,0-1 1,0 1-1,0-1 0,0 0 1,1 0-1,-1 0 1,1 0-1,-1 0 0,1 0 1,-1-1-1,7 3 1,-6-3 0,0-1 0,0 1 0,0-1 0,0 0 0,0 0 0,0 0 1,0 0-1,0-1 0,0 1 0,0-1 0,-1 0 0,1 0 0,0 0 1,0 0-1,0 0 0,-1-1 0,1 1 0,-1-1 0,1 0 1,-1 0-1,4-3 0,22-21 152,47-60 1,-28 30 47,-36 41-136,16-17 48,-26 31-111,0 0-1,0 0 1,0 0-1,0 0 1,0 0-1,0 0 0,0 1 1,1-1-1,-1 0 1,0 1-1,1-1 1,-1 1-1,0 0 1,1-1-1,-1 1 1,0 0-1,1 0 1,-1-1-1,1 1 0,-1 0 1,0 0-1,3 1 1,-2 0-2,-1 0-1,1 0 1,-1 0 0,0 0-1,0 0 1,1 0 0,-1 0 0,0 0-1,0 1 1,0-1 0,0 0-1,-1 1 1,1-1 0,0 1 0,-1-1-1,1 1 1,0 2 0,7 29 43,-7-28-37,0 26 29,-1-27-27,0-1 0,-1 1 0,1-1 1,1 0-1,-1 1 0,0-1 0,1 1 1,0-1-1,0 0 0,1 5 0,-1-8-8,-1 1 0,0-1 0,1 0-1,-1 1 1,0-1 0,1 0 0,-1 0 0,0 0-1,1 1 1,-1-1 0,1 0 0,-1 0 0,0 0-1,1 0 1,-1 0 0,1 0 0,-1 0 0,0 0-1,1 0 1,-1 0 0,1 0 0,-1 0 0,0 0-1,1 0 1,-1 0 0,1 0 0,-1 0 0,0 0-1,1-1 1,-1 1 0,1 0 0,-1 0 0,0 0-1,1-1 1,-1 1 0,0 0 0,1-1 0,-1 1-1,0 0 1,0-1 0,1 1 0,-1 0 0,0-1-1,0 1 1,0 0 0,1-1 0,-1 1 0,0-1-1,15-22 62,-13 20-48,-1 0-5,32-48 119,-29 45-118,0 1-1,0 0 0,0 1 1,1-1-1,0 1 1,0 0-1,7-5 0,-11 8-9,0 1-1,-1-1 0,1 1 0,0-1 0,0 1 0,-1 0 1,1-1-1,0 1 0,0 0 0,0 0 0,0-1 0,0 1 1,-1 0-1,1 0 0,0 0 0,0 0 0,0 0 0,0 0 1,0 0-1,0 0 0,-1 1 0,1-1 0,0 0 0,0 0 1,0 1-1,0-1 0,0 1 0,0 0 0,0 0 0,0 1 0,0-1-1,-1 0 1,1 0 0,0 1 0,-1-1 0,1 0 0,-1 1 0,1-1 0,-1 1-1,0-1 1,0 1 0,1 2 0,-1 7-1,0 0 0,-1 0 1,-3 14-1,3-20 0,0 18 0,1-22 0,0 0 0,0 0 0,-1 0 0,1 0 0,1 0 0,-1 0 0,0 0 0,0 0 0,0 0 0,0 0 0,1 0 0,-1 0 0,1 0 0,-1 0 0,0 0 0,1 0 0,0 1 0,1-2 0,-1-1 0,0 0 0,0 0 1,0 1-1,0-1 0,0 0 0,0 0 0,0 0 0,0 0 0,-1 0 0,2-2 0,1 0 3,29-45 59,-25 37-68,0 0 1,1 0-1,0 0 0,1 1 1,10-9-1,-19 18 6,0 1-1,0 0 1,1 0-1,-1 0 1,0-1-1,0 1 1,1 0-1,-1 0 1,0 0 0,1-1-1,-1 1 1,0 0-1,1 0 1,-1 0-1,0 0 1,1 0-1,-1 0 1,0 0-1,1 0 1,-1 0-1,1 0 1,-1 0 0,0 0-1,1 0 1,-1 0-1,0 0 1,1 0-1,-1 1 1,0-1-1,1 0 1,-1 0-1,8 13-6,0 25 5,-6-27 2,7 32 6,-6-27 14,1 0-1,0 0 0,1 0 1,8 18-1,-12-32-19,1 2 3,0 0-1,-1-1 0,1 1 0,0-1 0,1 1 1,-1-1-1,1 0 0,4 4 0,-6-6-1,1-1-1,-1 1 0,0-1 1,1 1-1,-1-1 1,1 1-1,-1-1 1,1 0-1,-1 0 1,1 0-1,-1 0 1,1 0-1,-1 0 1,1 0-1,-1-1 1,1 1-1,-1 0 0,0-1 1,1 1-1,-1-1 1,0 0-1,1 1 1,-1-1-1,0 0 1,1 0-1,-1 0 1,1-1-1,5-4 4,0 1 0,0-1 1,-1-1-1,1 1 0,-2-1 0,1 0 0,-1-1 0,6-9 0,30-70 44,-39 83-48,28-76 60,-4-1-1,21-112 0,8-73-3,-54 261-57,2-8-6,0 0-1,2-26 1,-17 88-96,-3 42 36,-5 128 0,19-174 45,2 0-1,2 0 1,2 0-1,22 85 1,-27-128 21,1 1 0,-1-1 1,1 1-1,0-1 0,0 1 0,0-1 0,1 0 1,-1 0-1,0 1 0,1-1 0,-1 0 1,1 0-1,2 2 0,-3-4 1,0 0 0,0 1 0,0-1 0,1 0 0,-1 0 0,0 0 0,0 1-1,0-1 1,0-1 0,0 1 0,1 0 0,-1 0 0,0 0 0,0-1 0,0 1 0,0 0 0,0-1 0,0 1-1,0-1 1,0 1 0,0-1 0,0 0 0,0 1 0,0-1 0,0 0 0,0 0 0,0 1 0,-1-1 0,1 0 0,1-2-1,6-6 13,0-1 0,-1-1-1,0 0 1,-1 1 0,6-14 0,-7 13-5,0 1 1,1 0 0,0 0-1,0 1 1,1 0 0,0 0 0,11-10-1,-18 19-7,0 0-1,1-1 0,-1 1 1,0 0-1,1 0 0,-1 0 1,1 0-1,-1 0 0,0 0 1,1 0-1,-1 0 0,0-1 1,1 1-1,-1 0 0,1 1 1,-1-1-1,0 0 0,1 0 1,-1 0-1,0 0 0,1 0 0,-1 0 1,1 0-1,-1 0 0,0 1 1,1-1-1,-1 0 0,0 0 1,0 1-1,1-1 0,-1 0 1,0 0-1,1 1 0,-1-1 1,0 0-1,0 1 0,0-1 1,1 0-1,-1 1 0,0-1 1,0 1-1,10 20-8,-6-13 0,5 8-20,0 1 0,2-1 0,17 21 0,-24-32 30,0-1-1,0 0 1,0 0-1,1 0 1,-1 0-1,1-1 1,0 1-1,0-1 1,0-1-1,0 1 1,1-1-1,-1 0 0,1 0 1,0 0-1,8 1 1,-12-3 1,1 0 0,-1-1 0,0 1 0,1 0 0,-1-1 0,0 0 0,1 1 0,-1-1 0,0 0 0,0 0 0,0 0 0,0 0 0,0-1 0,0 1 0,0-1 0,0 1 0,0-1 0,-1 1 0,1-1 0,0 0 0,-1 0 0,0 0 0,1 0 0,-1 0 0,0 0 0,1-3 0,4-8 2,-2 0 1,1 0 0,3-19-1,-3 11 0,-4 18 0,2-5 3,-1 1 0,0 0 0,0-1 0,-1 1 0,0-1 0,-1 1 0,0-14 0,0 21-6,0 0 0,0 0 0,0 0 0,0 1 0,0-1 0,0 0 0,0 0 0,0 0 0,0 0 1,0 1-1,0-1 0,0 0 0,0 0 0,0 0 0,0 0 0,0 0 0,-1 0 0,1 1 0,0-1 0,0 0 0,0 0 0,0 0 0,0 0 1,0 0-1,-1 0 0,1 0 0,0 0 0,0 0 0,0 1 0,0-1 0,0 0 0,-1 0 0,1 0 0,0 0 0,0 0 0,0 0 1,0 0-1,-1 0 0,1 0 0,0 0 0,0 0 0,0 0 0,0 0 0,-1-1 0,1 1 0,0 0 0,0 0 0,0 0 0,0 0 1,0 0-1,-1 0 0,1 0 0,0 0 0,0 0 0,0-1 0,0 1 0,0 0 0,0 0 0,0 0 0,-1 0 0,1 0 0,0 0 0,0-1 1,0 1-1,0 0 0,0 0 0,0 0 0,0-1 0,-7 13 35,1 4-32,1 0 0,1 1 0,1-1 0,0 1 0,1 0 0,0-1 0,2 1 0,2 30 0,-2-45-2,0 1-1,0-1 1,0 0-1,1 1 0,-1-1 1,1 0-1,-1 1 1,1-1-1,0 0 0,0 0 1,0 0-1,0 0 0,0 0 1,1 0-1,-1 0 1,1 0-1,2 3 0,-2-4 1,-1 0-1,1-1 0,-1 1 0,1 0 0,0-1 1,-1 1-1,1-1 0,0 0 0,-1 1 0,1-1 0,0 0 1,-1 0-1,1 0 0,0 0 0,0-1 0,-1 1 1,1 0-1,0-1 0,-1 1 0,1-1 0,-1 0 1,1 1-1,-1-1 0,3-1 0,27-16 23,-18 10-6,-1 1 1,1 0 0,19-6-1,-27 12-13,-1 0 0,0 0 0,1 0 0,-1 0 0,1 1 0,-1 0 0,1 0 0,-1 0 0,0 0 0,1 1 0,-1 0 0,1-1 0,-1 2 0,0-1-1,6 3 1,76 45 204,-69-38-114,0 0 0,1-1 0,0-1 0,0-1 0,1 0 0,23 5 0,-38-12-82,0 0 1,-1-1-1,1 1 1,0-1-1,-1 0 0,1 0 1,0 0-1,0-1 1,-1 1-1,1-1 1,5-2-1,-7 2-22,0 0 0,0 0 0,0-1 0,0 1 0,0-1 0,0 1 0,0-1 0,0 0 0,-1 0 0,1 0 0,-1 0 0,1 0 0,-1 0 0,0 0 0,0 0 0,0-1 0,0 1 0,1-3 0,7-30-3846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1704,'0'0'14521,"2"-7"-13947,6-22-2,-4 18 1728,0 10-74,0 2-2313,-3 0 161,0-1-1,0 1 1,0 0 0,-1-1-1,1 1 1,0 0 0,-1 0-1,1 0 1,0-1 0,-1 1 0,1 0-1,-1 0 1,1 0 0,-1 0-1,0 0 1,1 0 0,-1 0-1,0 0 1,0 1 0,3 6 191,1 2-86,-1 0 0,0 1 0,0-1 0,1 18 1,1 46 427,-3-35-290,-1-32-264,0 19 351,2-1-1,8 35 1,-4-47-166,1 5 218,-8-18-424,1 1 0,-1-1-1,0 1 1,0-1 0,0 1 0,0 0 0,0-1-1,0 1 1,0-1 0,0 1 0,0 0-1,0-1 1,0 1 0,0-1 0,0 1 0,0 0-1,-1-1 1,1 1 0,0-1 0,0 1 0,-1-1-1,1 1 1,0-1 0,-1 1 0,-4 3 3,4-6 493,1 0-1289,1 7-3072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8 325 9536,'0'0'14011,"-2"-10"-13600,-4-35-12,6 43-319,1-1 0,-1 1 0,0 0 1,1-1-1,-1 1 0,1 0 1,0 0-1,0 0 0,0-1 1,0 1-1,0 0 0,0 0 0,1 0 1,-1 1-1,1-1 0,-1 0 1,1 0-1,0 1 0,-1-1 0,1 1 1,0 0-1,4-3 0,4-4 278,-6 4-211,0 1 0,0 0 0,0 0 0,0 0 1,1 1-1,-1-1 0,9-2 0,5-3 417,-13 5-214,21-8 1301,-25 11-1608,0 0 0,-1 0 0,1 0-1,0 0 1,0 0 0,0 0 0,0 0 0,-1 0 0,1 0 0,0 0 0,0 1 0,-1-1-1,1 0 1,0 1 0,0-1 0,-1 0 0,1 1 0,0-1 0,-1 1 0,1-1-1,0 1 1,-1-1 0,1 1 0,-1-1 0,1 1 0,-1 0 0,1-1 0,-1 1 0,1 0-1,-1 0 1,10 8 396,-9-8-407,0-1 0,0 1 0,0-1 1,-1 1-1,1 0 0,0-1 1,0 1-1,-1 0 0,1 0 1,0-1-1,-1 1 0,1 0 0,-1 0 1,1 1-1,7 17 53,-5-13-70,-1 0 0,1 0 0,-1 0 0,0 0-1,-1 1 1,0-1 0,1 10 0,-2 4-15,0 18 0,7 59 0,-4-71 0,-1-10 0,0 0 0,1-1 0,0 0 0,1 0 0,1 0 0,0 0 0,9 15 0,-14-29 0,3 4 0,0 0 0,0 0 0,0 0 0,0 0 0,1-1 0,-1 1 0,1-1 0,0 0 0,8 6 0,8 4 0,-17-12 0,-1 0 0,1 1 0,-1-2 0,1 1 0,0 0 0,-1 0 0,1-1 0,0 0 0,0 1 0,0-1 0,0 0 0,0-1 0,1 1 0,-1 0 0,0-1 0,0 0 0,1 0 0,-1 0 0,6-1 0,-1 0 0,-1 0 0,1-1 0,-1-1 0,0 1 0,0-1 0,0 0 0,-1-1 0,1 0 0,-1 0 0,1 0 0,-1-1 0,-1 0 0,11-11 0,-8 7 0,-1-1 0,0 0 0,-1 0 0,0-1 0,-1 0 0,0 0 0,-1 0 0,4-13 0,4-9 0,-8 23 0,-1 0 0,0 0 0,0 0 0,2-13 0,-2-7 0,-1 0 0,-1-1 0,-1 1 0,-2 0 0,-1 0 0,-1 0 0,-9-31 0,12 56 0,-1 1 0,2-1 0,-1 1 0,0-1 0,1 1 0,0-1 0,0 0 0,1 1 0,-1-1 0,1 1 0,0-1 0,0 1 0,3-7 0,0 1 0,1 0 0,0 1 0,1 0 0,11-15 0,-14 22 0,-1 0 0,0 0 0,1 0 0,-1 1 0,1-1 0,-1 1 0,1 0 0,0 0 0,0 0 0,-1 0 0,1 0 0,0 0 0,0 1 0,0 0 0,0-1 0,0 1 0,0 0 0,0 0 0,0 1 0,0-1 0,4 2 0,1-1 0,-1 1 0,1 0 0,0 0 0,-1 1 0,1 0 0,-1 0 0,9 6 0,21 11 0,-28-17 0,-1 1 0,0 1 0,-1-1 0,13 11 0,7 7 0,-26-22 9,-1 1-1,0-1 1,0 0-1,1 0 1,-1 0-1,0 0 1,1 0-1,-1 0 1,0 1-1,0-1 1,1 0-1,-1 0 1,0 0 0,0 1-1,0-1 1,1 0-1,-1 0 1,0 1-1,0-1 1,0 0-1,0 1 1,0-1-1,0 0 1,1 0-1,-1 1 1,0-1 0,0 0-1,0 1 1,0-1-1,0 0 1,0 0-1,0 1 1,0-1-1,0 0 1,0 1-1,0-1 1,0 0-1,-1 1 1,1-1 0,0 0-1,0 0 1,0 1-1,0-1 1,0 0-1,-1 0 1,1 1-1,0-1 1,0 0-1,0 0 1,-1 1-1,1-1 1,-5 5-4388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8936,'0'0'14778,"-10"0"-14474,-46 0 616,54 0-819,0 1-1,1 0 1,-1 0-1,0 0 1,1 0 0,-1 0-1,0 0 1,1 0-1,-1 0 1,1 0 0,0 1-1,-1-1 1,1 1 0,0-1-1,0 1 1,-1 2-1,-11 10 611,7-8-501,1 0 0,0 1 1,1 0-1,-1-1 0,1 1 0,1 1 0,-4 7 0,5-11-92,0 0 19,0 0 1,1-1-1,0 1 1,-1 0-1,1 0 1,0 0-1,0 5 1,1-8-18,2-1-89,0-1 0,0 1 0,1 0 0,-1 0 1,0 0-1,0 0 0,0 1 0,0-1 0,0 1 0,0-1 1,0 1-1,3 1 0,2 0 25,59 13 336,-55-13-321,-1 0 1,1 1-1,0 1 0,-1-1 1,0 2-1,0-1 0,0 2 1,-1-1-1,1 1 0,-1 1 1,15 13-1,-21-17-31,0 0-1,-1 1 1,1-1-1,-1 1 1,1-1-1,-1 1 1,0 0-1,0 0 1,-1 0-1,1 0 1,-1 0-1,0 0 1,0 1-1,0-1 1,0 0-1,-1 5 1,0-7-40,0 0 0,-1-1 0,1 1 0,-1-1 0,1 1 0,-1-1 0,1 1 0,-1-1 0,0 0 0,0 1 0,0-1 0,0 0 0,0 0 0,0 1 0,0-1 0,0 0 0,0 0 0,0 0 0,-1 0 0,1 0 0,0-1 0,-1 1 0,1 0 0,-1-1 0,1 1 0,-1-1 0,-2 1 0,-5 2 0,-1-1 0,0 0 0,-12 1 0,13-2 0,-1-1 0,-1 1 0,1-2 0,-18-1 0,-12-2 0,39 5 54,-1-1 0,0-1 1,1 1-1,-1 0 0,0 0 0,1 0 0,-1-1 0,0 1 1,1-1-1,-1 0 0,1 1 0,-1-1 0,1 0 0,-1 0 1,-1-1-1,3 2-325,-1-1 0,1 0 0,-1 1-1,1-1 1,-1 0 0,1 1 0,-1-1 0,1 0 0,0 0 0,-1 0 0,1 1-1,0-1 1,0 0 0,0 0 0,-1 0 0,1 0 0,0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 7136,'0'0'12407,"-10"1"-12089,5-1-262,-2 1 70,1 0 1,-1-1 0,0 0-1,0 0 1,1-1 0,-1 0-1,1 0 1,-1-1 0,1 1-1,-8-4 1,-17 1 1049,27 4-1035,0-1 0,0 0-1,0 1 1,0 0 0,0-1 0,0 2 0,0-1-1,0 0 1,0 1 0,-5 1 0,-17 1 455,25-3-573,0 0-1,0 0 1,-1 0-1,1 1 1,0-1 0,0 0-1,0 0 1,0 1-1,0-1 1,0 1-1,0-1 1,0 1-1,0-1 1,0 1-1,0-1 1,0 1-1,0 0 1,1 0 0,-1-1-1,0 1 1,0 0-1,0 2 1,-9 23 533,3-4-295,5-17-207,1 0 0,-1 0 0,1 0 0,0 11 0,0-4 52,0-9-34,1 1-1,0 0 1,0-1 0,1 1-1,-1-1 1,1 1-1,0-1 1,0 1 0,2 5-1,-2-8-50,0 1 0,0 0-1,0-1 1,0 1 0,0-1-1,1 0 1,-1 1 0,1-1 0,-1 0-1,1 0 1,-1 0 0,1 0-1,0 0 1,-1 0 0,1 0 0,0-1-1,0 1 1,-1 0 0,1-1-1,0 0 1,0 1 0,0-1 0,0 0-1,0 0 1,3 0 0,25 7 55,-26-6-64,0 0 1,0 1-1,0-1 0,0 0 1,0-1-1,7 1 1,-8-1 1,0 0 0,0 1 0,0-1 0,1 1 1,-1-1-1,0 1 0,0 0 0,0 0 0,0 1 0,0-1 1,0 0-1,-1 1 0,5 2 0,15 15 121,-14-13-107,-1-1 0,0 2 0,-1-1 0,1 1 0,-1 0 0,-1 0 0,1 0 0,4 10 0,-5-7-4,0-1 19,0 0 1,-1 1-1,0 0 1,4 19-1,-8-27-43,1 2 24,0 0 1,0 0-1,0 0 0,-1 0 0,0 0 1,0 0-1,0 1 0,-1-1 0,1 0 0,-1 0 1,-1 5-1,0 1 21,2-10-36,-1 1 0,1-1 0,0 1 0,0-1 0,0 0 0,0 1 0,0-1 0,0 1 0,0-1 1,-1 0-1,1 1 0,0-1 0,0 0 0,-1 1 0,1-1 0,0 0 0,0 1 0,-1-1 0,1 0 0,0 1 1,-1-1-1,1 0 0,0 0 0,-1 0 0,1 1 0,-1-1 0,1 0 0,0 0 0,-1 0 0,1 0 0,-1 0 1,1 0-1,0 0 0,-1 0 0,1 0 0,-1 0 0,1 0 0,0 0 0,-1 0 0,1 0 0,-1 0 0,-20 5 172,19-3-162,-1-1 0,0-1 0,1 1 0,-1 0-1,0-1 1,0 1 0,1-1 0,-1 0 0,-4 0 0,-16-2 119,18 2-103,0 0-1,0 0 1,1-1 0,-1 1-1,0-1 1,0 0 0,1 0 0,-1-1-1,1 1 1,-1-1 0,1 0-1,0 0 1,0-1 0,-1 1-1,-4-6 1,1 2 54,0 0 0,0 0-1,0 0 1,-1 1 0,0 0 0,-12-4 0,3 0 108,18 9-194,0 0 1,-1 0-1,1-1 1,0 1 0,-1 0-1,1 0 1,-1 0-1,1 0 1,0 0 0,-1 0-1,1 0 1,-1 0-1,1 0 1,0 0 0,-1 0-1,1 0 1,-1 0-1,1 0 1,-1 0 0,1 0-1,0 0 1,-1 0-1,1 0 1,0 1 0,-1-1-1,1 0 1,-1 0-1,1 1 1,2 1-63,10-2-220,6-2-3795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8936,'0'0'10417,"1"13"-9953,12 167 1613,-1-23-74,-10-124-1586,-2-25-258,1 0-1,-1 1 0,0 0 1,-2 13-1,1-20-89,1 0 0,0 1 0,0-1 1,0 0-1,1 0 0,-1 1 0,1-1 0,-1 0 0,1 0 0,0 0 1,1 4-1,4 16 522,-6-22-580,0 0 0,0 0-1,0 0 1,0 0 0,0 1-1,0-1 1,-1 0 0,1 0-1,0 0 1,0 0 0,0 0-1,0 0 1,0 0 0,0 1-1,0-1 1,0 0 0,0 0-1,0 0 1,0 0 0,0 0-1,0 0 1,0 0 0,0 0 0,0 1-1,0-1 1,0 0 0,0 0-1,1 0 1,-1 0 0,0 0-1,0 0 1,0 0 0,0 0-1,0 1 1,0-1 0,0 0-1,0 0 1,0 0 0,0 0-1,0 0 1,1 0 0,-1 0-1,0 0 1,0 0 0,0 0-1,0 0 1,0 0 0,0 0-1,0 0 1,0 0 0,1 0 0,-1 0-1,0 0 1,0 0 0,0 0-1,0 0 1,0 0 0,0 0-1,0 0 1,1 0 0,-1 0-1,0 0 1,0 0 0,3-11 277,-5-30 106,-14-75 1,1 17 23,12 71-352,0 5 80,0-1 0,2 0 0,1 0 0,4-36 0,0 36 0,-2 7 1,1 0-1,7-19 0,-8 30-105,-2 3-14,1-1-1,0 1 1,0 0-1,0-1 1,0 1-1,1 0 1,-1 0-1,1 0 1,0 0-1,0 0 1,0 0-1,0 1 1,0-1-1,1 1 1,-1-1-1,1 1 1,0 0-1,-1 0 1,1 0-1,0 0 1,4-1-1,-5 3-17,-1 0 1,1 0-1,0 0 1,-1 1-1,1-1 0,-1 1 1,1-1-1,-1 1 1,1-1-1,-1 1 0,1 0 1,-1 0-1,0 0 1,1 0-1,-1 0 1,2 2-1,21 19 91,-15-13-55,0 1 0,0 0 0,-1 0 1,-1 1-1,0-1 0,0 2 0,-1-1 0,-1 1 0,1 0 0,-2 0 1,0 1-1,0-1 0,1 14 0,-5-24-35,0 1 1,0-1-1,0 0 1,0 0-1,0 0 1,0 0-1,-1 0 0,1 0 1,-1 1-1,0-1 1,1 0-1,-1 0 0,0-1 1,0 1-1,0 0 1,0 0-1,-1 0 1,-1 2-1,0-2 11,0 1-1,0-1 1,0 0 0,0 0-1,0-1 1,0 1 0,0-1-1,-1 1 1,1-1 0,-6 1-1,1 0 25,0-1 0,0 0 0,-1 0 0,1-1 0,0 0 0,-1-1 0,1 0 0,0 0 0,-9-3 0,3 2 44,12 2-81,1 0 1,-1 0 0,1 0 0,-1 0-1,1 0 1,0 0 0,-1 0 0,1-1-1,-1 1 1,1-1 0,-1 1 0,1-1-1,0 0 1,-1 1 0,1-1 0,0 0-1,0 0 1,0 0 0,0 0 0,-1 0-1,0-1 1,27-27-641,-8 12-76,0 1 1,27-19-1,-14 13-3810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10952,'0'0'7673,"10"12"-7221,34 34-10,-39-40-268,1-1 0,-1 0 0,1-1 0,0 1 0,0-1 0,1 0 0,-1-1 0,1 0 0,0 0 0,10 3 0,-15-5-150,15 5 440,-14-4-359,0-1 0,0 1 0,1-1 0,-1 0 0,0 0 0,1 0 0,-1-1-1,0 1 1,1-1 0,-1 0 0,1 0 0,-1 0 0,0 0 0,1-1 0,-1 1 0,7-2 0,3-4 171,-11 6-241,0 0 0,-1-1 0,1 0 1,0 1-1,-1-1 0,1 0 1,-1 0-1,1 0 0,-1 0 0,1 0 1,-1 0-1,1 0 0,-1-1 0,0 1 1,0 0-1,0-1 0,0 1 0,0-1 1,0 1-1,0-1 0,1-3 1,-1 3 7,0-1 0,0 1 1,0-1-1,0 1 0,0-1 1,-1 0-1,0 1 0,1-1 1,-1 0-1,0 0 0,0 1 0,0-1 1,-1-3-1,-1 1 4,0-1 0,0 1 1,-1 0-1,0-1 0,-3-4 0,2 3 23,-1 1 0,0-1-1,0 1 1,-1 0 0,0 0 0,0 1 0,-7-5 0,2 1 87,9 7-118,0 0-1,0 0 1,0 1 0,0-1-1,0 1 1,0 0 0,0 0-1,-1 0 1,1 0 0,0 0 0,-1 0-1,1 0 1,-1 1 0,1-1-1,-1 1 1,1 0 0,-1 0-1,1 0 1,-1 0 0,0 0 0,1 0-1,-1 1 1,1-1 0,-1 1-1,1 0 1,0 0 0,-1 0-1,1 0 1,0 0 0,0 0 0,-1 1-1,1-1 1,0 1 0,0-1-1,0 1 1,1 0 0,-1 0-1,-2 3 1,-1 4 60,0-1 1,0 1-1,1 0 0,0 1 1,1-1-1,0 0 0,1 1 1,0 0-1,-1 10 0,3-14-27,0 1 0,0 0 0,1-1 0,0 1 0,0-1 0,1 1 0,-1-1-1,2 0 1,4 11 0,40 50 648,-19-22-220,-26-42-453,1 1 0,0-1 0,0 0-1,0 0 1,0-1 0,0 1 0,1 0-1,-1-1 1,1 0 0,3 2 0,9 5 143,-15-8-156,1 0 1,0 0-1,-1 0 0,1-1 1,0 1-1,-1 0 0,1 0 0,0-1 1,0 0-1,0 1 0,-1-1 1,1 0-1,4 1 0,5-3 29,-1 1 0,1-1 0,-1-1 0,1 0 0,-1 0 0,0-1 0,0 0 0,0-1 0,-1 0 0,16-11-1,6-3 17,-10 7-79,-36 38 0,13-23 358,-10 7-189,9-1-4768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22 100 12456,'0'0'5677,"10"7"-5148,33 21 3,-39-26-343,0 1 0,1-1-1,-1 0 1,1 0 0,0-1 0,-1 1-1,1-1 1,0 0 0,0 0 0,0-1-1,0 1 1,0-1 0,0 0 0,0-1-1,0 1 1,0-1 0,0 0 0,0 0-1,-1 0 1,1-1 0,0 0 0,7-4-1,-10 5-110,-1 0 0,0-1 0,0 1 0,0 0 0,0-1 0,0 1 0,0 0 0,0-1 0,0 1 0,-1-1 1,1 0-1,0 1 0,-1-1 0,0 0 0,1-2 0,2-26 467,-4 26-494,0 0 1,-1 0 0,1 0-1,-1 0 1,0 0 0,0 0-1,0 1 1,0-1 0,0 1-1,-1-1 1,0 1 0,0 0-1,0 0 1,0 0 0,0 0-1,0 1 1,-1-1 0,0 1-1,1 0 1,-1 0 0,0 0-1,0 1 1,-4-2 0,4 1-19,0 1 1,0 0-1,0 0 1,0 0-1,0 0 1,0 1-1,0 0 1,0 0 0,0 0-1,0 0 1,0 0-1,0 1 1,-1 0-1,1 0 1,1 0-1,-1 0 1,0 1 0,0-1-1,0 1 1,1 0-1,-1 0 1,1 1-1,-5 3 1,4-3 6,0 2 0,0-1 0,1 0 0,-1 1-1,1 0 1,0 0 0,1 0 0,-1 0 0,1 0 0,0 0 0,0 1 0,1-1 0,-1 1 0,1-1 0,0 1 0,0 9-1,1-4 58,1-1-1,-1 0 0,2 1 0,-1-1 1,2 0-1,-1 0 0,1 0 0,1 0 1,-1-1-1,2 1 0,-1-1 0,2 0 1,-1 0-1,1 0 0,0-1 0,10 10 0,-13-15 5,1 0 0,0 0 0,0 0 0,0 0 0,0-1 0,0 0 0,1 1 0,-1-2 0,1 1 0,0 0-1,-1-1 1,1 0 0,0 0 0,0-1 0,-1 1 0,1-1 0,0 0 0,7-1 0,69-15 1052,-63 7-1153,-4 0 0,-12 1 869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4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123 563 17079,'0'0'6011,"-10"11"-5638,0-2-277,-6 8 199,0 0 0,2 1 0,-18 26 0,28-37-71,0 0 0,1 1 0,0 0 0,1 0-1,-1 0 1,-1 13 0,4-18-133,-1 0 0,1 0 0,0 1 1,0-1-1,0 0 0,0 0 0,0 0 0,1 0 0,0 1 0,-1-1 0,1 0 1,0 0-1,0 0 0,1 0 0,-1-1 0,1 1 0,-1 0 0,1 0 0,4 3 0,1 1 76,0-1 0,1 1 0,0-2 0,1 1-1,-1-1 1,1-1 0,0 1 0,0-1 0,12 3-1,-17-6-74,1 0 0,-1 0 0,1-1 0,0 1 0,-1-1 0,1 0 0,0 0 0,-1-1 0,1 0 0,-1 1 0,1-1 0,0-1 0,-1 1 0,0-1 0,1 1 0,-1-1 0,0-1 0,0 1 0,0 0 0,0-1 0,6-6 0,-4 3-57,-1 0 1,0 0-1,0-1 0,0 1 0,-1-1 0,0 0 0,-1-1 0,1 1 1,-1-1-1,-1 1 0,1-1 0,-1 0 0,1-12 0,0-10 108,-1 0-1,-2-40 1,-1 43-124,-4-43-19,-4 1 0,-2 0 0,-32-106 0,7 69 0,12 39 0,23 66 0,1 0 0,0 0 0,0 0 0,0 1 0,0-1 0,-1 0 0,1 0 0,0 0 0,-1 1 0,1-1 0,-1 0 0,1 1 0,-1-1 0,1 0 0,-1 1 0,1-1 0,-1 1 0,0-1 0,1 1 0,-2-1 0,2 1 0,-1 0 0,1 0 0,-1 1 0,1-1 0,-1 0 0,1 1 0,-1-1 0,1 0 0,0 1 0,-1-1 0,1 0 0,0 1 0,-1-1 0,1 1 0,0-1 0,0 1 0,-1-1 0,1 1 0,0-1 0,0 1 0,0-1 0,0 2 0,-8 37 0,7 15 0,2 0 0,8 57 0,-1-34 0,-1 5 0,18 81 0,-18-129 0,2-1 0,2 1 0,1-2 0,1 1 0,19 31 0,-30-60 0,0-1 0,0 1 0,0-1 0,0 0 0,1 1 0,0-1 0,5 5 0,-6-19 850,-2 6-5635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142 482 8136,'0'0'12078,"-12"4"-11607,5-2-366,-7 3 248,0 0 0,1 0 0,-1 2 0,-20 12 0,31-17-230,0 1-1,0 0 0,1-1 0,-1 1 0,1 0 0,0 0 1,0 0-1,0 1 0,0-1 0,0 0 0,1 1 1,-1-1-1,1 1 0,0-1 0,0 1 0,0 0 1,1 0-1,-1-1 0,1 1 0,0 0 0,0 0 0,1-1 1,-1 1-1,1 0 0,-1 0 0,1-1 0,0 1 1,1-1-1,-1 1 0,4 6 0,-3-6-47,0 0-1,0 0 0,1 0 0,0-1 1,-1 1-1,1-1 0,1 0 1,-1 1-1,0-1 0,1-1 1,0 1-1,-1 0 0,1-1 1,0 0-1,0 0 0,0 0 0,1 0 1,-1-1-1,0 0 0,1 0 1,-1 0-1,1 0 0,-1-1 1,1 1-1,-1-1 0,1 0 1,-1-1-1,1 1 0,5-2 0,11-1 134,-18 3-173,0 0 0,0 0 0,0-1 0,-1 1 0,1-1 0,0 0 0,0 0 0,0 0 0,-1 0 0,1 0 0,0 0 0,-1-1 0,1 1 0,3-4-1,-1 0 80,0 0-1,0-1 1,-1 0-1,1 1 1,4-10-1,-8 13-75,0 0 0,-1 0-1,1 0 1,0 0 0,-1 0 0,1 0 0,-1 0 0,1 0 0,-1-1-1,0 1 1,0 0 0,0 0 0,0 0 0,-1-1 0,1 1 0,0 0-1,-1 0 1,0 0 0,1 0 0,-1 0 0,-2-4 0,-1-1 69,-1-1 0,0 1 0,0 0 0,-1 1 0,-10-11 0,13 14-51,0 1 0,-1 0-1,1-1 1,0 1 0,-1 0 0,0 0-1,1 1 1,-1-1 0,0 1 0,0 0-1,0 0 1,0 0 0,0 0 0,-6 0-1,-10-3 333,20 4-387,0 0 1,0 0-1,-1 0 0,1 0 0,0 0 0,0 0 0,0 0 1,-1 0-1,1 0 0,0 0 0,0 0 0,0 0 0,-1 0 0,1 0 1,0 0-1,0 0 0,0 1 0,0-1 0,-1 0 0,1 0 0,0 0 1,0 0-1,0 0 0,0 0 0,-1 1 0,1-1 0,0 0 0,0 0 1,0 0-1,0 0 0,0 1 0,0-1 0,0 0 0,0 0 1,-1 0-1,1 0 0,0 1 0,0-1 0,0 0 0,0 0 0,0 0 1,0 1-1,0-1 0,0 0 0,0 0 0,0 0 0,0 1 0,0-1 1,1 0-1,-1 0 0,0 0 0,0 1 0,0-1 0,0 0 0,0 0 1,0 0-1,0 0 0,0 1 0,1-1 0,-1 0 0,0 0 1,0 0-1,0 0 0,1 1 0,-1-1-1,2 2 0,1 0 0,0 0 0,0 0 0,0 0 0,0 0 0,0-1 0,0 0 0,0 1 0,1-1 0,-1 0 0,0 0 0,7 0 0,-1 0 0,1 0 0,-1 0 0,15-1 0,-18-1 0,0 0 0,0 0 0,0 0 0,0-1 0,0 0 0,0 0 0,-1-1 0,1 1 0,-1-1 0,0-1 0,0 1 0,0-1 0,0 1 0,0-1 0,-1-1 0,0 1 0,0-1 0,0 1 0,0-1 0,-1 0 0,6-10 0,-4 3 0,-1 1 0,1-1 0,-2 0 0,0 0 0,0 0 0,-1-1 0,-1 1 0,0-1 0,-1-21 0,-2-37 0,0 13 0,-15-105 0,15 155 0,1 8 0,1-1 0,0 0 0,0 1 0,-1-1 0,1 0 0,0 1 0,0-1 0,0 0 0,0 0 0,0 1 0,0-1 0,0 0 0,0 1 0,0-1 0,0 0 0,0 0 0,0 1 0,0-1 0,0 0 0,1 0 0,3 10 0,38 162 0,-32-125 0,24 114 0,21 262 0,-55-415 0,0 0 0,0 1 0,-1-1 0,0 0 0,0 0 0,-1 0 0,0 0 0,0 0 0,0-1 0,-1 1 0,-6 11 0,7-16 0,1 0 0,-1 0 0,1-1 0,-1 1 0,1 0 0,-1 0 0,0-1 0,0 1 0,0-1 0,0 0 0,0 0 0,0 1 0,0-1 0,0-1 0,0 1 0,-1 0 0,1 0 0,0-1 0,-1 1 0,1-1 0,0 0 0,-1 0 0,1 0 0,-1 0 0,1 0 0,0 0 0,-1-1 0,1 1 0,0-1 0,-1 1 0,1-1 0,0 0 0,0 0 0,0 0 0,0 0 0,0-1 0,0 1 0,-3-2 0,-1-3 0,-1 1 0,1-1 0,0 0 0,0-1 0,0 1 0,1-1 0,0 0 0,1-1 0,-1 1 0,1-1 0,1 0 0,0 0 0,0 0 0,0 0 0,-2-14 0,5 18 0,0 1 0,0 0 0,1 0 0,-1 0 0,1 0 0,0-1 0,-1 1 0,1 0 0,1 0 0,-1 0 0,0 1 0,1-1 0,-1 0 0,1 0 0,0 1 0,0-1 0,0 1 0,0-1 0,1 1 0,-1 0 0,1 0 0,-1 0 0,5-2 0,-1 0 0,-1 0 0,1 1 0,-1 0 0,1 1 0,0-1 0,0 1 0,0 0 0,1 0 0,-1 1 0,11-1 0,59-6 0,-33 14 850,-19-1-5635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8936,'0'0'9257,"11"-4"-8819,37-11 2,-44 13-379,-1 1 0,0-1 0,0 0 0,0 0 0,0 0 0,0-1 0,0 1 0,0 0 0,-1-1 0,0 0 0,1 0 0,-1 0 0,0 0 0,0 0 0,0 0 0,1-5 0,5-7 204,2 0 41,-1-1 0,0 0 1,-2 0-1,0-1 0,0 0 0,5-25 1,-4 17 548,-7 22-728,0 0 0,1 1-1,-2-1 1,1 0 0,0 0 0,0 0-1,-1-6 1,0 9-75,1 1 0,-1-1 0,0 0 0,0 0 0,0 0 0,0 0 0,0 0 0,0 0 0,0 0 0,0 0 0,0 0 0,0 0 0,0 0 0,1 0 0,-1 0 0,0 0 0,0 0 0,0 0 0,0 0 0,0 0 0,0 0 0,0 0 0,0 0 0,0 0 0,1 0 0,-1 0 0,-4 14 88,1-1 1,0 1-1,1 0 1,1 0-1,0 0 1,2 24-1,-1-16 1,1 11 205,5 45 0,-4-66-211,0 0 0,1 0 0,1 0 0,0 0 0,0 0 0,11 19 0,-13-28-88,0 0 1,0 1-1,0-1 0,1 0 0,-1 0 1,1-1-1,0 1 0,0-1 0,0 1 1,0-1-1,1 0 0,-1 0 0,0 0 1,1 0-1,-1-1 0,1 0 0,0 1 1,0-1-1,-1-1 0,1 1 0,0 0 1,7-1-1,-5 0 7,0-1 0,0 0-1,0 0 1,0 0 0,0-1 0,0 0 0,0 0 0,0-1 0,-1 1 0,1-1 0,-1 0 0,0-1 0,8-6-1,-4 2-1,-1 0 0,0-1 0,0 0-1,-1-1 1,0 1 0,10-21 0,-3 2 123,13-43-1,-25 49 56,-4 14 94,-6 14 56,8-3-335,-1 0 0,0 0 0,1 0 0,0 0 0,-1 0 0,1 0 1,1 0-1,-1 0 0,0 0 0,1 3 0,0 2 20,0 0-56,0 0 1,0 1-1,1-1 1,0 0-1,1 0 0,-1 0 1,1 0-1,1 0 1,0-1-1,0 1 1,0-1-1,1 0 0,0 0 1,1-1-1,-1 1 1,13 9-1,-16-14-9,0-1 0,1 1 0,0 0 0,-1-1 0,1 0 0,0 0 0,0 0 0,0 0 0,-1 0 0,1-1 0,0 1 0,0-1 0,0 0 0,0 1 0,0-1 0,0-1 0,0 1 0,0 0 0,0-1 0,0 0 0,0 1 0,0-1 0,4-3 0,-4 2 0,0-1 0,0 1 0,-1-1 0,1 0 0,-1 0 0,0 0 0,0 0 0,0-1 0,0 1 0,0 0 0,-1-1 0,0 1 0,1-1 0,-1 0 0,-1 1 0,1-1 0,0 0 0,-1 0 0,0 1 0,0-1 0,0 0 0,-1-6 0,-1-3 0,0 0 0,-1 0 0,0 0 0,-1 0 0,-5-12 0,5 17 0,1 1 0,-1-1 0,-1 1 0,-9-12 0,12 16 0,-1 0 0,0 0 0,0 0 0,0 0 0,0 0 0,-1 1 0,1 0 0,-1 0 0,1 0 0,-1 0 0,-5-2 0,3 1 0,-10-4 0,16 7 0,0-1 0,0 1 0,-1 0 0,1 0 0,0 0 0,0 0 0,0 0 0,-1-1 0,1 1 0,0 0 0,0 0 0,-1 0 0,1 0 0,0 0 0,0 0 0,0 0 0,-1 0 0,1 0 0,0 0 0,0 0 0,-1 0 0,1 0 0,0 0 0,0 0 0,-1 0 0,1 0 0,0 0 0,0 0 0,0 0 0,-1 0 0,1 1 0,0-1 0,0 0 0,-1 0 0,1 0 0,0 0 0,0 0 0,0 1 0,0-1 0,-1 0 0,1 0 0,0 1 0,1 0 0,-1-1 0,1 1 0,0 0 0,-1 0 0,1 0 0,0-1 0,0 1 0,0 0 0,-1-1 0,1 1 0,0-1 0,0 1 0,0-1 0,0 0 0,0 1 0,0-1 0,0 0 0,0 0 0,0 1 0,2-1 0,-1 0 0,16 4 0,1-2 0,0 0 0,1-1 0,-1-1 0,23-2 0,15 0 0,-40 1 0,34 3 0,-47-1 0,-1 0 0,1 0 0,-1 0 0,1 0 0,-1 0 0,0 1 0,0-1 0,1 1 0,-1 0 0,0 0 0,-1 0 0,5 4 0,-3-2 0,0 1 0,-1 0 0,1 0 0,-1 0 0,0 0 0,0 0 0,-1 1 0,0 0 0,0-1 0,0 1 0,0 0 0,-1 0 0,0 0 0,0 8 0,0 8 0,-1 0 0,-6 35 0,4-41 0,2-16 0,0 0 0,1 0 0,-1 0 0,0 0 0,0 0 0,0 0 0,0 0 0,0 0 0,0 0 0,0 0 0,0 0 0,0 0 0,0 0 0,0 0 0,0 0 0,0 0 0,0 0 0,0 0 0,0 0 0,0 0 0,1 0 0,-1 0 0,0 0 0,0 0 0,0 0 0,0 0 0,0 0 0,0 0 0,0 0 0,0 0 0,0 0 0,0 0 0,0 0 0,0 0 0,0 0 0,0 0 0,0 0 0,0 0 0,0 0 0,0 1 0,0-1 0,0 0 0,0 0 0,0 0 0,1 0 0,-1 0 0,0 0 0,0 0 0,0 0 0,0 0 0,6-10 0,12-21 0,-13 21 0,0 2 0,11-22 0,2 1 0,34-44 0,-33 48 0,-15 19 0,1-1 0,-1 1 0,1 0 0,1 1 0,10-10 0,-15 14 0,-1 1 0,1-1 0,0 1 0,0-1 0,0 1 0,0 0 0,0-1 0,-1 1 0,1 0 0,0-1 0,0 1 0,0 0 0,0 0 0,0 0 0,0 0 0,0 0 0,0 0 0,0 0 0,0 0 0,0 1 0,0-1 0,0 0 0,0 1 0,0-1 0,0 0 0,-1 1 0,1-1 0,0 1 0,0-1 0,0 1 0,-1 0 0,1-1 0,0 1 0,-1 0 0,1-1 0,0 1 0,-1 0 0,1 0 0,-1 0 0,1-1 0,-1 1 0,0 0 0,1 0 0,-1 0 0,1 1 0,2 7 0,0 0 0,-1 0 0,3 16 0,-3-17 0,34 156 0,-33-157 0,0 1 0,1-1 0,-1 0 0,1 0 0,0 0 0,1 0 0,9 10 0,-14-16 26,1-1 0,-1 1-1,1-1 1,-1 0 0,1 1 0,-1-1-1,1 0 1,-1 1 0,1-1 0,-1 0-1,1 0 1,0 1 0,-1-1 0,1 0-1,-1 0 1,1 0 0,0 0 0,-1 0-1,1 0 1,-1 0 0,1 0 0,0 0-1,-1 0 1,1 0 0,-1 0 0,1-1-1,0 1 1,-1 0 0,1 0 0,-1-1-1,1 1 1,0-1 0,-1 1-265,1 0-1,-1-1 1,1 1 0,-1 0 0,0-1 0,1 1-1,-1-1 1,0 1 0,1-1 0,-1 1-1,0-1 1,0 1 0,0-1 0,1 1 0,-1-1-1,0 1 1,0-1 0,0 1 0,0-1-1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77 16783,'0'0'2408,"-74"-40"-1800,52 28 8,10 0-272,5 6 8,12 2-120,3 2 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7936,'0'0'6961,"8"-3"-6342,-8 2-609,25-8 597,0 0-1,1 1 1,31-5 0,64 7 947,23-4 548,-126 8-2340,0-1 0,-1-1 1,1-1-1,-1 0 0,27-13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219 515 8336,'0'0'11327,"-12"9"-10765,-83 56 1156,84-57-1281,0 1-1,0 0 1,1 0 0,0 1-1,1 1 1,0-1-1,1 1 1,-10 16 0,16-24-323,1 0 0,-1 0 0,0 0 1,1 0-1,0 0 0,0 0 1,0 0-1,0 1 0,0-1 0,1 0 1,-1 1-1,1-1 0,0 1 0,0 5 1,1-7-46,0 1 1,0 0 0,0 0-1,1-1 1,-1 1 0,0 0-1,1-1 1,0 1 0,0-1-1,-1 0 1,1 0 0,1 0-1,-1 0 1,0 0 0,0 0-1,1 0 1,3 2-1,2 0 72,0 1 0,0-1 0,0 0 0,0-1 0,16 5-1,-21-7-112,0-1-1,0 1 0,0-1 1,-1 0-1,1 0 0,0 0 1,0 0-1,0 0 0,0-1 1,0 1-1,0-1 1,-1 0-1,1 0 0,0 0 1,0 0-1,-1 0 0,1 0 1,-1-1-1,1 1 0,-1-1 1,4-4-1,0 0 17,0 0 0,-1-1 0,0 0 0,0 0 1,-1 0-1,0-1 0,0 1 0,0-1 0,-1 0 0,-1 0 0,1 0 0,1-15 0,-2 12 34,-1-1 0,-1 1 0,0-1-1,-1 1 1,0-1 0,-1 1 0,0-1 0,-7-19-1,4 17 143,6 20 189,8 25 161,-2-18-570,1 0 0,0-1 0,1-1 0,0 1 0,1-1 0,0-1 0,12 10 0,17 18 0,-37-36 0,0 0 0,0 0 0,0 0 0,0-1 0,0 1 0,1-1 0,-1 0 0,1 1 0,-1-1 0,1 0 0,-1-1 0,1 1 0,0 0 0,0-1 0,-1 1 0,1-1 0,0 0 0,0 0 0,-1 0 0,1 0 0,0 0 0,0-1 0,-1 1 0,1-1 0,0 0 0,-1 0 0,1 0 0,-1 0 0,1 0 0,2-2 0,1-1 0,0 0 0,0 0 0,0 0 0,-1-1 0,1 0 0,-1 0 0,0 0 0,-1-1 0,1 1 0,5-11 0,-1-3 0,0-1 0,7-27 0,-9 27 0,0 0 0,14-27 0,-19 45 0,-1-1 0,1 1 0,0-1 0,0 1 0,0 0 0,1 0 0,-1 0 0,0 0 0,1 0 0,-1 0 0,1 1 0,0-1 0,0 1 0,-1 0 0,1 0 0,0 0 0,0 0 0,0 0 0,0 1 0,0-1 0,0 1 0,6 0 0,5 0 0,0 1 0,-1 1 0,25 6 0,-20-4 0,-10-2 0,1 0 0,-1 0 0,0 1 0,0 0 0,-1 0 0,1 1 0,-1 0 0,1 0 0,9 9 0,-1-4 0,2 4 0,-23-17 0,0 1 0,-1 0 0,1 0 0,-1 0 0,0 0 0,0 1 0,0 0 0,-8-2 0,4 1 0,-4-1 0,1 1 0,-1 0 0,0 1 0,0 1 0,0 0 0,-14 1 0,26 0 0,1 0 0,-1 1 0,0-1 0,1 0 0,-1 1 0,0 0 0,1-1 0,-1 1 0,1 0 0,-1-1 0,1 1 0,-1 0 0,1 0 0,0 0 0,-1 0 0,1 1 0,0-1 0,0 0 0,0 1 0,0-1 0,0 0 0,0 1 0,0-1 0,1 1 0,-1-1 0,0 1 0,1 0 0,-1-1 0,1 1 0,0 0 0,-1-1 0,1 4 0,1 6 0,0 0 0,1 0 0,0 0 0,1 0 0,0 0 0,7 15 0,-3-8 0,2 0 0,20 30 0,-10-17 0,-13-21 0,0 0 0,1 0 0,14 15 0,-18-22 0,-1 0 0,2-1 0,-1 0 0,0 1 0,0-1 0,1 0 0,-1-1 0,1 1 0,0 0 0,-1-1 0,1 0 0,0 0 0,0 0 0,0-1 0,6 1 0,0-1 0,0-1 0,0 0 0,0 0 0,0-1 0,-1-1 0,1 0 0,-1 0 0,1-1 0,-1 0 0,10-6 0,13-9 0,40-31 0,-61 42 0,-1 0 0,-1 0 0,1-1 0,-2 0 0,1 0 0,-1-1 0,-1 0 0,0-1 0,0 0 0,5-12 0,-12 24 0,-1-1 0,1 1 0,-1-1 0,0 1 0,1-1 0,-1 1 0,1-1 0,-1 0 0,0 1 0,0-1 0,1 0 0,-1 1 0,0-1 0,0 0 0,1 0 0,-1 0 0,0 0 0,0 1 0,1-1 0,-1 0 0,0 0 0,0-1 0,1 1 0,-1 0 0,0 0 0,0 0 0,0 0 0,1-1 0,-1 1 0,0 0 0,1-1 0,-1 1 0,0-1 0,1 1 0,-1 0 0,0-1 0,1 0 0,-1 1 0,1-1 0,-1 1 0,1-1 0,-1 0 0,1 1 0,0-1 0,-1 0 0,1 1 0,0-1 0,-1 0 0,1 1 0,0-1 0,0 0 0,0 0 0,0 0 0,-1 1 0,1-1 0,0 0 0,0 0 0,1 1 0,-1-1 0,0 0 0,0 0 0,1-1 0,-5 8 0,0-1 0,1 1 0,0 0 0,0 0 0,1 0 0,0 0 0,0 1 0,-2 10 0,4-15 0,-1 1 0,1 0 0,0 0 0,0 0 0,1 0 0,-1-1 0,1 1 0,-1 0 0,1 0 0,0 0 0,0-1 0,0 1 0,1-1 0,-1 1 0,0-1 0,1 1 0,0-1 0,-1 0 0,1 0 0,0 0 0,0 0 0,3 2 0,4 4 0,1-1 0,-1 0 0,1 0 0,1-1 0,-1-1 0,12 5 0,-17-8 0,0-1 0,0 1 0,0-1 0,0-1 0,0 1 0,0-1 0,0 1 0,0-1 0,0-1 0,0 1 0,0-1 0,0 0 0,0 0 0,0 0 0,-1-1 0,1 0 0,7-4 0,-7 4 0,-1 0 0,0-1 0,0 1 0,-1-1 0,1 0 0,0 0 0,-1-1 0,0 1 0,4-6 0,-5 7 0,-1 0 0,0 0 0,0-1 0,0 1 0,0 0 0,-1 0 0,1-1 0,-1 1 0,1-1 0,-1 1 0,0 0 0,0-1 0,0 1 0,0-1 0,0 1 0,0-1 0,-1 1 0,1 0 0,-1-1 0,-2-3 0,-1-4 0,-1 1 0,0-1 0,0 1 0,-1 1 0,-1-1 0,1 1 0,-1 0 0,-16-14 0,7 9 0,-1 1 0,0 0 0,-33-16 0,47 27 0,0 0 0,-1 0 0,1 0 0,0 0 0,-1 0 0,1 1 0,-7-1 0,9 1 0,0 0 0,0 0 0,0 0 0,0 0 0,0 0 0,0 0 0,0 0 0,0 1 0,0-1 0,0 0 0,0 1 0,0-1 0,0 1 0,0-1 0,0 1 0,0-1 0,0 1 0,0-1 0,0 1 0,0 0 0,1 0 0,-1-1 0,0 1 0,0 0 0,1 0 0,-2 2 0,1 1 0,0-3 0,1 0 0,-1 0 0,1-1 0,0 1 0,-1 0 0,1 0 0,0 0 0,0 0 0,0-1 0,-1 1 0,1 0 0,0 0 0,0 0 0,0 0 0,0 0 0,1 0 0,-1-1 0,0 1 0,0 0 0,0 0 0,1 0 0,-1 0 0,0-1 0,1 1 0,-1 0 0,1 0 0,-1-1 0,1 1 0,-1 0 0,1-1 0,0 1 0,-1 0 0,1-1 0,0 1 0,-1-1 0,1 1 0,1 0 0,7 4 0,0 0 0,-1-1 0,2 0 0,-1 0 0,0-1 0,1 0 0,-1 0 0,1-1 0,0-1 0,0 0 0,19 0 0,-7-2 0,-1 0 0,1-2 0,-1-1 0,32-9 0,-24 7 0,-23 5 0,0-1 0,0 1 0,0-1 0,-1 0 0,1 0 0,0 0 0,9-6 0,-14 7 0,0 0 0,0 0 0,1 0 0,-1 0 0,1 1 0,-1-1 0,0 0 0,1 1 0,-1-1 0,1 1 0,-1 0 0,1-1 0,0 1 0,1 0 0,-3 0 0,1 0 0,0 0 0,-1 1 0,1-1 0,-1 0 0,1 0 0,-1 1 0,1-1 0,0 0 0,-1 1 0,1-1 0,-1 0 0,0 1 0,1-1 0,-1 1 0,1-1 0,-1 1 0,0-1 0,1 1 0,-1-1 0,0 1 0,1-1 0,-1 2 0,1 4 0,1 0 0,-2 0 0,1 0 0,-1 0 0,0 11 0,-1-3 0,2 25 0,0-9 0,-4 31 0,3-53 0,-1 1 0,2 0 0,-1 0 0,1 0 0,0 0 0,1 0 0,0-1 0,5 14 0,-7-22 0,1 1 0,-1-1 0,0 0 0,1 0 0,-1 1 0,0-1 0,1 0 0,-1 0 0,0 1 0,1-1 0,-1 0 0,1 0 0,-1 0 0,1 0 0,-1 0 0,0 0 0,1 0 0,-1 0 0,1 0 0,-1 0 0,1 0 0,-1 0 0,0 0 0,1 0 0,-1 0 0,1 0 0,-1 0 0,0 0 0,1 0 0,-1-1 0,1 1 0,-1 0 0,0 0 0,1-1 0,-1 1 0,0 0 0,1-1 0,17-14 0,-7 1 0,0 0 0,-1-1 0,-1-1 0,0 1 0,-1-2 0,-1 1 0,6-21 0,8-17 0,0 3 0,-18 48 0,1 9 0,1 7 0,-2-3 0,1 1 0,0-1 0,0-1 0,1 1 0,0 0 0,12 15 0,-14-20 0,1 0 0,0-1 0,0 0 0,0 0 0,1 0 0,0 0 0,-1-1 0,1 0 0,0 0 0,1 0 0,-1-1 0,0 1 0,10 1 0,-8-2 0,0 0 0,0-1 0,0 0 0,1 0 0,-1-1 0,0 0 0,9-1 0,-13 0 0,0 0 0,-1 1 0,1-1 0,0 0 0,0 0 0,-1-1 0,1 1 0,-1 0 0,1-1 0,-1 0 0,0 1 0,1-1 0,-1 0 0,0 0 0,0-1 0,0 1 0,-1 0 0,1-1 0,0 1 0,1-5 0,2-3 0,-1 0 0,0-1 0,-1 1 0,0-1 0,-1 0 0,2-17 0,-3-66 0,-2 51 0,3 24 0,-1 17 0,0 0 0,-1 0 0,0-1 0,1 1 0,-1 0 0,0 0 0,0 0 0,0-1 0,-1 1 0,1 0 0,0 0 0,-1 0 0,0 0 0,1 0 0,-2-3 0,2 5 0,0-1 0,-1 1 0,1 0 0,0 0 0,0 0 0,0-1 0,0 1 0,0 0 0,0 0 0,0 0 0,0-1 0,1 1 0,-1 0 0,0 0 0,0 0 0,0 0 0,0-1 0,0 1 0,0 0 0,0 0 0,0 0 0,0 0 0,0 0 0,1-1 0,-1 1 0,0 0 0,0 0 0,0 0 0,0 0 0,0 0 0,1 0 0,-1 0 0,0-1 0,0 1 0,0 0 0,0 0 0,1 0 0,-1 0 0,0 0 0,0 0 0,0 0 0,1 0 0,-1 0 0,0 0 0,0 0 0,0 0 0,0 0 0,1 0 0,-1 0 0,0 0 0,0 0 0,0 0 0,1 1 0,32 79 0,-23-60 0,-2 1 0,1 0 0,-2 1 0,5 28 0,-6-17 0,-3-24 0,-1 1 0,0 0 0,-1-1 0,0 1 0,0 0 0,-1-1 0,0 1 0,-1 0 0,-4 18 0,5-28 0,0 1 0,-1 0 0,1 0 0,-1-1 0,0 1 0,1 0 0,-1-1 0,1 1 0,-1 0 0,0-1 0,1 1 0,-1-1 0,0 1 0,0-1 0,0 0 0,1 1 0,-1-1 0,0 0 0,0 1 0,0-1 0,0 0 0,1 0 0,-1 0 0,0 0 0,0 0 0,0 0 0,0 0 0,0 0 0,0 0 0,1 0 0,-1 0 0,0-1 0,-2 0 0,-31-13 0,28 11 0,-8-4 0,1 0 0,0-2 0,0 0 0,0 0 0,-18-19 0,25 23 0,5 3 0,9 3 0,-7-1 0,61 9 0,-40-5 0,1-1 0,0 0 0,-1-2 0,1-1 0,33-3 0,-49 1 0,-1 0 0,1 0 0,0-1 0,-1 0 0,0 0 0,0 0 0,0-1 0,0 0 0,0 0 0,-1-1 0,1 1 0,-1-1 0,-1 0 0,1-1 0,6-8 0,4-9 0,-1-1 0,18-38 0,-31 59 0,8-18 0,-1-1 0,-1 1 0,-1-1 0,-1 0 0,-1 0 0,-1-1 0,0-27 0,-3-6 0,-12-97 0,11 140 0,-1 0 0,-1 0 0,0 1 0,-1-1 0,-7-17 0,9 25 0,1 2 0,2 6 0,3 30 0,36 192 0,-20-118 0,1 8 0,-14-89 0,-5-15 0,0-1 0,1 0 0,0 0 0,1 0 0,0 0 0,0-1 0,1 1 0,6 8 0,-3-3 0,2 1 0,-10-15 0,1-1 0,-1 0 0,1 1 0,-1-1 0,1 0 0,0 0 0,-1 1 0,1-1 0,-1 0 0,1 0 0,0 0 0,-1 0 0,1 1 0,0-1 0,-1 0 0,1 0 0,0 0 0,-1 0 0,1-1 0,-1 1 0,1 0 0,0 0 0,-1 0 0,1 0 0,-1-1 0,2 0 0,3-1 0,-1 0 0,1-1 0,-1 0 0,1 0 0,-1-1 0,0 1 0,-1-1 0,1 0 0,0 0 0,-1 0 0,0 0 0,4-8 0,3-6 0,-1-1 0,6-19 0,6-14 0,25-24 0,-46 75 0,1 0 0,-1 1 0,0-1 0,0 1 0,0-1 0,1 1 0,-1-1 0,0 1 0,1-1 0,-1 1 0,1-1 0,-1 1 0,0 0 0,1-1 0,-1 1 0,1 0 0,-1-1 0,1 1 0,-1 0 0,1-1 0,0 1 0,5 9 0,1 4 0,31 61 0,-22-43 0,-14-26 0,1 0 0,0-1 0,0 0 0,0 0 0,0 0 0,1 0 0,5 4 0,-8-7 0,0 0 0,0 0 0,0 0 0,0 0 0,0 0 0,1 0 0,-1-1 0,0 1 0,1-1 0,-1 1 0,1-1 0,-1 1 0,0-1 0,1 0 0,-1 0 0,1 1 0,-1-1 0,1 0 0,-1 0 0,1-1 0,-1 1 0,0 0 0,1 0 0,-1-1 0,1 1 0,-1-1 0,0 1 0,1-1 0,1-1 0,10-5 0,-1 0 0,27-10 0,0 0 0,55-35 0,-86 42 0,-10 14 0,0-1 0,0 0 0,0 0 0,0-1 0,-1 1 0,1-1 0,-1 1 0,1-1 0,-1 0 0,0 0 0,0 0 0,0 0 0,0-1 0,-7 3 0,-5 4 0,4 1 0,-1-1 0,1 2 0,0 0 0,1 0 0,0 1 0,1 0 0,0 0 0,-14 25 0,22-34 0,0 0 0,0-1 0,0 1 0,1 0 0,-1 0 0,0 0 0,1 0 0,-1 0 0,1 0 0,0 0 0,0 0 0,0 0 0,0 0 0,0 0 0,0 0 0,1 0 0,-1 0 0,0 0 0,2 3 0,0-2 0,0 0 0,-1 1 0,1-1 0,1 0 0,-1-1 0,0 1 0,1 0 0,-1-1 0,1 1 0,4 1 0,2 3 0,0-2 0,1 0 0,-1 0 0,1 0 0,0-1 0,14 3 0,-16-5 0,0-1 0,0-1 0,0 1 0,0-1 0,0 0 0,1-1 0,-1 0 0,0 0 0,0-1 0,-1 0 0,1 0 0,0-1 0,-1 0 0,1 0 0,-1-1 0,13-8 0,-20 12 32,1-1 0,0 0 0,-1 1 0,1-1 0,-1 0 1,1 1-1,-1-1 0,0 0 0,1 1 0,-1-1 0,0 0 0,0 0 0,1 1 0,-1-1 0,0 0 1,0 0-1,0 0 0,0 1 0,0-1 0,0 0 0,0 0 0,0 0 0,0 1 0,0-1 0,-1 0 1,1-1-1,-7-12-4911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16687,'0'0'1976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6:5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11856,'0'0'4086,"13"1"-3494,91 5 1253,147-9 1,-164-2-884,-45 3-199,0-1 1,81-17-1,-74 8-600,-34 8-2814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9536,'0'0'14305,"-1"11"-13699,-2 10-428,0 4 707,1 47-1,2-65-690,0-1 0,1 1 0,0-1 1,0 1-1,0-1 0,1 1 0,0-1 0,0 0 0,1 0 0,0 0 0,0 0 0,0-1 0,5 7 0,-7-11-116,0 0-1,0 0 0,0 0 1,1 0-1,-1-1 0,0 1 1,0 0-1,1-1 1,-1 1-1,0-1 0,0 1 1,1-1-1,-1 0 1,0 0-1,1 1 0,-1-1 1,1 0-1,-1 0 1,0 0-1,1 0 0,-1-1 1,0 1-1,1 0 1,-1-1-1,0 1 0,1-1 1,-1 1-1,0-1 1,0 1-1,1-1 0,-1 0 1,0 0-1,0 0 1,1-1-1,6-4 125,-1 0 1,1-1-1,9-12 1,-12 14-119,6-9-77,0 0 1,-1-1-1,-1 0 1,0-1-1,7-18 1,12-5-8,-28 39 0,0 0 0,0 0 0,0-1 0,0 1 0,0 0 0,0 0 0,0 0 0,1 0 0,-1-1 0,0 1 0,0 0 0,0 0 0,0 0 0,0 0 0,0 0 0,0 0 0,1-1 0,-1 1 0,0 0 0,0 0 0,0 0 0,0 0 0,0 0 0,1 0 0,-1 0 0,0 0 0,0 0 0,0 0 0,0 0 0,1 0 0,-1 0 0,0 0 0,0 0 0,0 0 0,0 0 0,1 0 0,-1 0 0,0 0 0,0 0 0,0 0 0,0 0 0,1 0 0,-1 0 0,0 0 0,0 0 0,0 0 0,0 0 0,0 1 0,1-1 0,-1 0 0,0 0 0,0 0 0,0 0 0,6 9 0,-6-8 0,9 16 0,-3-4 0,1-1 0,1 1 0,-1-1 0,2 0 0,0-1 0,0 0 0,17 15 0,-21-22 0,0 0 0,0-1 0,1 0 0,-1 1 0,1-2 0,0 1 0,-1-1 0,1 0 0,1 0 0,7 1 0,-11-2 0,-1-1 0,1 0 0,0 0 0,-1 0 0,1 0 0,-1 0 0,1-1 0,0 0 0,-1 1 0,1-1 0,-1 0 0,1 0 0,-1 0 0,0 0 0,1-1 0,-1 1 0,0 0 0,0-1 0,0 0 0,0 0 0,0 1 0,0-1 0,0 0 0,-1-1 0,1 1 0,-1 0 0,2-4 0,2-3 0,0 0 0,-2 0 0,1 0 0,-1-1 0,0 1 0,-1-1 0,2-13 0,-4 17 0,0 0 0,0-1 0,0 1 0,-1 0 0,0 0 0,0 0 0,-1 0 0,1 0 0,-1 0 0,-1 0 0,1 0 0,-6-8 0,8 13 0,-2-2 0,0 0 0,0 0 0,0 0 0,-1 0 0,1 0 0,0 0 0,-5-3 0,1-5 0,6 11 0,0 0 0,0 0 0,0 0 0,0-1 0,1 1 0,-1 0 0,0 0 0,0 0 0,0 0 0,0-1 0,0 1 0,0 0 0,1 0 0,-1 0 0,0 0 0,0-1 0,0 1 0,0 0 0,1 0 0,-1 0 0,0 0 0,0 0 0,0 0 0,1 0 0,-1 0 0,0 0 0,0 0 0,0 0 0,1 0 0,-1 0 0,0 0 0,0 0 0,1 0 0,-1 0 0,0 0 0,0 0 0,0 0 0,1 0 0,-1 0 0,0 0 0,0 0 0,0 0 0,1 0 0,-1 0 0,0 1 0,0-1 0,0 0 0,0 0 0,1 0 0,-1 0 0,0 1 0,2-1 0,0 1 0,0-1 0,0 0 0,0 0 0,0 1 0,-1-1 0,1-1 0,0 1 0,0 0 0,0 0 0,2-1 0,11-1 0,65 3 0,0 3 0,108 20 0,-169-19 0,8 1 0,-71 28 0,8-7 0,-59 58 0,90-79 0,0 0 0,0 1 0,1-1 0,0 1 0,1 0 0,-1 1 0,1-1 0,-2 11 0,4-17 0,1 0 0,0 0 0,-1 0 0,1 0 0,0 0 0,0 0 0,0 0 0,0 0 0,0 0 0,0 0 0,0 0 0,0 0 0,0 0 0,0 0 0,1 0 0,-1 0 0,0 0 0,1 0 0,-1 0 0,1 0 0,-1 0 0,1 0 0,-1 0 0,1 0 0,1 1 0,-1-1 0,1-1 0,-1 1 0,1 0 0,-1 0 0,1 0 0,0-1 0,0 1 0,-1-1 0,1 0 0,0 1 0,0-1 0,-1 0 0,4 0 0,3 0 0,-1-1 0,1 0 0,-1 0 0,1-1 0,13-5 0,-13 3 0,1 0 0,-1-1 0,-1 0 0,1-1 0,0 0 0,-1 0 0,8-9 0,42-54 0,-46 55 0,0-4 0,-7 12 0,-1 1 0,1-1 0,-1 1 0,2 0 0,4-5 0,-9 9 0,1 1 0,0-1 0,0 0 0,0 0 0,0 1 0,0-1 0,0 1 0,0-1 0,0 1 0,0-1 0,0 1 0,0 0 0,0 0 0,1-1 0,-1 1 0,0 0 0,0 0 0,0 0 0,0 0 0,0 0 0,1 1 0,-1-1 0,0 0 0,0 0 0,0 1 0,0-1 0,0 1 0,0-1 0,0 1 0,0-1 0,0 1 0,0-1 0,0 1 0,1 1 0,49 45 0,-38-33 0,0-1 0,2-1 0,21 15 0,-35-26 0,0 0 0,0-1 0,0 1 0,0-1 0,0 1 0,0-1 0,0 0 0,0 1 0,0-1 0,0 0 0,0 0 0,1 0 0,-1 1 0,0-1 0,0-1 0,0 1 0,0 0 0,1 0 0,-1 0 0,0-1 0,0 1 0,0 0 0,0-1 0,0 1 0,0-1 0,0 1 0,0-1 0,0 0 0,0 1 0,0-1 0,0 0 0,0 0 0,-1 1 0,1-1 0,0 0 0,0 0 0,-1 0 0,1 0 0,-1 0 0,1 0 0,-1 0 0,1 0 0,-1-2 0,4-6 0,-1 0 0,0 0 0,0-1 0,0-10 0,-1 12 0,4-22 0,-2 15 0,-1 0 0,2-22 0,-5 31 0,0 3 0,0 0 0,0 0 0,0 1 0,1-1 0,-1 0 0,1 0 0,0 0 0,0 1 0,1-4 0,-2 6 0,0 0 0,0 0 0,0 0 0,1-1 0,-1 1 0,0 0 0,0 0 0,0 0 0,0 0 0,0 0 0,1 0 0,-1 0 0,0 0 0,0 0 0,0 0 0,0 0 0,1 0 0,-1 0 0,0 0 0,0 0 0,0 0 0,0 0 0,1 0 0,-1 0 0,0 0 0,0 0 0,0 0 0,0 0 0,1 0 0,-1 0 0,0 0 0,0 0 0,0 0 0,0 0 0,0 1 0,1-1 0,-1 0 0,0 0 0,0 0 0,0 0 0,0 0 0,0 0 0,0 1 0,0-1 0,0 0 0,0 0 0,1 0 0,-1 0 0,0 1 0,0-1 0,0 0 0,0 0 0,0 1 0,5 9 0,4 13 0,1-1 0,1 1 0,1-2 0,1 1 0,18 22 0,-27-40 0,-1 0 0,1-1 0,0 0 0,0 1 0,0-1 0,1 0 0,5 2 0,-9-4 0,0 0 0,1-1 0,-1 1 0,0-1 0,1 1 0,-1-1 0,0 1 0,1-1 0,-1 0 0,1 0 0,-1 0 0,1 0 0,-1 0 0,0 0 0,1 0 0,-1 0 0,1-1 0,-1 1 0,0 0 0,1-1 0,-1 1 0,0-1 0,1 0 0,-1 1 0,0-1 0,0 0 0,1 0 0,-1 0 0,2-2 0,6-8 0,0 0 0,-1-1 0,-1 0 0,0-1 0,0 0 0,-1 0 0,-1 0 0,0-1 0,-1 0 0,0 0 0,-1 0 0,-1 0 0,0-1 0,-1 1 0,0-17 0,-2 31 0,1-1 0,0 1 0,0 0 0,0-1 0,0 1 0,0-1 0,0 1 0,0-1 0,0 1 0,0-1 0,0 1 0,0-1 0,1 1 0,-1-1 0,0 1 0,0 0 0,0-1 0,1 1 0,-1-1 0,0 1 0,0 0 0,1-1 0,-1 1 0,0 0 0,1-1 0,-1 1 0,9 5 0,7 20 0,-16-25 0,11 19 0,0 0 0,1-1 0,1 0 0,0-1 0,2-1 0,20 20 0,-28-31 0,-1 0 0,1 0 0,0 0 0,0-1 0,1 0 0,-1-1 0,10 4 0,-15-6 0,-1-1 0,1 1 0,0-1 0,0 0 0,-1 1 0,1-1 0,0 0 0,0 0 0,0 0 0,0 0 0,-1 0 0,1-1 0,0 1 0,0 0 0,0-1 0,-1 1 0,1-1 0,0 0 0,-1 0 0,1 0 0,0 0 0,-1 0 0,1 0 0,-1 0 0,0 0 0,1 0 0,-1-1 0,0 1 0,0 0 0,1-1 0,-1 1 0,-1-1 0,1 0 0,0 1 0,0-1 0,0 0 0,0-2 0,1-4 0,0 1 0,-1-1 0,1 0 0,-2 1 0,1-1 0,-1 0 0,0 0 0,-2-11 0,1 14 0,0-1 0,0 1 0,0-1 0,-1 1 0,0-1 0,0 1 0,0 0 0,-1 0 0,1 0 0,-1 0 0,-1 0 0,-4-5 0,8 9 0,0 1 0,0 0 0,-1-1 0,1 1 0,0-1 0,0 1 0,-1 0 0,1-1 0,0 1 0,-1 0 0,1 0 0,-1-1 0,1 1 0,0 0 0,-1 0 0,1-1 0,-1 1 0,1 0 0,0 0 0,-1 0 0,1 0 0,-1 0 0,1 0 0,-1 0 0,1 0 0,-1 0 0,1 0 0,-1 0 0,1 0 0,-1 0 0,1 0 0,0 0 0,-1 0 0,1 0 0,-1 1 0,1-1 0,-1 0 0,1 0 0,0 1 0,-1-1 0,1 0 0,0 0 0,-1 1 0,1-1 0,0 0 0,-1 1 0,1-1 0,0 1 0,0-1 0,-1 0 0,1 1 0,0-1 0,0 1 0,0-1 0,0 1 0,-1-1 0,1 0 0,0 2 0,-3 26 0,4-13 0,1 0 0,0-1 0,1 1 0,1-1 0,0 0 0,7 15 0,-9-23 0,1 0 0,0 0 0,0 0 0,1 0 0,0-1 0,-1 1 0,2-1 0,-1 0 0,1 0 0,0-1 0,0 1 0,0-1 0,0 0 0,1 0 0,9 4 0,-12-7 0,0 0 0,1 0 0,-1 0 0,0-1 0,0 1 0,1-1 0,-1 0 0,0 0 0,1 0 0,-1 0 0,0-1 0,1 1 0,-1-1 0,0 0 0,0 0 0,0 0 0,0 0 0,0-1 0,5-3 0,-3 3 0,-1-1 0,0-1 0,0 1 0,-1 0 0,1-1 0,-1 0 0,0 0 0,0 0 0,0 0 0,0-1 0,-1 1 0,3-6 0,35-118 0,-36 112 0,6-9 0,-10 25 0,0-1 0,0 1 0,0 0 0,0 0 0,1 0 0,-1 0 0,0-1 0,0 1 0,0 0 0,0 0 0,0 0 0,0 0 0,1 0 0,-1 0 0,0-1 0,0 1 0,0 0 0,1 0 0,-1 0 0,0 0 0,0 0 0,0 0 0,0 0 0,1 0 0,-1 0 0,0 0 0,0 0 0,0 0 0,1 0 0,-1 0 0,0 0 0,0 0 0,0 0 0,1 0 0,-1 0 0,0 0 0,0 0 0,0 0 0,1 1 0,-1-1 0,0 0 0,0 0 0,0 0 0,0 0 0,1 0 0,-1 0 0,0 1 0,0-1 0,0 0 0,0 0 0,0 0 0,0 0 0,0 1 0,0-1 0,1 0 0,-1 0 0,0 0 0,0 1 0,0-1 0,0 0 0,3 12 0,-3-12 0,4 25 0,0 0 0,-1 30 0,-3-49 0,0 1 0,0-1 0,-1 1 0,0-1 0,0 1 0,0-1 0,-1 0 0,0 0 0,0 1 0,0-1 0,-1 0 0,0-1 0,-8 12 0,10-15 0,-1-1 0,0 1 0,1 0 0,-1-1 0,0 1 0,0-1 0,0 1 0,0-1 0,0 0 0,-1 0 0,1 0 0,-5 1 0,7-2 0,0 0 0,1 0 0,-1 0 0,0 0 0,0 0 0,0 0 0,0 0 0,0-1 0,0 1 0,0 0 0,0 0 0,0 0 0,0 0 0,0 0 0,0 0 0,0 0 0,0 0 0,0 0 0,0 0 0,0 0 0,0 0 0,0-1 0,0 1 0,0 0 0,0 0 0,0 0 0,0 0 0,0 0 0,0 0 0,0 0 0,0 0 0,0 0 0,0 0 0,0 0 0,0 0 0,0-1 0,0 1 0,0 0 0,0 0 0,0 0 0,0 0 0,0 0 0,-1 0 0,12-3 0,3 2 0,-1 1 0,22 3 0,0-1 0,-22-1 0,0 1 0,23 6 0,-2-1 0,-33-7 31,0 1-1,-1-1 1,1 0 0,-1 0 0,1 0-1,0 1 1,-1-1 0,1 0 0,-1 1-1,1-1 1,-1 0 0,1 1 0,-1-1-1,1 1 1,-1-1 0,1 0 0,-1 1-1,1-1 1,-1 1 0,0 0-1,1-1 1,-1 1 0,0-1 0,0 1-1,1 0 1,-1-1 0,0 1 0,0-1-1,0 1 1,0 0 0,0 0 0,-2 16-4950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9536,'0'0'8121,"8"-10"-7480,41-44 1206,-46 51-1231,0 0 0,1 1 0,-1 0 0,1 0 1,-1 0-1,6-2 0,47-15 1706,-38 14-1857,25-6 704,61-8 0,-100 18-1113,186-14 2773,-143 13-2538,22-3-291,-69 5 11,0 0-1,1 0 1,-1 0 0,0 0-1,0 0 1,0 0 0,0 0-1,1 0 1,-1 0 0,0 0-1,0 0 1,0 0 0,0 0-1,0 0 1,1 1-1,-1-1 1,0 0 0,0 0-1,0 0 1,0 0 0,0 0-1,0 0 1,1 1 0,-1-1-1,0 0 1,0 0 0,0 0-1,0 0 1,0 0 0,0 1-1,0-1 1,0 0 0,0 0-1,0 0 1,0 1 0,0-1-1,0 0 1,0 0 0,0 0-1,0 0 1,0 1 0,0-1-1,0 0 1,0 0 0,0 0-1,0 0 1,0 1-1,0-1 1,0 0 0,-1 0-1,-6 16 274,6-13-937,-1 0 0,1 0 0,-1 0 0,1 0 0,0 0 0,0 0 0,0 4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11448,'0'0'7018,"10"0"-6382,180-6 3045,-111 8-2278,83-4 1332,-143-1-2308,-1 0 0,0-1 0,31-12 0,-11 0-3878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7328,'0'0'6013,"6"-10"-5809,-1-2-127,-3 7-28,0 1 1,0-1-1,0 1 0,1-1 0,0 1 0,0 0 1,0 0-1,6-6 0,-8 8 166,1 0 0,-1-1 0,0 1 0,0-1 0,0 1 0,0-1 1,-1 1-1,1-1 0,-1 0 0,0 1 0,1-1 0,-1 0 0,0 1 0,-1-6 0,1 0 5649,-9 23-3497,7-5-1966,0-1-1,-1 1 1,-1-1 0,0 0 0,0 0-1,-10 16 1,12-21-249,0-1-1,0 0 1,1 1 0,-1-1 0,1 1-1,0 0 1,0-1 0,0 1-1,1 0 1,-1 0 0,1-1-1,0 1 1,0 0 0,0 0-1,1 0 1,-1 0 0,1-1-1,0 1 1,0 0 0,0-1-1,1 1 1,-1-1 0,1 1-1,0-1 1,0 0 0,0 1-1,0-1 1,5 5 0,15 19-112,-19-23-41,0 1 0,1-1 0,0 0 0,-1 0 1,1 0-1,1 0 0,6 4 0,-5-4 1,1 0 0,0 0 0,1-1 0,-1 0 0,1-1 0,-1 0 0,14 3 0,-17-5 0,0 0 0,1 0 0,-1 0 0,1 0 0,-1 0 0,0-1 0,1 0 0,-1 0 0,0 0 0,0-1 0,0 1 0,0-1 0,0 0 0,0 0 0,5-4 0,7-7 0,0-2 0,0 0 0,-2-1 0,0 0 0,-1-1 0,19-32 0,-17 25 0,4-6 0,-19 30 0,0-1 0,1 1 0,-1 0 0,0 0 0,1 0 0,-1 0 0,0-1 0,1 1 0,-1 0 0,0 0 0,1 0 0,-1 0 0,1 0 0,-1 0 0,0 0 0,1 0 0,-1 0 0,0 0 0,1 0 0,-1 0 0,0 0 0,1 1 0,-1-1 0,0 0 0,1 0 0,-1 0 0,0 0 0,1 1 0,-1-1 0,0 0 0,0 0 0,1 0 0,-1 1 0,0-1 0,0 0 0,1 1 0,-1-1 0,0 0 0,0 0 0,0 1 0,1-1 0,-1 0 0,0 1 0,0-1 0,0 1 0,0-1 0,0 0 0,0 1 0,0-1 0,9 27 0,-6-17 0,3 2 0,0 1 0,1-1 0,0-1 0,1 1 0,0-1 0,1-1 0,0 0 0,1 0 0,0 0 0,0-1 0,16 10 0,-23-18 0,-1 1 0,1-1 0,0 0 0,0 0 0,0 0 0,-1 0 0,1 0 0,0-1 0,0 1 0,0-1 0,0 0 0,0 0 0,1 0 0,-1 0 0,0-1 0,0 1 0,4-2 0,-2 0 0,0 0 0,-1 0 0,1-1 0,0 1 0,-1-1 0,0 0 0,0 0 0,0-1 0,6-5 0,-3 1 0,0 0 0,-1-1 0,0 0 0,-1 0 0,1 0 0,-2 0 0,1-1 0,-1 0 0,4-16 0,-7 18 0,0 0 0,0 1 0,0-1 0,-1 0 0,0 0 0,-1 1 0,-3-16 0,4 19 0,-1 1 0,0 0 0,0 0 0,0 0 0,-1-1 0,1 1 0,-1 1 0,0-1 0,0 0 0,0 0 0,0 1 0,0-1 0,0 1 0,-1-1 0,0 1 0,1 0 0,-1 0 0,0 0 0,0 1 0,-5-3 0,5 3 0,1 2 0,-1-1 0,0 0 0,1 0 0,-1 1 0,1 0 0,-1-1 0,1 1 0,-1 0 0,1 0 0,0 0 0,-1 0 0,1 1 0,0-1 0,0 1 0,0-1 0,-3 4 0,4-4 4,-4 4 160,1 1 0,0-1 0,0 1 0,0-1 1,-4 12-1,7-16-302,1 1 1,0-1-1,-1 0 1,1 0 0,0 1-1,0-1 1,0 0-1,0 0 1,0 1-1,0-1 1,0 0 0,0 1-1,1-1 1,-1 0-1,0 0 1,1 1-1,-1-1 1,1 0 0,-1 0-1,1 0 1,0 0-1,-1 0 1,1 0 0,0 0-1,0 0 1,0 0-1,0 0 1,0 0-1,0 0 1,0-1 0,0 1-1,0 0 1,0-1-1,0 1 1,3 0-1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8536,'0'0'15506,"13"3"-14963,38 10 373,56 7 1,-77-16-272,0-2 0,0 0 1,60-6-1,-54-1 367,1 2 0,73 2 0,-77 3-833,0-3 0,54-6-1,63-20 8,-132 23-184,-13 3-2,-4 0 0,-1 1 0,1-1 0,0 1 0,0 0 0,0-1 0,0 1 0,0 0 0,0 0 0,0 0 0,0 0 0,0 0 0,0 0 0,0 0 0,0 0 0,0 0 0,0 1 0,0-1 0,2 1 0,-3 0 0,0 1 0,0 0 0,0-1 0,-1 1 0,1 0 0,0-1 0,-1 1 0,1 0 0,-1-1 0,0 1 0,-1 2 0,-1 3 0,-6 17-4001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0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8744,'0'0'11494,"9"10"-10835,-5-5-589,3 3 116,0 1-1,0 0 0,-1 1 1,0-1-1,-1 1 0,0 0 1,0 1-1,-1-1 0,3 12 1,5 94 1689,-5-39-844,1 47 1028,-4-62-545,-1-30 264,-2-29-1649,0 1 0,-1-1 1,0 0-1,0 0 0,0 0 1,0 0-1,0 0 0,0 0 1,-1 0-1,0 1 0,0-1 1,-1 4-1,2-6-129,-1-1 0,1 0 0,0 0 0,0 0 0,0 0 0,-1 0 0,1 0 0,0 0 0,0 0 0,-1 0 0,1 0 0,0 0 0,0 0 0,0 0 0,-1 0 0,1 0 0,0 0 0,0 0 0,0 0 0,-1 0 0,1 0 0,0 0 0,0 0 0,-1 0 0,1 0 0,0 0 0,0 0 0,0 0 0,0-1 0,-1 1 0,1 0 0,0 0 0,0 0 0,0 0 0,0 0 0,-1-1 0,1 1 0,0 0 0,0 0 0,0 0 0,0-1 0,0 1 0,0 0 0,0 0 0,0-1 0,-6-8 0,3 0 0,0-1 0,1 1 0,1-1 0,0 0 0,0 0 0,1 1 0,0-1 0,1 0 0,0 0 0,0 0 0,1 1 0,6-18 0,3-6 0,2 1 0,22-39 0,-26 56 0,0 1 0,2 0 0,-1 0 0,2 1 0,0 1 0,23-19 0,-29 26 0,1 1 0,0 0 0,-1 0 0,2 1 0,-1-1 0,15-3 0,-19 6 0,1 0 0,0 0 0,0 0 0,0 1 0,0 0 0,0-1 0,0 1 0,-1 1 0,1-1 0,0 0 0,0 1 0,0 0 0,0 0 0,0 0 0,4 2 0,-7-1 0,1-1 0,0 1 0,-1 0 0,1 0 0,-1-1 0,0 1 0,1 0 0,-1 0 0,0 0 0,0 0 0,0 0 0,-1 0 0,1 1 0,0-1 0,-1 0 0,0 0 0,1 1 0,-1-1 0,0 0 0,0 0 0,0 1 0,0-1 0,-1 0 0,0 3 0,0 2 0,0 1 0,-1-1 0,1 0 0,-2 0 0,-5 14 0,5-16 0,-1 0 0,1 0 0,-1-1 0,0 1 0,0-1 0,0 0 0,0 0 0,-1 0 0,0-1 0,0 1 0,-8 3 0,-1 0 0,0-2 0,0 1 0,-21 4 0,35-10 0,-1 0 0,1 0 0,0 0 0,0 0 0,0 0 0,0 0 0,-1 0 0,1 0 0,0 0 0,0 0 0,0 0 0,0 1 0,-1-1 0,1 0 0,0 0 0,0 0 0,0 0 0,0 0 0,0 0 0,0 0 0,0 1 0,-1-1 0,1 0 0,0 0 0,0 0 0,0 0 0,0 1 0,0-1 0,0 0 0,0 0 0,0 0 0,0 0 0,0 1 0,0-1 0,0 0 0,0 0 0,0 0 0,0 0 0,0 1 0,0-1 0,0 0 0,0 0 0,0 0 0,0 0 0,0 1 0,0-1 0,0 0 0,0 0 0,1 0 0,-1 0 0,0 0 0,0 1 0,0-1 0,7 6 0,13 3 0,1 0 0,23 16 0,-23-12 0,44 19 0,-41-22 0,-13-4 0,1-1 0,1-1 0,-1 0 0,0-1 0,1 0 0,24 2 0,-23-10 850,-8-1-5635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7832,'0'0'16505,"12"3"-16160,-7-1-298,9 1 134,-1 0 0,0 0 0,1-1 0,22 0 0,197-28 1625,-186 19-1492,103-6 443,27-5 643,-138 10-71,-41 14-505,0-3-895,0-1 0,-1 1-1,1-1 1,-1 1 0,0-1 0,1 0-1,-1 0 1,-4 2 0,-10 7-4745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0 6224,'0'0'9785,"-8"8"-9326,-1 2-296,-1 0 80,1 1 1,-13 18-1,8-8 229,1 1-1,1 0 1,1 1 0,-10 28-1,13-28-99,1 0-1,0 0 0,2 1 0,-2 24 0,4-8 220,2 45 1,3-65-392,0 0 1,1 1-1,1-1 1,8 23 0,-2-13 210,27 55 0,-29-71-304,1 0 0,0 0 0,1 0 0,0-2 0,18 18 0,44 45 954,-70-73-1014,-1-2-5,-1 1 1,1 0-1,0 0 0,0 0 1,-1-1-1,1 1 0,0 0 1,0-1-1,0 1 0,0-1 0,0 1 1,0-1-1,0 0 0,0 1 1,2-1-1,-1-17 45,1 6-3590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11152,'0'0'12158,"13"-1"-11693,234-17 2186,-197 14-1527,88 5 1,-130-1-1060,0 0 0,0-1 0,0 0 0,9-2 0,2-1-3704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1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9944,'0'0'13863,"13"7"-13459,39 18-13,-50-24-343,1-1 0,-1 1 0,0-1 0,0 1 0,0-1 0,0 0 0,0 0 0,0 0 0,0-1 0,0 1-1,0 0 1,0-1 0,0 1 0,0-1 0,0 0 0,0 1 0,0-1 0,0 0 0,0 0 0,0 0 0,-1-1 0,1 1 0,3-3 0,9-6 432,3 3 50,0-1 0,0-1 0,-1 0 1,0-2-1,0 0 0,-1 0 0,-1-1 1,0-1-1,15-18 0,16-3 694,-20 3-1224,-25 31 0,0 0 0,0-1 0,1 1 0,-1-1 0,0 1 0,0 0 0,1-1 0,-1 1 0,0 0 0,1-1 0,-1 1 0,0 0 0,1 0 0,-1-1 0,1 1 0,-1 0 0,0 0 0,1 0 0,-1 0 0,1-1 0,-1 1 0,1 0 0,-1 0 0,0 0 0,1 0 0,-1 0 0,1 0 0,-1 0 0,1 0 0,-1 0 0,1 0 0,-1 0 0,1 1 0,9 12 0,0 23 0,2 25 0,-6-37 0,3 34 0,24 231 0,-24-226 0,17 64 0,6 35 0,-3-20 0,-5-32 0,13 36 0,-30-110 0,3 7 0,-5-30 0,1-2 0,-6-11 0,1-1 0,0 1 0,0-1 0,0 1 0,0-1 0,-1 1 0,1-1 0,0 0 0,0 1 0,-1-1 0,1 0 0,-1 0 0,1 0 0,-1 0 0,1 1 0,0-2 0,14-25 0,-2-1 0,0 0 0,-2-1 0,-1 0 0,8-34 0,-3 9 0,-2 7 0,-8 22 0,15-34 0,7-16 0,-4-2 0,24-131 0,0 24 0,-30 127 0,-4 3 0,-3-2 0,5-74 0,-2 5 0,2 29 0,17-151 0,-14 123 0,-16 106 0,-2-20 0,-1 31 0,0-1 0,1 1 0,-1-1 0,2 0 0,-1 1 0,2-9 0,0 12 0,0-5 0,6-18 0,-9 22 0,1 4 0,0 1 0,0 0 0,0-1 0,0 1 0,-1-1 0,1 1 0,0-1 0,0 1 0,0 0 0,0-1 0,0 1 0,0-1 0,0 1 0,0 0 0,0-1 0,1 1 0,-1-1 0,0 1 0,0-1 0,0 1 0,0 0 0,1-1 0,-1 1 0,0 0 0,0-1 0,1 1 0,-1 0 0,0-1 0,0 1 0,1 0 0,-1 0 0,0-1 0,1 1 0,-1 0 0,0 0 0,1-1 0,-1 1 0,1 0 0,-1 0 0,0 0 0,1 0 0,-1 0 0,1 0 0,-1 0 0,1 0 0,-1-1 0,1 2 0,1-1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9344,'0'0'15733,"-3"14"-15433,-5 42 126,2 0 1,1 79 0,17 127 1174,-9-212-1247,9 83 1160,-6-94-489,-6-26 583,0-14-1548,-1 0 0,1 0 0,0 0 0,-1 0 0,1 1 0,0-1 0,0 0 0,-1 0-1,1 0 1,0 0 0,0 0 0,0 0 0,0 0 0,1 0 0,-1 0 0,0-1 0,3-7-2454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57 325 5416,'0'0'13954,"-10"0"-13838,-37 0 324,51-6-224,42-35-45,19-20 83,3 4-1,80-52 1,-135 100-12,1 1 0,0 1 1,1 1-1,-1 0 0,30-8 0,-32 14 1002,-18 8-153,0-1-874,-22 26 150,-2-3-1,-37 32 0,-72 47 238,94-75-363,34-25-163,0-1 0,0-1-1,-1 1 1,0-2 0,0 0-1,-16 6 1,15-4 559,10-5 211,11-5-505,-4 0-311,1 1 0,-1 0 0,0 0-1,1 1 1,-1-1 0,1 1 0,-1 0 0,1 0-1,-1 0 1,1 0 0,-1 1 0,1 0 0,-1 0-1,0 0 1,1 1 0,-1-1 0,6 4 0,4 3 38,0 0 0,-1 0 0,20 17 0,47 46 236,-42-37 116,67 48 1,-98-77-308,-1 0-1,0 0 1,0 1-1,0 0 0,-1 0 1,6 10-1,-4-8 71,-1 1 0,15 12 0,-1 9-181,-41-53-4,-1-5 858,12 13-5687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11448,'0'0'6063,"6"-9"-5719,18-30 2,-20 29 134,-6 8-205,0 0 640,-6 15 1124,1 15-1485,-6 55 0,10-55-350,1-1 65,1 0-1,2 0 1,6 47 0,-4-51-123,7 36 316,2 18 568,-10-61-761,-1-14-206,0 0-1,-1 0 1,0 1-1,1-1 1,-1 0-1,0 0 1,0 1-1,0-1 1,0 0-1,-1 1 1,1-1-1,-2 4 1,-4 38 2974,-24 9-2195,30-52-868,0 0 0,0 0 0,0 0 0,0 0 0,0 0 0,0 0 0,1 0-1,-1 0 1,0-1 0,1 1 0,-1 0 0,1 0 0,-1 0 0,1 0 0,-1 0 0,2 1-1,13-17-454,-13 13 440,0 1 0,0-1-1,0 0 1,0 0 0,0 0 0,-1 0 0,1 0 0,1-3-1,12-30-1036,-11 27-2027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16983,'0'0'4954,"12"-2"-4780,182-18 718,-77 16-256,-64 1 256,105 8 0,-101 7 174,-53-11-953,1 0 1,-1 1-1,0 0 1,1 0 0,-1 0-1,0 1 1,0-1-1,-1 1 1,7 5-1,5 7 437,-13-14-465,-1 0 1,1 0-1,-1 0 0,0 0 1,1 1-1,-1-1 0,0 1 1,0-1-1,0 0 1,0 1-1,0 0 0,0-1 1,0 1-1,0 0 0,-1-1 1,1 1-1,-1 0 1,1 0-1,-1 0 0,0 0 1,1-1-1,-1 1 0,0 0 1,0 0-1,0 0 1,-1 0-1,1-1 0,0 1 1,-2 3-1,-4 31-85,4-24-3893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18191,'0'0'6735,"-2"12"-6475,-1 7-215,-8 68 806,10-75-674,1 1 0,0-1 0,1 0 0,0 1-1,4 18 1,-3-24-81,-1-1 0,1 0-1,1 0 1,-1 0 0,1-1-1,0 1 1,0 0 0,0-1-1,1 0 1,0 0 0,0 0-1,0 0 1,1 0 0,-1-1-1,1 0 1,6 4 0,-6-4-45,-3-3 5,0 1 0,0 0 0,1-1 0,-1 1 0,0-1 1,0 0-1,1 0 0,-1 0 0,1 0 0,-1 0 0,1 0 0,-1-1 0,1 1 0,0-1 0,-1 0 0,1 0 0,0 0 0,-1 0 0,1 0 0,0 0 0,4-2 0,-4 1-29,0 0 1,0-1-1,0 1 1,0-1-1,0 0 1,0 0-1,-1 0 1,1 0-1,0 0 1,-1-1-1,0 1 1,0-1-1,0 1 1,0-1-1,2-3 0,5-13-3886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20599,'0'0'6776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12360,'0'0'11538,"11"0"-11290,9 1 3,1-1-1,-1-1 1,1-1 0,-1-1-1,30-8 1,-32 5-110,1 1 0,1 0 0,-1 2-1,0 0 1,30 0 0,-39 3-104,43-2 164,1 2-1,59 8 1,-54-3-37,1-3 0,-1-2-1,76-11 1,-120 9-131,112-11 187,89-7 91,-166 19-231,-1 1 0,72 10-1,391 57 553,-484-62-530,22 0 362,-50-5-498,1 0 0,-1 0 1,0 0-1,0 0 1,0 0-1,1 0 0,-1 0 1,0-1-1,0 1 0,0 0 1,1 0-1,-1 0 0,0 0 1,0 0-1,0-1 0,0 1 1,0 0-1,1 0 0,-1 0 1,0-1-1,0 1 1,0 0-1,0 0 0,0 0 1,0-1-1,0 1 0,0 0 1,0 0-1,0 0 0,0-1 1,0 1-1,0 0 0,0 0 1,0-1-1,0 1 1,0 0-1,0 0 0,0 0 1,0-1-1,0 1 0,0 0 1,0 0-1,0-1 0,0 1 1,-1 0-1,1 0 0,0 0 1,0 0-1,0-1 0,0 1 1,0 0-1,-1 0 1,1 0-1,0 0 0,0 0 1,0-1-1,-1 1 0,1 0 1,0 0-1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146 130 16783,'0'0'6827,"0"11"-6587,0 1-159,0-1 0,0 1 0,-1 0-1,-1 0 1,-6 21 0,0-5 72,-70 187 1269,42-106-209,33-102-728,1 1 0,0-1 0,0 1 0,0-1 0,1 1 0,1 0 0,-1 0 0,1 8 0,2-17-447,-1 1-1,0 0 0,0-1 0,0 1 0,0-1 0,1 1 0,-1-1 1,0 1-1,0-1 0,0 0 0,0 0 0,0 1 0,1-2 0,7-15 94,0 1 0,-1-1 0,6-20 0,11-22 65,-1 4-185,-3-2-1,28-116 0,-40 143-10,1 0 0,21-45 0,-15 38 0,-13 31 0,-2 3 0,0-1 0,0 1 0,1 0 0,0 0 0,-1 1 0,1-1 0,0 0 0,4-3 0,-6 6 0,0-1 0,0 1 0,1 0 0,-1 0 0,0 0 0,0-1 0,1 1 0,-1 0 0,0 0 0,1 0 0,-1 0 0,0 0 0,1 0 0,-1 0 0,0-1 0,1 1 0,-1 0 0,0 0 0,0 0 0,1 0 0,-1 0 0,0 1 0,1-1 0,-1 0 0,0 0 0,1 0 0,-1 0 0,0 0 0,1 0 0,-1 0 0,0 1 0,0-1 0,1 0 0,-1 0 0,0 0 0,0 1 0,1-1 0,-1 0 0,0 1 0,10 12 0,-6-7 0,10 16 0,-1 0 0,0 1 0,-2 0 0,14 37 0,-17-39 0,1 0 0,1-1 0,1 0 0,1-1 0,1 0 0,21 24 0,18 15 0,-52-57 0,0-1 0,1 0 0,-1 0 0,1 1 0,-1-1 0,1 0 0,-1 0 0,0 0 0,1 1 0,-1-1 0,1 0 0,-1 0 0,1 0 0,-1 0 0,1 0 0,-1 0 0,1 0 0,-1 0 0,1 0 0,-1 0 0,1-1 0,-1 1 0,1 0 0,-1 0 0,1 0 0,-1 0 0,0-1 0,1 1 0,-1 0 0,1-1 0,-1 1 0,0 0 0,1-1 0,-1 1 0,0 0 0,1-1 0,-1 1 0,0 0 0,0-1 0,1 0 0,13-22 0,-11 18 0,8-19 0,0 1 0,-2-2 0,-1 1 0,-1-1 0,7-45 0,0 5 0,-10 48 0,-2 6 0,0 1 0,1-1 0,0 1 0,1 0 0,0 0 0,11-19 0,-14 28 0,0 1 0,0-1 0,0 0 0,0 0 0,0 1 0,0-1 0,0 0 0,0 1 0,0-1 0,0 1 0,1-1 0,-1 1 0,0 0 0,0 0 0,1-1 0,-1 1 0,0 0 0,0 0 0,1 0 0,-1 0 0,3 1 0,-2 1 0,0 1 0,0-1 0,0 0 0,0 1 0,-1 0 0,1-1 0,-1 1 0,1 0 0,-1 0 0,0 0 0,1 3 0,5 11 0,7 8 0,16 39 0,-1 9 0,20 47 0,-38-97 0,2 3 0,17 52 0,-26-63 0,0-1 0,1-1 0,1 1 0,0-1 0,1 0 0,10 16 0,4 8 0,-18-31 0,-4-5 0,-5-5 0,-8-12 283,0 0 1,-14-21-1,2-5-5068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6016,'0'0'8697,"8"0"-8032,41-2 280,108-9 2613,-149 9-3113,1 0 1,14-6 0,-17 6-626,0 0 0,0 0 1,0 0-1,0 1 1,0 0-1,8 0 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8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 15776,'0'0'4150,"-9"-5"-4013,-30-15 21,23 12 1512,31 9-411,-6-2-1096,-1 0 1,1 1 0,-1 0-1,9 1 1,28 0 355,-38-2-440,16-2 361,0 2 0,1 0 0,31 4 0,-17-1 201,1-1 0,38-5 0,-71 4-527,56-8 1770,-61 9-1818,0-1 0,-1 1 1,1 0-1,0-1 0,0 1 0,-1 0 0,1-1 1,-1 1-1,1 0 0,-1 0 0,1 0 0,-1-1 1,1 1-1,-1 0 0,0 0 0,0 0 0,1 0 1,-1 1-1,6 22 198,-5-23-234,4 34 211,0 0 0,-1 48-1,2 24-18,37 413-205,-36-420-18,-4-11 1,-3-54 0,2 0 0,1 0 0,1 0 0,18 68 0,-4-38 0,-13-43 0,15 41 0,-12-41 0,-1 0 0,5 30 0,-7-27 0,14 39 0,13 46 0,-17-49 0,-7-33 0,-1 0 0,-2 1 0,-1-1 0,1 35 0,-3-51 0,-1-12 0,-1 1 0,0-1 0,0 1 0,1-1 0,-1 1 0,0 0 0,0-1 0,0 1 0,0 0 0,0-1 0,0 1 0,0-1 0,0 1 0,0 0 0,0-1 0,0 1 0,0 0 0,0-1 0,0 1 0,-1-1 0,1 1 0,-1 0 0,1 0 0,0-1 0,-1 1 0,1 0 0,0-1 0,0 1 0,0-1 0,-1 1 0,1 0 0,0-1 0,0 1 0,0 0 0,0-1 0,0 1 0,0 0 0,0-1 0,0 1 0,0-1 0,1 1 0,-1 0 0,0-1 0,0 1 0,1-1 0,-1 2 0,0-2 0,1 1 0,-1-1 0,0 1 0,1 0 0,-1-1 0,0 1 0,0-1 0,0 1 0,0-1 0,0 1 0,0 0 0,0-1 0,0 1 0,0 0 0,0-1 0,0 1 0,0-1 0,0 1 0,0 0 0,-1-1 0,1 1 0,0-1 0,0 1 0,-1-1 0,1 1 0,0-1 0,-1 1 0,1-1 0,-1 1 0,0 0 0,1-1 0,0 1 0,-1-1 0,1 0 0,0 1 0,0-1 0,-1 0 0,1 1 0,0-1 0,0 1 0,0-1 0,-1 1 0,1-1 0,0 0 0,0 1 0,0-1 0,0 1 0,0-1 0,0 1 0,0-1 0,0 1 0,0-1 0,0 1 0,0-1 0,0 1 0,0-1 0,1 0 0,-1 1 0,-1 9 0,0-9 0,-1 0 0,0 0 0,1 0 0,-1 0 0,0 0 0,0 0 0,0-1 0,1 1 0,-1-1 0,0 1 0,0-1 0,0 0 0,0 0 0,0 1 0,0-1 0,0-1 0,0 1 0,-3-1 0,-5 1 0,-45-1 0,-97-15 0,102 9 0,1 2 0,-91 2 0,5 18 0,43-4 0,82-10 0,1 0 0,-1 0 0,1 0 0,-1 1 0,1 1 0,0 0 0,0 0 0,0 0 0,-13 8 0,22-10 23,0-1-1,-1 0 1,1 1-1,0-1 1,0 1-1,0-1 1,-1 1-1,1-1 1,0 1-1,0-1 1,0 1-1,0-1 1,0 0-1,0 1 1,0-1-1,0 1 1,0-1-1,0 1 1,0-1-1,0 1 1,0-1-1,0 1 1,0-1-1,0 1 1,0-1-1,1 1 1,-1-1-1,0 1 1,0-1-1,1 0 1,-1 1-1,0-1 1,1 1-1,-1-1 1,0 0-1,1 1 1,-1-1-1,0 0 1,1 0-1,-1 1 1,1-1-1,0 0 1,18 14-3353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8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11656,'0'0'15479,"4"-10"-15335,15-31 0,-18 39-132,0 1-1,0-1 1,0 1 0,0-1-1,0 1 1,1 0-1,-1-1 1,0 1 0,1 0-1,-1 0 1,1 0-1,-1 0 1,1 0 0,-1 0-1,1 0 1,0 1-1,-1-1 1,1 0 0,3 0-1,4-2 40,24-10 72,1 1 1,1 1-1,0 2 1,0 1-1,0 2 0,44-1 1,128-5 307,52-4 63,-100-9-203,-3 2-3,200 1 365,-214 26-355,70-2 195,-157-2-318,0 2 0,67 12 0,-46-3-72,211 18 510,-242-27-613,63-2 0,62 1 0,-60 3 0,-41-1 0,-44-1 0,0-1 0,0-1 0,31-5 0,70-17 0,93-14 0,-144 24 0,126-37 0,-183 44 0,0 1 0,0 0 0,35-2 0,-36 4 0,0 0 0,0-2 0,17-5 0,-15 3 0,30-4 0,285-44 0,-301 49 0,1 2 0,37 2 0,-35 1 0,59-8 0,-76 7 0,-1 0 0,1 1 0,0 0 0,34 7 0,-25-3 0,29-1 0,-19-1 0,-20-1 0,36-3 0,-35 0 0,0 2 0,0 0 0,0 2 0,20 2 0,-3 1 0,-17-4 0,36-3 0,-6-1 0,16 5 0,-28 0 0,55-5 0,-71 2 0,28 2 0,12-1 0,11-9 0,-37 5 0,39-2 0,-42 5 0,0-1 0,-1-2 0,42-10 0,-40 8 0,-1 1 0,37 0 0,45-6 0,-108 10 0,0 0 0,0 1 0,0 0 0,11 2 0,-11-2 0,-1 1 0,1-1 0,0 0 0,-1 0 0,7-1 0,-5 0 0,1 1 0,-1-1 0,1 2 0,-1-1 0,1 1 0,-1 0 0,8 3 0,-4-2 0,0 0 0,18 1 0,16-1 0,-28 0 0,0-2 0,22-1 0,30 3 0,166-11 0,-116-6 0,-79 8 0,42-2 0,-17 5 0,-46 1 0,1 1 0,-1 1 0,0 1 0,1 1 0,-1 0 0,29 7 0,-23-3 0,0-1 0,46 1 0,-34-3 0,147 16 0,-118-14 0,52 4 0,-100-5 0,0 0 0,0 1 0,0 1 0,22 9 0,-10-3 0,59 14 0,-39-12 0,22 1 0,-24-6 0,58 4 0,-73-10 0,-10 6 0,-20-2 0,0 0 0,0 0 0,0 0 0,-1 0 0,0 0 0,0 0 0,0 1 0,-1-1 0,1 12 0,3 9 0,3 19 0,-2 1 0,1 63 0,-6-88 0,5 16 0,-18-80 93,9 32-4121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9240,'0'0'10418,"0"-9"-10157,-1-4-165,1 8-23,-1-1 0,1 0 1,0 0-1,1 1 1,1-9-1,-2 14-49,0-1 0,0 1 0,0-1-1,0 1 1,0-1 0,1 1 0,-1-1-1,0 1 1,0 0 0,0-1 0,1 1-1,-1 0 1,0-1 0,0 1 0,1 0-1,-1-1 1,0 1 0,1 0 0,-1-1-1,1 1 1,0 0 0,-1-1 88,0 1 1,1 0-1,-1 0 1,1-1-1,-1 1 1,0 0-1,1-1 1,-1 1-1,0 0 1,1-1-1,-1 1 1,0 0-1,0-1 1,1 1-1,-1-1 1,0 1-1,0-1 0,0 1 1,0 0-1,0-1 1,1 1-1,-1-1 1,0 1-1,0-1 1,0 1-1,0-1 1,-1 0-1,14 182 2215,-1-23-1218,3 2-23,-7-99-431,-6-44-392,0 2 217,1-1 0,9 35 0,-7-25-22,-5-27-423,0 1 0,1-1 0,-1 1-1,0-1 1,0 1 0,0-1 0,0 1 0,0-1-1,0 1 1,-1-1 0,1 1 0,0-1-1,-1 1 1,0 1 0,0-3 144,0-5-426,-3-10-3881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8536,'0'0'12439,"-7"9"-12084,-2 8-216,4-9 72,0 0 0,0 0 0,-11 12 0,-23 34 1258,26-35-908,-1-1 0,-18 21 0,15-21 107,-20 28 0,30-37-384,7-8-221,-1 0 1,0 0 0,0 0 0,0 0 0,-1 0 0,1 0 0,0-1 0,0 1 0,0 0 0,0-1 0,-1 1 0,-1 0 0,3-1 3,-1 0 0,1 0-1,-1 0 1,0 0-1,1 0 1,-1 1-1,1-1 1,-1 0 0,1 1-1,-1-1 1,1 0-1,-1 1 1,1-1 0,-1 0-1,1 1 1,0-1-1,-1 1 1,1-1 0,-1 1-1,1-1 1,0 1-1,0-1 1,-1 1-1,1-1 1,0 1 0,0 0-1,0-1 1,-1 1-1,1-1 1,0 1 0,0-1-1,0 2 1,0-2-19,0 1 0,0-1 0,0 0 0,-1 1 0,1-1 0,0 0 0,0 1 1,0-1-1,0 0 0,0 1 0,0-1 0,0 0 0,0 1 0,0-1 0,0 0 0,0 1 0,0-1 0,0 1 1,0-1-1,1 0 0,-1 1 0,0-1 0,0 0 0,0 0 0,0 1 0,1-1 0,-1 0 0,0 1 1,0-1-1,1 0 0,-1 0 0,0 1 0,0-1 0,1 0 0,-1 0 0,0 0 0,1 1 0,-1-1 1,0 0-1,1 0 0,-1 0 0,0 0 0,1 0 0,-1 0 0,0 0 0,1 0 0,-1 0 0,0 0 0,1 0 1,-1 0-1,0 0 0,1 0 0,-1 0 0,1 0 0,2 1-48,0-1 0,0 1 0,0 0 0,-1 0 0,1 0 0,0 0 0,0 1 0,-1-1 0,1 1 0,-1-1 0,1 1 0,-1 0 0,0 0 0,0 0 0,3 3 0,12 11 0,98 78 0,-102-84 0,0-1 0,17 11 0,11 7 0,-18-11 0,-14-10 0,0 1 0,0-1 0,-1 1 0,0 1 0,0 0 0,-1 0 0,9 12 0,-9-13 0,1 6 0,-13-17 860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11656,'0'0'13466,"5"16"-13003,0-2-339,2 4 73,-1-1 0,-1 1 0,5 34 0,-4 10 447,16 98 1207,-11-88-973,4 21 883,-12-73-1119,-3-20-629,0 0 0,0 1-1,0-1 1,0 0 0,1 1 0,-1-1 0,0 0-1,0 1 1,-1-1 0,1 0 0,0 1-1,0-1 1,0 1 0,0-1 0,0 0 0,0 1-1,0-1 1,0 0 0,-1 1 0,1-1 0,0 0-1,0 0 1,0 1 0,-1-1 0,1 0 0,0 1-1,-1-1 1,1 0 0,0 0 0,0 0-1,-1 1 1,1-1 0,0 0 0,-1 0 0,1 0-1,0 0 1,-1 1 0,-3 1 925,2 1-2025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11760,'0'0'8538,"10"-9"-7941,34-26 19,-42 34-535,1-1 0,0 1 0,0 0 0,0-1-1,0 2 1,0-1 0,0 0 0,0 0 0,0 1-1,1 0 1,-1 0 0,0 0 0,0 0 0,0 0 0,0 0-1,0 1 1,0 0 0,1-1 0,2 3 0,9 0 245,120 10 1572,23 3 409,-34 3 386,-99-19-375,-25 0-2319,0 0 1,1 0-1,-1 0 1,0 0-1,0 0 0,0 0 1,1 0-1,-1 0 1,0 1-1,0-1 1,0 0-1,1 0 1,-1 0-1,0 0 1,0 0-1,0 1 1,0-1-1,0 0 1,1 0-1,-1 0 0,0 0 1,0 1-1,0-1 1,0 0-1,0 0 1,0 0-1,0 1 1,0-1-1,0 0 1,0 0-1,0 1 1,0-1-1,0 0 1,0 0-1,0 0 0,0 1 1,0-1-1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12960,'0'0'8731,"13"4"-8160,10 2 39,0 0 0,1-1 0,0-2 0,46 1 1,-68-4-547,0 0 0,-1 0 1,1 0-1,0 0 1,-1 0-1,1-1 1,0 1-1,-1-1 1,1 1-1,-1-1 1,1 0-1,0 0 1,-1 1-1,0-1 1,1 0-1,-1 0 0,1 0 1,-1-1-1,0 1 1,0 0-1,0 0 1,0-1-1,0 1 1,0-1-1,0 1 1,0-1-1,0 1 1,-1-1-1,1 1 1,-1-1-1,1 0 1,-1-2-1,1 1 25,-1-1-1,-1 1 1,1 0-1,0-1 1,-1 1 0,0-1-1,0 1 1,0 0-1,0 0 1,0-1 0,0 1-1,-1 0 1,0 0 0,0 0-1,-2-2 1,0-1-14,-1 1 0,0 0 1,0 1-1,0-1 0,-1 1 0,0 0 1,0 1-1,0-1 0,0 1 1,-9-3-1,11 4-26,1 1 0,-1 0-1,0 0 1,1 0 0,-1 0 0,0 1 0,1-1 0,-1 1-1,0 0 1,1 0 0,-1 1 0,0-1 0,1 1 0,-1 0 0,0-1-1,1 2 1,-1-1 0,1 0 0,-1 1 0,1 0 0,-4 2-1,5-2-14,0 0 0,0 0 0,0 0 0,0 0-1,1 0 1,-1 1 0,1-1 0,-1 1-1,1-1 1,0 1 0,0-1 0,0 1-1,0 0 1,1 0 0,-1-1 0,1 1 0,-1 0-1,1 0 1,0-1 0,1 6 0,0 0 84,0-1 0,0 1-1,1 0 1,0-1 0,0 0 0,5 10 0,-2-8-89,-1 1 0,2-1 0,-1 0 0,1 0 0,1 0 0,0-1 0,0 0 0,0 0 0,1-1 0,0 0 0,1 0 0,0-1 0,0 0 0,0 0 0,17 6 0,28 14-29,-44-22 335,0 0 0,19 3 0,-25-6-754,0-1 1,-1 0-1,1 0 0,-1 0 0,1-1 0,0 1 0,-1-1 0,1 0 0,-1 0 1,1 0-1,4-2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8744,'0'0'10498,"14"-1"-9850,202 14 2277,-59 4-1607,46 6 22,-174-19-1094,1-2 0,0 0 0,-1-2 0,54-7 0,-35-1 176,1-2 0,49-19-1,34-7 428,9-4 184,-126 35-832,1 0 0,-1 2 1,1-1-1,-1 2 0,1 0 1,0 1-1,0 1 0,0 0 1,0 1-1,-1 1 0,1 0 1,0 2-1,22 6 0,44 26-110,-78-35-91,-3-2 0,-1 1 0,0 0 0,0 0 0,0 0 0,0 0 0,0 0 0,1 0 0,-1 0 0,0 0 0,0 0 0,0 0 0,0 0 0,1 0 0,-1 0 0,0 0 0,0 0 0,0 0 0,0 1 0,0-1 0,1 0 0,-1 0 0,0 0 0,0 0 0,0 0 0,0 0 0,0 0 0,0 0 0,1 0 0,-1 1 0,0-1 0,0 0 0,0 0 0,0 0 0,0 0 0,0 0 0,0 1 0,0-1 0,0 0 0,0 0 0,0 0 0,0 0 0,0 0 0,0 1 0,0-1 0,0 0 0,-1 2 1005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9144,'0'0'8386,"6"10"-7797,-3-4-498,3 3 46,-1 0-1,-1 0 1,0 1 0,0-1-1,-1 1 1,0 0 0,1 12-1,0 6 322,-1 0-1,-2 0 0,-1 0 1,-1 0-1,-6 35 0,6-54-318,-7 35 940,-3 78 1,10-107-423,-1 1 433,2-13-231,3-6 294,-2-2-1078,0 1 0,0-1-1,0 1 1,-1-1-1,1 0 1,-1 1-1,0-1 1,-2-8-1,2-15 119,5-136 604,-5 158-779,-1-48 162,3-86 125,0 116-148,0 1-1,2-1 1,12-41 0,-15 62-76,1-1 1,-1 1-1,0 0 0,1 0 0,0 0 0,0 0 1,0 0-1,0 0 0,0 0 0,1 1 0,4-5 1,-1 0 311,-5 7-385,0-1 1,-1 0-1,1 0 0,0 1 1,0-1-1,0 0 0,0 1 1,-1-1-1,1 1 0,0-1 1,0 1-1,0-1 0,0 1 1,0 0-1,0-1 0,0 1 1,0 0-1,0 0 0,1 0 1,-1 0-1,0 0 1,0 0-1,0 0 0,0 0 1,0 0-1,0 0 0,0 1 1,0-1-1,1 1 0,1 1 23,0 0 0,0 0 1,0 0-1,0 1 0,0 0 0,3 5 0,4 2-3,-2-8-28,-7-2 0,-1 0 0,0 0 0,1 0 0,-1 0 0,1 0 0,-1 0 0,1 1 0,-1-1 0,1 0 0,-1 0 0,1 0 0,-1 0 0,1 1 0,-1-1 0,1 0 0,-1 0 0,0 1 0,1-1 0,-1 0 0,0 1 0,1-1 0,30 29 0,-25-24 0,0 0 0,0 0 0,-1 0 0,6 8 0,43 49 0,-41-49 0,35 49 0,-47-61 0,-1-1 0,0 0 0,1 1 0,-1-1 0,1 0 0,-1 0 0,0 1 0,1-1 0,-1 0 0,1 0 0,-1 0 0,1 0 0,-1 1 0,0-1 0,1 0 0,-1 0 0,1 0 0,-1 0 0,1 0 0,-1 0 0,1 0 0,-1 0 0,1 0 0,-1 0 0,1-1 0,-1 1 0,0 0 0,1 0 0,-1 0 0,1 0 0,-1-1 0,1 1 0,-1 0 0,0 0 0,1-1 0,-1 1 0,0 0 0,1-1 0,-1 1 0,0-1 0,1 1 0,-1 0 0,0-1 0,0 1 0,0-1 0,1 1 0,-1 0 0,0-1 0,0 1 0,0-1 0,0 1 0,0-2 0,8-25 0,-8 26 0,5-17 0,13-30 0,-11 33 0,-1-1 0,4-20 0,-9 31 0,1 0 0,0-1 0,0 1 0,0 0 0,1 1 0,0-1 0,0 0 0,0 1 0,0 0 0,0-1 0,6-4 0,7 4 0,-16 5 0,1 0 0,-1-1 0,1 1 0,-1 0 0,1 0 0,-1 0 0,1 0 0,-1 0 0,1 0 0,-1 0 0,1 0 0,-1 0 0,1 0 0,-1 0 0,1 0 0,-1 0 0,1 0 0,-1 0 0,1 0 0,-1 1 0,1-1 0,-1 0 0,1 0 0,-1 1 0,1-1 0,-1 0 0,1 0 0,-1 1 0,0-1 0,1 1 0,3 12 0,0 1 0,0-1 0,1-1 0,10 17 0,4 12 0,5 21 0,-5-12 0,35 66 0,-43-94 0,15 44 0,-17-43 0,18 39 0,-25-59 0,0 1 0,-1-1 0,1 1 0,-1-1 0,0 1 0,0 0 0,0-1 0,1 7 0,-12-26 0,1-9-3935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11352,'0'0'10558,"-10"2"-10223,-33 8 2059,62-8-2203,-1 0 0,1-2 0,0 0 0,23-4-1,28 0 167,233 28 961,-272-20-1214,137 5 942,-165-8-1002,0-1 1,0-1-1,0 1 1,0 0-1,0-1 1,-1 1 0,1-1-1,0 0 1,4-1-1,17-4 1803,-24 6-1834,0 0-1,1 0 1,-1 0 0,0 0 0,0 0 0,0 0 0,0 1 0,0-1-1,0 0 1,0 0 0,0 0 0,0 0 0,0 0 0,0 0 0,0 0-1,0 0 1,0 0 0,0 1 0,0-1 0,0 0 0,0 0-1,0 0 1,0 0 0,0 0 0,0 0 0,0 0 0,0 1 0,0-1-1,0 0 1,0 0 0,0 0 0,0 0 0,0 0 0,0 0 0,0 0-1,0 0 1,0 0 0,0 1 0,0-1 0,0 0 0,-1 0 0,1 0-1,0 0 1,0 0 0,0 0 0,0 0 0,0 0 0,0 0 0,0 0-1,0 0 1,0 0 0,-1 0 0,1 0 0,0 0 0,0 0 0,0 0-1,0 0 1,0 0 0,0 0 0,0 0 0,-1 0 0,1 0-1,0 0 1,0 0 0,-5 4-4477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39 5624,'0'0'16114,"-7"6"-15586,-20 22-51,22-19 70,9-6-225,7-3 165,-11 0-481,7-1 185,-1-1 1,0 1-1,0-1 1,0-1-1,-1 1 1,1-1 0,6-4-1,-10 6-112,0 0 0,-1 0 1,1 0-1,0-1 0,-1 1 0,1 0 0,-1-1 0,1 1 0,-1-1 0,0 0 0,1 1 1,-1-1-1,0 0 0,0 0 0,0 0 0,0 0 0,-1 0 0,1 0 0,-1 0 1,1 0-1,-1 0 0,1 0 0,-1 0 0,0-4 0,0 5-23,-1 0 1,1-1-1,0 1 0,-1 0 1,1 0-1,-1 0 0,0 0 0,1 0 1,-1 0-1,0-1 0,-3-2-3741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19399,'0'0'4968,"4"15"-4886,2 17-7,0-1 1,-3 1-1,0 1 0,-3 32 1,-11 201 987,10-251-944,0-10-36,1 0 1,-1-1-1,1 1 1,0 0 0,0 0-1,1 0 1,0-1-1,0 1 1,0 0 0,3 7-1,-4-12-67,0-1-1,0 1 1,0 0-1,0 0 1,0 0-1,0-1 1,0 1-1,0 0 1,0 0 0,0 0-1,0-1 1,0 1-1,0 0 1,0 0-1,0 0 1,0-1-1,0 1 1,0 0-1,0 0 1,1 0-1,-1 0 1,0-1-1,0 1 1,0 0 0,0 0-1,1 0 1,-1 0-1,0 0 1,0 0-1,0 0 1,0-1-1,1 1 1,-1 0-1,0 0 1,0 0-1,0 0 1,1 0-1,-1 0 1,0 0 0,0 0-1,0 0 1,1 0-1,-1 0 1,0 0-1,0 0 1,0 0-1,1 0 1,-1 0-1,0 0 1,0 1-1,0-1 1,0 0 0,1 0-1,-1 0 1,0 0-1,0 0 1,0 0-1,0 0 1,1 1-1,-1-1 1,0 0-1,0 0 1,0 0-1,0 0 1,0 1-1,0-1 1,0 0 0,1 0-1,-1 1 1,3-19-2029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3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13464,'0'0'9943,"11"12"-9507,87 84 946,-85-81-1090,0 1 1,-1 1 0,0 0-1,12 25 1,29 79 1106,-35-72-482,-2 1 1,11 63-1,-25-103-850,11 76 1016,-13-78-997,1 0-1,-1 0 1,-1 0-1,1 0 1,-1 0-1,-1 0 1,0 0-1,-4 12 1,1 6-86,5-23 0,0-1 0,0 1 0,-1 0 0,1-1 0,-1 1 0,0 0 0,1-1 0,-1 1 0,0-1 0,0 1 0,-1-1 0,1 0 0,-1 1 0,1-1 0,-1 0 0,-3 4 0,-48 42 0,51-46 0,0 0 0,0-1 0,1 1 0,-1-1 0,0 0 0,0 1 0,0-1 0,0 0 0,-1 0 0,1 0 0,0-1 0,0 1 0,-1 0 0,1-1 0,0 0 0,-1 1 0,1-1 0,0 0 0,-1 0 0,1 0 0,0-1 0,-1 1 0,1 0 0,0-1 0,-1 0 0,1 1 0,0-1 0,0 0 0,0 0 0,0 0 0,0-1 0,0 1 0,0 0 0,0-1 0,0 1 0,1-1 0,-1 0 0,0 1 0,1-1 0,-1 0 0,1 0 0,-2-4 0,-1-3 0,0 0 0,0 0 0,1-1 0,0 1 0,1-1 0,0 1 0,-1-15 0,2-72 0,1 89 0,1 0 0,1 0 0,-1-1 0,1 1 0,0 0 0,1 0 0,0 1 0,4-9 0,34-50 0,-25 41 0,3-3 0,0 1 0,1 1 0,42-39 0,-7 6 0,-36 36 0,33-28 0,-26 29 0,-15 12 0,1 1 0,-1-2 0,-1 0 0,1 0 0,-2-1 0,1 0 0,-2 0 0,10-17 0,10-12 0,-26 30 0,-2 10 0,0 0 0,0 0 0,0 0 0,0 0 0,0 0 0,0 0 0,0-1 0,0 1 0,0 0 0,0 0 0,0 0 0,0 0 0,0 0 0,0-1 0,0 1 0,0 0 0,0 0 0,0 0 0,0 0 0,0 0 0,0-1 0,0 1 0,0 0 0,0 0 0,0 0 0,0 0 0,0 0 0,0 0 0,0-1 0,1 1 0,-1 0 0,0 0 0,0 0 0,0 0 0,0 0 0,0 0 0,0 0 0,0 0 0,1 0 0,-1-1 0,0 1 0,0 0 0,0 0 0,0 0 0,0 0 0,0 0 0,1 0 0,-1 0 0,0 0 0,0 0 0,0 0 0,0 0 0,0 0 0,1 0 0,-1 0 0,0 0 0,0 0 0,0 0 0,-1 5 850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20503,'0'0'7552,"0"10"-7241,0-9-303,0 10 127,0-1 0,-1 1 0,0-1 0,-1 1 0,0-1 0,-4 11 0,4-16-15,0 0 0,1 0 0,0 1 1,0-1-1,0 0 0,1 1 0,-1-1 0,1 0 0,1 1 0,-1-1 1,1 1-1,0-1 0,0 0 0,3 9 0,-2-11-45,-1 1-1,1-1 0,0 0 1,0 0-1,0 1 1,0-1-1,0-1 1,1 1-1,-1 0 1,1-1-1,0 1 0,0-1 1,0 0-1,0 0 1,0 0-1,1 0 1,-1-1-1,0 1 1,1-1-1,-1 0 1,6 1-1,6 3-74,-13-5 0,-1 1 0,1 0 0,-1-1 0,1 1 0,0-1 0,-1 0 0,1 1 0,-1-1 0,1 0 0,0 0 0,0 0 0,-1 0 0,1 0 0,0-1 0,-1 1 0,3-1 0,1 0 862,2 1-5660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7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20599,'0'0'8521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8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9648,'0'0'8663,"-11"5"-8401,-3 1-85,0 0 1,-1 0 0,0-2 0,-1 0-1,1 0 1,-28 1 0,11-2 198,24-2-259,1 0 0,-1-1 0,0 0 0,-9-1 0,8-1 113,0 1-1,1 0 1,-1 1 0,0-1-1,0 2 1,1-1-1,-1 1 1,0 1 0,1-1-1,-1 1 1,1 1 0,-11 4-1,18-7-161,0 1-1,0-1 1,0 1-1,0-1 1,0 1-1,0-1 1,0 1-1,0 0 0,0 0 1,0-1-1,0 1 1,1 0-1,-1 0 1,0 0-1,0 0 1,1 0-1,-1 0 1,1 0-1,-1 0 1,1 0-1,-1 0 1,1 0-1,0 0 0,-1 0 1,1 1-1,0-1 1,0 0-1,0 0 1,0 0-1,0 0 1,0 1-1,0-1 1,0 0-1,1 2 1,1 31 235,2 0 0,1-1 0,11 41 0,7 42 147,-11-11-106,18 112 357,-21-167-456,1 75 0,1 7 87,5 54 170,0 0 70,1 28 185,-15-165-643,2 48 429,-14 134 1,9-216-534,0 0 1,-2 0-1,0 0 1,0 0-1,-2-1 1,-5 15-1,1-5-10,8-19 0,-1 0 0,0 0 0,0 0 0,-1 0 0,-2 5 0,5-9 0,-1-1 0,1 1 0,0 0 0,0 0 0,0-1 0,0 1 0,0 0 0,0 0 0,0 0 0,0-1 0,0 1 0,0 0 0,0 0 0,0-1 0,0 1 0,1 0 0,-1 0 0,0-1 0,1 1 0,-1 0 0,0 0 0,1-1 0,-1 1 0,1-1 0,-1 1 0,1 0 0,-1-1 0,1 1 0,0-1 0,-1 1 0,2 0 0,0 1 0,0-1 0,0 0 0,0 1 0,0-1 0,0 0 0,0 0 0,1 0 0,-1 0 0,0-1 0,4 2 0,74 1 0,157-15 0,-222 9 181,-1 0 1,1-1-1,-1 0 0,26-13 0,-24 11-1794,0 0-1,19-5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8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8744,'0'0'10554,"2"10"-10313,6 34-11,-7-40-191,-1 0 0,0 0 1,0 0-1,-1 0 1,1 0-1,-1 0 0,0 0 1,0 0-1,0-1 1,-1 1-1,1 0 0,-4 5 1,0 1 70,-34 85 1037,37-80-455,2-15-683,0 0 0,0 1 0,1-1 0,-1 0 0,1 0 0,-1 1 0,0-1 0,1 0 0,-1 0 0,0 0 0,1 1 0,-1-1 0,1 0 0,-1 0 0,0 0 0,1 0 0,-1 0 1,1 0-1,-1 0 0,1 0 0,-1 0 0,0 0 0,1 0 0,-1 0 0,1-1 0,-1 1 0,0 0 0,1 0 0,-1 0 0,1 0 0,-1-1 0,0 1 0,1 0 0,-1 0 0,0-1 0,1 1 0,-1 0 1,0-1-1,0 1 0,1-1 0,208-145 996,-206 143-927,1 0 0,0 0 0,-1 1 0,1-1 1,0 1-1,1 0 0,-1 0 0,0 0 0,7-1 0,-11 3-143,0 1-1,1-1 1,-1 1 0,1-1-1,-1 1 1,0-1-1,1 1 1,-1-1-1,0 1 1,1-1-1,-1 1 1,0-1 0,0 1-1,1-1 1,-1 1-1,0 0 1,0-1-1,0 1 1,0 0 0,0-1-1,0 1 1,0-1-1,0 1 1,0 0-1,0-1 1,-1 1-1,1-1 1,0 1 0,0 0-1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2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1 727 8840,'0'0'12395,"10"1"-12071,36 3-5,-42-4-256,0-1-1,0 0 1,0 0-1,0 0 1,0 0-1,0-1 1,0 1-1,0-1 1,-1 0 0,1 0-1,-1-1 1,0 1-1,0-1 1,1 0-1,-2 1 1,1-1-1,0-1 1,3-4-1,15-13 238,-6 8-103,-1-1-1,-1 0 1,0-1 0,11-16-1,8-10 246,-22 27-281,0-1-1,-1 1 1,9-23-1,4-5 230,-17 32-308,-1 0 0,-1 0 1,0-1-1,0 1 0,0-12 0,3-6 76,12-50 147,24-91 295,-24 110-413,-18 58-186,1 1 0,-1 0-1,0 0 1,0 0 0,0-1 0,0 1 0,1 0 0,-1 0 0,0-1 0,0 1-1,0 0 1,0 0 0,0-1 0,0 1 0,0 0 0,0-1 0,0 1 0,0 0-1,0 0 1,0-1 0,0 1 0,0 0 0,0 0 0,0-1 0,0 1 0,0 0-1,0-1 1,0 1 0,0 0 0,0 0 0,0-1 0,-1 1 0,1 0 0,0 0-1,0-1 1,0 1 0,0 0 0,-1 0 0,1 0 0,0-1 0,0 1-1,-1 0 1,1 0 0,0 0 0,0 0 0,-1 0 0,1 0 0,0-1 0,0 1-1,-1 0 1,0 0 2,0 1 0,0-1 0,1 0 0,-1 1 0,0-1 0,0 1 0,1-1 0,-1 1 0,0-1 0,1 1 0,-1-1 0,0 1-1,1-1 1,-1 1 0,1 0 0,-1 0 0,0 0 0,-7 13 22,2-4-16,-1 1 0,2 0 0,-1 0 0,1 1 0,-6 22 0,0 13-15,5-23 2,-6 37-1,10-41 4,1-15-2,0 0 0,0 0 0,1 0 0,0 0 0,0 1 0,0-1 0,2 10 0,43 162 3,-44-173 2,1 0 0,-1 0 0,1 0 1,1-1-1,-1 1 0,0 0 0,1-1 0,-1 0 1,1 1-1,0-1 0,0 0 0,1-1 0,3 4 1,1-1 13,0 0 0,0 0 1,0-1-1,1 0 1,8 3-1,-13-7-14,0 1 1,0-1-1,0 0 0,0 0 1,0 0-1,0 0 0,0-1 1,0 1-1,0-1 0,0 0 1,0 0-1,4-3 0,-1 2-1,0-1 0,0 0 0,-1-1 0,0 0 0,12-8 0,-10 4 24,0-1-1,-1 1 0,0-2 1,0 1-1,-1-1 0,0 0 1,7-16-1,-7 10 40,0-1 0,0 1 1,-2-1-1,4-24 0,-8 39-50,0-1 0,0 1 1,0-1-1,0 1 0,-1-1 0,1 1 0,-1-1 0,0 1 1,-1-5-1,-4-18 492,0 32-218,3 9-232,2 0 1,0 0-1,1 0 0,1 1 1,4 28-1,1 15 95,-5-51-88,0 0-1,0 0 0,4 12 1,-4-19-39,-1 1 1,1-1 0,0 0-1,-1 0 1,1 0 0,0 0 0,0 0-1,1 0 1,-1 0 0,0 0-1,1-1 1,-1 1 0,1 0 0,-1-1-1,1 1 1,0-1 0,-1 0-1,5 2 1,-5-2-4,1-1-1,-1-1 1,1 1-1,-1 0 1,1 0-1,0-1 1,-1 1-1,1 0 1,-1-1-1,1 0 1,-1 1-1,0-1 1,1 0-1,-1 0 1,0 0-1,1 0 1,0-1-1,21-18 108,-6 1-55,0-2-1,-2 1 0,21-39 0,4-4 19,-37 59-78,1 0 0,-1 0-1,1 0 1,0 0-1,9-5 1,-12 8-8,1 0 1,-1 0 0,0 1-1,1-1 1,-1 0 0,0 1-1,1 0 1,-1-1-1,1 1 1,-1 0 0,3-1-1,-3 1-2,-1 0 0,1 1 0,0-1 0,-1 0 0,1 0 0,-1 0 0,1 1-1,0-1 1,-1 0 0,1 1 0,-1-1 0,1 0 0,-1 1 0,1-1 0,-1 1 0,1-1-1,-1 1 1,0-1 0,1 1 0,-1-1 0,0 1 0,1-1 0,-1 1 0,0-1 0,0 1 0,1 0-1,-1 0 1,8 28 123,-2-1 0,0 1 0,-2 1 0,-1-1 0,-2 44 0,-1-72-30,11-23 183,-4 2-279,10-37 0,-11 34 0,11-29 0,-15 48 0,0 0 0,0 0 0,0 0 0,1 0 0,-1 0 0,1 0 0,0 0 0,5-4 0,-7 7 0,0 1 0,-1-1 0,1 1 0,0-1 0,0 1 0,-1 0 0,1-1 0,0 1 0,0 0 0,0-1 0,0 1 0,-1 0 0,1 0 0,0 0 0,0 0 0,0 0 0,0 0 0,0 0 0,0 0 0,1 0 0,-1 1 0,1 0 0,-1-1 0,0 1 0,1 0 0,-1 0 0,0 0 0,0 0 0,0 0 0,0 1 0,0-1 0,0 0 0,0 0 0,0 1 0,0-1 0,-1 0 0,2 3 0,4 9 0,-1-2 0,1 0 0,0-1 0,0 1 0,1-1 0,11 13 0,-3-3 0,-14-18 0,0-1 0,0 1 0,0 0 0,0 0 0,1-1 0,-1 1 0,1-1 0,-1 1 0,1-1 0,-1 1 0,1-1 0,0 0 0,0 0 0,-1 0 0,5 2 0,0-1 0,1 0 0,0 0 0,-1-1 0,1 0 0,0 0 0,0 0 0,0-1 0,0 0 0,0 0 0,-1-1 0,1 0 0,0 0 0,0-1 0,-1 1 0,1-2 0,-1 1 0,1-1 0,10-6 0,-6 3 0,0-1 0,0 0 0,16-16 0,-23 18 0,0 1 0,0-1 0,-1 0 0,1 0 0,-1 0 0,-1 0 0,1 0 0,-1-1 0,0 1 0,3-11 0,-4 13 0,0-1 0,-1 0 0,1 0 0,-1 0 0,0 1 0,0-1 0,0 0 0,0 0 0,-1 0 0,1 1 0,-1-1 0,0 0 0,0 1 0,-1-1 0,1 1 0,-1-1 0,0 1 0,-2-4 0,4 6 0,-1 1 0,0-1 0,1 0 0,-1 1 0,0-1 0,0 0 0,1 1 0,-1-1 0,0 1 0,0 0 0,0-1 0,0 1 0,0 0 0,0-1 0,0 1 0,1 0 0,-1 0 0,0 0 0,0 0 0,0 0 0,0 0 0,0 0 0,0 0 0,0 0 0,0 0 0,0 0 0,0 1 0,0-1 0,0 0 0,0 1 0,1-1 0,-1 1 0,0-1 0,0 1 0,0-1 0,1 1 0,-1 0 0,0-1 0,1 1 0,-1 0 0,0-1 0,1 1 0,-1 1 0,-4 5 0,-4 7 0,1 0 0,-8 17 0,14-25 0,0-1 0,0 1 0,1-1 0,0 1 0,0-1 0,0 1 0,0 0 0,1 0 0,1 10 0,0-4 0,1-1 0,0 1 0,0-1 0,1 0 0,1 0 0,0 0 0,1 0 0,0-1 0,6 11 0,-10-19 0,1 1 0,-1-1 0,1 1 0,-1-1 0,1 0 0,0 0 0,0 0 0,0 0 0,0 0 0,0-1 0,3 3 0,-2-3 0,0 0 0,1-1 0,-1 1 0,0-1 0,0 1 0,1-1 0,-1 0 0,0 0 0,6-1 0,1 0 0,0-1 0,1 0 0,-1 0 0,0-1 0,0 0 0,-1-1 0,1 0 0,-1 0 0,13-9 0,-3 0 0,-1-1 0,-1 0 0,19-20 0,-26 23 0,-4 6 0,0 0 0,-1 0 0,0-1 0,0 1 0,-1-1 0,1 0 0,-1-1 0,-1 1 0,1-1 0,-1 1 0,3-10 0,-5 12 0,0-1 0,0 1 0,0 0 0,-1-1 0,0 1 0,0-8 0,0 12 0,0-1 0,0 1 0,-1-1 0,1 0 0,0 1 0,0-1 0,0 1 0,-1-1 0,1 1 0,0-1 0,0 1 0,-1 0 0,1-1 0,0 1 0,-1-1 0,1 1 0,-1 0 0,1-1 0,-1 1 0,1 0 0,0-1 0,-1 1 0,0-1 0,0 1 0,0 0 0,-1 0 0,1 0 0,0 0 0,0 0 0,0 0 0,-1 1 0,1-1 0,0 0 0,0 1 0,0-1 0,0 0 0,0 1 0,0 0 0,-2 0 0,-11 8 0,0 0 0,1 1 0,1 0 0,-1 1 0,2 1 0,-1 0 0,-15 22 0,24-29 0,1 0 0,0 0 0,0 0 0,0 1 0,0-1 0,1 1 0,0-1 0,0 1 0,0-1 0,1 1 0,0 0 0,0-1 0,1 1 0,-1-1 0,1 1 0,0-1 0,3 9 0,-3-13 0,-1 0 0,0 0 0,1 0 0,-1 0 0,0 0 0,1 0 0,0 0 0,-1 0 0,1 0 0,0 0 0,-1-1 0,1 1 0,0 0 0,0 0 0,-1-1 0,1 1 0,0 0 0,0-1 0,0 1 0,0-1 0,0 0 0,0 1 0,0-1 0,0 0 0,0 1 0,0-1 0,0 0 0,0 0 0,0 0 0,0 0 0,0 0 0,1 0 0,-1 0 0,0 0 0,0 0 0,0-1 0,0 1 0,0 0 0,0-1 0,0 1 0,0-1 0,0 1 0,0-1 0,-1 1 0,2-2 0,2-1 0,-1 1 0,1-1 0,-1 0 0,0 0 0,0-1 0,0 1 0,0-1 0,-1 1 0,3-6 0,37-83 0,-33 52 0,-8 25 0,-6 22 0,4-2 0,0 0 0,0 0 0,0 0 0,1 0 0,0 0 0,0 0 0,0 0 0,0 0 0,2 6 0,13 46 0,-13-50 0,0 0 0,1 0 0,1 0 0,-1 0 0,1 0 0,6 7 0,-9-12 0,0-1 0,1 1 0,-1-1 0,1 1 0,-1-1 0,1 1 0,0-1 0,0 0 0,0 0 0,-1 0 0,1 0 0,0 0 0,0-1 0,0 1 0,0-1 0,1 1 0,-1-1 0,0 1 0,0-1 0,0 0 0,0 0 0,0 0 0,0-1 0,0 1 0,1 0 0,-1-1 0,4-1 0,2-1 0,0-1 0,0 0 0,0 0 0,0-1 0,-1 0 0,0 0 0,0-1 0,0 0 0,-1 0 0,10-12 0,4-8 0,26-46 0,-32 50 0,-3-9 0,-10 28 0,0-1 0,0 0 0,1 1 0,-1-1 0,1 0 0,0 1 0,0 0 0,0-1 0,3-3 0,-4 7 0,-1 0 0,1 0 0,-1 0 0,1 0 0,-1 0 0,1 0 0,-1 0 0,1 0 0,-1 0 0,1 0 0,-1 1 0,1-1 0,-1 0 0,1 0 0,-1 0 0,1 1 0,-1-1 0,0 0 0,1 1 0,-1-1 0,1 0 0,-1 1 0,0-1 0,1 0 0,-1 1 0,0-1 0,1 1 0,-1-1 0,0 1 0,0-1 0,0 1 0,1-1 0,-1 1 0,11 18 0,1 8 0,-2-3 0,1-1 0,15 22 0,-9-14 0,-15-26 0,0 0 0,1 0 0,-1 0 0,1 0 0,0 0 0,1 0 0,-1-1 0,1 0 0,0 0 0,0 0 0,9 7 0,41 12 0,-49-24 0,-6-7 0,-7-8 0,-12-5 850,9 10-5635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2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12 188 17687,'0'0'992,"-12"-64"-464,16 24 8,10 5 104,3 11 0,-5 6-352,0 12 8,2 16-128,8 2 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249 650 10544,'0'0'6879,"-12"-7"-6428,-41-21 13,50 27-391,0 0 1,0 0-1,-1 1 1,1-1-1,0 0 0,0 1 1,-1 0-1,1 0 0,0 0 1,0 0-1,-1 1 1,1-1-1,0 1 0,0 0 1,-1-1-1,1 2 1,-4 1-1,-1 0 102,1-2 19,0 2 0,0-1 0,0 1 0,0 0 0,1 1 0,0-1 0,-1 1-1,1 1 1,0-1 0,1 1 0,-1 0 0,1 0 0,0 1 0,0-1 0,1 1 0,0 0 0,-6 11 0,9-16-162,1 0 0,-1 0 1,1 0-1,0 0 0,0 0 0,-1 0 1,1 0-1,0 0 0,0 0 1,0 0-1,0 0 0,0 0 1,0 0-1,0 0 0,0-1 1,1 1-1,-1 0 0,0 0 1,0 0-1,1 0 0,-1 0 0,1 0 1,-1 0-1,1 0 0,0 1 1,1 0 12,0-1 0,0 1 1,0 0-1,0-1 1,1 1-1,-1-1 0,0 0 1,1 0-1,3 2 0,3-1 39,1 1-1,-1-1 0,1-1 0,13 2 0,-11-4-31,0 1 0,0-1 1,0-1-1,0 0 0,0-1 1,-1 0-1,1-1 0,-1 0 0,0-1 1,0 0-1,0-1 0,17-12 0,-8 3 3,-1-1 0,-1 0 0,-1-2-1,0 0 1,18-25 0,-26 30-7,-1 0 0,-1-1 0,0 0 0,-1 0 0,0-1 0,-1 0 0,-1 0 0,3-16 0,1-20 159,2-52 1,-10 98-195,2-16 82,0-1 1,-2 1 0,0-1-1,-2 1 1,0 0-1,-2-1 1,0 1-1,-8-23 1,11 42-78,1 1 0,0 0 0,-1 0 0,1 0 0,0 0 0,-1-1 0,0 1 0,1 0 0,-1 0 0,0 0 0,1 0 0,-1 0 0,0 0 0,0 0 0,0 1 0,0-1 1,0 0-1,0 0 0,0 1 0,0-1 0,0 1 0,0-1 0,0 1 0,0-1 0,-1 1 0,-1-1 0,1 1 4,1 1 1,-1-1 0,1 1-1,-1 0 1,1 0-1,-1-1 1,1 1-1,0 0 1,-1 0 0,1 0-1,0 0 1,0 1-1,0-1 1,-1 0-1,1 0 1,1 1 0,-1-1-1,-1 3 1,-3 6 24,1 0 0,0 1 1,0-1-1,1 1 0,1 0 1,0 0-1,-1 14 0,0-4 15,-2 27 39,1 1 0,2-1 0,3 1 0,2 0 0,2-1 0,2 0 0,15 56 0,-17-90-40,0 1 1,1-1-1,0-1 1,2 1 0,15 23-1,-22-36-46,0 1 0,0-1-1,0 0 1,0 1 0,0-1 0,1 0-1,-1 0 1,0 0 0,0 0 0,1 0 0,-1 0-1,1-1 1,-1 1 0,1 0 0,-1-1-1,1 1 1,-1-1 0,1 1 0,0-1 0,2 0-1,-2 0 16,1 0 0,0 0-1,-1-1 1,1 0-1,-1 1 1,1-1 0,-1 0-1,0 0 1,1 0 0,-1-1-1,4-2 1,1-1 25,-1 0-1,-1 0 1,1-1 0,-1 0 0,1 0 0,-2 0-1,7-9 1,18-32 161,-18 31-92,-1 0 0,0-1-1,8-19 1,-13 26 219,-2 18-92,1 5-228,12 36-2,-13-36-19,0 0-1,1 0 0,1-1 1,0 0-1,1 0 0,0 0 1,8 11-1,-12-21-1,-1 0 0,1-1 0,-1 1 0,1-1 0,0 0 0,-1 1 0,1-1 0,0 0 0,0 0 0,0 0 0,0 0 0,0-1 0,0 1 0,0 0 0,0-1 0,0 0 0,0 1 0,0-1 0,1 0 0,-1 0 0,0 0 0,0 0 0,0 0 0,0-1 0,0 1 0,0-1 0,1 1 0,-1-1 0,0 0 0,-1 0 0,1 0 0,0 0 0,0 0 0,0 0 0,0 0 0,2-3 0,2-1 0,0 0 0,-1 0 0,1 0 0,-1-1 0,0 0 0,-1 0 0,1 0 0,-1-1 0,4-8 0,-2-2 0,0-1 0,6-34 0,-10 39 0,0 0 0,1 0 0,1 1 0,0-1 0,1 1 0,0 0 0,14-23 0,-18 33 0,1 1 0,-1-1 0,0 0 0,1 1 0,-1-1 0,1 1 0,-1-1 0,1 1 0,0 0 0,-1 0 0,1 0 0,0 0 0,0 0 0,4-1 0,-5 2 0,0 0 0,0 0 0,1 0 0,-1 0 0,0 1 0,0-1 0,1 0 0,-1 1 0,0-1 0,0 1 0,0-1 0,0 1 0,0-1 0,0 1 0,0 0 0,0 0 0,0 0 0,0-1 0,0 1 0,0 0 0,0 0 0,-1 0 0,1 0 0,0 0 0,-1 1 0,1 0 0,8 14 0,-1 1 0,0-1 0,-1 2 0,-1-1 0,-1 1 0,-1 0 0,0 0 0,-1 0 0,-1 0 0,-1 1 0,-1-1 0,0 1 0,-1-1 0,-1 0 0,-4 19 0,5-36 0,1 1 0,0-1 0,0 0 0,-1 1 0,1-1 0,0 0 0,-1 0 0,1 1 0,-1-1 0,0 0 0,1 0 0,-1 0 0,0 0 0,0 0 0,0 0 0,0 0 0,0 0 0,0 0 0,0 0 0,0 0 0,0 0 0,0-1 0,-1 1 0,1-1 0,0 1 0,0-1 0,-1 1 0,1-1 0,0 1 0,-1-1 0,1 0 0,0 0 0,-1 0 0,1 0 0,0 0 0,-1 0 0,1 0 0,0 0 0,-1-1 0,1 1 0,0 0 0,-1-1 0,1 1 0,0-1 0,0 0 0,-1 1 0,0-2 0,-9-4 0,1-1 0,0 0 0,0 0 0,-11-12 0,13 12 0,-13-19 0,5 5 0,13 17 0,6 3 0,9 5 0,-10-3 0,6 3 0,0-2 0,0 1 0,0-1 0,1 0 0,-1 0 0,1-1 0,-1-1 0,1 1 0,0-1 0,-1-1 0,1 1 0,-1-2 0,1 1 0,-1-1 0,1 0 0,-1-1 0,0 0 0,0 0 0,0-1 0,12-8 0,23-12 0,-42 24 0,-1 0 0,0 0 0,1 0 0,-1-1 0,0 1 0,1 0 0,-1 0 0,0 0 0,1 0 0,-1 0 0,1 0 0,-1 0 0,0 0 0,1 0 0,-1 0 0,0 0 0,1 0 0,-1 0 0,1 0 0,-1 0 0,0 0 0,1 1 0,-1-1 0,0 0 0,1 0 0,-1 0 0,0 1 0,1-1 0,-1 0 0,0 0 0,0 1 0,1-1 0,-1 0 0,0 0 0,0 1 0,0-1 0,1 0 0,-1 1 0,0-1 0,0 0 0,0 1 0,0-1 0,0 1 0,1-1 0,-1 0 0,0 1 0,0-1 0,0 0 0,0 1 0,0 0 0,4 24 0,-4-23 0,4 41 0,-2 0 0,-1 0 0,-3 0 0,-1 0 0,-2 0 0,-18 70 0,12-73 0,11-39 0,0-1 0,0 1 0,0-1 0,0 1 0,0-1 0,0 1 0,-1-1 0,1 0 0,0 1 0,0-1 0,0 1 0,-1-1 0,1 0 0,0 1 0,-1-1 0,1 1 0,0-1 0,-1 0 0,1 1 0,0-1 0,-1 0 0,1 0 0,0 1 0,-1-1 0,0 0 0,1 0 0,-1 0 0,1-1 0,0 1 0,-1 0 0,1 0 0,0-1 0,0 1 0,-1 0 0,1-1 0,0 1 0,-1 0 0,1 0 0,0-1 0,0 1 0,0-1 0,-1 1 0,1 0 0,0-1 0,0 1 0,0 0 0,0-1 0,0 1 0,0-1 0,0 1 0,0 0 0,0-1 0,0 1 0,0-1 0,0 1 0,0 0 0,0-1 0,0 1 0,0-1 0,0-102 0,7-226 0,-5 309 0,1 0 0,1 1 0,1-1 0,1 1 0,1 0 0,0 0 0,1 0 0,1 1 0,18-27 0,-24 42 0,-1 0 0,0-1 0,1 1 0,-1 1 0,1-1 0,0 0 0,0 1 0,0-1 0,5-2 0,-6 5 0,-1-1 0,0 0 0,0 1 0,0-1 0,1 1 0,-1 0 0,0-1 0,0 1 0,1 0 0,-1 0 0,0 0 0,1 0 0,-1 0 0,0 0 0,1 0 0,-1 0 0,0 1 0,0-1 0,1 0 0,-1 1 0,0-1 0,0 1 0,1-1 0,-1 1 0,0 0 0,0 0 0,0-1 0,0 1 0,0 0 0,2 2 0,-1-1 0,11 12 0,-1 1 0,0 0 0,13 22 0,-22-31 0,0 0 0,0 0 0,-1 0 0,0 1 0,0-1 0,-1 1 0,1-1 0,-1 1 0,-1 0 0,0-1 0,1 1 0,-2 0 0,0 9 0,0-12 0,-7 28 0,8-31 0,-1 1 0,0-1 0,0 0 0,0 0 0,1 0 0,-1 1 0,0-1 0,0 0 0,0 0 0,-1 0 0,1 0 0,0-1 0,0 1 0,0 0 0,-1 0 0,1-1 0,0 1 0,-1-1 0,1 1 0,-3 0 0,-2 0 0,0 0 0,-1 0 0,1-1 0,0 1 0,0-1 0,0-1 0,-1 1 0,-6-2 0,9 1 0,0-1 0,0 1 0,0-1 0,0 0 0,0 0 0,0 0 0,1-1 0,-1 1 0,1-1 0,0 0 0,0 0 0,-6-6 0,9 8 0,0 1 0,-1 0 0,1 0 0,-1-1 0,1 1 0,0-1 0,0 1 0,-1 0 0,1-1 0,0 1 0,-1-1 0,1 1 0,0-1 0,0 1 0,0 0 0,0-1 0,0 1 0,-1-1 0,1 1 0,0-1 0,0 1 0,0-1 0,0 1 0,0-1 0,0 1 0,1-1 0,-1 1 0,0-1 0,0 1 0,0-1 0,1 0 0,0 1 0,0-1 0,-1 1 0,1-1 0,0 1 0,0 0 0,0-1 0,-1 1 0,1 0 0,0 0 0,0 0 0,0-1 0,0 1 0,0 0 0,1 0 0,43 5 0,-38-3 0,-5-2 0,23 4 0,45 0 0,-62-4 0,-1 0 0,0-1 0,1 0 0,-1 0 0,0-1 0,0 0 0,0 0 0,0 0 0,0-1 0,0 0 0,6-4 0,-7 3 0,0 0 0,-1 0 0,1 0 0,-1 0 0,0-1 0,0 0 0,0 0 0,-1-1 0,1 1 0,-1-1 0,-1 0 0,1 0 0,-1 0 0,0 0 0,-1-1 0,1 1 0,-1-1 0,0 0 0,-1 1 0,0-1 0,1-9 0,-2 8 0,0 1 0,0 0 0,0-1 0,-1 1 0,0-1 0,-1 1 0,-2-7 0,4 12 0,-1 1 0,1 0 0,-1 0 0,1-1 0,-1 1 0,0 0 0,1 0 0,-1 0 0,0 0 0,0 0 0,0 0 0,0 0 0,0 0 0,0 0 0,0 0 0,0 1 0,0-1 0,-3-1 0,3 2 0,-1 0 0,0 0 0,1 0 0,-1 0 0,1 0 0,-1 0 0,0 1 0,1-1 0,-1 1 0,1-1 0,-1 1 0,1-1 0,-1 1 0,1 0 0,0 0 0,-1-1 0,1 1 0,0 0 0,-1 0 0,0 2 0,-3 1 0,1 1 0,0-1 0,1 1 0,-1 0 0,1 0 0,0 0 0,0 0 0,0 0 0,1 1 0,0-1 0,0 1 0,0 0 0,1 0 0,0 0 0,-1 11 0,1-9 0,1 0 0,0 0 0,0 0 0,1 0 0,0 0 0,1 0 0,-1-1 0,2 1 0,-1 0 0,1-1 0,6 12 0,-7-15 0,0-1 0,0 1 0,1-1 0,-1 1 0,1-1 0,0 0 0,0 0 0,0 0 0,0-1 0,1 1 0,-1-1 0,1 0 0,-1 0 0,1 0 0,0 0 0,0 0 0,0-1 0,0 0 0,0 0 0,0 0 0,0 0 0,0-1 0,1 1 0,-1-1 0,0 0 0,0-1 0,0 1 0,0-1 0,1 0 0,-1 1 0,0-2 0,0 1 0,0 0 0,0-1 0,-1 0 0,1 0 0,0 0 0,-1 0 0,5-4 0,6-8 0,0 0 0,0-1 0,-1 0 0,13-23 0,36-70 0,-54 90 0,12-32 0,-14 37 0,0 12 0,5 20 0,-6-9 0,8 14 0,1 0 0,27 33 0,-32-46 0,0 0 0,1-1 0,1 0 0,-1-1 0,2 0 0,23 14 0,-34-23 0,0 1 0,1-1 0,-1 1 0,1-1 0,-1 0 0,1 1 0,-1-1 0,1 0 0,-1 0 0,1 0 0,-1 0 0,1 0 0,-1-1 0,1 1 0,-1 0 0,0-1 0,1 1 0,-1-1 0,1 0 0,-1 1 0,0-1 0,1 0 0,-1 0 0,0 1 0,0-1 0,0 0 0,0-1 0,0 1 0,0 0 0,0 0 0,0 0 0,0 0 0,0-1 0,0-1 0,4-5 0,0-1 0,0 1 0,5-18 0,4-20 0,9-55 0,-6 24 0,-7 33 0,-2 0 0,-2 0 0,1-64 0,2 169 0,0-8 0,-1 5 0,4 50 0,-11-90 0,0-1 0,-2 0 0,0 0 0,-4 20 0,5-35 0,-1-1 0,1 0 0,0 0 0,0 0 0,-1 0 0,1 0 0,0 0 0,-1 0 0,1 0 0,-1 0 0,0 0 0,1 0 0,-1 0 0,0 0 0,1 0 0,-1 0 0,0 0 0,0-1 0,0 1 0,0 0 0,0 0 0,0-1 0,0 1 0,0-1 0,-1 1 0,0-1 0,0 0 0,0 0 0,1 0 0,-1 0 0,0 0 0,0 0 0,0-1 0,1 1 0,-1-1 0,0 1 0,0-1 0,1 0 0,-1 0 0,-1-1 0,-7-5 0,0 0 0,0 0 0,-13-16 0,22 23 0,-30-40 0,20 25 0,11 15 0,0 0 0,0 0 0,0 0 0,0 0 0,0 0 0,0 1 0,0-1 0,0 0 0,0 0 0,0 0 0,0 0 0,0 0 0,0 0 0,0 0 0,0 1 0,0-1 0,0 0 0,0 0 0,0 0 0,0 0 0,0 0 0,0 0 0,0 0 0,0 1 0,-1-1 0,1 0 0,0 0 0,0 0 0,0 0 0,0 0 0,0 0 0,0 0 0,0 0 0,0 0 0,0 0 0,-1 0 0,1 0 0,0 0 0,0 0 0,0 0 0,0 0 0,0 0 0,-1 1 0,20 20 0,0 1 0,2-2 0,44 34 0,-59-49 0,1-1 0,0 1 0,1-1 0,-1-1 0,1 1 0,-1-1 0,1-1 0,0 0 0,14 3 0,-16-5 0,-1 0 0,1 0 0,-1 0 0,1-1 0,-1 1 0,1-2 0,-1 1 0,1 0 0,-1-1 0,0 0 0,0 0 0,0-1 0,0 0 0,0 1 0,6-7 0,-4 4 0,-1-1 0,0 0 0,0 0 0,-1-1 0,0 1 0,0-1 0,6-12 0,23-58 0,-24 55 0,-2-2 0,0 1 0,-2-2 0,0 1 0,-2-1 0,2-27 0,-6 50 0,0 2 0,1 0 0,-1-1 0,0 1 0,0 0 0,0-1 0,0 1 0,0 0 0,0-1 0,0 1 0,0 0 0,0-1 0,0 1 0,0 0 0,0-1 0,0 1 0,-1 0 0,1-1 0,0 1 0,0 0 0,0-1 0,0 1 0,0 0 0,-1-1 0,1 1 0,0 0 0,0 0 0,-1-1 0,1 1 0,0 0 0,0 0 0,-1 0 0,1 0 0,0 0 0,0 0 0,0 1 0,-1-1 0,1 0 0,0 0 0,0 0 0,0 0 0,-1 0 0,1 0 0,0 0 0,0 1 0,0-1 0,0 0 0,0 0 0,-1 0 0,1 0 0,0 0 0,0 1 0,0-1 0,0 0 0,0 0 0,0 0 0,0 1 0,0-1 0,0 0 0,0 0 0,0 0 0,0 1 0,0-1 0,0 0 0,0 0 0,0 0 0,0 1 0,0-1 0,0 0 0,0 0 0,0 0 0,0 1 0,0 0 0,-3 34 0,3 49 0,1-67 0,1-1 0,1 0 0,0 0 0,1 0 0,9 20 0,-12-30 0,2-1 0,-1 1 0,1-1 0,-1 0 0,1 0 0,1 0 0,5 7 0,-7-11 0,-1 0 0,0 0 0,1 0 0,-1 0 0,1-1 0,-1 1 0,1 0 0,0-1 0,-1 1 0,1-1 0,0 1 0,-1-1 0,1 0 0,0 0 0,-1 0 0,1 0 0,0 0 0,-1 0 0,1 0 0,0-1 0,-1 1 0,1 0 0,0-1 0,-1 1 0,1-1 0,-1 0 0,1 0 0,-1 0 0,1 1 0,-1-1 0,2-2 0,29-18 0,57-51 0,-82 66 0,-1-1 0,0 0 0,0-1 0,-1 1 0,1-1 0,3-9 0,-7 13 0,0 0 0,0 0 0,-1 0 0,1 0 0,-1 0 0,0 0 0,-1 0 0,1-1 0,0 1 0,-1 0 0,0-1 0,0 1 0,-1 0 0,1-1 0,-2-3 0,2 7 0,0 0 0,-1 1 0,1-1 0,0 0 0,-1 1 0,1-1 0,-1 1 0,1-1 0,-1 1 0,1-1 0,-1 1 0,1-1 0,-1 1 0,1-1 0,-1 1 0,0 0 0,1-1 0,-1 1 0,0 0 0,1-1 0,-1 1 0,0 0 0,1 0 0,-1 0 0,0 0 0,0 0 0,1 0 0,-1 0 0,0 0 0,1 0 0,-1 0 0,0 0 0,0 0 0,1 0 0,-1 1 0,-1-1 0,-1 1 0,0 0 0,0 0 0,1 1 0,-1-1 0,0 1 0,0-1 0,-2 3 0,0 1 0,0-1 0,0 1 0,1 0 0,0 1 0,0-1 0,0 1 0,0-1 0,1 1 0,0 0 0,1 0 0,-4 12 0,5-14 0,0 1 0,0-1 0,0 1 0,1-1 0,0 1 0,0-1 0,0 1 0,1-1 0,0 1 0,-1-1 0,1 1 0,1-1 0,-1 0 0,1 1 0,0-1 0,0 0 0,0 0 0,3 4 0,-4-6 0,0-1 0,0 1 0,0-1 0,0 0 0,0 1 0,0-1 0,0 0 0,0 0 0,0 1 0,1-1 0,-1 0 0,0 0 0,1-1 0,-1 1 0,1 0 0,-1 0 0,1-1 0,-1 1 0,1-1 0,0 1 0,-1-1 0,1 0 0,0 1 0,-1-1 0,1 0 0,0 0 0,-1 0 0,1-1 0,0 1 0,-1 0 0,1-1 0,0 1 0,-1-1 0,1 1 0,-1-1 0,1 0 0,-1 1 0,1-1 0,-1 0 0,0 0 0,1 0 0,-1 0 0,0 0 0,0-1 0,0 1 0,1 0 0,-1-1 0,-1 1 0,1 0 0,0-1 0,0 1 0,0-1 0,-1 1 0,1-3 0,2-6 0,0 1 0,-2 0 0,1-1 0,-1 1 0,0-1 0,-1 1 0,0-1 0,-1 0 0,0 1 0,0-1 0,-1 1 0,0 0 0,-1 0 0,-4-11 0,6 18 0,0-1 0,0 1 0,-1 0 0,1 0 0,-1 1 0,0-1 0,1 0 0,-4-3 0,3 4 0,0 0 0,1-1 0,-1 1 0,1-1 0,-1 0 0,1 0 0,0 1 0,-1-1 0,0-3 0,2 5 0,0 1 0,0 0 0,0-1 0,0 1 0,0-1 0,0 1 0,0 0 0,0-1 0,0 1 0,0 0 0,0-1 0,0 1 0,0-1 0,0 1 0,-1 0 0,1-1 0,0 1 0,0-1 0,-1 1 0,1-1 0,-1 1 0,1-1 0,0 1 0,-1-1 0,1 1 0,-1-1 0,1 0 0,-1 1 0,1-1 0,-1 0 0,1 1 0,-1-1 0,1 0 0,-1 0 0,0 1 0,1-1 0,-1 0 0,1 0 0,-1 0 0,0 0 0,1 0 0,-1 0 0,0 0 0,1 0 0,-1 0 0,1 0 0,-1 0 0,0 0 0,1 0 0,-1-1 0,1 1 0,-1 0 0,1 0 0,-1-1 0,0 1 0,0-1 0,11 5 0,0 0 0,0-1 0,0 0 0,0-1 0,1 0 0,-1 0 0,0-1 0,12-1 0,19 3 0,-22 0 0,-4-2 0,0 2 0,19 4 0,-30-5 0,1-1 0,0 1 0,-1 0 0,0 0 0,1 1 0,-1-1 0,0 1 0,0 0 0,-1 0 0,1 0 0,4 5 0,-3-1 0,-1-1 0,0 0 0,0 1 0,0 0 0,-1 0 0,0 0 0,4 13 0,-7-19 0,0 0 0,1 0 0,-1-1 0,0 1 0,0-1 0,1 1 0,-1-1 0,1 1 0,-1-1 0,0 1 0,1-1 0,-1 1 0,1-1 0,-1 0 0,1 1 0,-1-1 0,1 0 0,0 1 0,-1-1 0,1 0 0,-1 0 0,1 1 0,0-1 0,-1 0 0,1 0 0,0 0 0,-1 0 0,2 0 0,23-5 0,-18 2 0,1 0 0,-1 0 0,0-1 0,7-5 0,-6 2 0,-5 5 0,-1 0 0,1 0 0,-1 0 0,1 1 0,-1-1 0,1 1 0,6-3 0,-8 4 0,0 0 0,1 0 0,-1 0 0,1 0 0,-1 0 0,0 0 0,1 0 0,-1 1 0,1-1 0,-1 0 0,0 1 0,1-1 0,-1 1 0,0 0 0,0-1 0,1 1 0,-1 0 0,0 0 0,0 0 0,0 0 0,1 1 0,5 6 0,0-1 0,0 1 0,-1 0 0,-1 0 0,0 1 0,0 0 0,7 18 0,19 68 0,-31-95 0,1 5 0,-1-1 0,1 1 0,-1-1 0,0 1 0,0-1 0,-1 1 0,1-1 0,-1 1 0,0-1 0,0 1 0,-1-1 0,1 0 0,-1 0 0,0 1 0,-4 5 0,4-6 0,1-1 0,-1-1 0,0 1 0,-1 0 0,1 0 0,0-1 0,-1 0 0,0 1 0,1-1 0,-1 0 0,0 0 0,0 0 0,0-1 0,0 1 0,0-1 0,-1 0 0,1 1 0,0-1 0,-1-1 0,1 1 0,-6 0 0,-15-3-3971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4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19591,'0'0'2840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5624,'0'0'10585,"8"0"-10044,-4 1-458,-2-2-49,0 1 0,0 0 0,-1 0 0,1 0 0,0 0 0,0 1 0,0-1 0,-1 0 0,1 1 0,0 0 0,0-1 0,-1 1 0,1 0 0,0 0 0,-1 0 0,1 0 0,-1 0-1,1 0 1,-1 0 0,0 0 0,1 1 0,-1-1 0,0 0 0,0 1 0,0-1 0,1 3 0,42 94 1694,-37-84-1292,17 27 1,-17-31-77,0 2 0,-1-1 0,9 24 0,2 24 971,3-18 1145,-14-31-2174,-6-10-263,1 1-1,0 0 1,-1 0 0,1 0-1,-1-1 1,0 1-1,1 0 1,-1 0 0,1 0-1,-1 0 1,0 0-1,0 0 1,0 0 0,0 1-1,1-1-21,-1-1 0,0 0-1,1 0 1,-1 0 0,0 0 0,1 0-1,-1 0 1,0 0 0,1 0 0,-1 0-1,0 0 1,0 0 0,1 0 0,-1 0-1,0-1 1,1 1 0,-1 0 0,0 0-1,1 0 1,-1 0 0,0 0 0,0-1-1,1 1 1,-1 0 0,0 0 0,0-1-1,0 1 1,1 0 0,-1 0 0,0-1-1,0 1 1,0 0 0,1-1 0,16-20 159,46-116 164,-36 73-185,-19 49-76,0 1-1,1 0 0,20-23 0,5-9 52,-4-6 2,-21 40-38,-5 6 21,-15 6-59,-12 4-26,-111 17 290,38-10 38,74-10-188,-24-3 0,1 1 230,25-1 255,20 2-574,-4 0-457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15472,'0'0'2679,"14"-89"-1767,-14 65 16,-2 6-304,2 6 16,0 2-176,2 8 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9648,'0'0'11839,"10"-9"-11539,3-3-184,-5 5 16,0 0 0,1 0 0,10-7 0,1 2 385,1 1 0,1 0 0,-1 2 0,2 1 0,41-11 0,-51 16-369,46-12 776,94-11 1,-60 15 259,-62 10-450,-19 2-4899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0 148 13672,'0'0'6913,"12"-3"-6464,222-72 2503,-186 61-1913,56-7-1,-95 19-789,1 0-1,-1-1 0,1-1 1,14-7-1,2 0 889,-21 9-626,-5 4 213,-1 3-4987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3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13 10248,'0'0'8807,"-14"-3"-8411,-47-6 16,53 9-288,1 1-1,0 0 0,0 1 0,0-1 0,0 1 0,0 1 1,0-1-1,0 1 0,1 0 0,-1 1 0,1 0 0,0 0 1,0 0-1,0 0 0,-8 9 0,13-12-78,0 0 0,0 0 0,0 1 0,0-1-1,0 0 1,0 0 0,0 1 0,0-1 0,0 0 0,1 1 0,-1-1 0,0 1-1,1-1 1,-1 1 0,1-1 0,0 1 0,0-1 0,-1 1 0,1-1 0,0 1 0,0-1-1,0 1 1,1-1 0,-1 1 0,0 0 0,1-1 0,-1 1 0,1-1 0,-1 0 0,2 4-1,0-2 23,0 0 0,0 0 1,0-1-1,1 1 0,-1 0 0,1-1 0,0 1 0,-1-1 0,1 0 0,0 0 0,7 3 0,29 15 322,-8-5-144,0-1 0,33 11 0,-42-19-96,-10-3 70,1 0 1,0 2-1,-1-1 1,13 8 0,-24-11-190,-1-1 1,1 1-1,-1-1 1,1 1-1,-1-1 1,0 0 0,1 1-1,-1 0 1,0-1-1,0 1 1,1-1 0,-1 1-1,0-1 1,0 1-1,0-1 1,0 1 0,1 0-1,-1-1 1,0 1-1,0-1 1,0 1-1,0 0 1,0-1 0,-1 1-1,1-1 1,0 1-1,0 0 1,0-1 0,0 1-1,-1-1 1,1 1-1,0-1 1,-1 1-1,1-1 1,0 1 0,-1-1-1,1 1 1,0-1-1,-1 1 1,1-1 0,-1 0-1,1 1 1,-1-1-1,0 1 1,-24 19 538,7-11-324,1-1 1,-2-1-1,1-1 1,-1 0-1,0-1 1,0-1-1,-21 2 1,8-1 78,-37 11 1,64-15-567,-15 6 360,16-4-1587,13-2-2523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92 10848,'0'0'853,"1"-11"-473,2-4-182,0 4 270,-1 0 1,-1 0-1,1-19 1,-2 30-435,0 0 0,0 0 0,0 0 0,0 0 0,0 0 0,0 0 1,0 0-1,1 0 0,-1 0 0,0 0 0,0 0 0,0 0 0,0 0 0,0 0 0,0 0 0,0 0 0,1 0 1,-1 0-1,0 0 0,0 0 0,0 0 0,0 0 0,0 0 0,0 0 0,0 0 0,1 0 0,-1 0 0,0 0 1,0 0-1,0 0 0,0 0 0,0 0 0,0-1 0,0 1 0,0 0 0,0 0 0,1 0 0,-1 0 0,0 0 1,0 0-1,0 0 0,0 0 0,0 0 0,0-1 0,0 1 0,0 0 0,0 0 0,0 0 0,0 0 0,0 0 1,0 0-1,0 0 0,0-1 0,5 14 731,1 23-65,-3 1-1,-2 73 1,-17 76 956,-1 43 780,22-105 71,-8-72-485,5-47-1261,4-10-261,4-12-138,-9 16-373,11-15-66,9-16-597,-12 16-270,-5 11-2481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76 15072,'0'0'2265,"-9"15"-381,6-6-1697,1 1 0,1-1 0,0 1 1,0 10-1,1-16-107,0-1 0,0 0 1,1 1-1,-1-1 0,1 1 0,0-1 1,0 0-1,0 0 0,0 1 0,1-1 1,-1 0-1,1 0 0,0 0 0,0 0 0,3 3 1,-4-5-38,0 0 1,0 0 0,0-1 0,0 1 0,0 0 0,1-1-1,-1 1 1,0 0 0,0-1 0,1 0 0,-1 1 0,0-1-1,0 0 1,1 1 0,-1-1 0,1 0 0,-1 0-1,0 0 1,1 0 0,-1 0 0,0-1 0,1 1 0,-1 0-1,0-1 1,0 1 0,1-1 0,-1 1 0,0-1-1,0 1 1,0-1 0,1 0 0,-1 0 0,0 0 0,0 1-1,0-1 1,1-2 0,3-3 136,1 1-1,-1-1 1,-1 0 0,8-12 0,-9 13-97,0 0 0,-1 0 1,0 0-1,1 0 1,-2-1-1,1 1 1,-1-1-1,0 0 1,0 1-1,0-1 0,-1 0 1,0 0-1,0 1 1,-1-12-1,0 14 4,0-1 0,0 0 0,-1 1-1,1-1 1,-1 1 0,0 0 0,0 0 0,0-1-1,0 1 1,0 0 0,-1 1 0,1-1-1,-1 0 1,0 1 0,1-1 0,-1 1 0,-1 0-1,1 0 1,0 0 0,0 0 0,-1 1 0,1-1-1,-7-1 1,8 3-30,-1 0-1,1 0 1,0-1-1,0 1 0,0 0 1,-1 1-1,1-1 1,0 0-1,0 1 1,0-1-1,0 1 1,0 0-1,0-1 1,0 1-1,0 0 1,0 0-1,0 1 0,0-1 1,0 0-1,1 1 1,-1-1-1,0 1 1,1-1-1,-1 1 1,-1 2-1,3-3-56,0 0-1,0 0 1,0-1 0,0 1 0,1 0-1,-1 0 1,0-1 0,0 1-1,0 0 1,1 0 0,-1-1-1,1 1 1,-1 0 0,0-1-1,1 1 1,-1 0 0,1-1-1,-1 1 1,1-1 0,0 1 0,-1-1-1,2 1 1,15 14-1803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54 196 11656,'0'0'4168,"1"13"-3527,12 78 1061,45 168 0,-53-241-1250,-1 0 1,-1 0 0,2 21-1,-3-32-124,0 1 361,-7-10 192,5 1-847,-1 1 0,0-1 0,1 0 0,-1 0 0,1 1 0,0-1 0,-1 0 0,1 0 0,0 0 0,-1 1 0,1-1 0,0 0 0,0 0 0,0 0 0,0-1 0,-2-8 108,-48-205 902,20 92-592,23 95-284,2-1-1,1 1 0,1-1 1,1 1-1,2-1 0,1 0 1,6-37-1,-7 64-138,0 0 0,1 0 0,-1 1 1,0-1-1,1 0 0,0 0 0,-1 0 1,1 1-1,0-1 0,0 1 0,0-1 0,0 0 1,0 1-1,0-1 0,0 1 0,0 0 1,1-1-1,-1 1 0,1 0 0,-1 0 0,3-1 1,-2 1-12,-1 1 1,1 0-1,0 0 1,-1 0 0,1 0-1,0 0 1,0 0 0,-1 0-1,1 1 1,0-1-1,-1 1 1,1-1 0,0 1-1,-1 0 1,1-1-1,-1 1 1,1 0 0,-1 0-1,0 0 1,1 0-1,-1 0 1,0 0 0,2 3-1,5 4 37,-1 0 1,0 1-1,-1 0 0,0 0 1,0 1-1,-1-1 0,-1 1 0,1 0 1,-1 1-1,-1-1 0,0 1 1,-1-1-1,0 1 0,0 0 1,-1 0-1,-1 14 0,0-22-7,0 0-1,-1 0 0,0 0 1,0-1-1,0 1 1,0 0-1,0 0 1,0 0-1,-1-1 0,1 1 1,-1-1-1,0 1 1,0-1-1,0 0 1,0 0-1,0 1 0,0-1 1,0-1-1,-1 1 1,1 0-1,-1-1 0,-5 3 1,5-2 11,-1-1 0,1 0 1,-1 0-1,1 0 0,-1 0 1,1-1-1,-1 1 0,0-1 1,1 0-1,-1 0 0,0-1 0,1 1 1,-1-1-1,0 1 0,1-1 1,-1 0-1,1 0 0,-6-3 0,-8-4 94,12 6-153,1 0 1,0 0 0,-1 0-1,1 0 1,0-1 0,1 1 0,-1-1-1,-5-5 1,9 8-39,0 0-1,0 0 1,0 0 0,1 0-1,-1 0 1,0 0 0,0 1-1,0-1 1,0 0 0,0 0-1,0 0 1,1 0 0,-1 0-1,0-1 1,0 1 0,0 0-1,0 0 1,0 0 0,0 0-1,0 0 1,1 0 0,-1 0-1,0 0 1,0 0 0,0 0-1,0 0 1,0 0 0,0 0-1,0 0 1,0 0 0,0-1-1,1 1 1,-1 0 0,0 0-1,0 0 1,0 0 0,0 0-1,0 0 1,0 0 0,0-1-1,0 1 1,0 0 0,0 0-1,0 0 1,0 0 0,0 0-1,0 0 1,0 0 0,0-1-1,0 1 1,0 0 0,0 0-1,0 0 1,0 0 0,0 0-1,0 0 1,0-1 0,0 1-1,0 0 1,-1 0 0,1 0-1,0 0 1,0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13968,'0'0'5253,"13"2"-4792,42 3 0,-51-5-381,0 0-1,-1 0 1,1 0-1,0-1 0,0 0 1,-1 0-1,1 0 0,-1 0 1,1 0-1,-1-1 1,1 1-1,-1-1 0,0 0 1,0 0-1,5-4 1,5-4 305,-11 10-337,-1-1-1,1 0 1,-1 0-1,0 0 0,0 0 1,1 0-1,-1-1 1,0 1-1,0 0 0,0-1 1,0 1-1,0 0 1,-1-1-1,1 1 1,0-1-1,-1 1 0,1-1 1,-1 0-1,1 1 1,-1-1-1,0-2 0,0 1 17,0 0 0,0 0 0,0 0 0,-1 0 0,0 0 0,1 0-1,-1 0 1,0 0 0,0 0 0,-1 1 0,-2-5 0,3 4-20,0 1 0,-1 0 1,1-1-1,-1 1 0,0 0 1,1 0-1,-1 0 0,0 0 0,0 1 1,0-1-1,0 1 0,-1-1 1,1 1-1,0-1 0,-1 1 1,1 0-1,0 0 0,-1 0 1,0 1-1,1-1 0,-1 1 0,1-1 1,-1 1-1,0 0 0,1 0 1,-1 0-1,0 0 0,1 0 1,-4 1-1,3 1 9,-1 0 0,0 0 0,1 0 1,-1 1-1,1-1 0,0 1 0,0 0 0,0 0 1,0 0-1,1 0 0,-1 1 0,1-1 0,0 1 0,0-1 1,0 1-1,0 0 0,0 0 0,1 0 0,0 0 1,0 0-1,0 0 0,0 0 0,1 0 0,-1 6 1,1 2 40,0-1 0,0 1 0,2-1 0,-1 1 0,1-1 0,1 0 0,5 17 0,-5-22-13,1 0 0,-1 0-1,1 0 1,0 0 0,0 0-1,1-1 1,0 0-1,-1 0 1,2 0 0,-1-1-1,1 1 1,-1-1-1,1-1 1,9 5 0,-6-3 16,0-1 1,1 0 0,0 0 0,0-1 0,0-1-1,0 0 1,0 0 0,17 1 0,-11-5-39,0 0 0,-1-1 1,1-1-1,-1 0 0,0-1 1,0-1-1,21-11 0,-15 5-3896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10656,'0'0'6911,"11"-4"-6141,44-15 637,0 3 1,1 2 0,81-9-1,-119 20-814,32-9 1,-25 6 255,-12-3 238,-13 9-1058,0 0 1,1-1-1,-1 1 0,1 0 1,-1-1-1,0 1 0,0 0 1,1 0-1,-1-1 0,0 1 1,1 0-1,-1-1 0,0 1 1,0-1-1,0 1 0,1 0 1,-1-1-1,0 1 0,0-1 1,0 1-1,0-1 0,0 1 1,0 0-1,0-1 0,0 1 1,0-1-1,0 1 0,0-1 1,0 1-1,0-1 0,0 1-37,0 0 0,-1 0 0,1 0 0,0 0 0,0 0-1,0 0 1,-1 0 0,1 0 0,0 0 0,0 0 0,0 0 0,0 0-1,-1 0 1,1 1 0,0-1 0,0 0 0,0 0 0,0 0 0,0 0 0,-1 0-1,1 0 1,0 1 0,0-1 0,0 0 0,0 0 0,0 0 0,0 0 0,0 1-1,0-1 1,-1 0 0,1 0 0,0 0 0,0 0 0,0 1 0,0-1-1,0 0 1,0 0 0,0 0 0,0 1 0,0-1 0,0 0 0,0 0 0,0 0-1,0 1 1,1-1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14064,'0'0'4773,"15"-6"-4140,-8 4-578,184-83 2253,-169 75-1789,0 0 0,1 2 0,1 1 0,-1 1 1,26-4-1,-36 8-364,5 0 29,-11 1-3320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7936,'0'0'12554,"9"-4"-12078,-5 1-398,5-1 55,-1 0 0,1 1-1,0 0 1,0 0 0,11-1 0,-8 1 84,1 1 0,-1 1 0,1 0 0,-1 1 0,1 0 0,0 1 0,-1 0 0,20 5 0,-21-3 239,1 1 0,-1 1 0,15 7 0,-24-11-384,-1 0-1,1-1 1,0 1 0,0-1-1,0 1 1,0-1 0,0 0 0,-1 0-1,1 1 1,0-1 0,0-1-1,0 1 1,0 0 0,0 0-1,0-1 1,0 1 0,-1-1 0,1 0-1,0 1 1,0-1 0,-1 0-1,4-2 1,3-2-470,0-1 0,15-13 0,-14 11-2040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8336,'0'0'6642,"10"-10"-6315,4-2-194,-3 3 74,-1-1 0,16-19 1,0 7 1738,-21 20-789,-2 10-396,-2 13 42,-42 231 1713,16-124-1309,-5 98 1049,28-205-2005,0-13 5,1 0 1,0 0-1,1 0 1,0 0 0,0 1-1,1-1 1,0 0-1,3 13 1,-3-20-171,0 1-1,0-1 1,0 0 0,0 1 0,0-1 0,0 0-1,1 0 1,-1 0 0,0 0 0,1 0-1,-1 0 1,1 0 0,-1 0 0,1-1 0,-1 1-1,1-1 1,0 1 0,-1-1 0,1 1 0,3-1-1,35 3 359,-38-3-395,19-2 171,1 0-1,0-1 0,20-7 0,22-2 103,-51 9-322,-1 1 0,0-2 0,24-9 0,-34 11 505,3-6-1304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4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13968,'0'0'3481,"13"-5"-2959,33-10 352,0 2-1,70-11 0,-41 19 117,-48 4-394,-1-1-1,36-8 0,-20 1 505,43-2 0,-54 7-437,-22 3-415,-1 1 88,-1-1 1,1 0-1,0-1 1,-1 0-1,8-3 0,-14 5-287,-1 0-1,1-1 0,0 1 0,-1 0 0,1 0 0,0 0 0,0 0 0,-1 0 0,1 0 0,0 0 0,-1 0 0,1 0 0,0 0 0,0 0 0,-1 1 0,1-1 0,1 1 0,5-1 1291,-7 0-1300,0 0 0,0 0-1,0 0 1,0 0 0,0 0-1,0 0 1,0 1 0,0-1-1,0 0 1,0 0-1,0 0 1,0 0 0,0 0-1,0 0 1,0 0 0,0 1-1,0-1 1,0 0 0,0 0-1,0 0 1,0 0-1,0 0 1,0 0 0,0 0-1,0 0 1,0 0 0,0 1-1,1-1 1,-1 0 0,0 0-1,0 0 1,0 0-1,0 0 1,0 0 0,0 0-1,0 0 1,0 0 0,1 0-1,-1 0 1,0 0 0,0 0-1,0 0 1,0 0-1,0 0 1,0 0 0,0 0-1,1 0 1,-1 0 0,-18 31-1331,10-17-3029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10952,'0'0'9289,"-12"3"-8680,0 0-408,0 0-1,1 0 1,-1 1 0,1 1-1,0 0 1,1 0 0,-1 1-1,1 1 1,-18 14 0,20-13 128,1 0 0,1 1 0,-1-1 0,1 1 0,1 1 0,-8 15 0,11-22-151,1 0 0,0 1 0,0-1 0,1 0 0,-1 1 0,0-1 0,1 1 0,0-1 0,0 1 0,1 6 0,-1-8-87,1 0 0,0 0 1,-1 0-1,1 0 0,0 0 1,0 0-1,0-1 0,0 1 1,1 0-1,-1 0 0,0-1 1,1 1-1,-1-1 0,1 1 1,0-1-1,-1 0 0,1 1 1,0-1-1,2 1 0,-1-1-11,0 0 0,0 0 1,0 0-1,1-1 0,-1 1 0,0-1 0,0 0 0,0 0 0,1 0 0,-1 0 0,4-1 0,35-8 461,-31 5-411,1-1 1,-1 0-1,0 0 1,-1-1-1,1 0 1,-1-1-1,11-10 1,-15 12-48,0 0 0,0-1 0,-1 1 0,0-2 0,0 1 0,0 0 0,0-1 0,-1 0 0,-1 0 0,1 0 0,4-14 0,-7 18-62,3-9 141,4 25-72,-7-9-90,6 13 0,0 0 0,1 0 0,0-1 0,2 0 0,0 0 0,23 27 0,-26-28 880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15976,'0'0'474,"14"-12"2123,-14 12-2553,1-1 0,-1 1 0,1 0-1,0-1 1,-1 1 0,1 0 0,0-1-1,0 1 1,-1 0 0,1 0 0,0 0-1,-1-1 1,1 1 0,0 0 0,0 0-1,-1 0 1,1 0 0,0 0 0,0 1-1,-1-1 1,1 0 0,0 0 0,0 0-1,-1 1 1,1-1 0,0 0-1,-1 1 1,1-1 0,0 0 0,-1 1-1,1-1 1,-1 1 0,1-1 0,-1 1-1,1-1 1,-1 1 0,1 0 0,-1-1-1,0 1 1,1 0 0,-1-1 0,0 1-1,1 0 1,-1-1 0,0 1 0,1 1-1,6 20 1067,2 0 0,12 23 0,-21-45-1060,0 1 0,0 0 1,0-1-1,0 1 0,1-1 1,-1 1-1,0-1 0,1 1 1,-1 0-1,0-1 0,1 1 1,-1-1-1,1 1 0,-1-1 1,1 0-1,-1 1 0,1-1 1,-1 1-1,1-1 0,-1 0 1,1 0-1,0 1 0,-1-1 1,1 0-1,-1 0 0,1 0 1,0 1-1,-1-1 0,1 0 1,0 0-1,-1 0 0,1 0 1,0 0-1,-1 0 0,1 0 1,0-1-1,-1 1 1,1 0-1,-1 0 0,1 0 1,0-1-1,-1 1 0,1 0 1,-1-1-1,1 1 0,-1 0 1,1-1-1,-1 1 0,1-1 1,0 0-1,3-4 161,0-1 0,0 1 1,0-1-1,4-8 0,0 0-55,16-29 313,22-32 305,-41 67-599,1 0 0,0 0 1,1 0-1,0 1 0,0 1 0,12-9 1,-18 14-158,0 0 1,0 0-1,1 1 0,-1-1 1,0 0-1,1 1 1,-1-1-1,0 1 0,1 0 1,-1-1-1,1 1 1,-1 0-1,1 0 1,-1 0-1,1 0 0,-1 0 1,0 0-1,1 0 1,-1 1-1,1-1 0,-1 1 1,2 0-1,0 0 53,0 1-1,0 0 0,0 0 1,-1 0-1,1 0 0,-1 0 0,0 1 1,0-1-1,4 5 0,1 4 120,-1 0 1,0 0-1,-1 0 0,5 16 0,-3-6-190,-1 0 0,4 26 0,-9-38 0,0 0 0,0 0 0,-1 0 0,0 0 0,-1-1 0,0 1 0,0 0 0,-3 11 0,-1-9 957,2-4-5923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297 131 9536,'0'0'9706,"-10"-6"-9231,-33-17 23,40 21-292,0 1-1,-1-1 0,1 1 0,-1 0 1,1 0-1,-1 0 0,1 1 0,-1-1 0,1 1 1,-1 0-1,1 0 0,-1 0 0,0 0 1,-4 2-1,-1-1 263,7-1-379,0 1 0,0 0 0,-1-1 0,1 1 0,0 0 0,0 0 0,0 1 0,0-1 0,1 0 0,-1 1 0,0-1 0,0 1 0,-2 2 0,-20 28 565,18-23-457,-7 10 179,1 2-1,0-1 1,2 1-1,-13 38 1,-19 94 1367,40-136-1537,0 0-1,1 1 0,1-1 1,0 0-1,2 1 0,0-1 1,5 21-1,-3-18-2,-3-10-101,2 0 0,-1 0 0,1 0 1,1 0-1,0-1 0,0 1 0,10 14 0,-11-20-69,-1 0-1,1 0 1,0-1-1,1 1 0,-1-1 1,1 1-1,0-1 1,-1-1-1,1 1 0,1 0 1,-1-1-1,0 0 1,1 0-1,-1 0 0,1 0 1,-1-1-1,1 0 1,8 2-1,-1-3-32,1 0 0,-1-1 0,0-1 0,0 1 0,0-2 0,0 0 0,0 0 0,0-1 0,-1-1 0,0 0 0,20-11 0,-11 4 0,-1-1 0,-1-1 0,0 0 0,-1-1 0,23-27 0,-22 21 0,-1 0 0,-1-1 0,-1-1 0,-1-1 0,-1 0 0,-1 0 0,-1-1 0,-1-1 0,-2 1 0,8-38 0,-9 28 0,-2-1 0,1-40 0,-6 66 0,0 0 0,0 0 0,-1 1 0,0-1 0,-1 1 0,0-1 0,-1 1 0,0-1 0,0 1 0,-1 0 0,0 0 0,0 1 0,-7-9 0,9 14 0,0 0 0,-1 1 0,0-1 0,0 1 0,1-1 0,-1 1 0,-1 0 0,1 0 0,0 0 0,0 1 0,-1-1 0,1 1 0,-1 0 0,1 0 0,-1 0 0,0 0 0,1 1 0,-1-1 0,0 1 0,0 0 0,1 0 0,-6 1 0,-6 1 0,1 1 0,-1 1 0,1 1 0,-17 7 0,8-4 0,14-4 141,1-1-1,-1 1 1,1 1-1,-1-1 1,1 2-1,-12 9 1,17-12-449,0-1 1,0 1-1,0 1 1,0-1 0,1 0-1,0 1 1,-1-1 0,1 1-1,0 0 1,1 0-1,-1 0 1,1 0 0,-1 0-1,1 0 1,-1 7-1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09:4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20703,'0'0'4842,"10"-2"-4656,66-15-71,98-35 0,-5 1 10,-39 21 261,-109 27-1281,0 0 0,1 1-1,35 2 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8 325 9536,'0'0'14011,"-2"-10"-13600,-4-35-12,6 43-319,1-1 0,-1 1 0,0 0 1,1-1-1,-1 1 0,1 0 1,0 0-1,0 0 0,0-1 1,0 1-1,0 0 0,0 0 0,1 0 1,-1 1-1,1-1 0,-1 0 1,1 0-1,0 1 0,-1-1 0,1 1 1,0 0-1,4-3 0,4-4 278,-6 4-211,0 1 0,0 0 0,0 0 0,0 0 1,1 1-1,-1-1 0,9-2 0,5-3 417,-13 5-214,21-8 1301,-25 11-1608,0 0 0,-1 0 0,1 0-1,0 0 1,0 0 0,0 0 0,0 0 0,-1 0 0,1 0 0,0 0 0,0 1 0,-1-1-1,1 0 1,0 1 0,0-1 0,-1 0 0,1 1 0,0-1 0,-1 1 0,1-1-1,0 1 1,-1-1 0,1 1 0,-1-1 0,1 1 0,-1 0 0,1-1 0,-1 1 0,1 0-1,-1 0 1,10 8 396,-9-8-407,0-1 0,0 1 0,0-1 1,-1 1-1,1 0 0,0-1 1,0 1-1,-1 0 0,1 0 1,0-1-1,-1 1 0,1 0 0,-1 0 1,1 1-1,7 17 53,-5-13-70,-1 0 0,1 0 0,-1 0 0,0 0-1,-1 1 1,0-1 0,1 10 0,-2 4-15,0 18 0,7 59 0,-4-71 0,-1-10 0,0 0 0,1-1 0,0 0 0,1 0 0,1 0 0,0 0 0,9 15 0,-14-29 0,3 4 0,0 0 0,0 0 0,0 0 0,0 0 0,1-1 0,-1 1 0,1-1 0,0 0 0,8 6 0,8 4 0,-17-12 0,-1 0 0,1 1 0,-1-2 0,1 1 0,0 0 0,-1 0 0,1-1 0,0 0 0,0 1 0,0-1 0,0 0 0,0-1 0,1 1 0,-1 0 0,0-1 0,0 0 0,1 0 0,-1 0 0,6-1 0,-1 0 0,-1 0 0,1-1 0,-1-1 0,0 1 0,0-1 0,0 0 0,-1-1 0,1 0 0,-1 0 0,1 0 0,-1-1 0,-1 0 0,11-11 0,-8 7 0,-1-1 0,0 0 0,-1 0 0,0-1 0,-1 0 0,0 0 0,-1 0 0,4-13 0,4-9 0,-8 23 0,-1 0 0,0 0 0,0 0 0,2-13 0,-2-7 0,-1 0 0,-1-1 0,-1 1 0,-2 0 0,-1 0 0,-1 0 0,-9-31 0,12 56 0,-1 1 0,2-1 0,-1 1 0,0-1 0,1 1 0,0-1 0,0 0 0,1 1 0,-1-1 0,1 1 0,0-1 0,0 1 0,3-7 0,0 1 0,1 0 0,0 1 0,1 0 0,11-15 0,-14 22 0,-1 0 0,0 0 0,1 0 0,-1 1 0,1-1 0,-1 1 0,1 0 0,0 0 0,0 0 0,-1 0 0,1 0 0,0 0 0,0 1 0,0 0 0,0-1 0,0 1 0,0 0 0,0 0 0,0 1 0,0-1 0,4 2 0,1-1 0,-1 1 0,1 0 0,0 0 0,-1 1 0,1 0 0,-1 0 0,9 6 0,21 11 0,-28-17 0,-1 1 0,0 1 0,-1-1 0,13 11 0,7 7 0,-26-22 9,-1 1-1,0-1 1,0 0-1,1 0 1,-1 0-1,0 0 1,1 0-1,-1 0 1,0 1-1,0-1 1,1 0-1,-1 0 1,0 0 0,0 1-1,0-1 1,1 0-1,-1 0 1,0 1-1,0-1 1,0 0-1,0 1 1,0-1-1,0 0 1,1 0-1,-1 1 1,0-1 0,0 0-1,0 1 1,0-1-1,0 0 1,0 0-1,0 1 1,0-1-1,0 0 1,0 1-1,0-1 1,0 0-1,-1 1 1,1-1 0,0 0-1,0 0 1,0 1-1,0-1 1,0 0-1,-1 0 1,1 1-1,0-1 1,0 0-1,0 0 1,-1 1-1,1-1 1,-5 5-4388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8936,'0'0'14778,"-10"0"-14474,-46 0 616,54 0-819,0 1-1,1 0 1,-1 0-1,0 0 1,1 0 0,-1 0-1,0 0 1,1 0-1,-1 0 1,1 0 0,0 1-1,-1-1 1,1 1 0,0-1-1,0 1 1,-1 2-1,-11 10 611,7-8-501,1 0 0,0 1 1,1 0-1,-1-1 0,1 1 0,1 1 0,-4 7 0,5-11-92,0 0 19,0 0 1,1-1-1,0 1 1,-1 0-1,1 0 1,0 0-1,0 5 1,1-8-18,2-1-89,0-1 0,0 1 0,1 0 0,-1 0 1,0 0-1,0 0 0,0 1 0,0-1 0,0 1 0,0-1 1,0 1-1,3 1 0,2 0 25,59 13 336,-55-13-321,-1 0 1,1 1-1,0 1 0,-1-1 1,0 2-1,0-1 0,0 2 1,-1-1-1,1 1 0,-1 1 1,15 13-1,-21-17-31,0 0-1,-1 1 1,1-1-1,-1 1 1,1-1-1,-1 1 1,0 0-1,0 0 1,-1 0-1,1 0 1,-1 0-1,0 0 1,0 1-1,0-1 1,0 0-1,-1 5 1,0-7-40,0 0 0,-1-1 0,1 1 0,-1-1 0,1 1 0,-1-1 0,1 1 0,-1-1 0,0 0 0,0 1 0,0-1 0,0 0 0,0 0 0,0 1 0,0-1 0,0 0 0,0 0 0,0 0 0,-1 0 0,1 0 0,0-1 0,-1 1 0,1 0 0,-1-1 0,1 1 0,-1-1 0,-2 1 0,-5 2 0,-1-1 0,0 0 0,-12 1 0,13-2 0,-1-1 0,-1 1 0,1-2 0,-18-1 0,-12-2 0,39 5 54,-1-1 0,0-1 1,1 1-1,-1 0 0,0 0 0,1 0 0,-1-1 0,0 1 1,1-1-1,-1 0 0,1 1 0,-1-1 0,1 0 0,-1 0 1,-1-1-1,3 2-325,-1-1 0,1 0 0,-1 1-1,1-1 1,-1 0 0,1 1 0,-1-1 0,1 0 0,0 0 0,-1 0 0,1 1-1,0-1 1,0 0 0,0 0 0,-1 0 0,1 0 0,0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9536,'0'0'8121,"8"-10"-7480,41-44 1206,-46 51-1231,0 0 0,1 1 0,-1 0 0,1 0 1,-1 0-1,6-2 0,47-15 1706,-38 14-1857,25-6 704,61-8 0,-100 18-1113,186-14 2773,-143 13-2538,22-3-291,-69 5 11,0 0-1,1 0 1,-1 0 0,0 0-1,0 0 1,0 0 0,0 0-1,1 0 1,-1 0 0,0 0-1,0 0 1,0 0 0,0 0-1,0 0 1,1 1-1,-1-1 1,0 0 0,0 0-1,0 0 1,0 0 0,0 0-1,0 0 1,1 1 0,-1-1-1,0 0 1,0 0 0,0 0-1,0 0 1,0 0 0,0 1-1,0-1 1,0 0 0,0 0-1,0 0 1,0 1 0,0-1-1,0 0 1,0 0 0,0 0-1,0 0 1,0 1 0,0-1-1,0 0 1,0 0 0,0 0-1,0 0 1,0 1-1,0-1 1,0 0 0,-1 0-1,-6 16 274,6-13-937,-1 0 0,1 0 0,-1 0 0,1 0 0,0 0 0,0 0 0,0 4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11448,'0'0'7018,"10"0"-6382,180-6 3045,-111 8-2278,83-4 1332,-143-1-2308,-1 0 0,0-1 0,31-12 0,-11 0-3878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6728,'0'0'9380,"-4"8"-8711,-12 27 4,15-33-611,1 0 0,-1 0 0,1 0 1,0 0-1,-1 0 0,1 0 0,0 0 0,0-1 0,0 1 0,0 0 0,1 0 0,-1 0 1,0 0-1,1 0 0,0 0 0,1 3 0,1 3 178,61 166 2772,-13-41-1566,-40-98-935,13 68 0,-20-78-255,-2-1 0,0 35 0,-2-47-139,-1 0 0,-1 0 1,0 0-1,0-1 0,-1 1 0,-9 21 0,-5 3 369,-2-1 1,-2 0-1,-1-2 0,-28 34 1,47-64-460,0 1 0,0-1 0,-1 0 0,1 0 0,-6 3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7328,'0'0'6013,"6"-10"-5809,-1-2-127,-3 7-28,0 1 1,0-1-1,0 1 0,1-1 0,0 1 0,0 0 1,0 0-1,6-6 0,-8 8 166,1 0 0,-1-1 0,0 1 0,0-1 0,0 1 0,0-1 1,-1 1-1,1-1 0,-1 0 0,0 1 0,1-1 0,-1 0 0,0 1 0,-1-6 0,1 0 5649,-9 23-3497,7-5-1966,0-1-1,-1 1 1,-1-1 0,0 0 0,0 0-1,-10 16 1,12-21-249,0-1-1,0 0 1,1 1 0,-1-1 0,1 1-1,0 0 1,0-1 0,0 1-1,1 0 1,-1 0 0,1-1-1,0 1 1,0 0 0,0 0-1,1 0 1,-1 0 0,1-1-1,0 1 1,0 0 0,0-1-1,1 1 1,-1-1 0,1 1-1,0-1 1,0 0 0,0 1-1,0-1 1,5 5 0,15 19-112,-19-23-41,0 1 0,1-1 0,0 0 0,-1 0 1,1 0-1,1 0 0,6 4 0,-5-4 1,1 0 0,0 0 0,1-1 0,-1 0 0,1-1 0,-1 0 0,14 3 0,-17-5 0,0 0 0,1 0 0,-1 0 0,1 0 0,-1 0 0,0-1 0,1 0 0,-1 0 0,0 0 0,0-1 0,0 1 0,0-1 0,0 0 0,0 0 0,5-4 0,7-7 0,0-2 0,0 0 0,-2-1 0,0 0 0,-1-1 0,19-32 0,-17 25 0,4-6 0,-19 30 0,0-1 0,1 1 0,-1 0 0,0 0 0,1 0 0,-1 0 0,0-1 0,1 1 0,-1 0 0,0 0 0,1 0 0,-1 0 0,1 0 0,-1 0 0,0 0 0,1 0 0,-1 0 0,0 0 0,1 0 0,-1 0 0,0 0 0,1 1 0,-1-1 0,0 0 0,1 0 0,-1 0 0,0 0 0,1 1 0,-1-1 0,0 0 0,0 0 0,1 0 0,-1 1 0,0-1 0,0 0 0,1 1 0,-1-1 0,0 0 0,0 0 0,0 1 0,1-1 0,-1 0 0,0 1 0,0-1 0,0 1 0,0-1 0,0 0 0,0 1 0,0-1 0,9 27 0,-6-17 0,3 2 0,0 1 0,1-1 0,0-1 0,1 1 0,0-1 0,1-1 0,0 0 0,1 0 0,0 0 0,0-1 0,16 10 0,-23-18 0,-1 1 0,1-1 0,0 0 0,0 0 0,0 0 0,-1 0 0,1 0 0,0-1 0,0 1 0,0-1 0,0 0 0,0 0 0,1 0 0,-1 0 0,0-1 0,0 1 0,4-2 0,-2 0 0,0 0 0,-1 0 0,1-1 0,0 1 0,-1-1 0,0 0 0,0 0 0,0-1 0,6-5 0,-3 1 0,0 0 0,-1-1 0,0 0 0,-1 0 0,1 0 0,-2 0 0,1-1 0,-1 0 0,4-16 0,-7 18 0,0 0 0,0 1 0,0-1 0,-1 0 0,0 0 0,-1 1 0,-3-16 0,4 19 0,-1 1 0,0 0 0,0 0 0,0 0 0,-1-1 0,1 1 0,-1 1 0,0-1 0,0 0 0,0 0 0,0 1 0,0-1 0,0 1 0,-1-1 0,0 1 0,1 0 0,-1 0 0,0 0 0,0 1 0,-5-3 0,5 3 0,1 2 0,-1-1 0,0 0 0,1 0 0,-1 1 0,1 0 0,-1-1 0,1 1 0,-1 0 0,1 0 0,0 0 0,-1 0 0,1 1 0,0-1 0,0 1 0,0-1 0,-3 4 0,4-4 4,-4 4 160,1 1 0,0-1 0,0 1 0,0-1 1,-4 12-1,7-16-302,1 1 1,0-1-1,-1 0 1,1 0 0,0 1-1,0-1 1,0 0-1,0 0 1,0 1-1,0-1 1,0 0 0,0 1-1,1-1 1,-1 0-1,0 0 1,1 1-1,-1-1 1,1 0 0,-1 0-1,1 0 1,0 0-1,-1 0 1,1 0 0,0 0-1,0 0 1,0 0-1,0 0 1,0 0-1,0 0 1,0-1 0,0 1-1,0 0 1,0-1-1,0 1 1,3 0-1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8536,'0'0'15506,"13"3"-14963,38 10 373,56 7 1,-77-16-272,0-2 0,0 0 1,60-6-1,-54-1 367,1 2 0,73 2 0,-77 3-833,0-3 0,54-6-1,63-20 8,-132 23-184,-13 3-2,-4 0 0,-1 1 0,1-1 0,0 1 0,0 0 0,0-1 0,0 1 0,0 0 0,0 0 0,0 0 0,0 0 0,0 0 0,0 0 0,0 0 0,0 0 0,0 0 0,0 1 0,0-1 0,2 1 0,-3 0 0,0 1 0,0 0 0,0-1 0,-1 1 0,1 0 0,0-1 0,-1 1 0,1 0 0,-1-1 0,0 1 0,-1 2 0,-1 3 0,-6 17-4001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8744,'0'0'11494,"9"10"-10835,-5-5-589,3 3 116,0 1-1,0 0 0,-1 1 1,0-1-1,-1 1 0,0 0 1,0 1-1,-1-1 0,3 12 1,5 94 1689,-5-39-844,1 47 1028,-4-62-545,-1-30 264,-2-29-1649,0 1 0,-1-1 1,0 0-1,0 0 0,0 0 1,0 0-1,0 0 0,0 0 1,-1 0-1,0 1 0,0-1 1,-1 4-1,2-6-129,-1-1 0,1 0 0,0 0 0,0 0 0,0 0 0,-1 0 0,1 0 0,0 0 0,0 0 0,-1 0 0,1 0 0,0 0 0,0 0 0,0 0 0,-1 0 0,1 0 0,0 0 0,0 0 0,0 0 0,-1 0 0,1 0 0,0 0 0,0 0 0,-1 0 0,1 0 0,0 0 0,0 0 0,0 0 0,0-1 0,-1 1 0,1 0 0,0 0 0,0 0 0,0 0 0,0 0 0,-1-1 0,1 1 0,0 0 0,0 0 0,0 0 0,0-1 0,0 1 0,0 0 0,0 0 0,0-1 0,-6-8 0,3 0 0,0-1 0,1 1 0,1-1 0,0 0 0,0 0 0,1 1 0,0-1 0,1 0 0,0 0 0,0 0 0,1 1 0,6-18 0,3-6 0,2 1 0,22-39 0,-26 56 0,0 1 0,2 0 0,-1 0 0,2 1 0,0 1 0,23-19 0,-29 26 0,1 1 0,0 0 0,-1 0 0,2 1 0,-1-1 0,15-3 0,-19 6 0,1 0 0,0 0 0,0 0 0,0 1 0,0 0 0,0-1 0,0 1 0,-1 1 0,1-1 0,0 0 0,0 1 0,0 0 0,0 0 0,0 0 0,4 2 0,-7-1 0,1-1 0,0 1 0,-1 0 0,1 0 0,-1-1 0,0 1 0,1 0 0,-1 0 0,0 0 0,0 0 0,0 0 0,-1 0 0,1 1 0,0-1 0,-1 0 0,0 0 0,1 1 0,-1-1 0,0 0 0,0 0 0,0 1 0,0-1 0,-1 0 0,0 3 0,0 2 0,0 1 0,-1-1 0,1 0 0,-2 0 0,-5 14 0,5-16 0,-1 0 0,1 0 0,-1-1 0,0 1 0,0-1 0,0 0 0,0 0 0,-1 0 0,0-1 0,0 1 0,-8 3 0,-1 0 0,0-2 0,0 1 0,-21 4 0,35-10 0,-1 0 0,1 0 0,0 0 0,0 0 0,0 0 0,0 0 0,-1 0 0,1 0 0,0 0 0,0 0 0,0 0 0,0 1 0,-1-1 0,1 0 0,0 0 0,0 0 0,0 0 0,0 0 0,0 0 0,0 0 0,0 1 0,-1-1 0,1 0 0,0 0 0,0 0 0,0 0 0,0 1 0,0-1 0,0 0 0,0 0 0,0 0 0,0 0 0,0 1 0,0-1 0,0 0 0,0 0 0,0 0 0,0 0 0,0 1 0,0-1 0,0 0 0,0 0 0,0 0 0,0 0 0,0 1 0,0-1 0,0 0 0,0 0 0,1 0 0,-1 0 0,0 0 0,0 1 0,0-1 0,7 6 0,13 3 0,1 0 0,23 16 0,-23-12 0,44 19 0,-41-22 0,-13-4 0,1-1 0,1-1 0,-1 0 0,0-1 0,1 0 0,24 2 0,-23-10 850,-8-1-5635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7832,'0'0'16505,"12"3"-16160,-7-1-298,9 1 134,-1 0 0,0 0 0,1-1 0,22 0 0,197-28 1625,-186 19-1492,103-6 443,27-5 643,-138 10-71,-41 14-505,0-3-895,0-1 0,-1 1-1,1-1 1,-1 1 0,0-1 0,1 0-1,-1 0 1,-4 2 0,-10 7-4745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11152,'0'0'12158,"13"-1"-11693,234-17 2186,-197 14-1527,88 5 1,-130-1-1060,0 0 0,0-1 0,0 0 0,9-2 0,2-1-3704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9944,'0'0'13863,"13"7"-13459,39 18-13,-50-24-343,1-1 0,-1 1 0,0-1 0,0 1 0,0-1 0,0 0 0,0 0 0,0 0 0,0-1 0,0 1-1,0 0 1,0-1 0,0 1 0,0-1 0,0 0 0,0 1 0,0-1 0,0 0 0,0 0 0,0 0 0,-1-1 0,1 1 0,3-3 0,9-6 432,3 3 50,0-1 0,0-1 0,-1 0 1,0-2-1,0 0 0,-1 0 0,-1-1 1,0-1-1,15-18 0,16-3 694,-20 3-1224,-25 31 0,0 0 0,0-1 0,1 1 0,-1-1 0,0 1 0,0 0 0,1-1 0,-1 1 0,0 0 0,1-1 0,-1 1 0,0 0 0,1 0 0,-1-1 0,1 1 0,-1 0 0,0 0 0,1 0 0,-1 0 0,1-1 0,-1 1 0,1 0 0,-1 0 0,0 0 0,1 0 0,-1 0 0,1 0 0,-1 0 0,1 0 0,-1 0 0,1 0 0,-1 0 0,1 1 0,9 12 0,0 23 0,2 25 0,-6-37 0,3 34 0,24 231 0,-24-226 0,17 64 0,6 35 0,-3-20 0,-5-32 0,13 36 0,-30-110 0,3 7 0,-5-30 0,1-2 0,-6-11 0,1-1 0,0 1 0,0-1 0,0 1 0,0-1 0,-1 1 0,1-1 0,0 0 0,0 1 0,-1-1 0,1 0 0,-1 0 0,1 0 0,-1 0 0,1 1 0,0-2 0,14-25 0,-2-1 0,0 0 0,-2-1 0,-1 0 0,8-34 0,-3 9 0,-2 7 0,-8 22 0,15-34 0,7-16 0,-4-2 0,24-131 0,0 24 0,-30 127 0,-4 3 0,-3-2 0,5-74 0,-2 5 0,2 29 0,17-151 0,-14 123 0,-16 106 0,-2-20 0,-1 31 0,0-1 0,1 1 0,-1-1 0,2 0 0,-1 1 0,2-9 0,0 12 0,0-5 0,6-18 0,-9 22 0,1 4 0,0 1 0,0 0 0,0-1 0,0 1 0,-1-1 0,1 1 0,0-1 0,0 1 0,0 0 0,0-1 0,0 1 0,0-1 0,0 1 0,0 0 0,0-1 0,1 1 0,-1-1 0,0 1 0,0-1 0,0 1 0,0 0 0,1-1 0,-1 1 0,0 0 0,0-1 0,1 1 0,-1 0 0,0-1 0,0 1 0,1 0 0,-1 0 0,0-1 0,1 1 0,-1 0 0,0 0 0,1-1 0,-1 1 0,1 0 0,-1 0 0,0 0 0,1 0 0,-1 0 0,1 0 0,-1 0 0,1 0 0,-1-1 0,1 2 0,1-1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9344,'0'0'15733,"-3"14"-15433,-5 42 126,2 0 1,1 79 0,17 127 1174,-9-212-1247,9 83 1160,-6-94-489,-6-26 583,0-14-1548,-1 0 0,1 0 0,0 0 0,-1 0 0,1 1 0,0-1 0,0 0 0,-1 0-1,1 0 1,0 0 0,0 0 0,0 0 0,0 0 0,1 0 0,-1 0 0,0-1 0,3-7-2454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57 325 5416,'0'0'13954,"-10"0"-13838,-37 0 324,51-6-224,42-35-45,19-20 83,3 4-1,80-52 1,-135 100-12,1 1 0,0 1 1,1 1-1,-1 0 0,30-8 0,-32 14 1002,-18 8-153,0-1-874,-22 26 150,-2-3-1,-37 32 0,-72 47 238,94-75-363,34-25-163,0-1 0,0-1-1,-1 1 1,0-2 0,0 0-1,-16 6 1,15-4 559,10-5 211,11-5-505,-4 0-311,1 1 0,-1 0 0,0 0-1,1 1 1,-1-1 0,1 1 0,-1 0 0,1 0-1,-1 0 1,1 0 0,-1 1 0,1 0 0,-1 0-1,0 0 1,1 1 0,-1-1 0,6 4 0,4 3 38,0 0 0,-1 0 0,20 17 0,47 46 236,-42-37 116,67 48 1,-98-77-308,-1 0-1,0 0 1,0 1-1,0 0 0,-1 0 1,6 10-1,-4-8 71,-1 1 0,15 12 0,-1 9-181,-41-53-4,-1-5 858,12 13-5687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11448,'0'0'6063,"6"-9"-5719,18-30 2,-20 29 134,-6 8-205,0 0 640,-6 15 1124,1 15-1485,-6 55 0,10-55-350,1-1 65,1 0-1,2 0 1,6 47 0,-4-51-123,7 36 316,2 18 568,-10-61-761,-1-14-206,0 0-1,-1 0 1,0 1-1,1-1 1,-1 0-1,0 0 1,0 1-1,0-1 1,0 0-1,-1 1 1,1-1-1,-2 4 1,-4 38 2974,-24 9-2195,30-52-868,0 0 0,0 0 0,0 0 0,0 0 0,0 0 0,0 0 0,1 0-1,-1 0 1,0-1 0,1 1 0,-1 0 0,1 0 0,-1 0 0,1 0 0,-1 0 0,2 1-1,13-17-454,-13 13 440,0 1 0,0-1-1,0 0 1,0 0 0,0 0 0,-1 0 0,1 0 0,1-3-1,12-30-1036,-11 27-2027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16983,'0'0'4954,"12"-2"-4780,182-18 718,-77 16-256,-64 1 256,105 8 0,-101 7 174,-53-11-953,1 0 1,-1 1-1,0 0 1,1 0 0,-1 0-1,0 1 1,0-1-1,-1 1 1,7 5-1,5 7 437,-13-14-465,-1 0 1,1 0-1,-1 0 0,0 0 1,1 1-1,-1-1 0,0 1 1,0-1-1,0 0 1,0 1-1,0 0 0,0-1 1,0 1-1,0 0 0,-1-1 1,1 1-1,-1 0 1,1 0-1,-1 0 0,0 0 1,1-1-1,-1 1 0,0 0 1,0 0-1,0 0 1,-1 0-1,1-1 0,0 1 1,-2 3-1,-4 31-85,4-24-3893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6328,'0'0'15171,"3"-8"-14688,12-22-18,-15 29-425,1 0 0,-1 0 0,1 0 0,-1 0 0,1 0 0,0 1 0,0-1 0,-1 0 0,1 1 0,0-1 0,0 0-1,0 1 1,-1-1 0,1 1 0,0-1 0,0 1 0,0 0 0,0-1 0,0 1 0,0 0 0,0 0 0,0-1 0,0 1 0,0 0 0,0 0 0,2 0-1,3 0 171,10-1 315,1 0-1,31 2 0,-28 1-16,33-3-1,3-2 363,7-1-3978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18191,'0'0'6735,"-2"12"-6475,-1 7-215,-8 68 806,10-75-674,1 1 0,0-1 0,1 0 0,0 1-1,4 18 1,-3-24-81,-1-1 0,1 0-1,1 0 1,-1 0 0,1-1-1,0 1 1,0 0 0,0-1-1,1 0 1,0 0 0,0 0-1,0 0 1,1 0 0,-1-1-1,1 0 1,6 4 0,-6-4-45,-3-3 5,0 1 0,0 0 0,1-1 0,-1 1 0,0-1 1,0 0-1,1 0 0,-1 0 0,1 0 0,-1 0 0,1 0 0,-1-1 0,1 1 0,0-1 0,-1 0 0,1 0 0,0 0 0,-1 0 0,1 0 0,0 0 0,4-2 0,-4 1-29,0 0 1,0-1-1,0 1 1,0-1-1,0 0 1,0 0-1,-1 0 1,1 0-1,0 0 1,-1-1-1,0 1 1,0-1-1,0 1 1,0-1-1,2-3 0,5-13-3886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20599,'0'0'6776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12360,'0'0'11538,"11"0"-11290,9 1 3,1-1-1,-1-1 1,1-1 0,-1-1-1,30-8 1,-32 5-110,1 1 0,1 0 0,-1 2-1,0 0 1,30 0 0,-39 3-104,43-2 164,1 2-1,59 8 1,-54-3-37,1-3 0,-1-2-1,76-11 1,-120 9-131,112-11 187,89-7 91,-166 19-231,-1 1 0,72 10-1,391 57 553,-484-62-530,22 0 362,-50-5-498,1 0 0,-1 0 1,0 0-1,0 0 1,0 0-1,1 0 0,-1 0 1,0-1-1,0 1 0,0 0 1,1 0-1,-1 0 0,0 0 1,0 0-1,0-1 0,0 1 1,0 0-1,1 0 0,-1 0 1,0-1-1,0 1 1,0 0-1,0 0 0,0 0 1,0-1-1,0 1 0,0 0 1,0 0-1,0 0 0,0-1 1,0 1-1,0 0 0,0 0 1,0-1-1,0 1 1,0 0-1,0 0 0,0 0 1,0-1-1,0 1 0,0 0 1,0 0-1,0-1 0,0 1 1,-1 0-1,1 0 0,0 0 1,0 0-1,0-1 0,0 1 1,0 0-1,-1 0 1,1 0-1,0 0 0,0 0 1,0-1-1,-1 1 0,1 0 1,0 0-1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146 130 16783,'0'0'6827,"0"11"-6587,0 1-159,0-1 0,0 1 0,-1 0-1,-1 0 1,-6 21 0,0-5 72,-70 187 1269,42-106-209,33-102-728,1 1 0,0-1 0,0 1 0,0-1 0,1 1 0,1 0 0,-1 0 0,1 8 0,2-17-447,-1 1-1,0 0 0,0-1 0,0 1 0,0-1 0,1 1 0,-1-1 1,0 1-1,0-1 0,0 0 0,0 0 0,0 1 0,1-2 0,7-15 94,0 1 0,-1-1 0,6-20 0,11-22 65,-1 4-185,-3-2-1,28-116 0,-40 143-10,1 0 0,21-45 0,-15 38 0,-13 31 0,-2 3 0,0-1 0,0 1 0,1 0 0,0 0 0,-1 1 0,1-1 0,0 0 0,4-3 0,-6 6 0,0-1 0,0 1 0,1 0 0,-1 0 0,0 0 0,0-1 0,1 1 0,-1 0 0,0 0 0,1 0 0,-1 0 0,0 0 0,1 0 0,-1 0 0,0-1 0,1 1 0,-1 0 0,0 0 0,0 0 0,1 0 0,-1 0 0,0 1 0,1-1 0,-1 0 0,0 0 0,1 0 0,-1 0 0,0 0 0,1 0 0,-1 0 0,0 1 0,0-1 0,1 0 0,-1 0 0,0 0 0,0 1 0,1-1 0,-1 0 0,0 1 0,10 12 0,-6-7 0,10 16 0,-1 0 0,0 1 0,-2 0 0,14 37 0,-17-39 0,1 0 0,1-1 0,1 0 0,1-1 0,1 0 0,21 24 0,18 15 0,-52-57 0,0-1 0,1 0 0,-1 0 0,1 1 0,-1-1 0,1 0 0,-1 0 0,0 0 0,1 1 0,-1-1 0,1 0 0,-1 0 0,1 0 0,-1 0 0,1 0 0,-1 0 0,1 0 0,-1 0 0,1 0 0,-1 0 0,1-1 0,-1 1 0,1 0 0,-1 0 0,1 0 0,-1 0 0,0-1 0,1 1 0,-1 0 0,1-1 0,-1 1 0,0 0 0,1-1 0,-1 1 0,0 0 0,1-1 0,-1 1 0,0 0 0,0-1 0,1 0 0,13-22 0,-11 18 0,8-19 0,0 1 0,-2-2 0,-1 1 0,-1-1 0,7-45 0,0 5 0,-10 48 0,-2 6 0,0 1 0,1-1 0,0 1 0,1 0 0,0 0 0,11-19 0,-14 28 0,0 1 0,0-1 0,0 0 0,0 0 0,0 1 0,0-1 0,0 0 0,0 1 0,0-1 0,0 1 0,1-1 0,-1 1 0,0 0 0,0 0 0,1-1 0,-1 1 0,0 0 0,0 0 0,1 0 0,-1 0 0,3 1 0,-2 1 0,0 1 0,0-1 0,0 0 0,0 1 0,-1 0 0,1-1 0,-1 1 0,1 0 0,-1 0 0,0 0 0,1 3 0,5 11 0,7 8 0,16 39 0,-1 9 0,20 47 0,-38-97 0,2 3 0,17 52 0,-26-63 0,0-1 0,1-1 0,1 1 0,0-1 0,1 0 0,10 16 0,4 8 0,-18-31 0,-4-5 0,-5-5 0,-8-12 283,0 0 1,-14-21-1,2-5-5068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 15776,'0'0'4150,"-9"-5"-4013,-30-15 21,23 12 1512,31 9-411,-6-2-1096,-1 0 1,1 1 0,-1 0-1,9 1 1,28 0 355,-38-2-440,16-2 361,0 2 0,1 0 0,31 4 0,-17-1 201,1-1 0,38-5 0,-71 4-527,56-8 1770,-61 9-1818,0-1 0,-1 1 1,1 0-1,0-1 0,0 1 0,-1 0 0,1-1 1,-1 1-1,1 0 0,-1 0 0,1 0 0,-1-1 1,1 1-1,-1 0 0,0 0 0,0 0 0,1 0 1,-1 1-1,6 22 198,-5-23-234,4 34 211,0 0 0,-1 48-1,2 24-18,37 413-205,-36-420-18,-4-11 1,-3-54 0,2 0 0,1 0 0,1 0 0,18 68 0,-4-38 0,-13-43 0,15 41 0,-12-41 0,-1 0 0,5 30 0,-7-27 0,14 39 0,13 46 0,-17-49 0,-7-33 0,-1 0 0,-2 1 0,-1-1 0,1 35 0,-3-51 0,-1-12 0,-1 1 0,0-1 0,0 1 0,1-1 0,-1 1 0,0 0 0,0-1 0,0 1 0,0 0 0,0-1 0,0 1 0,0-1 0,0 1 0,0 0 0,0-1 0,0 1 0,0 0 0,0-1 0,0 1 0,-1-1 0,1 1 0,-1 0 0,1 0 0,0-1 0,-1 1 0,1 0 0,0-1 0,0 1 0,0-1 0,-1 1 0,1 0 0,0-1 0,0 1 0,0 0 0,0-1 0,0 1 0,0 0 0,0-1 0,0 1 0,0-1 0,1 1 0,-1 0 0,0-1 0,0 1 0,1-1 0,-1 2 0,0-2 0,1 1 0,-1-1 0,0 1 0,1 0 0,-1-1 0,0 1 0,0-1 0,0 1 0,0-1 0,0 1 0,0 0 0,0-1 0,0 1 0,0 0 0,0-1 0,0 1 0,0-1 0,0 1 0,0 0 0,-1-1 0,1 1 0,0-1 0,0 1 0,-1-1 0,1 1 0,0-1 0,-1 1 0,1-1 0,-1 1 0,0 0 0,1-1 0,0 1 0,-1-1 0,1 0 0,0 1 0,0-1 0,-1 0 0,1 1 0,0-1 0,0 1 0,0-1 0,-1 1 0,1-1 0,0 0 0,0 1 0,0-1 0,0 1 0,0-1 0,0 1 0,0-1 0,0 1 0,0-1 0,0 1 0,0-1 0,0 1 0,0-1 0,1 0 0,-1 1 0,-1 9 0,0-9 0,-1 0 0,0 0 0,1 0 0,-1 0 0,0 0 0,0 0 0,0-1 0,1 1 0,-1-1 0,0 1 0,0-1 0,0 0 0,0 0 0,0 1 0,0-1 0,0-1 0,0 1 0,-3-1 0,-5 1 0,-45-1 0,-97-15 0,102 9 0,1 2 0,-91 2 0,5 18 0,43-4 0,82-10 0,1 0 0,-1 0 0,1 0 0,-1 1 0,1 1 0,0 0 0,0 0 0,0 0 0,-13 8 0,22-10 23,0-1-1,-1 0 1,1 1-1,0-1 1,0 1-1,0-1 1,-1 1-1,1-1 1,0 1-1,0-1 1,0 1-1,0-1 1,0 0-1,0 1 1,0-1-1,0 1 1,0-1-1,0 1 1,0-1-1,0 1 1,0-1-1,0 1 1,0-1-1,0 1 1,0-1-1,1 1 1,-1-1-1,0 1 1,0-1-1,1 0 1,-1 1-1,0-1 1,1 1-1,-1-1 1,0 0-1,1 1 1,-1-1-1,0 0 1,1 0-1,-1 1 1,1-1-1,0 0 1,18 14-3353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11656,'0'0'15479,"4"-10"-15335,15-31 0,-18 39-132,0 1-1,0-1 1,0 1 0,0-1-1,0 1 1,1 0-1,-1-1 1,0 1 0,1 0-1,-1 0 1,1 0-1,-1 0 1,1 0 0,-1 0-1,1 0 1,0 1-1,-1-1 1,1 0 0,3 0-1,4-2 40,24-10 72,1 1 1,1 1-1,0 2 1,0 1-1,0 2 0,44-1 1,128-5 307,52-4 63,-100-9-203,-3 2-3,200 1 365,-214 26-355,70-2 195,-157-2-318,0 2 0,67 12 0,-46-3-72,211 18 510,-242-27-613,63-2 0,62 1 0,-60 3 0,-41-1 0,-44-1 0,0-1 0,0-1 0,31-5 0,70-17 0,93-14 0,-144 24 0,126-37 0,-183 44 0,0 1 0,0 0 0,35-2 0,-36 4 0,0 0 0,0-2 0,17-5 0,-15 3 0,30-4 0,285-44 0,-301 49 0,1 2 0,37 2 0,-35 1 0,59-8 0,-76 7 0,-1 0 0,1 1 0,0 0 0,34 7 0,-25-3 0,29-1 0,-19-1 0,-20-1 0,36-3 0,-35 0 0,0 2 0,0 0 0,0 2 0,20 2 0,-3 1 0,-17-4 0,36-3 0,-6-1 0,16 5 0,-28 0 0,55-5 0,-71 2 0,28 2 0,12-1 0,11-9 0,-37 5 0,39-2 0,-42 5 0,0-1 0,-1-2 0,42-10 0,-40 8 0,-1 1 0,37 0 0,45-6 0,-108 10 0,0 0 0,0 1 0,0 0 0,11 2 0,-11-2 0,-1 1 0,1-1 0,0 0 0,-1 0 0,7-1 0,-5 0 0,1 1 0,-1-1 0,1 2 0,-1-1 0,1 1 0,-1 0 0,8 3 0,-4-2 0,0 0 0,18 1 0,16-1 0,-28 0 0,0-2 0,22-1 0,30 3 0,166-11 0,-116-6 0,-79 8 0,42-2 0,-17 5 0,-46 1 0,1 1 0,-1 1 0,0 1 0,1 1 0,-1 0 0,29 7 0,-23-3 0,0-1 0,46 1 0,-34-3 0,147 16 0,-118-14 0,52 4 0,-100-5 0,0 0 0,0 1 0,0 1 0,22 9 0,-10-3 0,59 14 0,-39-12 0,22 1 0,-24-6 0,58 4 0,-73-10 0,-10 6 0,-20-2 0,0 0 0,0 0 0,0 0 0,-1 0 0,0 0 0,0 0 0,0 1 0,-1-1 0,1 12 0,3 9 0,3 19 0,-2 1 0,1 63 0,-6-88 0,5 16 0,-18-80 93,9 32-4121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9240,'0'0'10418,"0"-9"-10157,-1-4-165,1 8-23,-1-1 0,1 0 1,0 0-1,1 1 1,1-9-1,-2 14-49,0-1 0,0 1 0,0-1-1,0 1 1,0-1 0,1 1 0,-1-1-1,0 1 1,0 0 0,0-1 0,1 1-1,-1 0 1,0-1 0,0 1 0,1 0-1,-1-1 1,0 1 0,1 0 0,-1-1-1,1 1 1,0 0 0,-1-1 88,0 1 1,1 0-1,-1 0 1,1-1-1,-1 1 1,0 0-1,1-1 1,-1 1-1,0 0 1,1-1-1,-1 1 1,0 0-1,0-1 1,1 1-1,-1-1 1,0 1-1,0-1 0,0 1 1,0 0-1,0-1 1,1 1-1,-1-1 1,0 1-1,0-1 1,0 1-1,0-1 1,-1 0-1,14 182 2215,-1-23-1218,3 2-23,-7-99-431,-6-44-392,0 2 217,1-1 0,9 35 0,-7-25-22,-5-27-423,0 1 0,1-1 0,-1 1-1,0-1 1,0 1 0,0-1 0,0 1 0,0-1-1,0 1 1,-1-1 0,1 1 0,0-1-1,-1 1 1,0 1 0,0-3 144,0-5-426,-3-10-3881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8536,'0'0'12439,"-7"9"-12084,-2 8-216,4-9 72,0 0 0,0 0 0,-11 12 0,-23 34 1258,26-35-908,-1-1 0,-18 21 0,15-21 107,-20 28 0,30-37-384,7-8-221,-1 0 1,0 0 0,0 0 0,0 0 0,-1 0 0,1 0 0,0-1 0,0 1 0,0 0 0,0-1 0,-1 1 0,-1 0 0,3-1 3,-1 0 0,1 0-1,-1 0 1,0 0-1,1 0 1,-1 1-1,1-1 1,-1 0 0,1 1-1,-1-1 1,1 0-1,-1 1 1,1-1 0,-1 0-1,1 1 1,0-1-1,-1 1 1,1-1 0,-1 1-1,1-1 1,0 1-1,0-1 1,-1 1-1,1-1 1,0 1 0,0 0-1,0-1 1,-1 1-1,1-1 1,0 1 0,0-1-1,0 2 1,0-2-19,0 1 0,0-1 0,0 0 0,-1 1 0,1-1 0,0 0 0,0 1 1,0-1-1,0 0 0,0 1 0,0-1 0,0 0 0,0 1 0,0-1 0,0 0 0,0 1 0,0-1 0,0 1 1,0-1-1,1 0 0,-1 1 0,0-1 0,0 0 0,0 0 0,0 1 0,1-1 0,-1 0 0,0 1 1,0-1-1,1 0 0,-1 0 0,0 1 0,0-1 0,1 0 0,-1 0 0,0 0 0,1 1 0,-1-1 1,0 0-1,1 0 0,-1 0 0,0 0 0,1 0 0,-1 0 0,0 0 0,1 0 0,-1 0 0,0 0 0,1 0 1,-1 0-1,0 0 0,1 0 0,-1 0 0,1 0 0,2 1-48,0-1 0,0 1 0,0 0 0,-1 0 0,1 0 0,0 0 0,0 1 0,-1-1 0,1 1 0,-1-1 0,1 1 0,-1 0 0,0 0 0,0 0 0,3 3 0,12 11 0,98 78 0,-102-84 0,0-1 0,17 11 0,11 7 0,-18-11 0,-14-10 0,0 1 0,0-1 0,-1 1 0,0 1 0,0 0 0,-1 0 0,9 12 0,-9-13 0,1 6 0,-13-17 860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11656,'0'0'13466,"5"16"-13003,0-2-339,2 4 73,-1-1 0,-1 1 0,5 34 0,-4 10 447,16 98 1207,-11-88-973,4 21 883,-12-73-1119,-3-20-629,0 0 0,0 1-1,0-1 1,0 0 0,1 1 0,-1-1 0,0 0-1,0 1 1,-1-1 0,1 0 0,0 1-1,0-1 1,0 1 0,0-1 0,0 0 0,0 1-1,0-1 1,0 0 0,-1 1 0,1-1 0,0 0-1,0 0 1,0 1 0,-1-1 0,1 0 0,0 1-1,-1-1 1,1 0 0,0 0 0,0 0-1,-1 1 1,1-1 0,0 0 0,-1 0 0,1 0-1,0 0 1,-1 1 0,-3 1 925,2 1-2025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11760,'0'0'8538,"10"-9"-7941,34-26 19,-42 34-535,1-1 0,0 1 0,0 0 0,0-1-1,0 2 1,0-1 0,0 0 0,0 0 0,0 1-1,1 0 1,-1 0 0,0 0 0,0 0 0,0 0 0,0 0-1,0 1 1,0 0 0,1-1 0,2 3 0,9 0 245,120 10 1572,23 3 409,-34 3 386,-99-19-375,-25 0-2319,0 0 1,1 0-1,-1 0 1,0 0-1,0 0 0,0 0 1,1 0-1,-1 0 1,0 1-1,0-1 1,0 0-1,1 0 1,-1 0-1,0 0 1,0 0-1,0 1 1,0-1-1,0 0 1,1 0-1,-1 0 0,0 0 1,0 1-1,0-1 1,0 0-1,0 0 1,0 0-1,0 1 1,0-1-1,0 0 1,0 0-1,0 1 1,0-1-1,0 0 1,0 0-1,0 0 0,0 1 1,0-1-1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5720,'0'0'12091,"3"-8"-11680,-1 2-333,-1 3-32,0 0 1,0-1-1,0 1 0,1 0 0,0-1 0,-1 1 0,1 0 0,1 0 0,-1 0 0,0 1 1,0-1-1,1 0 0,0 1 0,0 0 0,4-4 0,8-1 341,1 1 0,25-7 0,8-3 485,-46 14-753,0 1 0,1 0 0,-1 0 0,1 0 0,-1 0 0,0 1 0,1-1 0,4 1 0,-6 0-79,-1 0-1,0 0 1,0 1-1,0-1 1,0 0-1,0 1 1,0-1-1,0 1 1,0-1-1,0 1 1,0 0 0,0-1-1,0 1 1,0 0-1,0 0 1,-1-1-1,1 1 1,0 0-1,0 0 1,-1 0-1,1 0 1,-1 0-1,1 0 1,-1 0-1,1 0 1,-1 0-1,0 1 1,1-1-1,-1 0 1,0 1-1,2 16 128,-1 0-1,0 0 0,-2 0 1,0 0-1,-6 30 0,2-15-26,-5 81 195,4 1 1,11 147-1,22-57 0,-17-145-247,32 133 147,-23-114-147,53 197 248,-13-50 44,-17-18 133,-40-191-378,-1 0 0,0 1 0,-1-1 1,-5 33-1,5-47-71,0 0 1,-1 0-1,1 0 1,-1-1-1,0 1 1,0 0-1,-1 3 0,1-5-39,0 1 0,0-1 0,-1 0 0,1 1-1,0-1 1,-1 0 0,1 0 0,-1 0 0,1 0-1,-1 0 1,1 0 0,-1 0 0,-2 0-1,-5 2 46,1 0 0,-1 0 0,0-2 0,-18 3 0,-39-2 247,45-2-208,-26 0 307,0-2 0,0-2 0,-84-19 0,112 16 30,19 6-551,0 1 0,-1 0 1,1 0-1,0-1 1,0 1-1,0 0 1,-1 0-1,1-1 1,0 1-1,0 0 0,0-1 1,0 1-1,0 0 1,-1-1-1,1 1 1,0 0-1,0-1 0,0 1 1,0 0-1,0-1 1,0 1-1,0 0 1,0-1-1,0 1 0,0 0 1,1-1-1,-1 1 1,0 0-1,0-1 1,0 1-1,0 0 0,0-1 1,1 1-1,-1 0 1,0 0-1,0-1 1,0 1-1,1 0 1,-1 0-1,0-1 0,1 1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12960,'0'0'8731,"13"4"-8160,10 2 39,0 0 0,1-1 0,0-2 0,46 1 1,-68-4-547,0 0 0,-1 0 1,1 0-1,0 0 1,-1 0-1,1-1 1,0 1-1,-1-1 1,1 1-1,-1-1 1,1 0-1,0 0 1,-1 1-1,0-1 1,1 0-1,-1 0 0,1 0 1,-1-1-1,0 1 1,0 0-1,0 0 1,0-1-1,0 1 1,0-1-1,0 1 1,0-1-1,0 1 1,-1-1-1,1 1 1,-1-1-1,1 0 1,-1-2-1,1 1 25,-1-1-1,-1 1 1,1 0-1,0-1 1,-1 1 0,0-1-1,0 1 1,0 0-1,0 0 1,0-1 0,0 1-1,-1 0 1,0 0 0,0 0-1,-2-2 1,0-1-14,-1 1 0,0 0 1,0 1-1,0-1 0,-1 1 0,0 0 1,0 1-1,0-1 0,0 1 1,-9-3-1,11 4-26,1 1 0,-1 0-1,0 0 1,1 0 0,-1 0 0,0 1 0,1-1 0,-1 1-1,0 0 1,1 0 0,-1 1 0,0-1 0,1 1 0,-1 0 0,0-1-1,1 2 1,-1-1 0,1 0 0,-1 1 0,1 0 0,-4 2-1,5-2-14,0 0 0,0 0 0,0 0 0,0 0-1,1 0 1,-1 1 0,1-1 0,-1 1-1,1-1 1,0 1 0,0-1 0,0 1-1,0 0 1,1 0 0,-1-1 0,1 1 0,-1 0-1,1 0 1,0-1 0,1 6 0,0 0 84,0-1 0,0 1-1,1 0 1,0-1 0,0 0 0,5 10 0,-2-8-89,-1 1 0,2-1 0,-1 0 0,1 0 0,1 0 0,0-1 0,0 0 0,0 0 0,1-1 0,0 0 0,1 0 0,0-1 0,0 0 0,0 0 0,17 6 0,28 14-29,-44-22 335,0 0 0,19 3 0,-25-6-754,0-1 1,-1 0-1,1 0 0,-1 0 0,1-1 0,0 1 0,-1-1 0,1 0 0,-1 0 1,1 0-1,4-2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8744,'0'0'10498,"14"-1"-9850,202 14 2277,-59 4-1607,46 6 22,-174-19-1094,1-2 0,0 0 0,-1-2 0,54-7 0,-35-1 176,1-2 0,49-19-1,34-7 428,9-4 184,-126 35-832,1 0 0,-1 2 1,1-1-1,-1 2 0,1 0 1,0 1-1,0 1 0,0 0 1,0 1-1,-1 1 0,1 0 1,0 2-1,22 6 0,44 26-110,-78-35-91,-3-2 0,-1 1 0,0 0 0,0 0 0,0 0 0,0 0 0,0 0 0,1 0 0,-1 0 0,0 0 0,0 0 0,0 0 0,0 0 0,1 0 0,-1 0 0,0 0 0,0 0 0,0 0 0,0 1 0,0-1 0,1 0 0,-1 0 0,0 0 0,0 0 0,0 0 0,0 0 0,0 0 0,0 0 0,1 0 0,-1 1 0,0-1 0,0 0 0,0 0 0,0 0 0,0 0 0,0 0 0,0 1 0,0-1 0,0 0 0,0 0 0,0 0 0,0 0 0,0 0 0,0 1 0,0-1 0,0 0 0,-1 2 1005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9144,'0'0'8386,"6"10"-7797,-3-4-498,3 3 46,-1 0-1,-1 0 1,0 1 0,0-1-1,-1 1 1,0 0 0,1 12-1,0 6 322,-1 0-1,-2 0 0,-1 0 1,-1 0-1,-6 35 0,6-54-318,-7 35 940,-3 78 1,10-107-423,-1 1 433,2-13-231,3-6 294,-2-2-1078,0 1 0,0-1-1,0 1 1,-1-1-1,1 0 1,-1 1-1,0-1 1,-2-8-1,2-15 119,5-136 604,-5 158-779,-1-48 162,3-86 125,0 116-148,0 1-1,2-1 1,12-41 0,-15 62-76,1-1 1,-1 1-1,0 0 0,1 0 0,0 0 0,0 0 1,0 0-1,0 0 0,0 0 0,1 1 0,4-5 1,-1 0 311,-5 7-385,0-1 1,-1 0-1,1 0 0,0 1 1,0-1-1,0 0 0,0 1 1,-1-1-1,1 1 0,0-1 1,0 1-1,0-1 0,0 1 1,0 0-1,0-1 0,0 1 1,0 0-1,0 0 0,1 0 1,-1 0-1,0 0 1,0 0-1,0 0 0,0 0 1,0 0-1,0 0 0,0 1 1,0-1-1,1 1 0,1 1 23,0 0 0,0 0 1,0 0-1,0 1 0,0 0 0,3 5 0,4 2-3,-2-8-28,-7-2 0,-1 0 0,0 0 0,1 0 0,-1 0 0,1 0 0,-1 0 0,1 1 0,-1-1 0,1 0 0,-1 0 0,1 0 0,-1 0 0,1 1 0,-1-1 0,1 0 0,-1 0 0,0 1 0,1-1 0,-1 0 0,0 1 0,1-1 0,30 29 0,-25-24 0,0 0 0,0 0 0,-1 0 0,6 8 0,43 49 0,-41-49 0,35 49 0,-47-61 0,-1-1 0,0 0 0,1 1 0,-1-1 0,1 0 0,-1 0 0,0 1 0,1-1 0,-1 0 0,1 0 0,-1 0 0,1 0 0,-1 1 0,0-1 0,1 0 0,-1 0 0,1 0 0,-1 0 0,1 0 0,-1 0 0,1 0 0,-1 0 0,1 0 0,-1 0 0,1-1 0,-1 1 0,0 0 0,1 0 0,-1 0 0,1 0 0,-1-1 0,1 1 0,-1 0 0,0 0 0,1-1 0,-1 1 0,0 0 0,1-1 0,-1 1 0,0-1 0,1 1 0,-1 0 0,0-1 0,0 1 0,0-1 0,1 1 0,-1 0 0,0-1 0,0 1 0,0-1 0,0 1 0,0-2 0,8-25 0,-8 26 0,5-17 0,13-30 0,-11 33 0,-1-1 0,4-20 0,-9 31 0,1 0 0,0-1 0,0 1 0,0 0 0,1 1 0,0-1 0,0 0 0,0 1 0,0 0 0,0-1 0,6-4 0,7 4 0,-16 5 0,1 0 0,-1-1 0,1 1 0,-1 0 0,1 0 0,-1 0 0,1 0 0,-1 0 0,1 0 0,-1 0 0,1 0 0,-1 0 0,1 0 0,-1 0 0,1 0 0,-1 0 0,1 0 0,-1 0 0,1 0 0,-1 1 0,1-1 0,-1 0 0,1 0 0,-1 1 0,1-1 0,-1 0 0,1 0 0,-1 1 0,0-1 0,1 1 0,3 12 0,0 1 0,0-1 0,1-1 0,10 17 0,4 12 0,5 21 0,-5-12 0,35 66 0,-43-94 0,15 44 0,-17-43 0,18 39 0,-25-59 0,0 1 0,-1-1 0,1 1 0,-1-1 0,0 1 0,0 0 0,0-1 0,1 7 0,-12-26 0,1-9-3935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11352,'0'0'10558,"-10"2"-10223,-33 8 2059,62-8-2203,-1 0 0,1-2 0,0 0 0,23-4-1,28 0 167,233 28 961,-272-20-1214,137 5 942,-165-8-1002,0-1 1,0-1-1,0 1 1,0 0-1,0-1 1,-1 1 0,1-1-1,0 0 1,4-1-1,17-4 1803,-24 6-1834,0 0-1,1 0 1,-1 0 0,0 0 0,0 0 0,0 0 0,0 1 0,0-1-1,0 0 1,0 0 0,0 0 0,0 0 0,0 0 0,0 0 0,0 0-1,0 0 1,0 0 0,0 1 0,0-1 0,0 0 0,0 0-1,0 0 1,0 0 0,0 0 0,0 0 0,0 0 0,0 1 0,0-1-1,0 0 1,0 0 0,0 0 0,0 0 0,0 0 0,0 0 0,0 0-1,0 0 1,0 0 0,0 1 0,0-1 0,0 0 0,-1 0 0,1 0-1,0 0 1,0 0 0,0 0 0,0 0 0,0 0 0,0 0 0,0 0-1,0 0 1,0 0 0,-1 0 0,1 0 0,0 0 0,0 0 0,0 0-1,0 0 1,0 0 0,0 0 0,0 0 0,-1 0 0,1 0-1,0 0 1,0 0 0,-5 4-4477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19399,'0'0'4968,"4"15"-4886,2 17-7,0-1 1,-3 1-1,0 1 0,-3 32 1,-11 201 987,10-251-944,0-10-36,1 0 1,-1-1-1,1 1 1,0 0 0,0 0-1,1 0 1,0-1-1,0 1 1,0 0 0,3 7-1,-4-12-67,0-1-1,0 1 1,0 0-1,0 0 1,0 0-1,0-1 1,0 1-1,0 0 1,0 0 0,0 0-1,0-1 1,0 1-1,0 0 1,0 0-1,0 0 1,0-1-1,0 1 1,0 0-1,0 0 1,1 0-1,-1 0 1,0-1-1,0 1 1,0 0 0,0 0-1,1 0 1,-1 0-1,0 0 1,0 0-1,0 0 1,0-1-1,1 1 1,-1 0-1,0 0 1,0 0-1,0 0 1,1 0-1,-1 0 1,0 0 0,0 0-1,0 0 1,1 0-1,-1 0 1,0 0-1,0 0 1,0 0-1,1 0 1,-1 0-1,0 0 1,0 1-1,0-1 1,0 0 0,1 0-1,-1 0 1,0 0-1,0 0 1,0 0-1,0 0 1,1 1-1,-1-1 1,0 0-1,0 0 1,0 0-1,0 0 1,0 1-1,0-1 1,0 0 0,1 0-1,-1 1 1,3-19-2029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13464,'0'0'9943,"11"12"-9507,87 84 946,-85-81-1090,0 1 1,-1 1 0,0 0-1,12 25 1,29 79 1106,-35-72-482,-2 1 1,11 63-1,-25-103-850,11 76 1016,-13-78-997,1 0-1,-1 0 1,-1 0-1,1 0 1,-1 0-1,-1 0 1,0 0-1,-4 12 1,1 6-86,5-23 0,0-1 0,0 1 0,-1 0 0,1-1 0,-1 1 0,0 0 0,1-1 0,-1 1 0,0-1 0,0 1 0,-1-1 0,1 0 0,-1 1 0,1-1 0,-1 0 0,-3 4 0,-48 42 0,51-46 0,0 0 0,0-1 0,1 1 0,-1-1 0,0 0 0,0 1 0,0-1 0,0 0 0,-1 0 0,1 0 0,0-1 0,0 1 0,-1 0 0,1-1 0,0 0 0,-1 1 0,1-1 0,0 0 0,-1 0 0,1 0 0,0-1 0,-1 1 0,1 0 0,0-1 0,-1 0 0,1 1 0,0-1 0,0 0 0,0 0 0,0 0 0,0-1 0,0 1 0,0 0 0,0-1 0,0 1 0,1-1 0,-1 0 0,0 1 0,1-1 0,-1 0 0,1 0 0,-2-4 0,-1-3 0,0 0 0,0 0 0,1-1 0,0 1 0,1-1 0,0 1 0,-1-15 0,2-72 0,1 89 0,1 0 0,1 0 0,-1-1 0,1 1 0,0 0 0,1 0 0,0 1 0,4-9 0,34-50 0,-25 41 0,3-3 0,0 1 0,1 1 0,42-39 0,-7 6 0,-36 36 0,33-28 0,-26 29 0,-15 12 0,1 1 0,-1-2 0,-1 0 0,1 0 0,-2-1 0,1 0 0,-2 0 0,10-17 0,10-12 0,-26 30 0,-2 10 0,0 0 0,0 0 0,0 0 0,0 0 0,0 0 0,0 0 0,0-1 0,0 1 0,0 0 0,0 0 0,0 0 0,0 0 0,0 0 0,0-1 0,0 1 0,0 0 0,0 0 0,0 0 0,0 0 0,0 0 0,0-1 0,0 1 0,0 0 0,0 0 0,0 0 0,0 0 0,0 0 0,0 0 0,0-1 0,1 1 0,-1 0 0,0 0 0,0 0 0,0 0 0,0 0 0,0 0 0,0 0 0,0 0 0,1 0 0,-1-1 0,0 1 0,0 0 0,0 0 0,0 0 0,0 0 0,0 0 0,1 0 0,-1 0 0,0 0 0,0 0 0,0 0 0,0 0 0,0 0 0,1 0 0,-1 0 0,0 0 0,0 0 0,0 0 0,-1 5 850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20503,'0'0'7552,"0"10"-7241,0-9-303,0 10 127,0-1 0,-1 1 0,0-1 0,-1 1 0,0-1 0,-4 11 0,4-16-15,0 0 0,1 0 0,0 1 1,0-1-1,0 0 0,1 1 0,-1-1 0,1 0 0,1 1 0,-1-1 1,1 1-1,0-1 0,0 0 0,3 9 0,-2-11-45,-1 1-1,1-1 0,0 0 1,0 0-1,0 1 1,0-1-1,0-1 1,1 1-1,-1 0 1,1-1-1,0 1 0,0-1 1,0 0-1,0 0 1,0 0-1,1 0 1,-1-1-1,0 1 1,1-1-1,-1 0 1,6 1-1,6 3-74,-13-5 0,-1 1 0,1 0 0,-1-1 0,1 1 0,0-1 0,-1 0 0,1 1 0,-1-1 0,1 0 0,0 0 0,0 0 0,-1 0 0,1 0 0,0-1 0,-1 1 0,3-1 0,1 0 862,2 1-5660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20599,'0'0'8521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9648,'0'0'8663,"-11"5"-8401,-3 1-85,0 0 1,-1 0 0,0-2 0,-1 0-1,1 0 1,-28 1 0,11-2 198,24-2-259,1 0 0,-1-1 0,0 0 0,-9-1 0,8-1 113,0 1-1,1 0 1,-1 1 0,0-1-1,0 2 1,1-1-1,-1 1 1,0 1 0,1-1-1,-1 1 1,1 1 0,-11 4-1,18-7-161,0 1-1,0-1 1,0 1-1,0-1 1,0 1-1,0-1 1,0 1-1,0 0 0,0 0 1,0-1-1,0 1 1,1 0-1,-1 0 1,0 0-1,0 0 1,1 0-1,-1 0 1,1 0-1,-1 0 1,1 0-1,-1 0 1,1 0-1,0 0 0,-1 0 1,1 1-1,0-1 1,0 0-1,0 0 1,0 0-1,0 0 1,0 1-1,0-1 1,0 0-1,1 2 1,1 31 235,2 0 0,1-1 0,11 41 0,7 42 147,-11-11-106,18 112 357,-21-167-456,1 75 0,1 7 87,5 54 170,0 0 70,1 28 185,-15-165-643,2 48 429,-14 134 1,9-216-534,0 0 1,-2 0-1,0 0 1,0 0-1,-2-1 1,-5 15-1,1-5-10,8-19 0,-1 0 0,0 0 0,0 0 0,-1 0 0,-2 5 0,5-9 0,-1-1 0,1 1 0,0 0 0,0 0 0,0-1 0,0 1 0,0 0 0,0 0 0,0 0 0,0-1 0,0 1 0,0 0 0,0 0 0,0-1 0,0 1 0,1 0 0,-1 0 0,0-1 0,1 1 0,-1 0 0,0 0 0,1-1 0,-1 1 0,1-1 0,-1 1 0,1 0 0,-1-1 0,1 1 0,0-1 0,-1 1 0,2 0 0,0 1 0,0-1 0,0 0 0,0 1 0,0-1 0,0 0 0,0 0 0,1 0 0,-1 0 0,0-1 0,4 2 0,74 1 0,157-15 0,-222 9 181,-1 0 1,1-1-1,-1 0 0,26-13 0,-24 11-1794,0 0-1,19-5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2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8744,'0'0'10554,"2"10"-10313,6 34-11,-7-40-191,-1 0 0,0 0 1,0 0-1,-1 0 1,1 0-1,-1 0 0,0 0 1,0 0-1,0-1 1,-1 1-1,1 0 0,-4 5 1,0 1 70,-34 85 1037,37-80-455,2-15-683,0 0 0,0 1 0,1-1 0,-1 0 0,1 0 0,-1 1 0,0-1 0,1 0 0,-1 0 0,0 0 0,1 1 0,-1-1 0,1 0 0,-1 0 0,0 0 0,1 0 0,-1 0 1,1 0-1,-1 0 0,1 0 0,-1 0 0,0 0 0,1 0 0,-1 0 0,1-1 0,-1 1 0,0 0 0,1 0 0,-1 0 0,1 0 0,-1-1 0,0 1 0,1 0 0,-1 0 0,0-1 0,1 1 0,-1 0 1,0-1-1,0 1 0,1-1 0,208-145 996,-206 143-927,1 0 0,0 0 0,-1 1 0,1-1 1,0 1-1,1 0 0,-1 0 0,0 0 0,7-1 0,-11 3-143,0 1-1,1-1 1,-1 1 0,1-1-1,-1 1 1,0-1-1,1 1 1,-1-1-1,0 1 1,1-1-1,-1 1 1,0-1 0,0 1-1,1-1 1,-1 1-1,0 0 1,0-1-1,0 1 1,0 0 0,0-1-1,0 1 1,0-1-1,0 1 1,0 0-1,0-1 1,-1 1-1,1-1 1,0 1 0,0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4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1079 7936,'0'0'2944,"-11"6"-2298,-83 44 572,78-41-935,0 1 0,1 1 0,0 0 0,-20 22 1,18-13 81,0 2 1,2 0-1,0 1 1,2 0-1,-11 26 1,22-45-281,1-1 1,0 1-1,0 0 1,0 0 0,0 0-1,1 0 1,-1 0-1,1 0 1,0-1-1,0 1 1,1 0-1,-1 0 1,3 7-1,-3-9-50,1-1 0,0 1 0,-1 0 0,1-1 0,0 0-1,0 1 1,0-1 0,0 1 0,0-1 0,0 0 0,0 0 0,1 0-1,-1 1 1,0-1 0,1 0 0,-1-1 0,1 1 0,-1 0 0,1 0-1,-1-1 1,1 1 0,-1-1 0,1 1 0,0-1 0,-1 0 0,1 1-1,0-1 1,-1 0 0,1 0 0,0 0 0,0 0 0,-1-1 0,3 0-1,3 0 21,0-1 0,-1 0 0,1 0 0,-1-1-1,0 0 1,1 0 0,-1 0 0,-1-1-1,1 0 1,-1 0 0,1-1 0,-1 1-1,6-8 1,4-7 98,0 0 1,17-30-1,-18 27-44,-3 4-8,-4 9-17,-1 0 0,0-1 0,0 0 0,-1 0 0,0 0 0,-1 0-1,-1-1 1,4-14 0,-7 16 396,-5 19-24,1-1-473,-111 268 609,112-271-581,-45 156 209,17-51-82,-13 73 166,30-120-88,13-58-149,0 1-1,1 0 1,-1 10-1,1-13 12,14-14 98,3-6-128,-1 0 0,-1-1 0,24-35 0,73-115 84,24-34 52,-67 109-125,68-96 2,-96 128-34,37-76 0,-69 117-20,-4 7 6,1-1 0,0 1 1,1 1-1,0 0 0,1 0 0,0 0 1,17-16-1,-25 27-11,0 0 0,0 0 0,0 0 1,0 0-1,0 0 0,0 0 0,0 0 0,0 0 0,0 0 1,1-1-1,-1 1 0,0 0 0,0 0 0,0 0 0,0 0 1,0 0-1,0 0 0,0 0 0,0 0 0,0 0 1,0 0-1,1 0 0,-1 0 0,0 0 0,0 0 0,0 0 1,0 0-1,0 0 0,0 0 0,0 1 0,0-1 0,0 0 1,0 0-1,0 0 0,1 0 0,-1 0 0,0 0 0,0 0 1,0 0-1,0 0 0,0 0 0,0 0 0,0 0 0,0 0 1,0 0-1,0 1 0,0-1 0,0 0 0,0 0 1,0 0-1,0 0 0,0 0 0,0 0 0,0 0 0,0 0 1,0 0-1,0 0 0,0 1 0,0-1 0,0 10 28,-3 14-21,-31 106 76,1-5-19,23-80-23,5-24 15,0 1 0,1-1 1,1 1-1,2-1 0,0 33 0,1-54-56,0 1 1,0-1 0,0 1-1,0-1 1,1 1-1,-1-1 1,0 0-1,0 1 1,0-1-1,1 1 1,-1-1 0,0 0-1,1 1 1,-1-1-1,0 0 1,1 1-1,-1-1 1,0 0 0,1 0-1,-1 1 1,1-1-1,-1 0 1,0 0-1,1 0 1,-1 1-1,1-1 1,-1 0 0,1 0-1,-1 0 1,1 0-1,-1 0 1,0 0-1,1 0 1,-1 0 0,1 0-1,-1 0 1,1 0-1,-1 0 1,1 0-1,-1-1 1,1 1-1,-1 0 1,0 0 0,1-1-1,25-11 73,-23 11-62,13-9 24,-1 0 1,-1-1 0,0-1-1,0 0 1,-1-1 0,23-28-1,-4-3 99,29-51-1,24-63 276,-67 128-274,-13 22-79,-1 0 1,1-1 0,3-10 0,-7 15-29,0 1 1,-1-1-1,1 1 1,-1-1-1,0-5 1,0 9 26,4-1 143,4 8-187,0 0-1,1-1 1,-1-1 0,1 1 0,1-1 0,-1-1-1,1 0 1,-1 0 0,1-1 0,0 0-1,0 0 1,1-1 0,18 1 0,7-1-7,-1-2-1,59-7 1,-85 7 4,1-1 1,0-1 0,-1 1-1,1-2 1,-1 1 0,0-1-1,0-1 1,0 1 0,0-2-1,-1 1 1,15-11 0,-31 22 46,-31 25 8,0 3-1,-41 48 0,72-74-63,1 1-1,0 0 0,1 0 0,0 1 0,0 0 0,1 0 0,0 0 0,1 1 0,1-1 0,0 1 1,0 0-1,1 0 0,-1 16 0,3-24 6,0-1 1,0 1-1,0-1 1,1 1-1,-1-1 1,1 0-1,0 1 1,1 3 0,-2-7-7,1 0 1,-1 1 0,0-1 0,0 1 0,1-1 0,-1 1 0,0-1 0,1 0 0,-1 1 0,1-1 0,-1 0 0,0 0 0,1 1 0,-1-1 0,1 0-1,-1 0 1,1 1 0,-1-1 0,1 0 0,-1 0 0,1 0 0,-1 0 0,1 0 0,1 0 0,-1 0 0,1 0 0,-1-1 0,1 1 0,-1-1 0,0 1 0,1-1 0,-1 1 0,0-1 0,1 0 0,-1 0 0,1 0 0,3-3 2,0 0-1,-1 0 0,0-1 1,1 1-1,-2-1 0,1 0 0,5-9 1,18-41 11,-17 33 0,44-94 49,-47 101-52,0 1 1,1-1 0,11-14-1,-19 29-10,0-1-1,1 0 0,-1 1 0,1-1 0,-1 1 0,1-1 0,-1 1 0,1-1 0,-1 1 1,1-1-1,-1 1 0,1 0 0,0-1 0,-1 1 0,1 0 0,0-1 0,-1 1 0,1 0 0,0 0 1,0 0-2,-1 0 0,1 0 0,-1 0 0,1 0 0,-1 1 0,1-1 0,-1 0 0,0 0 1,1 0-1,-1 1 0,0-1 0,1 0 0,-1 1 0,1-1 0,-1 0 0,0 1 0,0-1 1,1 0-1,-1 1 0,0-1 0,1 1 0,1 4-8,-1 0 0,1 0 0,-1-1 0,2 8 0,-2-5 9,6 17-27,0-1 0,1-1 0,2 1 0,13 23 0,-16-33 8,2 0 1,-1 0-1,1-1 0,1-1 0,0 0 0,1 0 0,21 17 0,-28-25 20,1-1 0,-1 1 0,1-1 0,-1 0-1,1 0 1,0-1 0,-1 1 0,1-1 0,0 0-1,0 0 1,0-1 0,0 1 0,0-1 0,0 0-1,0-1 1,0 1 0,0-1 0,0 0-1,0 0 1,0-1 0,0 1 0,-1-1 0,1 0-1,-1 0 1,8-5 0,1-2 8,0 0 0,-1 0 0,0-2 0,0 1 0,-2-1 0,1-1 0,9-13-1,10-19 23,-1-1-1,36-79 1,28-106 65,-67 146-43,-3 0 0,21-162 0,-11-22 50,-31 256-92,-1 7-5,0 0-1,-1 0 1,1 0 0,-1 0-1,-1-1 1,0-9-1,-9 36-6,-11 45-45,-21 107 0,3 74-27,25-118-21,5 1 0,11 171 0,0-274 77,7 36-1,-7-52 15,1 0 1,0-1-1,1 1 0,0-1 0,1 0 1,7 12-1,-12-21 5,1 1 0,0-1 0,-1 0 0,1 0-1,0 0 1,0 0 0,0 0 0,0-1 0,0 1 0,0 0 0,0 0 0,0-1 0,1 1 0,-1 0 0,0-1 0,0 1 0,0-1 0,1 0 0,-1 1-1,0-1 1,2 0 0,-1 0 2,0 0 0,1 0-1,-1-1 1,0 1 0,0-1-1,0 0 1,0 1 0,0-1-1,0 0 1,0 0 0,3-2-1,4-4 9,-1 0 1,0 0-1,0 0 0,7-10 0,-12 14-10,125-154 333,-127 155-328,0 1 0,1-1 0,-1 1 1,1-1-1,0 1 0,-1 0 0,1 0 0,0-1 1,0 1-1,0 0 0,-1 1 0,5-2 0,-5 2-4,0 0-1,-1 0 0,1 0 0,0 0 1,0 0-1,0 0 0,0 0 0,-1 0 0,1 0 1,0 1-1,0-1 0,0 0 0,-1 1 0,1-1 1,0 0-1,0 1 0,-1-1 0,1 1 0,0-1 1,-1 1-1,1 0 0,-1-1 0,1 1 1,0 0-1,-1-1 0,0 1 0,1 0 0,-1-1 1,1 1-1,-1 0 0,0 0 0,1 1 0,5 16 23,5 28-1,-8-31-8,0-1 0,1 1 0,1-1 0,12 26 0,-15-36-14,0-1 0,0 0 0,1 0 0,-1 0 0,1 0 0,-1 0 0,1 0-1,0-1 1,0 1 0,0-1 0,1 0 0,-1 0 0,0 0 0,1-1 0,-1 1 0,1-1 0,0 1 0,0-1 0,-1-1-1,1 1 1,0 0 0,0-1 0,7 0 0,-1 0 5,-1-1 0,1-1 0,0 0 0,-1 0 0,1-1 0,-1-1 0,1 1 0,-1-1 0,0-1 0,-1 1 0,15-12 0,2-3 24,0-1-1,30-34 1,-33 31 10,0-1 0,-2-2 0,29-48 0,-46 70-33,0-1 1,-1 1-1,1 0 1,0 0-1,1 0 0,5-4 1,-5 7-12,-5 6-4,-5 9 6,-3 6 19,0-1-1,2 1 1,0 1-1,2 0 1,0-1-1,1 2 0,1-1 1,0 30-1,3-45-14,0 0 0,1-1 0,0 1 0,0 0 0,0 0-1,1-1 1,-1 1 0,4 6 0,-4-10-3,0-1 1,-1 0-1,1 1 1,0-1-1,0 1 1,0-1-1,0 0 1,0 0-1,0 0 1,0 1-1,1-1 0,-1 0 1,0 0-1,1-1 1,-1 1-1,0 0 1,1 0-1,-1-1 1,1 1-1,-1-1 0,1 1 1,0-1-1,-1 1 1,1-1-1,-1 0 1,1 0-1,0 0 1,-1 0-1,1 0 1,-1 0-1,1-1 0,0 1 1,-1 0-1,2-1 1,4-2 1,-1 0 1,0 0 0,0-1 0,-1 0-1,1 0 1,-1 0 0,0-1-1,0 1 1,0-1 0,0 0-1,-1-1 1,5-7 0,1-3 23,0 0 0,-2-1 1,10-23-1,-13 27 8,-1-1 0,0 1 0,2-18 0,-5 26-22,0 1 1,-1-1 0,0 0-1,0 1 1,0-1-1,0 0 1,-1 0-1,0 1 1,0-1-1,0 1 1,-1-1 0,1 1-1,-4-6 1,3 7-4,-1 0 0,1 0 0,-1 1 0,0-1 0,0 1 0,0-1 0,0 1 0,-4-2 0,-10-8 16,12 9-22,4 3-3,1-1 0,0 1 1,-1 0-1,1 0 1,0-1-1,-1 1 1,1 0-1,-1 0 0,1-1 1,0 1-1,-1 0 1,1-1-1,0 1 1,0 0-1,-1-1 0,1 1 1,0-1-1,0 1 1,0 0-1,-1-1 0,1 1 1,0-1-1,0 1 1,0-1-1,17-10 6,10-1-6,54-17 0,-68 25 0,1 1 0,0 1 0,0 0 0,0 1 0,0 0 0,18 2 0,-28 0 3,0-1 0,0 1 0,0 0 0,0 0 1,0 0-1,-1 1 0,1-1 0,0 1 0,-1 0 0,1 0 0,-1 0 0,0 0 0,0 1 1,0-1-1,0 1 0,0 0 0,0 0 0,-1 0 0,1 0 0,-1 0 0,0 1 0,0-1 0,0 1 1,-1-1-1,3 8 0,1 7 24,-1-1 0,0 1 0,-2 1 0,1 26 0,3 11 13,-6-55-37,0 3 8,1 0 0,0 0 0,0 0-1,0 0 1,0-1 0,3 7 0,-3-9-10,-1-1 1,1 1 0,-1 0-1,1-1 1,0 1-1,0 0 1,-1-1-1,1 1 1,0-1 0,0 1-1,-1-1 1,1 1-1,0-1 1,0 0-1,0 1 1,0-1-1,0 0 1,-1 0 0,1 0-1,0 0 1,0 0-1,0 0 1,0 0-1,0 0 1,0 0 0,0 0-1,0 0 1,0 0-1,-1-1 1,1 1-1,0 0 1,0-1 0,1 0-1,8-4 14,0-1 0,-1 0 0,0 0 0,0-1 1,12-12-1,7-5 11,55-45 161,-81 67-180,-1 1 0,1-1 0,0 1-1,1-1 1,-1 1 0,0 0 0,0 0 0,0 0-1,1 0 1,-1 0 0,1 0 0,-1 1 0,0-1-1,1 1 1,4 0 0,-5 0-3,0 0 0,0 1 0,0-1 0,-1 1 0,1 0 0,0 0 0,0 0 0,-1 0 0,1 0 0,0 0 0,-1 0 0,1 0-1,-1 0 1,1 1 0,-1-1 0,0 1 0,0-1 0,1 1 0,-1 0 0,0-1 0,1 3 0,8 16 0,0-2 19,20 28 0,-26-40-19,0-1 1,1 0 0,0 0-1,0 0 1,0-1 0,1 0 0,-1 0-1,13 7 1,-7-6 17,1 0 0,-1-1-1,1 0 1,0-1 0,0 0 0,23 2-1,-28-5-36,0 0 0,0 0 0,0-1 0,0 1 0,0-2 0,-1 1 0,1-1 0,0 0 0,-1 0 0,1-1 0,-1 0 0,0 0-1,10-7 1,-13 8-18,-1 0 0,0-1 0,0 1 0,0-1-1,0 1 1,0-1 0,0 1 0,-1-1 0,0 0-1,1 0 1,-1 0 0,1-5 0,2-8-2904,-3 14 1898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85 125 6520,'0'0'9537,"7"11"-9096,-2-3-355,43 72 645,-1 16 239,34 64 415,-65-129-1090,-9-18 19,0 0-1,11 15 0,-18-27-243,1 0 1,-1-1-1,1 1 1,-1 0-1,1-1 1,-1 1-1,1 0 1,0-1 0,-1 1-1,1 0 1,0-1-1,0 1 1,-1-1-1,1 0 1,0 1-1,0-1 1,0 1-1,0-1 1,0 0-1,-1 0 1,1 0-1,0 1 1,0-1 0,0 0-1,0 0 1,1 0-1,-1-1-14,0 0-1,0 1 1,0-1-1,0 0 1,0 0-1,0 0 1,0 0 0,-1 0-1,1 0 1,0 0-1,0 0 1,-1 0-1,1 0 1,-1 0-1,1 0 1,-1 0 0,1-1-1,-1-1 1,18-57 495,-9 26-256,24-57 0,-20 62-173,3 1 0,0 0 0,1 1 0,23-26 1,31-36 163,-66 82-260,0 0 1,0 0-1,-1-1 0,0 1 0,0-1 0,0 0 0,2-11 1,-6 18-24,1 0 1,-1 0 0,0 0-1,0 1 1,0-1 0,0 0-1,-1 0 1,1 0 0,0 0-1,0 0 1,0 0 0,-1 1-1,1-1 1,0 0 0,-1 0-1,1 0 1,-1 1 0,1-1-1,-1 0 1,1 1 0,-1-1-1,1 0 1,-1 1 0,0-1-1,1 1 1,-1-1 0,0 1-1,0-1 1,1 1 0,-1-1-1,0 1 1,-1-1 0,-3-1 1,-1 0 0,1 1 1,-11-3-1,-13-1 6,-2 1-1,1 2 1,0 1-1,0 1 1,-1 1-1,-55 11 1,-98 15 259,159-24-96,0 0 0,-44 13 0,69-16-167,-1 0 0,1 0 0,0 0 0,-1 0 0,1 0 0,-1 0 0,1 1 0,-1-1 0,1 0 0,0 0 0,-1 0 0,1 0 0,-1 1 0,1-1 0,0 0 0,-1 1 0,1-1 0,0 0 0,-1 1 0,1-1 0,0 0 0,-1 1 0,1-1 0,0 1 0,8 3-52,3 1-96,2 3-45,14 7-3469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4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10040,'0'0'11077,"3"12"-10812,49 171 935,11 23-67,18 51-55,-73-238-945,-1 1 1,0-1-1,-2 1 0,-1 1 1,0-1-1,-1 1 1,-1-1-1,-1 1 1,-2 22-1,0-34-81,1-6 17,-1 0 0,1 0-1,0 1 1,-1-1 0,0 0-1,0 0 1,-2 6 0,2-9-51,0 1 1,1 0-1,-1-1 1,0 1-1,1-1 1,-1 1-1,0-1 0,0 1 1,1-1-1,-1 1 1,0-1-1,0 0 1,0 1-1,0-1 1,1 0-1,-1 0 1,0 0-1,0 0 1,0 0-1,0 0 1,0 0-1,0 0 1,0 0-1,1 0 0,-1 0 1,0 0-1,0-1 1,0 1-1,0 0 1,0-1-1,1 1 1,-1-1-1,0 1 1,-1-1-1,-5-4 85,0 0 1,0 0-1,1 0 0,-1-1 0,1 1 1,1-2-1,-1 1 0,-8-12 0,6 7 17,2 1-35,-1 0-1,2 0 0,-1 0 1,1-1-1,1 0 0,0 0 1,1 0-1,-3-12 0,2 2 4,1 0-1,1-1 1,0-31 0,4 24-36,1 1 0,2-1 0,0 1 0,2 0 0,1 0 0,2 0 0,0 1 0,2 1 0,16-27 1,-7 17-1,2 2 1,1 0 0,2 1 0,1 2-1,54-49 1,-79 79-47,33-30 297,68-47 0,-102 78-294,0-1 0,-1 1 1,1 0-1,-1-1 0,1 1 0,0 0 0,-1 0 0,1-1 0,0 1 1,-1 0-1,1 0 0,0 0 0,-1 0 0,1 0 0,0 0 1,-1 0-1,1 0 0,0 0 0,-1 1 0,1-1 0,0 0 0,-1 0 1,1 0-1,-1 1 0,1-1 0,0 0 0,-1 1 0,1-1 1,-1 0-1,1 1 0,-1-1 0,1 1 0,-1-1 0,1 1 1,-1-1-1,0 1 0,1 0 0,-1-1 0,1 2 0,0 0-494,0 0-1,0 0 0,0 0 1,0 0-1,-1 1 0,1-1 1,-1 0-1,1 1 0,-1 2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49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10248,'0'0'7817,"11"-1"-7415,-5 1-344,7-1 235,0 0 1,1 1-1,-1 0 1,24 5 0,-29-4-46,-1-1 1,1 0-1,0 0 1,0 0-1,0-1 1,0-1-1,-1 1 1,1-1-1,-1 0 1,12-6-1,-18 8-215,0-1 1,0 0-1,0 1 0,0-1 1,0 0-1,-1 0 0,1 0 1,0 0-1,0 0 0,-1 0 1,1 0-1,0 0 0,-1 0 1,1 0-1,-1 0 0,1-1 1,-1 1-1,0 0 0,0 0 1,1 0-1,-1-1 0,0 1 1,0 0-1,0 0 0,0-1 1,0 1-1,-1 0 0,1 0 1,0 0-1,-1-1 0,1 1 1,0 0-1,-1 0 0,0-1 1,-2-6 98,0 0 1,-1 0 0,-5-10-1,6 14-65,0 0 0,0-1 0,0 1-1,0 0 1,-1 0 0,1 1 0,-7-6 0,9 9-52,0-1 0,0 0 1,0 0-1,-1 1 0,1-1 1,0 1-1,0-1 1,0 1-1,-1 0 0,1 0 1,0-1-1,0 1 0,-1 0 1,1 0-1,0 0 1,0 0-1,-1 0 0,1 0 1,0 1-1,0-1 1,-1 0-1,1 1 0,0-1 1,0 1-1,0-1 0,-1 1 1,1-1-1,0 1 1,0 0-1,0 0 0,0-1 1,0 1-1,-1 2 1,-3 2 16,0 1 0,1 1 1,-1-1-1,1 1 0,0-1 1,1 1-1,0 1 0,0-1 1,0 0-1,1 1 0,0-1 1,1 1-1,0-1 0,0 1 1,0 0-1,1 0 0,0-1 1,1 1-1,-1 0 0,2-1 1,-1 1-1,1 0 0,0-1 1,1 0-1,-1 1 1,6 8-1,3 4 72,-5-7 32,2 0 0,12 17-1,-16-26-83,-1 1 0,2-1 0,-1 0 1,1 0-1,-1-1 0,1 1 0,0-1 0,0 0 0,9 4 0,-7-5 41,1 1 0,-1-1 0,1 0 0,0-1 0,0 0 0,-1 0 0,1-1 0,0 0 1,0 0-1,13-3 0,-3 0 158,0-1 0,-1-1 0,27-11 0,-7-7 501,-10 5-4728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5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223 502 8840,'0'0'7879,"-13"2"-7645,5-2-197,-3 1 49,0 1-1,0 0 1,0 0 0,0 1-1,1 0 1,-1 1 0,1 0-1,-11 6 1,12-4 27,1 0 1,0 1-1,1 0 1,0 0 0,0 0-1,0 1 1,1 0-1,0 1 1,1-1-1,-7 14 1,10-18-55,0 0 1,1 0-1,-1 0 0,1 0 1,0 0-1,0 1 1,0-1-1,0 0 0,1 1 1,0-1-1,0 1 0,0-1 1,0 0-1,1 1 0,0-1 1,0 0-1,0 0 0,0 1 1,1-1-1,-1 0 1,1 0-1,0 0 0,0-1 1,1 1-1,-1 0 0,4 3 1,-3-4-10,1-1 1,-1 1 0,0-1 0,1 0 0,0 0-1,0 0 1,-1 0 0,1-1 0,0 1-1,0-1 1,0 0 0,1-1 0,-1 1-1,0-1 1,0 1 0,0-1 0,0-1-1,1 1 1,-1 0 0,4-2 0,1 1 33,0-1-1,-1-1 1,0 1 0,1-1 0,-1 0-1,0-1 1,-1 0 0,14-9 0,-13 7 6,1-2 0,-1 1 0,-1-1 1,0 0-1,0-1 0,0 0 0,-1 0 0,0 0 1,7-18-1,-7 12 38,0-1-1,-1 0 1,-1 0-1,-1-1 1,3-28-1,-5 3 55,-2 0-1,-2 1 0,-1 0 1,-13-51-1,-13-29 137,25 105-247,-1-1-1,-1 2 1,0-1-1,-1 1 1,-12-17 0,19 31-62,1 0 0,-1 0 0,0 0 1,1 0-1,-1 0 0,0 0 0,0 0 0,0 0 1,1 1-1,-1-1 0,0 0 0,0 0 1,0 1-1,0-1 0,0 1 0,-1-1 1,1 1-1,0-1 0,0 1 0,0 0 1,0-1-1,-1 1 0,1 0 0,0 0 1,0 0-1,-2 0 0,2 1-4,-1-1 1,1 1-1,-1 0 0,1 0 1,0 0-1,-1 0 0,1 0 0,0 0 1,0 1-1,0-1 0,0 0 0,0 0 1,0 1-1,0-1 0,0 1 1,0 1-1,-3 6-1,1 0 0,0 0 0,0 0-1,1 1 1,-2 10 0,3 7-11,1 0 1,1 0-1,1 1 0,1-1 0,2 0 1,0-1-1,14 37 0,2-3-12,4 0 0,32 55-1,-51-103 28,1-1-1,0 0 1,1 0-1,0 0 1,0-1-1,19 17 1,-24-25-5,1 1 0,-1-1 0,0 1 0,0-1 0,1 0 0,-1 0 0,1-1 0,0 1 0,0-1 0,-1 0 0,1 0 0,0 0 0,0 0 0,0 0 0,0-1 0,0 0 0,0 0 0,0 0 0,0-1 1,0 1-1,0-1 0,0 0 0,0 0 0,0 0 0,-1 0 0,6-3 0,-1-1 28,0 0 1,0 0-1,0-1 1,-1 1-1,0-2 0,-1 1 1,11-13-1,-2-2 127,18-33 0,-12 18 20,-19 34-151,-1 0-1,0-1 1,0 1-1,0-1 1,0 0 0,-1 1-1,1-1 1,0 0-1,-1 1 1,0-1-1,0-5 1,-9 21 270,-4 18-185,7-19-70,1 0 1,0 0-1,1 1 1,0-1 0,-2 19-1,5-27-32,1 0 0,0 0 0,0 0 0,1 0-1,-1 0 1,1 0 0,0 0 0,0 0 0,0-1 0,0 1-1,1 0 1,0-1 0,0 1 0,0-1 0,0 1 0,0-1-1,0 0 1,1 0 0,0 0 0,0 0 0,-1 0 0,7 3-1,-5-4 1,0 1-1,1-1 0,0 0 0,-1 0 1,1-1-1,0 1 0,0-1 0,0 0 1,0 0-1,0-1 0,0 0 0,0 1 1,9-2-1,-8 0 11,1 1-1,0-1 1,0-1 0,0 1-1,-1-1 1,1-1 0,-1 1 0,0-1-1,10-5 1,-11 5 9,-1-1 0,0 1-1,0-1 1,-1 1 0,1-1-1,-1 0 1,0 0 0,0-1 0,0 1-1,0-1 1,-1 0 0,0 1-1,0-1 1,0 0 0,0 0 0,-1 0-1,0 0 1,0-1 0,0 1-1,-1 0 1,0 0 0,0-1 0,0 1-1,-1 0 1,1 0 0,-1-1-1,-1 1 1,1 0 0,-1 0 0,1 0-1,-1 0 1,-1 1 0,1-1-1,-1 1 1,0-1 0,0 1 0,0 0-1,0 0 1,-1 0 0,-6-5-1,6 6 5,1 0 0,-1 0 0,0 1 0,0 0 0,0 0 0,0 0 0,0 0 0,-1 1 0,1-1 0,0 1 0,-1 0 0,1 0 0,-1 1-1,1 0 1,-1-1 0,1 1 0,-1 1 0,1-1 0,-1 1 0,1 0 0,-1 0 0,1 0 0,-1 0 0,1 1 0,0 0 0,0 0 0,0 0-1,0 0 1,0 1 0,0-1 0,1 1 0,-6 5 0,8-7-32,0-1 0,1 1 0,-1-1 0,0 1 0,0 0 1,1 0-1,-1 0 0,0-1 0,1 1 0,-1 0 0,1 0 0,-1 0 0,1 0 0,-1 0 0,1 0 0,0 0 0,-1 0 1,1 0-1,0 0 0,0 0 0,0 0 0,0 0 0,0 0 0,0 0 0,0 0 0,0 0 0,0 0 0,1 0 0,-1 1 0,2 0-4,-1 0 0,1-1-1,-1 1 1,1-1-1,0 1 1,0-1-1,0 0 1,-1 0-1,1 0 1,0 0-1,0 0 1,1 0 0,2 0-1,9 4-11,1-2 0,0 0 0,-1-1-1,1 0 1,1-1 0,-1-1 0,0 0 0,19-4 0,-10 1 28,0-2 1,0 0-1,-1-2 0,32-13 1,-52 18 3,0 0 0,0 0 0,0 0 0,0 0 0,0-1 0,-1 1 0,1-1 1,-1 0-1,0 1 0,0-1 0,0 0 0,0-1 0,2-3 0,-1-1 37,1 1 0,-1-1 0,-1 0 0,3-14 0,-4 21-45,-1-1 0,0 1 0,1-1 0,-1 1 1,0-1-1,0 0 0,0 1 0,0-1 0,-1 1 0,1-1 0,0 1 0,-1-1 0,1 1 0,0-1 0,-1 1 1,0-1-1,1 1 0,-1-1 0,-2-1 0,2 2-1,0 0 0,0 1 0,0-1 1,0 0-1,0 1 0,0-1 0,-1 0 0,1 1 0,0 0 0,-1-1 1,1 1-1,0 0 0,-1 0 0,1-1 0,0 1 0,-1 0 0,1 0 0,-2 1 1,-3 0 8,0 0 1,0 0-1,0 1 1,0 0-1,1 0 1,-1 1 0,0 0-1,-6 4 1,8-4-18,0 0 0,1 0 1,0 0-1,-1 0 0,1 1 0,0 0 1,1-1-1,-1 1 0,1 0 1,-1 0-1,1 1 0,0-1 1,1 0-1,-1 1 0,1-1 0,0 1 1,0-1-1,0 1 0,1 0 1,-1-1-1,1 1 0,1 9 1,0-8-6,0 1 1,0-1-1,0 1 1,1-1 0,0 1-1,1-1 1,-1 0 0,1 0-1,0 0 1,1-1 0,-1 1-1,1-1 1,0 1 0,1-1-1,8 8 1,-4-6 12,1 1 1,0-1-1,1-1 0,0 1 0,0-2 1,0 0-1,1 0 0,0-1 0,14 3 1,-21-6 10,1 0 0,0 0 0,-1-1 0,1 1 0,-1-1 0,1-1 0,-1 1 0,1-1 0,-1 0 0,1 0 0,-1-1 0,0 0 0,1 0 0,-1 0 0,0 0 0,0-1 0,0 0 0,-1 0 0,1 0 0,-1 0 0,0-1 0,8-7 0,-1-5 67,-1 0 0,0 0 0,0-1 0,-2 0 0,0-1 0,6-22 0,5-9 16,-12 26-102,-6 19 0,0 0 0,1 0 0,-1-1 0,0 1 0,1 0 0,0 0 0,0 1 0,0-1 0,4-5 0,-5 9 0,-1 0 0,1 0 0,-1 0 0,1 0 0,-1 1 0,1-1 0,-1 0 0,1 0 0,-1 0 0,1 0 0,-1 0 0,0 1 0,1-1 0,-1 0 0,1 0 0,-1 1 0,0-1 0,1 0 0,-1 1 0,0-1 0,1 0 0,-1 1 0,0-1 0,1 1 0,-1-1 0,0 0 0,0 1 0,1 0 0,9 14 0,-2 0 0,-1 0 0,-1 0 0,0 1 0,-1 0 0,-1 0 0,0 0 0,-2 1 0,1-1 0,-2 1 0,-1 28 0,0-43 0,0 0 0,0 0 0,0-1 0,0 1 0,-1 0 0,1 0 0,0 0 0,-1 0 0,0 0 0,1-1 0,-1 1 0,0 0 0,0-1 0,0 1 0,0 0 0,0-1 0,-1 1 0,1-1 0,0 0 0,-1 1 0,-2 1 0,2-2 0,-1 0 0,0 0 0,0 0 0,0-1 0,0 1 0,-1-1 0,1 1 0,0-1 0,0 0 0,0 0 0,0-1 0,-4 0 0,-25 1 0,25 0 0,24 0 0,242-16 0,-198 8 0,-36 4 0,40-2 0,-46 10-235,-14-2-3465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5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1007 9848,'0'0'8307,"-1"-10"-7999,0 1-237,0 0 21,0-1 1,1 1-1,0-1 1,1 1-1,2-18 1,3-4 325,2 1 0,1-1 0,17-40 0,-22 62-289,1 0 1,0 0-1,0 0 1,1 0-1,0 1 0,1 0 1,0 0-1,0 1 1,1 0-1,-1 0 0,1 1 1,1 0-1,-1 0 1,15-6-1,-21 11-87,-1 0 1,1 1-1,0-1 1,0 1-1,-1-1 1,1 1-1,0-1 1,0 1-1,0 0 1,0 0 0,-1 0-1,1 0 1,0 1-1,0-1 1,0 0-1,0 1 1,-1-1-1,1 1 1,0 0-1,2 0 1,-1 1 14,0 0 1,-1 0 0,1 1 0,0-1-1,-1 1 1,1-1 0,-1 1 0,0 0 0,0 0-1,2 3 1,1 3 72,-1 0-1,0 1 1,-1-1 0,0 0 0,0 1-1,2 19 1,-3-9 103,-1 0-1,0 0 1,-2 0 0,0 0 0,-2 0-1,-8 37 1,21-77 535,25-34 1,-2 2-534,-31 50-221,14-25 189,27-34 0,-38 54-144,1 1 0,-1 0 0,1 0 0,0 1 0,1 0 0,-1 0 0,1 0-1,0 1 1,1 0 0,11-5 0,-17 8-39,-1 1 0,1-1 0,-1 1 0,1 0-1,0-1 1,-1 1 0,1 0 0,-1 0 0,1 0 0,0 0 0,-1 0 0,1 0-1,0 1 1,-1-1 0,1 0 0,-1 1 0,1 0 0,-1-1 0,1 1-1,1 1 1,-1-1 0,0 1 0,0 0 0,-1 0 0,1 0 0,-1 0 0,1 0-1,-1 0 1,0 0 0,1 0 0,-1 0 0,-1 1 0,2 2 0,1 8 31,0 0 1,-1 0-1,-1 0 1,0 16-1,0-17-8,-1 19 53,2 29 126,-1-55-174,0 0-1,-1 0 0,2 0 1,-1 0-1,1 0 0,-1 0 0,1 0 1,4 7-1,-5-11-31,0-1-1,0 1 1,0 0 0,-1-1 0,1 1-1,0 0 1,0-1 0,0 1-1,0-1 1,0 1 0,0-1-1,0 1 1,0-1 0,0 0-1,0 0 1,0 1 0,1-1 0,-1 0-1,0 0 1,0 0 0,0 0-1,0 0 1,0-1 0,0 1-1,0 0 1,0 0 0,0-1-1,0 1 1,0-1 0,0 1 0,0-1-1,0 1 1,0-1 0,0 1-1,1-2 1,6-3 25,-1 0 0,1-1-1,6-7 1,-9 9 2,35-33 287,63-77 1,-100 113-331,-2 8 0,-4 14 0,2-17 0,-1 13 0,1 0 0,0 33 0,1-45 0,1 0 0,-1 0 0,1 1 0,0-1 0,1 0 0,-1 0 0,1 0 0,0 0 0,0 0 0,0-1 0,1 1 0,0 0 0,6 7 0,-8-11 0,0 0 0,0 0 0,0 1 0,1-1 0,-1 0 0,0 0 0,1-1 0,-1 1 0,1 0 0,-1 0 0,1-1 0,-1 1 0,1-1 0,-1 1 0,1-1 0,0 0 0,-1 1 0,1-1 0,-1 0 0,1 0 0,3-1 0,-3 1 0,0-1 0,1 0 0,-1 0 0,0 0 0,0 0 0,0-1 0,-1 1 0,1 0 0,0-1 0,0 1 0,-1-1 0,1 0 0,-1 1 0,2-3 0,0-1 0,1 0 0,-2 0 0,1 0 0,0-1 0,-1 1 0,0 0 0,0-1 0,-1 0 0,0 1 0,0-1 0,1-10 0,-3 8 0,0 0 0,-1 0 0,1 0 0,-2 0 0,-5-14 0,7 19 0,1 1 0,-1 0 0,0 0 0,-1 0 0,1-1 0,0 1 0,-1 0 0,1 0 0,-1 1 0,1-1 0,-1 0 0,0 0 0,0 1 0,0-1 0,0 1 0,0 0 0,0 0 0,0-1 0,0 1 0,-1 1 0,1-1 0,0 0 0,-1 0 0,-2 0 0,3 1 0,1 0 0,1 0 0,-1-1 0,1 1 0,-1 0 0,1 0 0,-1 0 0,1 0 0,-1 0 0,1 0 0,-1 0 0,1 0 0,-1 0 0,1 0 0,-1 0 0,1 0 0,-1 0 0,1 0 0,-1 0 0,1 1 0,-1-1 0,1 0 0,-1 0 0,1 0 0,0 1 0,-1-1 0,1 0 0,-1 1 0,1-1 0,0 0 0,-1 1 0,1-1 0,-1 1 0,23-1 0,9-3 0,53-13 0,-71 13 0,-1-2 0,0 1 0,0-1 0,0-1 0,0 0 0,-1-1 0,11-8 0,2-5 0,-2-1 0,0-1 0,-2-1 0,0 0 0,-1-2 0,-2 0 0,0-1 0,-2-1 0,20-48 0,-24 48 0,-2 0 0,-1 0 0,-1-1 0,-1 0 0,-1-1 0,-2 1 0,-1-1 0,-1 1 0,-2-1 0,-7-54 0,2 62 0,1 19 0,-2 10 0,4 0 0,0 1 0,0-1 0,1 0 0,0 1 0,0-1 0,1 1 0,0 16 0,5 62 0,-3-77 0,49 341 0,-8-158 0,-39-182 0,0 3 0,0-1 0,1 23 0,-13-79 12,6 31-4065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5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17079,'0'0'2666,"17"0"-2097,295-10 852,-237 10-377,80 9-1,-130-7-777,16 2 794,-14-3-3582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5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342 130 8240,'0'0'8338,"-14"8"-7933,-34 18 156,2 2 0,-73 57 0,113-80-471,-14 13 287,-31 36 0,47-50-241,0 1-1,0 1 1,1-1 0,0 1 0,0-1 0,0 1 0,0 0-1,1 0 1,0 0 0,0 0 0,1 0 0,0 1 0,-1 7-1,2-13-99,0 0 0,0 0 0,0 0 0,0 0 0,0 0 0,1 0-1,-1 0 1,0 0 0,0 0 0,1 0 0,-1 0 0,1-1 0,-1 1 0,1 0-1,-1 0 1,1 0 0,0 0 0,-1-1 0,1 1 0,0 0 0,-1-1 0,1 1-1,0 0 1,0-1 0,0 1 0,0-1 0,0 1 0,-1-1 0,1 0 0,0 1-1,0-1 1,0 0 0,0 0 0,0 1 0,0-1 0,0 0 0,0 0 0,0 0-1,0 0 1,0 0 0,0-1 0,0 1 0,0 0 0,0 0 0,2-1 0,3-1 77,1 0 1,-1 0 0,1 0 0,-1-1 0,10-5 0,3-4 99,0-2 0,-1 0 0,0-1 0,-1-1 0,28-33 0,-9 3 587,34-58 0,-64 94-714,5-7 1136,-9 18-588,-2 10-317,0 4-197,0 0 0,1 1 0,1-1 0,0-1 0,8 26 0,-7-27-58,-1-3-8,1 0 0,0 0-1,1 0 1,0 0-1,0 0 1,1-1-1,6 9 1,-9-15-25,0 0 0,0-1 1,0 1-1,1-1 0,-1 0 0,1 1 0,-1-1 1,1-1-1,0 1 0,0 0 0,0-1 0,0 1 1,0-1-1,0 0 0,0 0 0,0 0 1,1 0-1,-1-1 0,0 1 0,1-1 0,-1 0 1,0 0-1,1 0 0,-1 0 0,0-1 1,5 0-1,-3-1 11,0 1 0,0-1 0,0 0 1,0 0-1,-1-1 0,1 1 0,-1-1 1,1 0-1,-1-1 0,5-3 1,3-6 124,19-23 1,-20 22-82,10-16 119,-1 0-1,-2-2 1,-1 0-1,25-67 1,-37 87-197,1-1-6,1 0 0,15-22 0,-17 28 0,-8 52 0,-36 338 0,15-160 0,20-184 0,-8 128 0,16-262 0,19-99 0,-8 76 0,-5 59 0,2 1 0,26-73 0,-15 56 0,-18 58 0,0 1 0,1 0 0,1 0 0,0 0 0,16-24 0,-22 39 0,0-1 0,0 1 0,0 0 0,0 0 0,1 0 0,-1 0 0,0 0 0,0 0 0,1 0 0,-1 0 0,0 0 0,1 0 0,-1 1 0,1-1 0,-1 1 0,1-1 0,-1 1 0,1 0 0,-1-1 0,1 1 0,2 0 0,-2 0 0,0 1 0,1-1 0,-1 1 0,0 0 0,1 0 0,-1 0 0,0 0 0,0 0 0,0 0 0,0 0 0,0 1 0,3 2 0,1 2 0,1 0 0,-1 1 0,-1-1 0,1 2 0,-1-1 0,5 10 0,-8-11 0,1 0 0,-1 0 0,0 0 0,0 0 0,-1 1 0,0-1 0,0 0 0,0 1 0,-1-1 0,0 1 0,0-1 0,-1 1 0,0-1 0,0 0 0,0 1 0,-1-1 0,0 0 0,0 0 0,-5 9 0,-3 4 0,-1-1 0,0 0 0,-2 0 0,-22 25 0,17-32 0,13-12 0,10-9 0,-2 6 0,1 0 0,0 1 0,0-1 0,0 1 0,0 0 0,0 1 0,1-1 0,-1 1 0,6-2 0,44-15 0,-49 18 0,0 0 0,-1 0 0,1 1 0,0-1 0,0 1 0,0 0 0,-1 0 0,1 1 0,0 0 0,0-1 0,-1 1 0,1 1 0,-1-1 0,1 1 0,-1 0 0,1 0 0,6 4 0,-6-2 0,0 0 0,0 1 0,-1-1 0,1 1 0,-1 0 0,0 1 0,0-1 0,-1 1 0,1-1 0,-1 1 0,-1 0 0,4 8 0,0 6 0,-1 1 0,0-1 0,-2 1 0,0-1 0,-1 1 0,-3 38 0,-3-4 0,-15 75 0,17-121 0,1 1 0,-1 0 0,0 0 0,-1 0 0,0 0 0,0-1 0,-8 14 0,11-23 0,0 0 0,0 1 0,0-1 0,0 0 0,-1 0 0,1 0 0,0 1 0,0-1 0,0 0 0,-1 0 0,1 0 0,0 0 0,0 1 0,0-1 0,-1 0 0,1 0 0,0 0 0,0 0 0,-1 0 0,1 0 0,0 0 0,0 0 0,-1 0 0,1 0 0,0 0 0,0 0 0,-1 0 0,1 0 0,0 0 0,0 0 0,-1 0 0,1 0 0,0 0 0,0 0 0,-1 0 0,1 0 0,0-1 0,0 1 0,0 0 0,-1 0 0,1 0 0,0 0 0,0 0 0,0-1 0,-1 1 0,1 0 0,0 0 0,0 0 0,0-1 0,-7-11 0,4 2 0,0 0 0,1 0 0,0 0 0,1 0 0,0-1 0,1 1 0,1-15 0,2-7 0,9-32 0,-5 27 0,5-13 0,1 0 0,3 0 0,2 2 0,2 0 0,3 1 0,1 2 0,34-48 0,-53 84 0,0 1 0,1 0 0,1 0 0,0 1 0,0 0 0,0 0 0,0 1 0,1-1 0,9-4 0,-15 10 0,1-1 0,0 1 0,0 0 0,0 0 0,-1 0 0,1 0 0,0 1 0,0-1 0,0 1 0,0 0 0,0 0 0,0 0 0,0 0 0,0 0 0,0 1 0,0-1 0,0 1 0,0 0 0,0-1 0,0 2 0,-1-1 0,1 0 0,0 0 0,-1 1 0,1 0 0,-1-1 0,1 1 0,-1 0 0,0 0 0,0 0 0,0 1 0,0-1 0,2 3 0,-1 0 0,0 0 0,0 0 0,-1 0 0,1 0 0,-1 1 0,0-1 0,-1 1 0,1-1 0,-1 1 0,0-1 0,-1 1 0,1 0 0,-1 0 0,0-1 0,-1 1 0,1 0 0,-3 8 0,2-8 0,0 0 0,-1 1 0,0-1 0,0 0 0,0 0 0,-1 0 0,0-1 0,0 1 0,0-1 0,-1 1 0,0-1 0,0 0 0,0 0 0,-1-1 0,-6 6 0,2-4 0,0-1 0,0 0 0,-1-1 0,1 0 0,-1 0 0,0-1 0,-15 3 0,3-3 0,1 0 0,-34-1 0,103 16 0,-33-14 0,1 0 0,0-1 0,-1-1 0,1 0 0,0-2 0,0 1 0,0-2 0,-1 0 0,1-1 0,0 0 0,-1-2 0,21-6 0,-15 2 0,0 0 0,-1-2 0,-1 0 0,25-18 0,-35 22 0,-1 0 0,0 0 0,-1-1 0,0 0 0,0-1 0,-1 0 0,1 0 0,-2 0 0,1 0 0,-1-1 0,7-17 0,-11 21 0,1 0 0,-2 1 0,1-1 0,-1 0 0,1 0 0,-1 0 0,0 1 0,-1-1 0,1 0 0,-1 0 0,-2-5 0,2 7 0,1-1 0,-1 1 0,-1 0 0,1 0 0,0 0 0,-1 0 0,0 0 0,0 0 0,1 1 0,-2-1 0,1 0 0,0 1 0,0 0 0,-1-1 0,1 1 0,-6-3 0,7 5 0,-1-1 0,1 1 0,0 0 0,-1 0 0,1 0 0,-1-1 0,1 1 0,-1 1 0,1-1 0,-1 0 0,1 0 0,0 0 0,-1 1 0,1-1 0,-1 1 0,1-1 0,0 1 0,0-1 0,-1 1 0,1 0 0,0 0 0,0 0 0,0 0 0,0 0 0,-1 0 0,1 0 0,1 0 0,-2 1 0,-5 6 0,1 0 0,-10 17 0,13-21 0,0 2 0,0-1 0,0 1 0,0 0 0,1-1 0,0 1 0,0 0 0,1 1 0,-1-1 0,1 0 0,0 0 0,1 1 0,0-1 0,0 0 0,0 0 0,1 1 0,0-1 0,0 0 0,0 0 0,1 0 0,0 0 0,0 0 0,1 0 0,-1 0 0,1-1 0,1 1 0,3 5 0,1-1 0,1-2 0,0 1 0,0-1 0,0 0 0,1-1 0,0 0 0,1-1 0,-1 0 0,1 0 0,17 5 0,-20-8 0,0-1 0,0 0 0,1 0 0,-1-1 0,1 0 0,-1-1 0,1 1 0,-1-2 0,1 1 0,0-1 0,-1 0 0,0-1 0,1 0 0,-1 0 0,14-7 0,6-6 0,-1-1 0,-1-1 0,28-24 0,-6 5 0,13 5 0,-61 31 0,0 1 0,0-1 0,0 0 0,0 0 0,0 0 0,0 0 0,0 0 0,0 0 0,0 0 0,0 0 0,0 0 0,0 0 0,0 0 0,0 1 0,0-1 0,1 0 0,-1 0 0,0 0 0,0 0 0,0 0 0,0 0 0,0 0 0,0 0 0,0 0 0,0 0 0,-8 8 0,-87 54 0,89-58 0,1 0 0,0 1 0,0 0 0,0 0 0,1 0 0,0 1 0,0 0 0,0-1 0,1 1 0,0 1 0,0-1 0,0 0 0,1 1 0,-3 12 0,5-17 0,0-1 0,0 1 0,0-1 0,0 0 0,0 1 0,0-1 0,1 1 0,-1-1 0,0 0 0,1 1 0,-1-1 0,1 0 0,0 1 0,-1-1 0,1 0 0,0 0 0,0 1 0,0-1 0,0 0 0,0 0 0,0 0 0,0 0 0,0 0 0,0-1 0,0 1 0,0 0 0,1 0 0,-1-1 0,0 1 0,1-1 0,-1 1 0,0-1 0,2 1 0,0 0 0,1-1 0,-1 1 0,0-1 0,0 1 0,1-1 0,-1 0 0,0 0 0,0 0 0,1-1 0,-1 1 0,0-1 0,0 0 0,6-2 0,-1-2 0,1 0 0,-1-1 0,-1 0 0,1 0 0,-1-1 0,0 0 0,0 0 0,9-14 0,3-8 0,17-34 0,-29 53 0,-4 9 0,-1 17 0,-1 2 0,1-7 0,1 1 0,0-1 0,0 0 0,10 21 0,-13-30 0,1 0 0,0 0 0,0 0 0,1 0 0,-1 0 0,0 0 0,1-1 0,-1 1 0,1 0 0,-1-1 0,1 1 0,0-1 0,-1 0 0,1 0 0,0 1 0,0-1 0,0 0 0,0-1 0,0 1 0,0 0 0,1 0 0,-1-1 0,0 1 0,0-1 0,0 0 0,0 0 0,1 0 0,-1 0 0,0 0 0,0 0 0,1-1 0,-1 1 0,2-1 0,2-2 0,0 1 0,0-1 0,-1 0 0,1 0 0,-1 0 0,0-1 0,0 0 0,0 0 0,-1 0 0,6-7 0,5-7 0,18-29 0,-11 15 0,7-12 0,-18 26 0,1 1 0,26-30 0,-37 46 0,0 0 0,-1 0 0,1 1 0,0-1 0,0 1 0,-1-1 0,1 0 0,0 1 0,0-1 0,0 1 0,0 0 0,-1-1 0,1 1 0,0 0 0,0 0 0,0-1 0,0 1 0,0 0 0,0 0 0,0 0 0,0 0 0,0 0 0,0 0 0,2 1 0,-2-1 0,1 1 0,-1 0 0,1 0 0,-1 0 0,1 0 0,-1 0 0,1 1 0,-1-1 0,0 0 0,0 1 0,0-1 0,2 3 0,3 7 0,0 1 0,-1-1 0,4 16 0,-5-15 0,4 9 0,1-1 0,1 0 0,1 0 0,0-1 0,2-1 0,0 0 0,22 24 0,-28-35 0,1 0 0,0 0 0,0-1 0,0 0 0,1-1 0,0 0 0,0 0 0,10 3 0,-12-6 0,-1 0 0,1 0 0,0-1 0,0 0 0,0 0 0,0-1 0,0 1 0,0-2 0,0 1 0,0-1 0,0 0 0,12-4 0,-12 3 65,1-1 1,-1 0-1,0-1 0,0 1 1,-1-1-1,1-1 1,-1 1-1,0-1 0,0 0 1,0-1-1,-1 1 0,5-7 1,-3 3-1023,-1 0 0,0 0 0,-1-1 0,5-11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2:5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11152,'0'0'5310,"8"15"-4745,-1-2-421,-1-2-17,0 0 0,0 1 0,-1 0-1,-1 0 1,0 0 0,0 1 0,1 15 0,-4-17 40,0 0 1,-1 0-1,0 0 0,-1 0 0,-1 0 1,1 0-1,-2-1 0,0 1 0,0 0 1,-1-1-1,0 0 0,0 0 0,-1 0 0,-1 0 1,0-1-1,0 0 0,-1 0 0,0-1 1,0 1-1,-1-2 0,0 1 0,-13 8 1,17-12-45,-1-1 0,0 0 0,0 0 0,0 0 0,-1-1 0,1 1 0,-1-1-1,1-1 1,-1 1 0,0-1 0,0 0 0,1 0 0,-1-1 0,0 0 0,0 0 0,0 0 0,0-1 0,-6-1 0,8 2-226,-1-2 0,1 1-1,-1-1 1,1 1 0,0-1-1,0 0 1,0-1 0,0 1-1,0-1 1,0 1 0,0-1-1,1-1 1,0 1 0,-1 0-1,1-1 1,0 1 0,1-1-1,-1 0 1,1 0 0,0 0-1,0 0 1,-2-6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0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1 493 11448,'0'0'3694,"13"1"-3182,0 1-384,0-2-1,0 0 0,0 0 1,0-1-1,0 0 1,-1-2-1,1 1 0,0-1 1,-1-1-1,12-5 0,-6-1 118,-1-1 0,-1-1 0,0 0-1,-1-1 1,0-1 0,-1 0 0,-1-1 0,0-1-1,-1 0 1,0 0 0,-2-1 0,0-1-1,10-24 1,11-26 594,-11 25 496,26-81 0,-42 113-395,-1 10-288,2 18-10,-2-5-553,38 178 987,-36-154-833,-2 0-1,-1 0 0,-5 52 0,2-72-150,1-10-7,-1 1-1,0-1 1,1 0-1,-2-1 0,1 1 1,-3 6-1,3-10-56,0 0 1,0-1-1,0 1 0,0-1 0,0 1 0,-1-1 1,1 1-1,0-1 0,-1 0 0,1 1 0,-1-1 1,1 0-1,-1 0 0,0 0 0,0 0 0,1-1 1,-1 1-1,0 0 0,0-1 0,0 1 0,0-1 1,0 0-1,-2 1 0,-3-1 41,1 0 0,-1-1 0,0 1 0,1-1 0,-1 0 0,1-1 0,-1 0 0,1 0 0,-7-3 1,1 0 49,1-1 1,1 0-1,-1 0 1,-10-9-1,19 13-90,-21-18 290,22 19-284,-1 0-1,1 0 1,0-1-1,0 1 1,0-1-1,0 1 1,0-1-1,0 1 1,0-1-1,1 1 1,-1-1-1,1 0 0,-1 1 1,0-3-1,2 4-22,0-1 0,0 1 0,0-1 0,0 1-1,0 0 1,0-1 0,0 1 0,1 0-1,-1 0 1,0 0 0,0 0 0,0 0 0,0 0-1,0 0 1,2 1 0,0-1-1,90-8-53,-34 2 3,-42 5 20,0-1 0,0-1 1,-1 0-1,1-1 0,25-10 0,-31 9 24,0-1 0,-1 0 0,0 0 0,1-1 0,-2 0 0,1-1 0,-1 0 0,12-15 0,-7 7 23,-1-1 0,-1 0 0,0 0 0,-1-1 0,-2-1 0,14-32 0,-12 26 21,-9 22-32,0-1 1,0 0 0,0 0 0,-1 0-1,0 0 1,0 0 0,0 0-1,1-6 1,-2 10-15,0 0 0,0 0 0,-1 0 0,1 0 0,0 0 0,0 0 0,0 1 1,0-1-1,-1 0 0,1 0 0,0 0 0,0 0 0,0 0 0,0 0 0,-1 0 0,1 0 0,0 0 0,0 0 0,0 0 0,-1 0 0,1 0 0,0 0 0,0 0 1,0 0-1,0 0 0,-1 0 0,1 0 0,0 0 0,0-1 0,0 1 0,0 0 0,-1 0 0,1 0 0,0 0 0,0 0 0,0 0 0,0 0 0,0-1 0,-1 1 1,1 0-1,0 0 0,0 0 0,0 0 0,0-1 0,0 1 0,0 0 0,0 0 0,0 0 0,0 0 0,0-1 0,0 1 0,0 0 0,0 0 0,0-1 0,-9 18 53,6-5-47,0 0 0,1 0 0,0 0 0,1 1 0,1-1 0,0 0-1,0 1 1,1-1 0,1 0 0,0 1 0,1-1 0,5 15 0,-6-20-5,0-1-1,1 0 1,0 0 0,0 0-1,0 0 1,1 0 0,0-1-1,0 1 1,0-1 0,1 0-1,0-1 1,0 1 0,0-1 0,0 0-1,1 0 1,-1 0 0,1-1-1,0 0 1,0 0 0,0 0-1,1-1 1,-1 0 0,1 0-1,9 1 1,-12-4-4,1 1 0,-1 0 0,0-1 0,0 0 0,1 0 0,-1 0 0,0-1 0,0 1 0,0-1 0,0 0 0,0 0 0,0-1 0,-1 1 0,1-1 0,-1 1 0,0-1 0,0 0 0,0-1 0,4-4 0,7-8 0,-2-1 0,17-29 0,0-9 0,-20 37 0,0-1 0,1 2 0,1-1 0,1 1 0,14-15 0,-25 31 0,-1 1 0,0-1 0,1 1 0,-1-1 0,0 1 0,1-1 0,-1 1 0,1-1 0,-1 1 0,1 0 0,-1-1 0,1 1 0,-1 0 0,1-1 0,-1 1 0,1 0 0,0-1 0,-1 1 0,1 0 0,-1 0 0,1 0 0,0 0 0,-1 0 0,1 0 0,0 0 0,-1 0 0,1 0 0,0 0 0,-1 0 0,1 0 0,-1 0 0,1 0 0,0 1 0,-1-1 0,1 0 0,-1 0 0,1 1 0,0-1 0,-1 0 0,1 1 0,-1-1 0,1 1 0,-1-1 0,0 0 0,1 1 0,-1-1 0,1 1 0,-1 0 0,0-1 0,1 1 0,-1-1 0,1 2 0,1 3 0,0 1 0,0 0 0,-1 0 0,2 9 0,-2-8 0,2 19 0,-1 0 0,-1 1 0,-4 41 0,0 7 0,3-75 0,0 0 0,0 0 0,0 0 0,0 1 0,0-1 0,0 0 0,0 0 0,0 0 0,0 0 0,0 1 0,0-1 0,0 0 0,0 0 0,0 0 0,0 0 0,0 1 0,0-1 0,0 0 0,0 0 0,0 0 0,0 0 0,0 0 0,0 1 0,0-1 0,0 0 0,0 0 0,1 0 0,-1 0 0,0 0 0,0 0 0,0 1 0,0-1 0,0 0 0,0 0 0,1 0 0,-1 0 0,0 0 0,0 0 0,0 0 0,0 0 0,1 0 0,-1 0 0,7-5 0,6-15 0,80-124 0,-88 137 0,26-40 0,-29 44 0,0 1 0,0-1 0,0 1 0,0 0 0,1 0 0,-1 0 0,0 0 0,1 0 0,0 0 0,-1 1 0,1-1 0,0 1 0,0 0 0,4-1 0,-6 2 0,0 0 0,0 0 0,0 0 0,0 0 0,0 0 0,0 1 0,0-1 0,1 0 0,-1 1 0,0-1 0,0 1 0,-1-1 0,1 1 0,0 0 0,0-1 0,0 1 0,0 0 0,0 0 0,-1 0 0,1-1 0,0 1 0,-1 0 0,1 0 0,-1 0 0,1 0 0,0 2 0,11 30 0,-11-29 0,9 44 0,-9-38 0,0 1 0,2-1 0,-1 1 0,1-1 0,1 0 0,0 0 0,0 0 0,1 0 0,6 9 0,-9-17 0,0 0 0,0 0 0,0-1 0,0 1 0,1 0 0,-1-1 0,0 0 0,1 0 0,-1 1 0,0-2 0,1 1 0,0 0 0,-1 0 0,1-1 0,-1 1 0,1-1 0,0 0 0,-1 0 0,1 0 0,0 0 0,-1 0 0,1 0 0,0-1 0,-1 0 0,1 1 0,-1-1 0,4-1 0,8-4 0,0 0 0,0-1 0,19-12 0,-26 15 0,35-23 0,0-3 0,50-45 0,-22 17 0,-65 56 0,-6 9 0,-7 9 0,-93 115 0,97-125 0,0 0 0,0 1 0,1-1 0,0 1 0,0 0 0,0 0 0,1 1 0,0-1 0,0 0 0,1 1 0,-1 13 0,2-17 0,1 0 0,-1-1 0,1 1 0,-1-1 0,1 1 0,0 0 0,0-1 0,1 0 0,-1 1 0,1-1 0,0 0 0,0 0 0,0 0 0,0 0 0,0 0 0,1 0 0,-1-1 0,1 1 0,0-1 0,0 1 0,0-1 0,0 0 0,0 0 0,0-1 0,6 3 0,1 0 0,1-1 0,0 0 0,0 0 0,0-1 0,0-1 0,0 0 0,0 0 0,1-1 0,-1-1 0,0 0 0,0 0 0,0-1 0,0-1 0,0 0 0,13-5 0,-1-1 0,-2-1 0,1-1 0,-1 0 0,-1-2 0,0 0 0,22-19 0,-27 18 0,1 0 0,-2 0 0,0-1 0,-1-1 0,0-1 0,-1 0 0,-1 0 0,-1-1 0,0 0 0,11-31 0,-21 46 0,1 1 0,0-1 0,-1 1 0,0-1 0,1 0 0,-1 1 0,0-1 0,0 0 0,-1 1 0,1-1 0,-1 1 0,1-1 0,-1 1 0,0-1 0,1 1 0,-1-1 0,-1 1 0,1 0 0,-2-3 0,3 4 0,-1 0 0,0 1 0,0-1 0,1 0 0,-1 0 0,0 1 0,0-1 0,0 1 0,0-1 0,0 1 0,0-1 0,0 1 0,0-1 0,0 1 0,0 0 0,0 0 0,0-1 0,0 1 0,-1 0 0,0 0 0,0 1 0,1-1 0,-1 0 0,0 1 0,1-1 0,-1 1 0,0 0 0,1 0 0,-1-1 0,0 1 0,1 0 0,0 0 0,-1 1 0,1-1 0,-2 1 0,-2 4 0,0-1 0,0 1 0,1-1 0,0 2 0,0-1 0,0 0 0,0 1 0,1-1 0,1 1 0,-1 0 0,1 0 0,0 0 0,0 1 0,0 8 0,1-10 0,1 0 0,0 0 0,0-1 0,0 1 0,1 0 0,0-1 0,0 1 0,1-1 0,-1 1 0,1-1 0,0 1 0,0-1 0,1 0 0,0 0 0,0 0 0,0 0 0,0-1 0,8 9 0,3-2 0,0 0 0,0 0 0,1-1 0,0-1 0,1-1 0,0 0 0,0-1 0,32 9 0,-29-10 0,0-2 0,1 0 0,0-2 0,0 0 0,-1-1 0,1-1 0,32-3 0,-45 2 0,-2 0 0,1-1 0,0 0 0,0 0 0,0 0 0,-1 0 0,1-1 0,-1 0 0,0 0 0,0-1 0,0 1 0,0-1 0,-1 0 0,1 0 0,-1-1 0,5-6 0,-6 4 850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03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14672,'0'0'4707,"-11"0"-3439,-9 1-580,0 0 0,0 2 0,1 0-1,-1 1 1,-26 10 0,35-9-150,7-3-75,0 0-1,-1 0 1,1 0 0,-1-1 0,1 1-1,-8 0 1,30-17 1410,-7 3-4113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8432,'0'0'15263,"11"11"-14896,3 1-242,-6-4-26,1 1-1,-1-1 1,0 1-1,-1 1 0,9 14 1,56 69 915,-54-73-718,-1 0 1,-1 1-1,-1 1 0,22 44 1,-21-27 93,-1 0 0,-1 1 0,-3 0 0,-1 1 0,-2 0 0,-2 0 0,-1 1 0,-3 0 0,-2 44 0,-2-51-37,3-23-222,-2-1-1,0 1 0,0 0 0,-1-1 1,0 1-1,-1-1 0,-5 14 1,-5 5-65,3-6-18,-15 29 0,21-47-46,1-1 1,-1 1-1,0-1 1,0 0-1,0 0 1,-1 0-1,1-1 1,-1 1-1,-1-1 1,-5 4-1,9-8-2,1 1 0,0 0 0,0-1 0,0 0 0,-1 1 0,1-1 0,0 0 0,-1 0 0,1 1 0,0-1 0,-1 0 0,1 0 0,0-1 0,-1 1 0,1 0 0,0 0 0,-1-1 0,1 1 0,0 0 0,0-1 0,0 0 0,-1 1 0,1-1 0,0 0 0,0 1 0,0-1 0,0 0 0,0 0 0,0 0 0,0 0 0,0 0 0,0 0 0,1 0 0,-1 0 0,0 0 0,1 0 0,-1-1 0,0-1 0,-2-3 0,0-1 0,1 1 0,0 0 0,0-1 0,0 0 0,0-8 0,-1-17 0,3 0 0,0 1 0,2-1 0,2 0 0,7-32 0,50-152 0,-49 185 0,2 1 0,0 0 0,2 1 0,2 0 0,0 2 0,2 0 0,45-47 0,2 9 0,116-87 0,-165 142 0,-16 9 0,0 0 0,0 0 0,1-1 0,-1 1 0,0 0 0,0-1 0,0 0 0,0 1 0,-1-1 0,1 0 0,1-2 0,1 3 874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1 696 6328,'0'0'11793,"0"-8"-11291,2-6-267,0 0 0,1-1 0,0 1 0,1 0 0,7-14 0,3-5 191,-4 9-44,1-1-1,1 2 0,28-42 1,19-14 275,-6 8 234,116-121-1,-166 190-868,8-9 134,0 0 0,1 1 0,0 1 0,1 0 0,22-12 0,-34 20-120,1 0 1,-1 1-1,1-1 1,0 1 0,-1 0-1,1 0 1,-1-1 0,1 1-1,0 0 1,-1 0-1,1 0 1,0 1 0,-1-1-1,1 0 1,0 1 0,-1-1-1,1 1 1,1 0-1,0 1-1,-1-1 0,1 1 0,0 0-1,-1 0 1,0 0 0,1 0-1,-1 0 1,4 6 0,-2-2 9,0 1 0,0 0 0,0 0 0,-1 0 1,0 0-1,4 15 0,-6-14-15,1 0 1,-1 0-1,0 0 0,-1 0 1,0 15-1,-1-19-11,1-1 0,-1 1 0,0 0 1,0-1-1,-1 1 0,1-1 0,-1 1 0,0-1 0,1 1 0,-1-1 0,-1 0 0,1 0 1,0 0-1,-6 4 0,2-2 20,0-1 1,0 0-1,0-1 0,0 0 1,-1 0-1,1 0 0,-1 0 1,0-1-1,0 0 0,0-1 1,0 0-1,0 0 0,-14 0 1,7-1 48,1-1 0,-1 0 0,1-1 0,-1 0 0,1-1 0,-19-6 0,18 2 62,-8-3 99,21 10-240,0-1 0,0 1 0,0 0-1,0 0 1,0-1 0,0 1 0,0 0 0,0 0 0,-1 0 0,1 0 0,0 0 0,0 1-1,0-1 1,0 0 0,-2 1 0,2 3 621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11256,'0'0'5887,"12"6"-5276,1 1-372,0-1-1,1-1 1,-1 0-1,1-1 0,0 0 1,25 2-1,-33-5-77,-1-1-1,1 0 0,-1-1 1,0 1-1,1-1 0,-1 0 1,0 0-1,1-1 0,-1 0 0,0 1 1,9-7-1,-12 7-116,0 0 0,-1 0 0,1 0 0,-1 0 0,0-1 0,1 1 0,-1 0 0,0-1-1,0 1 1,0-1 0,0 0 0,0 1 0,0-1 0,-1 0 0,1 1 0,0-1 0,-1 0 0,1 0 0,-1 0 0,0 0 0,0 0 0,0 1 0,0-1 0,0 0-1,0 0 1,0 0 0,0 0 0,-1 0 0,1 1 0,-1-1 0,0 0 0,1 0 0,-1 1 0,0-1 0,0 0 0,0 1 0,-1-3 0,0 2-2,1-1-1,-1 0 1,0 1 0,0-1 0,0 1 0,0-1 0,0 1 0,0 0 0,-1 0 0,1 0-1,-1 0 1,0 1 0,1-1 0,-1 1 0,0-1 0,0 1 0,0 0 0,0 0 0,0 0-1,0 0 1,0 1 0,0 0 0,0-1 0,-1 1 0,1 0 0,0 0 0,0 1 0,0-1-1,0 1 1,-4 0 0,1 1 45,-1 0 1,1 1-1,-1 0 0,1 0 0,0 0 0,0 1 0,0 0 1,1 0-1,0 0 0,-1 1 0,1 0 0,-8 10 1,8-8 4,0 0 1,1 0-1,0 0 1,1 1-1,-1-1 1,1 1-1,1 0 1,0 0-1,0 0 1,0 0 0,1 0-1,0 0 1,1 0-1,-1 1 1,2-1-1,1 13 1,-1-18-29,1 0 1,-1 0-1,1 0 0,0 0 1,0 0-1,0 0 1,0 0-1,0 0 0,1-1 1,-1 1-1,1-1 1,0 0-1,0 0 0,0 0 1,0 0-1,5 2 1,5 2 189,1 0 0,21 6 0,-31-11-203,12 2 134,-1 0 0,0 0 0,1-2 0,0 0 0,-1 0 0,1-2 0,0 0 0,-1-1 0,1 0 0,-1-1 0,24-9 0,-30 9-63,-1-1 0,0 0 0,-1-1 0,1 0 1,-1 0-1,0-1 0,0 0 0,-1 0 0,1 0 1,5-9-1,13-19-4350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10040,'0'0'10167,"3"11"-9539,11 35 18,-13-44-586,1 0 1,-1 1-1,0-1 1,1 0-1,-1-1 1,1 1-1,0 0 1,0 0-1,-1-1 1,1 1-1,0-1 1,0 1-1,1-1 1,-1 0-1,4 2 1,32 6 719,-32-8-622,23 2 586,0-1 0,0-2 0,0-1 0,1-1 0,-1-1 0,38-10 0,-65 12-649,1 0-1,0 0 1,0-1 0,-1 1-1,1-1 1,-1 1-1,1-1 1,3-3 0,15-9 646,-20 12-478,-7 6-5011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14672,'0'0'2609,"10"5"-1803,-1 0-617,-2-1-31,0 1 0,0-2 0,1 1 0,-1-1 0,1-1 0,0 1 0,0-1 0,11 1 0,141 0 2391,4 0 702,-162-2-3347,31 0 1889,-32-1-1919,1 0-1,-1 0 0,0 0 0,1 0 0,-1 0 1,0 0-1,0-1 0,1 1 0,-1 0 0,0-1 1,0 1-1,1-1 0,-1 1 0,0-1 0,0 0 1,0 0-1,0 1 0,0-1 0,0 0 0,1-1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9744,'0'0'9631,"4"16"-8928,2 5-460,-1 0-1,-1 0 1,-1 0 0,-1 1-1,0 21 1,-15 210 1923,0 37 407,24-2 2148,-11-283-4605,4 20 1792,-2-18-2543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3:19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9944,'0'0'12362,"-9"9"-11946,-3 3-271,5-6-14,1 0-1,0 0 1,1 1-1,-10 14 0,3 10 2598,23-35-1633,-7 2-944,-1 0 0,0-1 1,0 1-1,0-1 0,0 0 1,0 1-1,-1-1 0,1-1 0,-1 1 1,0 0-1,0 0 0,0-1 1,0 0-1,0 1 0,-1-1 1,0 0-1,0 0 0,0 1 0,0-1 1,0-5-1,-2 12-17,0 0 0,0 0 0,0 0 0,0 0 1,-1-1-1,1 1 0,-1 0 0,0-1 0,-3 5 0,-8 12 413,13-19-544,0 1 0,-1-1 0,1 1 0,-1 0 0,1-1 1,0 1-1,0 0 0,-1-1 0,1 1 0,0 0 0,0-1 0,0 1 0,-1 0 0,1 0 0,0-1 0,0 1 0,0 0 1,1 0-1,-1-1 0,0 1 0,0 0 0,0-1 0,0 1 0,1 0 0,-1-1 0,0 1 0,1 0 0,-1 0 0,1 0 34,0-1 0,0 0 0,0 0 0,0 1 0,0-1 0,0 0 0,0 0 0,0 0-1,0 0 1,0 0 0,0 0 0,0-1 0,0 1 0,0 0 0,0 0 0,2-1 0,35-17-4074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1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298 368 9944,'0'0'12283,"0"-11"-12096,-1-31-7,0 40-147,1 0-1,-1 0 1,0 0-1,0 0 1,0 0-1,0 1 1,0-1-1,0 0 1,0 1-1,0-1 1,-1 1-1,1-1 1,-1 1-1,1 0 1,-1 0-1,1-1 1,-1 1-1,0 0 1,0 0 0,1 1-1,-4-2 1,4 2-18,-5-3 60,-1 1 0,0 0 0,0 0 0,0 1 0,0 0 1,0 0-1,0 1 0,0 0 0,0 0 0,0 1 0,0 0 1,0 0-1,-10 3 0,6-1 1,1 1 0,-1 0-1,1 0 1,0 1 0,0 0 0,1 1-1,-17 14 1,20-15-36,1 0 0,-1 1-1,2-1 1,-1 1-1,0 1 1,1-1 0,1 1-1,-1-1 1,1 1 0,0 0-1,0 0 1,1 1 0,0-1-1,0 0 1,1 1-1,0-1 1,0 1 0,1-1-1,-1 1 1,2 0 0,-1-1-1,1 1 1,1-1 0,-1 1-1,4 8 1,1-3 37,0-1 1,1 0-1,0 0 1,1-1-1,1 0 1,-1 0-1,2-1 1,-1 0-1,1-1 1,1 0-1,0 0 1,0-1-1,1-1 1,24 12 0,-34-18-43,0 0 0,-1 0 1,1-1-1,0 1 1,0 0-1,0-1 0,0 0 1,0 1-1,0-1 1,0 0-1,0 0 1,0 0-1,0-1 0,0 1 1,0 0-1,0-1 1,0 1-1,0-1 1,0 0-1,0 1 0,0-1 1,0 0-1,-1 0 1,1 0-1,0-1 1,-1 1-1,1 0 0,-1-1 1,1 1-1,-1-1 1,0 1-1,1-1 1,-1 1-1,2-5 0,-3 6-24,0 0-1,0 0 0,0-1 1,0 1-1,0 0 0,0-1 1,1 1-1,-1 0 0,0-1 1,0 1-1,0 0 0,0-1 0,0 1 1,-1 0-1,1-1 0,0 1 1,0 0-1,0-1 0,0 1 1,0 0-1,0-1 0,0 1 1,-1 0-1,1-1 0,0 1 0,0 0 1,0 0-1,-1-1 0,1 1 1,0 0-1,0 0 0,-1 0 1,1-1-1,0 1 0,0 0 0,-1 0 1,1 0-1,0 0 0,-1 0 1,1-1-1,0 1 0,-1 0 1,1 0-1,0 0 0,-1 0 1,0 0-1,-15-1 232,6 3-174,1 1-1,-1 0 1,1 0 0,-1 1-1,1 0 1,0 0 0,0 1-1,1 0 1,-13 11 0,9-6-17,1 0 0,0 1 0,1 0 1,0 1-1,-13 20 0,20-27-35,0 1 0,0 0 0,1 0 0,-1 0-1,1 0 1,0 0 0,1 1 0,0-1 0,0 1 0,0-1 0,1 10 0,0-3 10,2-1 0,-1 0 0,2 0 0,-1 0 0,6 12 0,-5-18 3,1 0 1,-1 0-1,1 0 1,1 0-1,-1-1 0,1 0 1,0 1-1,0-2 1,1 1-1,11 7 1,-12-9 25,0-1 1,1 0-1,-1 0 0,1 0 1,-1 0-1,1-1 0,0 0 1,0 0-1,0-1 1,9 1-1,-14-1 42,29 0 606,-23-2-695,0 1-1,0-1 0,-1-1 1,1 1-1,0-1 1,-1 0-1,0 0 1,0-1-1,0 0 1,0 0-1,0 0 1,4-6-1,17-12 11,-2-1 0,-1-1 0,-1-1 0,39-55 0,-36 37 16,-2-2 0,-2-1 0,25-73 0,29-151 28,-71 241-60,-1-1 0,-2 1-1,-1-40 1,0 67-3,-2 0 1,1 0-1,0-1 0,0 1 0,-1 0 1,1 0-1,-1 0 0,1 0 1,-1 0-1,0 0 0,0 1 1,0-1-1,0 0 0,0 0 0,0 0 1,-3-2-1,3 4 0,1-1 0,-1 1 0,0-1 0,0 1 0,0 0 0,0-1 0,0 1 0,0 0 0,0 0 1,0-1-1,0 1 0,1 0 0,-1 0 0,0 0 0,0 0 0,0 0 0,0 1 0,0-1 0,0 0 0,0 0 0,0 0 0,0 1 0,0-1 0,0 1 0,0-1 0,1 1 0,-1-1 0,0 1 1,0-1-1,0 1 0,1 0 0,-1-1 0,0 1 0,1 0 0,-1 0 0,1-1 0,-2 2 0,-5 8-50,0 0 0,0 0 0,0 1 0,2-1-1,-1 1 1,1 1 0,-5 17 0,0 5-47,-6 48 0,12-47 79,0 39 0,2-18 31,2 3-21,2-1 1,17 103-1,-13-120-53,-4-29 48,1 1 0,0-1-1,0 1 1,1-1 0,1 0-1,0 0 1,1-1-1,12 21 1,-14-28 15,-1 0-1,1 0 1,-1-1-1,1 1 1,1-1-1,-1 1 1,0-1-1,1-1 1,-1 1-1,1-1 1,0 1-1,0-1 1,0-1 0,0 1-1,0-1 1,0 1-1,1-2 1,-1 1-1,0-1 1,0 1-1,1-1 1,5-1-1,1-1 17,0 0-1,0-1 1,-1-1 0,1 0-1,-1 0 1,0-1-1,0 0 1,17-12-1,-16 8 28,-1 0 1,-1-1-1,0 0 0,0-1 0,-1 1 0,11-19 0,1 0 38,-18 25-72,0 0 1,-1 0-1,1-1 0,-1 1 0,0-1 1,-1 0-1,1 0 0,-1 1 1,0-1-1,0 0 0,0 0 0,-1 0 1,0 0-1,0-6 0,-1-4 35,-1 1 1,-1 0-1,-6-22 0,9 35-41,-1-1 0,1 1 0,-1 0 0,0-1 0,1 1 0,-1 0 0,0-1 0,0 1 0,0 0 0,0 0 0,0 0 0,0 0 0,0 0 0,-1 0 0,1 0 0,0 0 0,0 1 0,-1-1 0,1 0 0,-1 1 0,1-1 0,0 1 0,-1-1 0,1 1 0,-1 0 0,1 0 0,-1 0 0,1 0 0,-1 0 0,1 0 0,-4 0 0,-3 1 1,-1 1-1,0 0 0,1 0 1,-10 4-1,13-5 0,2 1-3,0-1 0,0 1 0,0 0 0,0 0-1,0 0 1,0 0 0,1 0 0,-1 1-1,1-1 1,-4 5 0,-20 32 4,15-22-4,10-14-1,-1 0 0,1 0 0,-1 0 0,1 0 0,0 0 0,0 1 0,1-1 0,-1 0 0,1 1 0,-1-1 0,1 0 0,0 1 0,0-1 0,1 0 0,-1 1 0,1-1 0,0 0 0,0 1 0,0-1 0,0 0 0,0 0 0,2 3 0,3 5 0,0 0 0,0-1 0,1 0 0,16 17 0,-18-22 0,0 0 0,0 0 0,0-1 0,0 1 0,1-1 0,-1-1 0,1 1 0,0-1 0,0 0 0,0 0 0,1-1 0,11 4 0,-13-5 0,0-1 0,1 0 0,-1 1 0,0-2 0,1 1 0,-1-1 0,0 1 0,0-1 0,0-1 0,0 1 0,0-1 0,0 0 0,0 0 0,0 0 0,0-1 0,7-5 0,45-36 0,68-69 0,-63 55 0,-54 52 0,0 1 0,0-1 0,1 1 0,-1 1 0,1 0 0,0 0 0,17-4 0,-18 5 0,-26 10 0,0 1 0,1 1 0,0 0 0,1 1 0,-21 17 0,30-22 0,1 1 0,-1-1 0,2 2 0,-1-1 0,-9 14 0,13-16 0,-1 1 0,1 0 0,1 0 0,-1 0 0,1 0 0,-1 0 0,1 0 0,1 1 0,-1-1 0,1 8 0,0-8 0,0 0 0,0 0 0,1 0 0,-1 0 0,1 0 0,0-1 0,1 1 0,-1 0 0,1-1 0,0 1 0,0-1 0,0 0 0,0 1 0,1-1 0,0 0 0,0 0 0,0-1 0,0 1 0,1-1 0,-1 1 0,1-1 0,0 0 0,0-1 0,0 1 0,0-1 0,1 1 0,-1-1 0,0 0 0,1-1 0,0 1 0,-1-1 0,1 0 0,0 0 0,0-1 0,0 1 0,-1-1 0,1 0 0,0 0 0,0-1 0,7-1 0,-1 0 0,0-1 0,0-1 0,-1 0 0,1 0 0,-1-1 0,0 0 0,0-1 0,0 0 0,-1-1 0,15-14 0,3-6 0,45-58 0,-61 71 0,5-8 0,-1-2 0,-1 0 0,0 0 0,-3-2 0,0 1 0,-1-1 0,-1-1 0,7-39 0,0-27 0,4-107 0,-17 158 0,-1-77 0,-2 88 0,-2 19 0,-2 17 0,-4 18 0,1 27 0,3 1 0,2 57 0,13 106 0,-3-102 0,14 165 0,-17-226 0,-4-32 0,1 0 0,2-1 0,-1 1 0,2 0 0,10 24 0,-15-42 0,0 0 0,1 0 0,-1 0 0,1 0 0,-1 0 0,1 0 0,-1 0 0,1 0 0,-1 0 0,1-1 0,0 1 0,-1 0 0,1 0 0,0-1 0,0 1 0,0-1 0,0 1 0,-1 0 0,1-1 0,0 1 0,0-1 0,0 0 0,0 1 0,0-1 0,0 0 0,0 0 0,0 0 0,0 1 0,0-1 0,2 0 0,-1-1 0,0 0 0,1 0 0,-1 0 0,0 0 0,0 0 0,0-1 0,0 1 0,0-1 0,0 1 0,0-1 0,0 1 0,2-4 0,3-4 0,0 0 0,0-1 0,-1 0 0,8-18 0,4-19 0,-3-1 0,-2-1 0,14-99 0,-26 140 0,-1-1 0,0 1 0,-1 0 0,-1-8 0,-1-19 0,5 36 0,-1-1 0,1 1 0,0 0 0,0 0 0,-1 0 0,1 0 0,-1 1 0,1-1 0,-1 0 0,1 1 0,1 1 0,7 8 0,0 0 0,-1 1 0,0 1 0,-1-1 0,0 1 0,6 16 0,28 85 0,-26-68 0,-14-39 0,1 0 0,0 1 0,0-1 0,1 0 0,-1-1 0,2 1 0,4 5 0,-8-10 0,0-1 0,1 0 0,-1 0 0,0 1 0,1-1 0,-1 0 0,1 0 0,-1 0 0,1-1 0,0 1 0,-1 0 0,1-1 0,0 1 0,-1-1 0,1 1 0,0-1 0,0 0 0,-1 0 0,1 0 0,0 0 0,0 0 0,0 0 0,-1 0 0,1-1 0,0 1 0,0 0 0,-1-1 0,1 0 0,0 1 0,-1-1 0,1 0 0,-1 0 0,1 0 0,2-2 0,18-15 0,-1 0 0,0-1 0,-2-1 0,0-1 0,-1-1 0,21-33 0,-23 34 0,-12 17 0,0-1 0,-1 1 0,0-1 0,0 0 0,3-7 0,-15 30 0,5-12 0,0 1 0,1 0 0,0 0 0,0 0 0,-3 14 0,5-19 0,-2 16 0,1-1 0,0 1 0,2 20 0,0-33 0,0-1 0,1 1 0,0 0 0,0 0 0,0-1 0,0 1 0,1 0 0,0-1 0,0 1 0,0-1 0,0 0 0,1 0 0,0 0 0,0 0 0,0 0 0,5 4 0,-7-7 0,0 1 0,0-1 0,1 0 0,-1 0 0,0-1 0,1 1 0,-1 0 0,1 0 0,-1-1 0,1 1 0,-1-1 0,1 1 0,-1-1 0,1 0 0,0 1 0,-1-1 0,1 0 0,0 0 0,-1 0 0,4-1 0,-3 0 0,0 1 0,1-1 0,-1 0 0,0-1 0,0 1 0,1 0 0,-1-1 0,0 1 0,0-1 0,-1 0 0,1 1 0,2-3 0,1-3 0,0 0 0,0-1 0,-1 1 0,0-1 0,0 1 0,4-15 0,-5 9 0,-1 1 0,0-1 0,-1 1 0,0-1 0,-1 0 0,-1 1 0,0-1 0,-1 0 0,0 1 0,-7-23 0,-5 7 0,13 26 0,0 1 0,0-1 0,0 1 0,0-1 0,0 1 0,0-1 0,0 0 0,0 1 0,1-1 0,-1 0 0,1 1 0,-1-1 0,1 0 0,0 0 0,0 0 0,-1 0 0,1 1 0,1-1 0,-1 0 0,0 0 0,0 0 0,1 0 0,-1 1 0,1-1 0,-1 0 0,1 1 0,0-1 0,0 0 0,0 1 0,0-1 0,0 1 0,2-3 0,5-5 0,0 1 0,1 0 0,0 0 0,0 1 0,0 1 0,1-1 0,0 2 0,1-1 0,-1 1 0,1 1 0,16-5 0,-23 8 0,0 0 0,1 0 0,-1 1 0,0-1 0,1 1 0,-1 0 0,1 0 0,-1 0 0,0 1 0,1 0 0,-1 0 0,0 0 0,0 0 0,1 0 0,-1 1 0,0 0 0,0 0 0,0 0 0,-1 0 0,1 1 0,-1 0 0,1-1 0,-1 1 0,0 0 0,0 1 0,0-1 0,0 1 0,-1-1 0,1 1 0,-1 0 0,0 0 0,0 0 0,0 0 0,-1 0 0,2 5 0,3 13 0,-2-1 0,0 2 0,-1-1 0,-1 0 0,-1 1 0,-1-1 0,-5 30 0,3 20 0,2-72 0,0 0 0,0 0 0,0 0 0,0 1 0,0-1 0,-1 0 0,1 0 0,0 0 0,0 0 0,0 0 0,0 0 0,0 0 0,0 0 0,0 0 0,0 0 0,0 1 0,0-1 0,0 0 0,0 0 0,0 0 0,0 0 0,0 0 0,1 0 0,-1 0 0,0 0 0,0 0 0,0 0 0,0 0 0,0 0 0,0 1 0,0-1 0,0 0 0,0 0 0,0 0 0,0 0 0,0 0 0,0 0 0,0 0 0,0 0 0,0 0 0,1 0 0,-1 0 0,0 0 0,0 0 0,0 0 0,0 0 0,0 0 0,0 0 0,0 0 0,0 0 0,0 0 0,0 0 0,0 0 0,1 0 0,-1 0 0,0 0 0,0 0 0,0 0 0,0 0 0,0 0 0,0 0 0,0 0 0,6-6 0,4-11 0,20-50 0,-21 42 0,2 1 0,0 0 0,2 0 0,1 2 0,25-33 0,-39 54 0,0 1 0,0 0 0,1-1 0,-1 1 0,1 0 0,-1-1 0,0 1 0,1 0 0,-1-1 0,1 1 0,-1 0 0,1 0 0,-1-1 0,0 1 0,1 0 0,-1 0 0,1 0 0,0 0 0,-1 0 0,1-1 0,-1 1 0,1 0 0,-1 0 0,1 0 0,-1 1 0,1-1 0,-1 0 0,1 0 0,-1 0 0,1 0 0,0 1 0,0 0 0,0 0 0,1 0 0,-1 0 0,0 0 0,0 0 0,0 0 0,0 1 0,0-1 0,0 0 0,1 3 0,14 37 0,-15-40 0,10 42 0,8 56 0,-19-95 0,1-1 0,-1 1 0,1-1 0,0 1 0,0-1 0,1 0 0,-1 0 0,1 1 0,-1-1 0,1 0 0,4 4 0,-5-6 0,0 0 0,0 0 0,0 0 0,0-1 0,0 1 0,1 0 0,-1-1 0,0 1 0,1-1 0,-1 1 0,0-1 0,1 0 0,-1 1 0,0-1 0,1 0 0,-1 0 0,1 0 0,-1 0 0,0 0 0,1 0 0,-1-1 0,0 1 0,1 0 0,-1-1 0,0 1 0,1-1 0,-1 1 0,0-1 0,0 0 0,1 1 0,0-2 0,8-5 0,0 0 0,0-1 0,-1 0 0,0 0 0,0-1 0,-1 0 0,0 0 0,8-14 0,47-89 0,-52 89 0,55-133 0,-11 22 0,-41 110 0,-13 24 0,-1-1 0,0 1 0,0 0 0,0 0 0,1 0 0,-1 0 0,0-1 0,0 1 0,0 0 0,1 0 0,-1 0 0,0 0 0,0 0 0,1 0 0,-1 0 0,0 0 0,1 0 0,-1 0 0,0 0 0,0 0 0,1 0 0,-1 0 0,0 0 0,0 0 0,1 0 0,-1 0 0,0 0 0,0 0 0,1 0 0,-1 0 0,7 14 0,1 26 0,-2-1 0,-1 1 0,-2 1 0,-2-1 0,-1 0 0,-8 53 0,7-85 0,-1 0 0,0 0 0,0 0 0,-1 0 0,0 0 0,0 0 0,-5 7 0,8-13 0,-1-1 0,0 0 0,0 0 0,0 0 0,0 0 0,0 1 0,0-1 0,0 0 0,0-1 0,0 1 0,-1 0 0,1 0 0,0 0 0,-1-1 0,1 1 0,0-1 0,-1 1 0,-2 0 0,3-1 0,-1-1 0,0 1 0,0 0 0,1-1 0,-1 1 0,0-1 0,0 1 0,1-1 0,-1 0 0,1 0 0,-1 0 0,1 0 0,-1 0 0,1 0 0,-1 0 0,1-1 0,0 1 0,0 0 0,-2-3 0,-4-4 0,2 1 0,-1-1 0,1-1 0,-6-10 0,10 16 0,-1-1 0,1 0 0,-1 1 0,1-1 0,0 0 0,1 0 0,-1 0 0,0 0 0,1 1 0,0-1 0,0 0 0,0 0 0,2-6 0,-2 10 0,1-1 0,-1 0 0,1 1 0,-1-1 0,1 1 0,0-1 0,-1 1 0,1-1 0,0 1 0,-1-1 0,1 1 0,0 0 0,0-1 0,-1 1 0,1 0 0,0 0 0,0 0 0,0-1 0,-1 1 0,1 0 0,0 0 0,0 0 0,0 0 0,-1 0 0,1 0 0,0 1 0,0-1 0,0 0 0,1 1 0,23 5 0,-3 4 0,0 0 0,-1 1 0,39 28 0,-36-23 0,1 0 0,28 13 0,-46-26 0,-5-2 0,1 1 0,0-1 0,-1 1 0,1-1 0,0 0 0,0 0 0,-1 0 0,1 0 0,0-1 0,0 1 0,0-1 0,0 0 0,0 0 0,0 0 0,0 0 0,0 0 0,0-1 0,0 1 0,0-1 0,0 0 0,3-1 0,-6 2 14,0 0 0,0 0 0,0 0 0,0 0 0,0 0 0,0 0 0,0-1-1,0 1 1,1 0 0,-1 0 0,0 0 0,0 0 0,0 0 0,0 0 0,0 0 0,0 0 0,0 0 0,0-1 0,0 1 0,0 0 0,0 0 0,0 0-1,0 0 1,0 0 0,0 0 0,0 0 0,0-1 0,0 1 0,0 0 0,0 0 0,0 0 0,0 0 0,0 0 0,0 0 0,0 0 0,0-1 0,0 1-1,0 0 1,-1 0 0,1 0 0,0 0 0,0 0 0,0 0 0,0 0 0,0 0 0,0 0 0,0 0 0,0 0 0,0-1 0,0 1 0,-1 0 0,1 0-1,0 0 1,0 0 0,0 0 0,0 0 0,0 0 0,0 0 0,0 0 0,-1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1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15272,'0'0'3071,"85"6"-1839,-7-6-136,13-10 0,18-2-280,-1-2 0,-1-4-208,-6-8 8,-10 0-224,-15-7 16,1 1-224,-15-2 8,-3 10-128,-15 1 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2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0 9144,'0'0'8474,"-11"0"-8133,-11 0-23,0 1 0,1 1-1,-1 1 1,-39 10-1,39-5 190,-1 1-1,1 1 0,-40 25 0,55-30-300,0 0 1,0 1-1,0 0 0,1 0 0,-1 0 1,2 1-1,-1-1 0,1 1 0,0 1 1,0-1-1,1 1 0,0 0 0,0 0 1,-3 10-1,5-12-77,1 1 1,0-1-1,0 1 0,0-1 1,1 1-1,0 0 0,0-1 0,1 1 1,0-1-1,0 1 0,1-1 1,-1 1-1,1-1 0,1 0 1,-1 0-1,4 7 0,-1-5-24,0-1 0,1 0 0,0 0 0,0 0 0,0 0 0,0-1-1,1 0 1,0-1 0,1 0 0,-1 0 0,10 4 0,-6-3-11,0-1-1,1 0 1,0-1 0,0-1-1,0 0 1,0 0 0,24 1-1,-26-4-31,-1 0-1,1 0 0,-1-1 0,1 0 0,-1-1 0,0 0 0,0 0 0,1-1 0,-2 0 0,14-7 0,1-5 118,-1-1-1,-1 0 0,-1-2 1,0 0-1,23-29 0,-22 23 72,2 1 1,1 1-1,29-21 0,-39 33-153,-11 7-65,1 0-1,0 0 1,0 0 0,0 1-1,1-1 1,-1 1 0,0 0-1,1 0 1,-1 1 0,1 0-1,0-1 1,0 2 0,-1-1-1,7 0 1,-1 1-2,0 0 0,0 1 0,0 0 0,0 0-1,-1 1 1,1 0 0,0 1 0,-1 0 0,0 1 0,0 0 0,0 0 0,0 1 0,0 0 0,-1 1-1,0-1 1,0 2 0,-1-1 0,10 11 0,-17-17-30,0 0 0,1 0 0,-1 1 0,0-1 0,0 0 0,0 0 1,0 0-1,0 0 0,1 0 0,-1 0 0,0 0 0,0 1 0,0-1 0,0 0 0,0 0 0,0 0 0,0 0 0,0 0 0,0 1 1,1-1-1,-1 0 0,0 0 0,0 0 0,0 0 0,0 1 0,0-1 0,0 0 0,0 0 0,0 0 0,0 1 0,0-1 0,0 0 1,0 0-1,0 0 0,0 0 0,-1 1 0,1-1 0,0 0 0,0 0 0,0 0 0,0 0 0,0 1 0,0-1 0,0 0 0,-1 0 1,-10 0 0,-24-11-2,23 8 1,1-1 0,1 1 0,0 1 0,-1 0 0,-16-2 0,24 4 0,1 0 0,-1 0 0,0 0 0,1 0 0,-1 1 0,1-1 0,-1 1 0,0-1 0,1 1 0,-1 0 0,1 0 0,0 0 0,-1 1 0,1-1 0,0 1 0,0-1 0,0 1 0,0-1 0,-4 5 0,3-1 0,0 0 0,0 0 0,0 1 0,1-1 0,-1 1 0,1 0 0,1 0 0,-1-1 0,1 1 0,0 0 0,0 0 0,1 0 0,0 0 0,0 1 0,0-1 0,1 0 0,-1 0 0,2 0 0,-1 0 0,1-1 0,2 8 0,-1-4 0,0-1 0,1 0 0,0 0 0,0-1 0,1 1 0,0-1 0,0 0 0,0 0 0,1-1 0,0 1 0,1-1 0,-1-1 0,1 1 0,11 6 0,-16-11 0,0 0 0,0 0 0,0 0 0,0 0 0,0 0 0,0-1 0,0 1 0,1-1 0,-1 1 0,0-1 0,0 0 0,1 0 0,-1 0 0,0 0 0,0 0 0,1 0 0,-1-1 0,0 1 0,0-1 0,0 0 0,1 1 0,-1-1 0,0 0 0,0 0 0,0 0 0,0-1 0,-1 1 0,1 0 0,0-1 0,0 1 0,-1-1 0,1 0 0,-1 1 0,2-4 0,4-5 0,-1-1 0,0 0 0,-1 0 0,0 0 0,3-14 0,-3 10 0,6-14 0,-3-1 0,0 0 0,5-44 0,-11 69 0,0 6 0,2 9 0,6 26 0,22 53 0,-30-86 0,0 0 0,0 0 0,0 0 0,0-1 0,0 1 0,1-1 0,-1 1 0,1-1 0,-1 0 0,1 0 0,0 0 0,5 3 0,7 5 0,-14-10 0,0 1 0,0-1 0,0 1 0,0-1 0,0 0 0,0 0 0,0 0 0,0 1 0,0-1 0,0 0 0,0 0 0,0 0 0,0-1 0,0 1 0,0 0 0,0 0 0,0-1 0,0 1 0,0 0 0,0-1 0,0 1 0,0-1 0,2 0 0,22-18 0,-20 16 0,40-38 0,-34 30 0,0 0 0,0 1 0,1 1 0,0 0 0,0 1 0,17-8 0,-28 15 0,1 0 0,-1 1 0,0-1 0,1 1 0,0 0 0,-1 0 0,1-1 0,-1 1 0,1 0 0,-1 0 0,1 0 0,-1 0 0,1 1 0,-1-1 0,1 0 0,-1 1 0,1-1 0,-1 1 0,1-1 0,-1 1 0,1 0 0,-1 0 0,0-1 0,0 1 0,1 0 0,-1 0 0,0 0 0,0 0 0,0 1 0,0-1 0,0 0 0,0 0 0,0 1 0,-1-1 0,1 0 0,0 1 0,0 2 0,3 7 0,0-1 0,-1 1 0,0 0 0,1 14 0,-1-8 0,-3-16 0,0 0 0,0 0 0,0-1 0,0 1 0,0 0 0,0 0 0,1 0 0,-1 0 0,0 0 0,1 0 0,-1 0 0,0-1 0,1 1 0,-1 0 0,1 0 0,-1 0 0,1-1 0,0 1 0,-1 0 0,1-1 0,0 1 0,-1-1 0,1 1 0,0-1 0,0 1 0,-1-1 0,1 1 0,1 0 0,0-2 0,0 1 0,0-1 0,-1 0 0,1 1 0,0-1 0,-1 0 0,1 0 0,-1 0 0,1 0 0,-1-1 0,1 1 0,-1 0 0,0-1 0,2-1 0,36-48 0,-32 40 0,0 1 0,1-1 0,0 2 0,1-1 0,0 1 0,13-10 0,-21 18 0,0 1 0,0-1 0,0 1 0,0 0 0,0-1 0,0 1 0,0 0 0,0 0 0,0 0 0,1 0 0,-1 0 0,0 0 0,0 0 0,0 0 0,0 0 0,0 0 0,0 1 0,1-1 0,-1 0 0,0 1 0,0-1 0,0 1 0,0-1 0,0 1 0,0 0 0,-1-1 0,1 1 0,0 0 0,0 0 0,0-1 0,-1 1 0,1 0 0,0 0 0,-1 0 0,2 2 0,3 4 0,0 1 0,0 1 0,4 10 0,-5-11 0,7 20 0,9 17 0,-18-43 0,-1 1 0,1 0 0,0-1 0,0 0 0,0 1 0,0-1 0,0 0 0,0 0 0,1 0 0,-1 0 0,1 0 0,4 2 0,-6-4 36,0 0 1,1 0-1,-1 1 1,1-1-1,-1 0 1,0 0-1,1-1 0,-1 1 1,0 0-1,1 0 1,-1-1-1,1 1 1,-1-1-1,0 1 0,0-1 1,1 1-1,-1-1 1,0 0-1,0 0 1,0 0-1,0 1 1,0-1-1,0 0 0,0 0 1,0-1-1,1-1 1,18-26-4956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1 712 10752,'0'0'5404,"6"-10"-4657,6-13-421,78-142 1868,-68 126-1659,16-43 0,9-17 533,-42 90-716,0 1 1,0-1 0,11-11-1,-16 20-322,0-1 0,1 1 0,-1 0 0,0-1 0,1 1 0,-1 0 0,0 0 0,1 0 0,-1-1 0,1 1 0,-1 0 0,1 0 0,-1 0 0,0 0 0,1 0 0,-1 0 0,1 0 0,-1 0 0,1 0 0,-1 0 0,1 0 0,-1 0-1,1 0 1,-1 0 0,0 0 0,1 0 0,-1 1 0,1-1 0,-1 0 0,0 0 0,1 0 0,-1 1 0,1-1 0,-1 0 0,0 1 0,1-1 0,-1 0 0,0 1 0,0-1 0,1 0 0,-1 1 0,0-1 0,0 1 0,1-1 0,-1 1 0,9 19 267,12 60 368,-15-51-252,2 0 1,18 43 0,-25-70-362,0 1 0,1 0 0,-1-1 0,1 1 0,0-1 0,-1 1 0,1-1 0,1 0 0,-1 0 0,0 0 0,0 0 0,1 0 0,-1 0 0,1-1 0,0 1 0,-1-1 0,1 0 0,0 0 0,0 0 0,0 0 0,0 0 0,0 0 0,0-1 0,4 1 0,4-1 113,-1-1 0,1 0 0,0-1 0,0 0 0,12-3 0,-21 4-152,10-2 104,4-1 64,-1 0-1,21-9 0,-2 2 119,-27 9-258,0 0 0,0 0 1,0 0-1,11-7 0,-1-1 14,-1-1-1,15-14 1,-25 20-17,0 0 1,-1-1 0,1 1 0,-2-1-1,1-1 1,-1 1 0,0-1-1,4-8 1,-7 14-30,-1 0 0,1 0-1,-1 0 1,0 0 0,1 0-1,-1 0 1,0 0 0,0 0 0,1 0-1,-1 0 1,0 0 0,0 0 0,0 0-1,-1 0 1,1 0 0,0 0 0,0 0-1,0 0 1,-1 0 0,1 0-1,-1 0 1,1 0 0,-2-2 0,2 3-5,-1-1 1,1 1 0,-1 0 0,0 0 0,1-1 0,-1 1-1,0 0 1,1 0 0,-1 0 0,0 0 0,1 0-1,-1 0 1,0 0 0,0 0 0,1 0 0,-1 0-1,0 0 1,1 0 0,-1 0 0,0 0 0,1 1-1,-1-1 1,0 0 0,1 1 0,-1-1 0,1 0-1,-1 1 1,0-1 0,1 1 0,-1-1 0,1 1 0,-1-1-1,1 1 1,0-1 0,-2 2 0,-9 9 7,0 1 1,0 0 0,1 0-1,1 1 1,0 0-1,1 1 1,0 0 0,1 1-1,0-1 1,2 1 0,-1 1-1,2-1 1,0 1-1,-2 19 1,6-29-22,0 1 0,0-1 0,0 1-1,1-1 1,0 1 0,2 7 0,-2-11 2,0 0 1,0 1-1,1-1 1,-1 0-1,1 0 1,-1 0-1,1 0 0,0-1 1,0 1-1,0 0 1,0-1-1,1 0 1,4 5-1,-6-7 5,0 0 0,0 1 0,-1-1 0,1 0 0,0 0 0,0 0 0,0 1 0,0-1 0,0 0 0,-1 0 0,1 0 0,0 0 0,0-1 0,0 1 0,0 0 0,0 0 0,-1 0 0,1-1-1,0 1 1,0 0 0,-1-1 0,1 1 0,0-1 0,0 1 0,-1-1 0,1 1 0,0-1 0,-1 1 0,1-1 0,-1 0 0,1 1 0,0-3 0,21-29 64,-15 21-28,0-2 16,1-1 0,-1 0 1,6-21-1,9-17 175,-20 48-201,0 0-1,0 1 1,-1-1 0,1 0 0,-1 0 0,0 0 0,-1 0 0,2-7-1,-2 11-18,0 0 0,0 0-1,0 0 1,0 0-1,0 1 1,0-1 0,1 0-1,-1 0 1,0 0-1,0 0 1,0 0-1,0 0 1,0 0 0,0 0-1,1 0 1,-1 0-1,0 0 1,0 0 0,0 0-1,0 0 1,0 0-1,1 0 1,-1 0 0,0 0-1,0 0 1,0 0-1,0 0 1,0 0 0,0 0-1,1 0 1,-1 0-1,0 0 1,0 0 0,0 0-1,0 0 1,0 0-1,0 0 1,1-1 0,-1 1-1,0 0 1,0 0-1,0 0 1,0 0-1,0 0 1,0 0 0,0 0-1,0-1 1,0 1-1,0 0 1,7 13 77,-4-6-64,1 0-1,-1 0 0,2 0 0,-1-1 1,0 1-1,11 9 0,-12-12-8,1 0-1,0-1 1,0 0-1,0 1 1,0-2 0,0 1-1,1 0 1,-1-1 0,1 0-1,0 0 1,7 2-1,-9-4 2,0 1-1,0-1 0,1 0 1,-1 0-1,0-1 0,0 1 1,0-1-1,0 1 0,0-1 1,0 0-1,0 0 0,-1 0 1,5-3-1,36-24 40,-21 12-11,4-5 56,9-6 97,-33 26-183,0-1-1,0 1 0,1 0 1,-1 0-1,0 0 1,0 0-1,1 1 0,-1-1 1,1 1-1,-1-1 1,0 1-1,1 0 1,3 0-1,-5 0-7,0 1 0,0-1 0,1 1 0,-1-1 0,0 1 0,0 0 0,1 0 0,-1 0 0,0 0 0,0 0 0,0 0 0,0 0 0,0 0 0,0 0 0,-1 0 0,1 0 0,0 0 0,-1 1 0,1-1 0,0 0 0,-1 1 0,1 1 0,7 32 0,-4 31 0,-2 0 0,-4 0 0,-17 119 0,5-123 0,8-71 0,1-9 0,2-17 0,2 0 0,1-1 0,1 1 0,2 0 0,1 0 0,2 0 0,2 0 0,1 1 0,2 1 0,1-1 0,21-40 0,-30 67 0,0 1 0,1 0 0,0-1 0,0 2 0,1-1 0,-1 0 0,1 1 0,1 0 0,7-7 0,-11 11 0,0 0 0,0 0 0,1 0 0,-1 0 0,0 0 0,0 0 0,1 0 0,-1 1 0,0-1 0,1 1 0,-1 0 0,1-1 0,-1 1 0,0 0 0,1 1 0,-1-1 0,1 0 0,-1 1 0,0-1 0,1 1 0,-1 0 0,0 0 0,0 0 0,0 0 0,1 0 0,-1 0 0,0 0 0,0 1 0,0-1 0,-1 1 0,4 2 0,-1 0 0,-1-1 0,1 1 0,-1 0 0,1 0 0,-1 1 0,-1-1 0,1 0 0,0 1 0,-1 0 0,0 0 0,2 7 0,-3-9 0,-1 0 0,1-1 0,-1 1 0,0 0 0,0-1 0,0 1 0,-1 0 0,1 0 0,-1-1 0,1 1 0,-1 0 0,0-1 0,0 1 0,0-1 0,0 1 0,0-1 0,-1 1 0,1-1 0,-1 0 0,0 0 0,1 0 0,-1 0 0,-4 4 0,2-3 0,1 0 0,-1 0 0,0-1 0,0 1 0,-1-1 0,1 0 0,0 0 0,-1 0 0,0-1 0,-8 3 0,0-3 0,-1 1 0,-20-2 0,22 0 0,11 2 0,6 3 0,6 4 0,-5-5 0,0-1 0,0 0 0,1 0 0,0 0 0,-1-1 0,1 0 0,0 0 0,0-1 0,0 0 0,1 0 0,-1 0 0,0-1 0,0 0 0,0-1 0,0 1 0,0-1 0,1-1 0,5-2 0,-3 2 0,0-2 0,0 1 0,0-2 0,-1 1 0,1-1 0,-1-1 0,-1 1 0,1-2 0,-1 1 0,0-1 0,12-13 0,2-9 0,23-40 0,-25 36 0,-18 31 0,1-1 0,-1 1 0,0-1 0,1 1 0,-1 0 0,1 0 0,5-3 0,-7 27 0,9 40 0,-6-41 0,-3-14 0,0-1 0,1 1 0,0-1 0,0 0 0,1 1 0,-1-1 0,1 0 0,1-1 0,-1 1 0,8 8 0,-9-11 0,1-1 0,-1 1 0,1-1 0,0 0 0,0 0 0,-1 0 0,1 0 0,1 0 0,-1-1 0,0 0 0,0 1 0,1-1 0,-1 0 0,0-1 0,1 1 0,-1 0 0,1-1 0,-1 0 0,1 0 0,-1 0 0,6-1 0,1-1 0,0 0 0,0-1 0,-1 0 0,1-1 0,-1 0 0,0 0 0,0-1 0,15-10 0,0-4 0,34-33 0,-39 33 0,0 2 0,38-27 0,-40 35 0,-25 20 0,-5 6 0,-3 6 0,1 2 0,0-1 0,2 2 0,-11 30 0,23-55 0,1 0 0,-1 0 0,1 0 0,-1 1 0,1-1 0,0 0 0,0 0 0,-1 1 0,1-1 0,0 0 0,0 1 0,0-1 0,0 0 0,1 0 0,-1 1 0,0-1 0,0 0 0,1 0 0,-1 1 0,1-1 0,-1 0 0,1 0 0,0 0 0,-1 0 0,1 0 0,0 0 0,0 0 0,0 0 0,-1 0 0,1 0 0,0 0 0,0 0 0,2 0 0,-2 0 0,1-1 0,0 1 0,-1-1 0,1 1 0,0-1 0,0 0 0,-1 1 0,1-1 0,0 0 0,0 0 0,0 0 0,-1-1 0,1 1 0,0 0 0,0-1 0,-1 1 0,1-1 0,0 0 0,-1 1 0,1-1 0,-1 0 0,1 0 0,2-2 0,4-3 0,0-2 0,-1 1 0,0-1 0,0 0 0,0 0 0,-1-1 0,-1 0 0,1 0 0,6-18 0,2-7 0,12-54 0,-12 40 0,-6 14 0,-1-2 0,-1 1 0,-2-1 0,-1-66 0,-10 76 0,1 21 0,0 17 0,1 13 0,0 0 0,2 0 0,1 0 0,1 1 0,1-1 0,1 1 0,2-1 0,0 0 0,1 0 0,2 0 0,1 0 0,0-1 0,20 41 0,-23-55 0,1 0 0,0-1 0,1 0 0,0 0 0,0 0 0,11 12 0,-13-17 0,-3-3 0,0 0 0,0 0 0,0 1 0,0-1 0,0-1 0,0 1 0,0 0 0,0 0 0,1 0 0,-1 0 0,0-1 0,0 1 0,1-1 0,-1 1 0,0-1 0,3 1 0,-2-1 0,-1 1 0,0-1 0,1 0 0,-1 1 0,1-1 0,-1 1 0,0-1 0,1 1 0,-1 0 0,0 0 0,0 0 0,0-1 0,0 1 0,0 0 0,1 0 0,-2 1 0,1-1 0,0 0 0,2 3 0,10 10 0,-10-14 0,-1 0 0,1 0 0,-1 0 0,1 0 0,0 0 0,-1 0 0,1-1 0,-1 1 0,1-1 0,-1 1 0,1-1 0,-1 0 0,3-2 0,5 0 0,0-1 0,-1 1 0,1-2 0,-1 1 0,0-1 0,0-1 0,-1 1 0,0-2 0,0 1 0,0-1 0,13-15 0,-10 9 0,-1 0 0,0 0 0,-2-1 0,1-1 0,-1 1 0,6-18 0,0-14 0,-1 0 0,-2 0 0,8-84 0,-18 119 0,2-35 0,-2 43 0,-1 0 0,0 0 0,-1 1 0,1-1 0,0 0 0,-1 0 0,0 0 0,0 0 0,0 0 0,0 0 0,-2-3 0,3 6 0,0-1 0,0 1 0,0 0 0,0 0 0,-1 0 0,1 0 0,0 0 0,0 0 0,0 0 0,0 0 0,0 0 0,-1 0 0,1 0 0,0-1 0,0 1 0,0 0 0,0 0 0,-1 0 0,1 0 0,0 0 0,0 0 0,0 0 0,0 1 0,-1-1 0,1 0 0,0 0 0,0 0 0,0 0 0,0 0 0,-1 0 0,1 0 0,0 0 0,0 0 0,0 0 0,0 0 0,0 1 0,0-1 0,-1 0 0,1 0 0,0 0 0,0 0 0,0 0 0,0 1 0,-8 10 0,-2 12 0,1 9 0,2 0 0,1 1 0,-2 40 0,-1 3 0,5-42 0,1 1 0,1 0 0,2 0 0,1-1 0,11 63 0,0-59 0,-12-36 0,1 0 0,0-1 0,0 1 0,0 0 0,1 0 0,-1-1 0,0 1 0,1-1 0,-1 1 0,1-1 0,-1 0 0,1 0 0,0 0 0,-1 1 0,1-1 0,0-1 0,2 2 0,0-2 0,-1-1 0,1 1 0,0-1 0,0 0 0,-1 0 0,1 0 0,0 0 0,-1-1 0,1 1 0,-1-1 0,0 0 0,5-3 0,28-25 0,-30 23 0,1 1 0,-1 0 0,2 1 0,13-9 0,-20 14 0,-1 0 0,1-1 0,0 1 0,0 0 0,0-1 0,0 1 0,0 0 0,0 0 0,-1 0 0,1 0 0,0 0 0,0 0 0,0 0 0,0 0 0,0 0 0,0 1 0,0-1 0,0 0 0,-1 1 0,1-1 0,0 0 0,0 1 0,0-1 0,-1 1 0,1-1 0,0 1 0,0-1 0,-1 1 0,1 0 0,-1-1 0,1 1 0,0 0 0,-1 0 0,1 1 0,3 5 0,0 0 0,-1 0 0,5 12 0,6 13 0,-14-31 0,1-1 0,0 1 0,-1-1 0,1 0 0,0 1 0,-1-1 0,1 0 0,0 1 0,0-1 0,-1 0 0,1 0 0,0 0 0,0 1 0,-1-1 0,1 0 0,0 0 0,0 0 0,-1 0 0,1-1 0,0 1 0,0 0 0,-1 0 0,1 0 0,0-1 0,-1 1 0,1 0 0,0-1 0,-1 1 0,1 0 0,0-1 0,-1 1 0,1-1 0,-1 1 0,1-1 0,0 1 0,-1-1 0,1-1 0,23-25 0,-22 25 0,81-125 0,-83 126 0,1-1 0,0 1 0,1 0 0,-1-1 0,0 1 0,0 0 0,0 0 0,1 0 0,-1 0 0,0 0 0,1 0 0,-1 1 0,3-2 0,-4 2 0,1 0 0,-1 0 0,1 0 0,0 0 0,-1 0 0,1 0 0,-1 0 0,1 0 0,-1 0 0,1 0 0,0 0 0,-1 1 0,1-1 0,-1 0 0,1 0 0,-1 1 0,1-1 0,-1 0 0,1 1 0,-1-1 0,1 0 0,-1 1 0,0-1 0,1 1 0,1 2 0,0 0 0,-1 0 0,1 1 0,-1-1 0,0 0 0,0 0 0,0 1 0,0-1 0,-1 0 0,1 7 0,0 47 0,-2-1 0,-9 64 0,4-86 0,-1 1 0,-1-2 0,-2 1 0,-25 54 0,33-83 0,-1 0 0,1 0 0,-1-1 0,-1 1 0,1-1 0,-1 0 0,1 0 0,-1 0 0,0 0 0,-1-1 0,1 1 0,-10 4 0,12-6 0,-1-1 0,1 0 0,0 0 0,-1 0 0,0 0 0,1-1 0,-1 1 0,1-1 0,-1 1 0,0-1 0,1 0 0,-1 0 0,0 0 0,1-1 0,-1 1 0,0 0 0,1-1 0,-1 0 0,1 0 0,-1 1 0,1-2 0,-1 1 0,1 0 0,-1 0 0,1-1 0,0 1 0,-4-4 0,2 1 0,0-1 0,1 1 0,-1-1 0,1 1 0,0-1 0,0 0 0,1 0 0,-1-1 0,1 1 0,0-1 0,0 1 0,1-1 0,0 1 0,0-1 0,0 0 0,1 1 0,-1-1 0,2 0 0,-1 0 0,0 0 0,1 1 0,0-1 0,1 0 0,-1 1 0,1-1 0,0 1 0,0 0 0,1-1 0,-1 1 0,7-8 0,-4 5 0,1 1 0,0-1 0,0 1 0,1 0 0,0 1 0,0-1 0,1 1 0,9-6 0,2 2 0,-1 1 0,34-11 0,-45 17 0,-1 0 0,0 0 0,-1 0 0,6-5 0,-6 4 0,0 1 0,1 0 0,-1 0 0,9-3 0,-5 6 850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3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17583,'0'0'3048,"52"-61"-2824,-19 43 8,9 8-200,4 4 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2808,'0'0'17858,"9"1"-17675,1 1-120,-6-1-36,0 0 1,1 0 0,-1 0 0,0-1-1,0 0 1,0 0 0,0 0 0,1 0-1,-1-1 1,7-1 0,29-7 356,71-6 1,124-1 222,-87 2-265,-13 1-50,-9 2 37,10 0 12,-6-1 6,-67 6-157,-13 1 401,-50 5-581,0 0 0,0 0 1,0 0-1,0 0 0,1 0 1,-1 0-1,0 0 0,0 0 1,0 0-1,1 0 0,-1 0 1,0 0-1,0 0 0,0 0 1,0 0-1,1 0 0,-1 0 1,0 0-1,0 0 0,0 0 1,0 0-1,1 0 0,-1 0 1,0 0-1,0 0 0,0 1 1,0-1-1,1 0 0,-1 0 1,0 0-1,0 0 0,0 0 1,0 0-1,0 1 0,0-1 1,0 0-1,1 0 0,-1 0 1,0 0-1,0 1 0,0-1 1,0 0-1,0 0 1,0 0-1,0 0 0,0 1 1,0-1-1,0 0 0,0 0 1,0 0-1,0 1 0,0-1 1,0 0-1,0 0 0,0 0 1,0 0-1,0 1 0,0-1 1,-1 0-1,1 0 0,0 0 1,0 0-1,0 1 0,0-1 1,0 0-1,-1 0 0,-9 11-538,8-9-2262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4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1056 10656,'0'0'6629,"14"5"-6073,46 17-11,-52-20-390,0-1 1,0 0-1,0 0 0,1 0 0,-1-1 0,0 0 1,0-1-1,1 1 0,11-4 0,7 0 302,-17 3-260,-1-1 0,-1 1 0,1-2-1,0 1 1,10-5 0,-16 6-117,0-1 0,0 1 0,0-1 0,-1 1 0,1-1-1,-1 0 1,0 0 0,1 0 0,-1 0 0,0 0 0,0-1 0,0 1 0,0-1 0,-1 1 0,1-1-1,-1 1 1,1-1 0,-1 0 0,1-3 0,-2 5-38,0 0 0,0 0 1,0-1-1,0 1 0,0 0 0,0 0 0,0 0 1,0 0-1,-1-1 0,1 1 0,0 0 0,-1 0 1,1 0-1,-1 0 0,1 0 0,-1 0 0,0 0 1,1 0-1,-1 0 0,0 0 0,0 0 0,0 0 1,0 1-1,0-1 0,0 0 0,0 1 0,0-1 1,0 1-1,0-1 0,0 1 0,-2-1 0,0-1 52,-1 1 0,1-1-1,-1 1 1,0 0 0,1 1-1,-1-1 1,0 1 0,-4-1-1,1 2 32,1 1 0,0-1-1,-1 1 1,1 0 0,0 0-1,0 0 1,0 1 0,1 0 0,-1 0-1,-9 8 1,4-2 158,0 0 0,1 1 0,1-1 0,-9 13 0,15-18-192,0 1 0,1-1 0,0 0 0,0 1 0,1 0 0,-1-1 0,1 1 1,0 0-1,0 0 0,1-1 0,-1 1 0,1 0 0,0 0 0,0 0 0,2 8 0,-1-4 38,1 0 0,0 0 0,1 0-1,0 0 1,0-1 0,1 0 0,7 13 0,-10-19-98,1 0 1,-1 1 0,1-1 0,0 0 0,0 0-1,0-1 1,0 1 0,1 0 0,-1-1-1,0 1 1,1-1 0,-1 1 0,1-1-1,-1 0 1,1 0 0,-1-1 0,1 1-1,0 0 1,0-1 0,-1 1 0,1-1-1,0 0 1,0 0 0,-1 0 0,1-1-1,0 1 1,3-1 0,7-3 34,0 1 0,0-2 0,0 0 0,16-9 1,-4 2 29,131-66 386,-28 12-163,-108 54-319,0 0 0,-1-1 0,0-1 0,-2-1 0,32-32 0,-48 45 0,-9 8 0,-16 14 0,-30 22 0,34-27 0,0 1 0,1 1 0,-22 24 0,23-18 0,0 1 0,1 0 0,1 2 0,-21 45 0,36-68 0,0 0 0,0-1 0,0 1 0,0 0 0,1 0 0,-1-1 0,1 1 0,0 0 0,0 0 0,0 0 0,0 0 0,0-1 0,0 1 0,1 0 0,-1 0 0,1 0 0,0-1 0,0 1 0,1 3 0,0-5 0,-1 0 0,0 1 0,0-1 0,1 0 0,-1 0 0,1 1 0,-1-1 0,1 0 0,-1-1 0,1 1 0,0 0 0,-1 0 0,1-1 0,0 1 0,0-1 0,0 1 0,-1-1 0,1 0 0,0 0 0,0 0 0,0 0 0,0 0 0,-1 0 0,1 0 0,0-1 0,0 1 0,0-1 0,-1 1 0,1-1 0,2-1 0,4-1 0,0-1 0,-1 0 0,1 0 0,-1-1 0,0 0 0,0 0 0,-1-1 0,10-10 0,46-58 0,-55 65 0,58-94 0,-21 31 0,-43 70 0,0 1 0,0-1 0,0 1 0,0-1 0,-1 1 0,1-1 0,0 0 0,-1 1 0,1-1 0,-1 0 0,0 1 0,0-1 0,0 0 0,1 0 0,-2 1 0,1-1 0,0 0 0,-1-2 0,-16 36 0,-88 235 0,61-149 0,-21 70 0,61-175 0,-1-1 0,0 1 0,0-1 0,-1-1 0,-1 1 0,0-1 0,-9 11 0,14-17 0,10-14 0,25-41 0,2 1 0,49-51 0,25-34 0,-106 130 0,237-309 0,-166 226 0,-98 162 0,-24 140 0,47-208 0,0 1 0,0 0 0,1 0 0,0-1 0,1 9 0,-1-15 0,0-1 0,0 0 0,0 0 0,1 0 0,-1 0 0,0 0 0,0 0 0,0 1 0,0-1 0,0 0 0,0 0 0,1 0 0,-1 0 0,0 0 0,0 0 0,0 0 0,0 0 0,1 0 0,-1 0 0,0 0 0,0 0 0,0 0 0,0 0 0,1 0 0,-1 0 0,0 0 0,0 0 0,0 0 0,0 0 0,1 0 0,-1 0 0,0 0 0,0 0 0,0 0 0,0 0 0,0 0 0,1-1 0,-1 1 0,0 0 0,0 0 0,0 0 0,0 0 0,0 0 0,0 0 0,1-1 0,7-5 0,5-7 0,-1-1 0,0 0 0,-1-1 0,0 0 0,9-19 0,20-28 0,-13 20 0,-21 31 0,1 1 0,0-1 0,0 1 0,18-17 0,-25 26 0,0 1 0,1-1 0,-1 1 0,1-1 0,-1 1 0,0-1 0,1 1 0,-1-1 0,1 1 0,0 0 0,-1-1 0,1 1 0,-1 0 0,1-1 0,0 1 0,-1 0 0,1 0 0,-1-1 0,1 1 0,0 0 0,-1 0 0,1 0 0,0 0 0,-1 0 0,1 0 0,0 0 0,-1 0 0,1 0 0,0 0 0,-1 1 0,1-1 0,0 0 0,-1 0 0,1 1 0,-1-1 0,1 0 0,0 1 0,-1-1 0,1 0 0,-1 1 0,1-1 0,-1 1 0,1-1 0,-1 1 0,0-1 0,1 1 0,-1-1 0,1 1 0,-1-1 0,0 1 0,0 0 0,1-1 0,-1 1 0,0 1 0,2 4 0,0 2 0,-1-1 0,0 0 0,0 9 0,0-6 0,2 23 0,-2-18 0,0-1 0,1 0 0,0 0 0,1 0 0,1 0 0,0-1 0,10 22 0,-14-34 0,1 0 0,-1 0 0,1 0 0,0 0 0,0 0 0,-1 0 0,1 0 0,0 0 0,0 0 0,0 0 0,0 0 0,0 0 0,0-1 0,0 1 0,1 0 0,-1-1 0,0 1 0,0-1 0,1 1 0,-1-1 0,0 0 0,0 1 0,1-1 0,-1 0 0,0 0 0,1 0 0,-1 0 0,0 0 0,1 0 0,-1 0 0,0-1 0,0 1 0,1 0 0,-1-1 0,0 1 0,0-1 0,1 0 0,-1 1 0,1-2 0,6-3 0,-1 0 0,0 0 0,-1-1 0,12-12 0,-11 10 0,29-31 0,37-54 0,-7 8 0,-60 74 0,-3 43 0,-4-19 0,0 0 0,0-1 0,1 1 0,2 18 0,-2-27 0,1-1 0,-1 1 0,1 0 0,0-1 0,0 1 0,0 0 0,0-1 0,1 1 0,-1-1 0,1 0 0,0 0 0,0 1 0,0-1 0,1 0 0,-1-1 0,1 1 0,-1 0 0,1-1 0,5 4 0,-6-5 0,-1-1 0,1 1 0,0-1 0,-1 0 0,1 1 0,0-1 0,-1 0 0,1 0 0,0 0 0,-1-1 0,1 1 0,0 0 0,-1 0 0,1-1 0,-1 1 0,1-1 0,0 0 0,-1 1 0,0-1 0,2-1 0,32-23 0,-18 12 0,-11 9 0,0-1 0,0 0 0,0 0 0,-1-1 0,0 1 0,6-8 0,13-5 0,-19 18 0,-4 1 0,-1-1 0,0 0 0,1 0 0,-1 0 0,0 1 0,1-1 0,-1 0 0,1 0 0,-1 0 0,0 0 0,1 0 0,-1 0 0,1 0 0,-1 0 0,1 0 0,-1 0 0,0 0 0,1 0 0,-1 0 0,1 0 0,-1 0 0,0-1 0,1 1 0,-1 0 0,1 0 0,-1 0 0,0-1 0,1 1 0,-1 0 0,0 0 0,1-1 0,-1 1 0,10-10 0,-1 0 0,9-13 0,-1 1 0,-3 4 0,-2 0 0,0 0 0,-1-2 0,-1 1 0,-1-1 0,-1-1 0,10-35 0,-3-7 0,9-84 0,-15 86 0,-3 25 0,-1 1 0,-2-1 0,-2-71 0,-9 78 0,8 29 0,0-1 0,0 1 0,0 0 0,-1 0 0,1-1 0,0 1 0,0 0 0,0 0 0,0-1 0,-1 1 0,1 0 0,0 0 0,0 0 0,0 0 0,-1-1 0,1 1 0,0 0 0,0 0 0,-1 0 0,1 0 0,0 0 0,-1 0 0,1 0 0,0-1 0,0 1 0,-1 0 0,1 0 0,0 0 0,-1 0 0,-8 12 0,-5 21 0,1 1 0,2 1 0,2 0 0,1 0 0,1 1 0,-2 64 0,7-10 0,15 139 0,-9-197 0,1 0 0,19 61 0,-23-90 0,0-1 0,0 1 0,0 0 0,0-1 0,0 1 0,0 0 0,1-1 0,-1 1 0,1-1 0,0 0 0,0 0 0,0 1 0,0-1 0,0 0 0,0-1 0,0 1 0,1 0 0,-1-1 0,1 1 0,-1-1 0,1 0 0,0 0 0,-1 0 0,1 0 0,0 0 0,0 0 0,0-1 0,-1 0 0,1 1 0,0-1 0,0 0 0,0 0 0,0-1 0,0 1 0,0-1 0,-1 1 0,5-2 0,4 0 0,-1-1 0,1 0 0,-1 0 0,1-1 0,-1 0 0,0-1 0,-1 0 0,1-1 0,-1 1 0,0-2 0,0 0 0,-1 0 0,9-10 0,-1-2 0,-1-1 0,-1-1 0,-1 0 0,-1-1 0,-1-1 0,13-38 0,-20 52 0,-3 12 0,-4 22 0,1-6 0,3 13 0,5 43 0,-4-62 0,0 0 0,2 0 0,-1 0 0,2-1 0,-1 1 0,8 11 0,-12-23 0,1 0 0,-1 0 0,1 0 0,-1 0 0,1 0 0,0 0 0,-1 0 0,1-1 0,0 1 0,0 0 0,0 0 0,0-1 0,-1 1 0,1 0 0,0-1 0,0 1 0,0-1 0,0 1 0,1-1 0,-1 0 0,0 1 0,0-1 0,2 0 0,-1 0 0,0 0 0,0-1 0,0 1 0,0-1 0,0 1 0,-1-1 0,1 0 0,0 0 0,0 0 0,-1 0 0,1 0 0,2-2 0,3-3 0,0-1 0,0 0 0,-1 0 0,9-15 0,-2 0 0,0-1 0,-2-1 0,0 0 0,11-42 0,19-109 0,-21 77 0,72-283 0,-91 375 0,-3 6 0,-2 13 0,-16 215 0,15-138 0,3 107 0,4-155 0,2 0 0,17 71 0,-19-106 0,-1 0 0,1-1 0,1 0 0,-1 1 0,1-1 0,1 0 0,3 6 0,-6-11 0,0 1 0,1-1 0,-1 1 0,1-1 0,-1 1 0,1-1 0,0 0 0,0 0 0,-1 0 0,1 0 0,0 0 0,0 0 0,0 0 0,0-1 0,0 1 0,0-1 0,0 0 0,0 1 0,0-1 0,0 0 0,0 0 0,0 0 0,0 0 0,1-1 0,2 0 0,4-1 0,1-1 0,-2 0 0,1-1 0,0 0 0,-1-1 0,1 1 0,-1-1 0,-1-1 0,1 0 0,-1 0 0,0 0 0,0-1 0,9-11 0,0-5 0,0 0 0,-1-1 0,15-32 0,3-5 0,-27 58 0,0 0 0,0 0 0,1 1 0,8-2 0,-13 3 0,1 0 0,0 0 0,0 0 0,0 1 0,0-1 0,0 1 0,0-1 0,0 1 0,0 0 0,0 0 0,0 1 0,0-1 0,0 1 0,0-1 0,0 1 0,0 0 0,3 2 0,-4-2 0,0 0 0,0 1 0,-1-1 0,1 1 0,-1 0 0,1-1 0,-1 1 0,0 0 0,1 0 0,-1 0 0,0 0 0,0 0 0,-1 0 0,1 0 0,0 0 0,-1 0 0,1 1 0,-1-1 0,0 0 0,1 0 0,-1 1 0,-1 3 0,-1 37 0,1-31 0,0 0 0,1 0 0,0 0 0,1 0 0,2 12 0,-2-20 0,0 1 0,0 0 0,0 0 0,1 0 0,0 0 0,3 6 0,-4-9 0,1 1 0,0-1 0,0 0 0,0 0 0,0-1 0,0 1 0,0 0 0,0-1 0,1 1 0,-1-1 0,0 0 0,6 2 0,-5-2 0,1 0 0,-1 0 0,1-1 0,-1 1 0,1-1 0,-1 0 0,1 0 0,0-1 0,-1 1 0,1-1 0,-1 1 0,1-1 0,-1 0 0,1 0 0,-1-1 0,0 1 0,6-4 0,6-4 0,-1 0 0,18-16 0,-29 23 0,23-20 0,45-48 0,-48 47 0,43-34 0,-38 34 0,-9 18 0,-10 7 0,-9-2 0,0 0 0,0 0 0,0 0 0,1 0 0,-1 0 0,0 0 0,0 1 0,0-1 0,0 0 0,0 0 0,0 0 0,0 0 0,0 0 0,0 0 0,0 1 0,0-1 0,0 0 0,0 0 0,0 0 0,1 0 0,-1 0 0,0 1 0,0-1 0,-1 0 0,1 0 0,0 0 0,0 0 0,0 0 0,0 1 0,0-1 0,0 0 0,0 0 0,0 0 0,0 0 0,0 0 0,0 1 0,0-1 0,0 0 0,0 0 0,-1 0 0,1 0 0,0 0 0,-13 16 0,-21 19 0,21-22 0,0 0 0,-14 20 0,6-5 0,10-13 0,-16 24 0,24-35 0,1 0 0,0 0 0,1 0 0,-1 0 0,1 0 0,0 1 0,0-1 0,0 0 0,0 1 0,1-1 0,-1 9 0,2-12 0,-1 0 0,0 0 0,0 0 0,1 0 0,-1 0 0,0 0 0,1 0 0,-1 0 0,1-1 0,-1 1 0,1 0 0,0 0 0,-1 0 0,1-1 0,0 1 0,-1 0 0,1 0 0,0-1 0,0 1 0,0-1 0,0 1 0,0-1 0,-1 1 0,1-1 0,0 0 0,0 1 0,0-1 0,0 0 0,0 0 0,0 0 0,0 0 0,0 1 0,0-2 0,0 1 0,1 0 0,-1 0 0,0 0 0,0 0 0,1-1 0,4 0 0,0 0 0,0-1 0,0 0 0,11-5 0,-9 3 0,0-1 0,-1-1 0,1 1 0,-1-1 0,-1-1 0,1 1 0,8-12 0,-7 9 0,-1 1 0,1 0 0,1 0 0,10-8 0,-18 16 0,0-1 0,0 0 0,0 0 0,1 0 0,-1 0 0,0 1 0,0-1 0,1 1 0,-1-1 0,1 1 0,-1-1 0,0 1 0,1 0 0,-1 0 0,1 0 0,-1 0 0,0 0 0,1 0 0,-1 0 0,1 0 0,-1 0 0,1 1 0,-1-1 0,0 1 0,1-1 0,1 1 0,0 2 0,0 0 0,0-1 0,-1 1 0,1 0 0,0 1 0,-1-1 0,4 6 0,5 8 0,-8-13 0,0 0 0,0 0 0,0-1 0,1 1 0,0-1 0,-1 0 0,1 0 0,0 0 0,0 0 0,1-1 0,-1 1 0,7 1 0,-6-3 0,-1 0 0,0 0 0,0-1 0,1 1 0,-1-1 0,0 0 0,0-1 0,1 1 0,-1-1 0,0 0 0,0 0 0,0 0 0,0 0 0,7-4 0,4-2 0,-2-1 0,1-1 0,-1 0 0,0-1 0,-1-1 0,0 0 0,-1 0 0,0-1 0,-1 0 0,0-1 0,14-24 0,-6 5 0,-2-1 0,0 0 0,-3-1 0,12-41 0,8-59 0,30-245 0,-62 372 0,1-9 0,0 0 0,-1-1 0,-1 1 0,0-1 0,-5-28 0,5 45 0,0 0 0,0-1 0,0 1 0,0 0 0,0 0 0,0 0 0,0-1 0,0 1 0,0 0 0,0 0 0,0-1 0,0 1 0,0 0 0,0 0 0,0 0 0,-1-1 0,1 1 0,0 0 0,0 0 0,0 0 0,0 0 0,0-1 0,-1 1 0,1 0 0,0 0 0,0 0 0,0 0 0,0 0 0,-1-1 0,1 1 0,0 0 0,0 0 0,0 0 0,-1 0 0,1 0 0,0 0 0,0 0 0,-1 0 0,1 0 0,0 0 0,0 0 0,0 0 0,-1 0 0,1 0 0,0 0 0,0 0 0,-1 0 0,1 0 0,0 0 0,0 0 0,0 0 0,-1 1 0,1-1 0,0 0 0,0 0 0,0 0 0,0 0 0,-1 0 0,1 1 0,-13 18 0,-7 28 0,10-7 0,1 0 0,3 1 0,-3 44 0,6 125 0,3-147 0,0-23 0,2-1 0,2 0 0,1 0 0,15 55 0,-18-86 0,1 1 0,0-1 0,1 1 0,0-1 0,0-1 0,1 1 0,0 0 0,0-1 0,0 0 0,7 6 0,-9-10 0,0 0 0,1-1 0,-1 0 0,0 0 0,1 0 0,-1 0 0,1 0 0,-1-1 0,1 1 0,0-1 0,0 0 0,0 0 0,0 0 0,0-1 0,0 1 0,-1-1 0,1 0 0,0 0 0,0-1 0,0 1 0,0-1 0,0 0 0,0 0 0,6-2 0,6-4 0,0-1 0,-1 0 0,0 0 0,0-2 0,0 0 0,-2-1 0,1 0 0,-1-1 0,13-16 0,-20 22 0,-1-1 0,-1 0 0,1 0 0,-1-1 0,-1 1 0,1-1 0,2-10 0,-4 14 0,-1-1 0,0 1 0,0-1 0,-1 1 0,1-1 0,-1 1 0,0-1 0,0 1 0,-1-1 0,1 1 0,-1-1 0,0 1 0,0 0 0,0-1 0,-3-4 0,4 9 0,-1-1 0,0 0 0,1 0 0,-1 1 0,0-1 0,0 1 0,1-1 0,-1 0 0,0 1 0,0-1 0,0 1 0,0 0 0,0-1 0,0 1 0,0 0 0,0 0 0,0-1 0,1 1 0,-1 0 0,0 0 0,0 0 0,0 0 0,0 0 0,0 0 0,0 1 0,0-1 0,0 0 0,0 0 0,0 1 0,0-1 0,0 0 0,0 1 0,0-1 0,1 1 0,-1-1 0,-1 2 0,-33 21 0,34-21 0,0-2 0,-6 5 0,1 1 0,-1-1 0,1 1 0,1 0 0,-9 10 0,13-13 0,0-1 0,-1 1 0,1 0 0,0-1 0,0 1 0,1 0 0,-1 0 0,0 0 0,1 0 0,0 0 0,0-1 0,0 1 0,0 0 0,0 0 0,0 0 0,1 0 0,-1 0 0,1 0 0,2 4 0,-1 0 0,1-1 0,0 1 0,0-1 0,0 1 0,1-1 0,0 0 0,0 0 0,1-1 0,0 1 0,0-1 0,0 0 0,0 0 0,1-1 0,0 1 0,0-1 0,0-1 0,11 6 0,-8-6 0,0 0 0,0 0 0,0-1 0,1 0 0,-1 0 0,1-1 0,0-1 0,-1 1 0,1-1 0,0-1 0,-1 0 0,16-4 0,30-11 0,-55 16 0,0 0 0,0 0 0,0 0 0,0 0 0,1 0 0,-1 0 0,0 0 0,0 0 0,0 0 0,0 0 0,0 0 0,0-1 0,1 1 0,-1 0 0,0 0 0,0 0 0,0 0 0,0 0 0,0 0 0,0 0 0,0 0 0,0-1 0,0 1 0,1 0 0,-1 0 0,0 0 0,0 0 0,0 0 0,0 0 0,0-1 0,0 1 0,0 0 0,0 0 0,0 0 0,0 0 0,0 0 0,0-1 0,0 1 0,0 0 0,0 0 0,0 0 0,0 0 0,-1-1 0,-4-5 0,-10-3 0,7 6-3935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4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16783,'0'0'4967,"15"-3"-4048,219-57 2699,-195 46-2951,-18 6-89,0 0 0,1 2 0,36-6 0,-4 2 1106,-54 10-1675,1 0 1,-1 0 0,0 0 0,0 0 0,1 0-1,-1 0 1,0-1 0,1 1 0,-1 0-1,0 0 1,0 0 0,1 0 0,-1 0 0,0 0-1,0 0 1,1 0 0,-1 0 0,0 0-1,1 1 1,-1-1 0,0 0 0,0 0 0,1 0-1,-1 0 1,0 0 0,0 0 0,1 0-1,-1 1 1,0-1 0,0 0 0,0 0-1,1 0 1,-1 1 0,0-1 0,0 0 0,0 0-1,0 1 1,1-1 0,-1 0 0,0 0-1,0 1 1,0-1 0,0 0 0,0 0 0,0 1-1,0-1 1,0 0 0,0 0 0,0 1-1,0-1 1,0 0 0,0 1 0,0-1-1,0 0 1,0 0 0,0 1 0,0-1 0,0 0-1,0 0 1,0 1 0,-1-1 0,1 0-1,0 0 1,0 1 0,-12 18-233,-4-2-3872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4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13672,'0'0'1976,"0"11"-815,-1 2-693,1-1 407,0 0-1,0 0 0,4 20 0,-2-11 2253,-2-18-2656,0 0 0,0 0 0,1-1 0,-1 1 0,1 0 0,0 0-1,1 5 1,-2-8-423,0 0-1,0 0 0,1 0 1,-1 0-1,0 1 0,0-1 1,0 0-1,0 0 0,0 0 0,0 0 1,1 0-1,-1 0 0,0 0 1,0 0-1,0 1 0,0-1 0,0 0 1,1 0-1,-1 0 0,0 0 1,0 0-1,0 0 0,0 0 0,1 0 1,-1 0-1,0 0 0,0 0 1,0 0-1,1 0 0,-1 0 0,0 0 1,0 0-1,0 0 0,0 0 1,0-1-1,1 1 0,-1 0 0,0 0 1,0 0-1,0 0 0,0 0 1,0 0-1,1 0 0,-1 0 1,0-1-1,0 1 0,0 0 0,0 0 1,0 0-1,0 0 0,0 0 1,1-1-1,3-7-3719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4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16072,'0'0'6223,"71"6"-5503,-39-20-128,2-2 8,-7-6-176,-3-2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5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8336,'0'0'11177,"2"11"-10812,-1-6-313,0 2 23,0 1-1,0-1 1,-1 1 0,0-1 0,0 0 0,-1 1 0,1-1 0,-5 14-1,3-12 94,0 0 1,0-1-1,-2 1 0,1 0 0,-1-1 0,0 1 0,-1-1 0,1 0 0,-2-1 0,1 1 0,-1-1 0,0 0 1,-13 10-1,19-16-159,-5 3 185,0 0 0,-1-1 0,1 0 0,-7 4 0,11-7-170,1 0 0,-1 1 0,0-1 0,1 0 1,-1 0-1,0 0 0,1 0 0,-1 1 0,0-1 1,1 0-1,-1 0 0,0 0 0,0 0 0,1-1 1,-1 1-1,0 0 0,1 0 0,-1 0 0,0 0 1,0-1-1,0 0-12,1 1 1,-1-1-1,1 0 1,-1 0 0,1 0-1,0 1 1,-1-1-1,1 0 1,0 0 0,-1 0-1,1 0 1,0 1-1,0-1 1,0 0-1,0 0 1,0 0 0,0 0-1,0 0 1,0 0-1,0 1 1,1-3 0,3-17-625,0 0-1,15-37 1,-16 48-909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4:5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10344,'0'0'7278,"10"-6"-6749,-4 2-443,5-2 150,-1-1-1,0-1 1,0 1-1,0-1 1,14-17-1,-10 4 307,-1-1-1,0-1 1,-2 0 0,0-1-1,13-47 1,10-22 1464,-33 91-1913,-1 0 0,1 1 0,0-1 0,0 0 1,-1 1-1,1-1 0,0 1 0,0-1 0,1 1 0,-1-1 1,0 1-1,0 0 0,1 0 0,-1 0 0,1-1 0,-1 1 0,1 1 1,2-3-1,-2 3-48,-1 0-1,0 0 1,0 0 0,1 0 0,-1 0 0,0 0-1,0 1 1,0-1 0,1 0 0,-1 1 0,0-1-1,0 0 1,0 1 0,0 0 0,0-1 0,0 1 0,0 0-1,0-1 1,0 1 0,2 1 0,2 4 19,-1 0 0,1-1 0,-1 2 0,1-1 0,-2 0 0,1 1 0,3 9-1,5 16 72,-1 1 0,-2-1 0,-1 2 0,-2-1 0,2 39 0,-7-67-64,-1 0 0,0 0-1,-1 0 1,1 0 0,-1 0 0,0 0 0,0 0 0,-1 0 0,1 0 0,-1-1 0,-4 8-1,5-12-47,1 1 0,-1-1-1,0 1 1,0-1-1,0 0 1,0 1-1,0-1 1,0 0-1,0 0 1,1 0-1,-1 0 1,0 1 0,0-1-1,0 0 1,0-1-1,0 1 1,0 0-1,0 0 1,0 0-1,0 0 1,0-1-1,0 1 1,0 0 0,1-1-1,-1 1 1,-1-2-1,-28-13 323,25 13-268,-71-38 1103,113 30-1133,266-85-254,-141 23 147,-105 44 48,-32 16 48,0-1 0,-2-1 0,25-18 0,-78 71 349,30-39-384,-11 13 62,0 0-1,1 0 1,1 1-1,-15 28 1,23-40-61,0-1 0,1 1 1,-1-1-1,1 1 0,0-1 0,-1 1 1,1 0-1,0-1 0,0 1 1,0 0-1,0-1 0,0 1 1,0 0-1,1-1 0,-1 1 0,1-1 1,0 3-1,-1-3 1,1 0-1,0 0 1,-1 0-1,1 0 1,0-1 0,0 1-1,0 0 1,0 0-1,0-1 1,-1 1 0,1 0-1,0-1 1,1 1-1,-1-1 1,0 0 0,0 1-1,0-1 1,2 1-1,0-1 2,0 0-1,0 0 0,0 0 0,0 0 1,0 0-1,0-1 0,0 1 0,0-1 1,-1 0-1,1 1 0,0-2 0,0 1 1,-1 0-1,1 0 0,0-1 0,-1 1 1,3-4-1,-1 2-3,-1 0 0,0 0 0,-1-1 0,1 0 0,-1 1 0,1-1 0,-1 0 0,0 0 0,-1 0 0,1 0 0,-1-1 0,1 1 0,-1 0 0,-1-1 0,1 1 0,-1 0 0,1-1 0,-1 1 0,0-1 0,-1 1 0,1-1 0,-1 1 0,0 0 0,0-1 0,0 1 0,-1 0 0,0 0 0,1 0 0,-1 0 0,-1 0 0,1 0 0,0 0 0,-1 1 0,0-1 0,0 1 0,0 0 0,0 0 0,-1 0 0,1 0 0,-1 1 0,0-1 0,1 1 0,-7-3 0,3 3 0,0 0 0,-1 1 0,-12-2 0,13 3 0,-16-1 0,21 1 0,5-1 0,12-1 0,63-11 0,-51 10 0,1-1 0,-1-2 0,-1-1 0,28-10 0,-32 7 100,5-1 119,0 0-1,28-6 1,-48 15-597,-1 0-1,1 1 1,0 0 0,0 1 0,-1-1 0,1 1 0,0 0 0,0 1 0,-1 0 0,1 0 0,0 0 0,-1 1 0,13 5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0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1 964 8936,'0'0'7983,"12"0"-7433,-6 0-495,0-1 1,-1 1 0,1-1-1,-1 0 1,1 0-1,-1-1 1,1 1-1,-1-1 1,0-1 0,0 1-1,0-1 1,0 0-1,0 0 1,-1 0-1,1 0 1,-1-1 0,0 0-1,5-5 1,21-29 409,-2-1-1,25-43 1,39-89 527,-34 40-330,-50 110-445,-2 0-1,0 0 1,-1-1-1,2-31 0,-6 49-79,-1-17 355,0 20-448,0 1-1,0-1 0,0 1 0,0-1 0,0 1 1,0-1-1,0 1 0,0-1 0,0 1 1,0-1-1,0 1 0,0 0 0,-1-1 1,1 1-1,0-1 0,0 1 0,-1 0 1,1-1-1,0 1 0,0-1 0,-1 1 1,1 0-1,0-1 0,-1 1 0,1 0 1,-1 0-1,1-1 0,0 1 0,-1 0 0,1 0 1,-1 0-1,0-1 0,-1 3 64,1 0 1,-1 0-1,0 0 0,1 0 0,-1 0 1,1 0-1,0 0 0,0 0 0,0 1 1,-1 3-1,-1 0 65,-1 10 351,3-11 218,1-15-276,0-4-300,2 1-1,0 0 0,3-14 0,-1 14 40,-2-1 0,0 0 0,1-14-1,-3 28-81,-3 3 84,-28 74 7,2 0-1,4 2 0,-18 101 1,38-156-173,-19 135 251,21-131-176,2 0-1,0 0 1,7 47-1,-6-73-96,0 0 0,1 0 0,-1-1 0,0 1 0,1 0 0,0 0 0,-1 0 0,1-1 0,0 1 0,0 0 0,0-1 0,0 1 0,0-1 0,0 1 0,1-1 0,-1 1-1,0-1 1,1 0 0,-1 0 0,3 2 0,-2-2 3,1 0-1,-1-1 0,1 1 0,-1 0 0,1-1 1,0 1-1,-1-1 0,1 0 0,0 0 0,-1 0 1,1 0-1,4-1 0,6-2 38,-1-1-1,1 0 1,-1 0-1,18-10 1,-7 1-2,-1 0 0,-1-1 0,0-1 0,-1-1 0,22-22 0,82-102 208,-91 95-264,-1-1 0,27-55 0,40-105 0,-76 148 0,23-84 0,-44 134 0,1 0 0,-1 0 0,-1 0 0,0-1 0,0 1 0,-1 0 0,1-1 0,-2 1 0,1 0 0,-3-12 0,2 19 0,1 1 0,0 0 0,0-1 0,0 1 0,0 0 0,-1-1 0,1 1 0,0 0 0,0-1 0,0 1 0,-1 0 0,1-1 0,0 1 0,-1 0 0,1 0 0,0-1 0,-1 1 0,1 0 0,0 0 0,-1 0 0,1-1 0,0 1 0,-1 0 0,1 0 0,-1 0 0,1 0 0,0 0 0,-1 0 0,1 0 0,-1 0 0,1 0 0,0 0 0,-1 0 0,1 0 0,-1 0 0,1 0 0,0 0 0,-1 0 0,1 0 0,0 1 0,-1-1 0,1 0 0,0 0 0,-1 0 0,1 1 0,0-1 0,-1 0 0,1 0 0,0 1 0,-1-1 0,1 0 0,0 1 0,0-1 0,-1 1 0,-16 21 0,-2 16 0,2 1 0,1 0 0,-18 71 0,34-110 0,-43 170 0,-10 37 0,30-123 0,17-55 0,-2-1 0,-1 0 0,-14 32 0,4-29 0,15-28 0,11-21 0,15-27 0,2 1 0,2 1 0,2 1 0,41-48 0,-65 86 0,-1 0 0,1 0 0,0 1 0,0-1 0,7-4 0,-10 8 0,-1-1 0,1 0 0,0 1 0,0-1 0,0 1 0,0 0 0,0-1 0,0 1 0,0 0 0,0-1 0,0 1 0,0 0 0,0 0 0,0 0 0,0 0 0,0 0 0,0 0 0,0 0 0,0 0 0,0 1 0,0-1 0,0 0 0,0 1 0,0-1 0,-1 0 0,1 1 0,0-1 0,0 1 0,0 0 0,0-1 0,-1 1 0,1-1 0,0 1 0,0 0 0,-1 0 0,1-1 0,0 2 0,6 10 0,-1 0 0,-1 1 0,0-1 0,0 1 0,-1 0 0,-1 1 0,4 26 0,-5-23 0,1-1 0,1 1 0,1 0 0,11 25 0,-14-38 0,0 0 0,0 0 0,1 0 0,0-1 0,0 1 0,0-1 0,0 0 0,0 0 0,0 0 0,1 0 0,-1-1 0,1 1 0,0-1 0,0 0 0,0 0 0,0 0 0,0-1 0,1 1 0,-1-1 0,0 0 0,1 0 0,-1-1 0,8 1 0,-5-1 0,0 0 0,-1-1 0,1 0 0,0 0 0,0-1 0,-1 0 0,1 0 0,-1 0 0,0-1 0,0 0 0,0 0 0,0-1 0,0 1 0,0-1 0,5-5 0,-1-1 0,-1-1 0,0 0 0,0 0 0,-1 0 0,0-1 0,-1 0 0,-1-1 0,0 0 0,0 0 0,-2 0 0,1 0 0,3-27 0,-7 38 0,-1 0 0,0 0 0,0 0 0,0-1 0,0 1 0,0 0 0,-1 0 0,1-1 0,-1 1 0,1 0 0,-1 0 0,0 0 0,0 0 0,0 0 0,-1-3 0,1 5 0,1-1 0,-1 1 0,1-1 0,0 1 0,-1-1 0,1 1 0,-1 0 0,1-1 0,-1 1 0,1 0 0,-1-1 0,0 1 0,1 0 0,-1 0 0,1 0 0,-1-1 0,0 1 0,1 0 0,-1 0 0,1 0 0,-1 0 0,0 0 0,-1 1 0,1-1 0,0 0 0,0 1 0,0-1 0,0 1 0,-1 0 0,1-1 0,0 1 0,0 0 0,0 0 0,0-1 0,0 1 0,1 0 0,-1 0 0,-1 1 0,-4 7 0,0 1 0,0-1 0,1 1 0,0 0 0,1 1 0,0-1 0,1 1 0,0-1 0,0 1 0,1 0 0,1 0 0,0 0 0,0 0 0,1 1 0,1-1 0,0 0 0,0 0 0,1 0 0,0 0 0,6 14 0,-7-22 0,0-1 0,0 1 0,0-1 0,0 0 0,0 1 0,1-1 0,-1 0 0,1 0 0,0 0 0,0 0 0,0 0 0,0 0 0,0-1 0,0 1 0,0-1 0,0 1 0,1-1 0,-1 0 0,0 0 0,1 0 0,-1 0 0,1 0 0,-1 0 0,1-1 0,0 1 0,-1-1 0,1 0 0,0 0 0,-1 0 0,1 0 0,0 0 0,-1-1 0,1 1 0,-1-1 0,1 1 0,-1-1 0,1 0 0,4-2 0,5-3 0,0 0 0,0-1 0,-1 0 0,0-1 0,0-1 0,11-10 0,3-6 0,-19 18 0,0-1 0,1 1 0,1 1 0,-1 0 0,1 0 0,0 0 0,0 1 0,15-8 0,-22 13 0,0 0 0,0-1 0,1 1 0,-1 0 0,0 0 0,0 0 0,0 0 0,0 0 0,1 0 0,-1 0 0,0 1 0,0-1 0,0 0 0,0 0 0,0 1 0,0-1 0,1 1 0,-1-1 0,0 1 0,0 0 0,-1-1 0,1 1 0,0 0 0,0 0 0,0-1 0,0 1 0,-1 0 0,1 0 0,0 0 0,-1 0 0,1 0 0,0 0 0,-1 0 0,0 0 0,1 1 0,-1-1 0,0 0 0,1 0 0,-1 0 0,0 2 0,2 8 0,-1-1 0,0 0 0,-1 18 0,0-19 0,0 3 0,-1-8 0,1 0 0,0-1 0,0 1 0,0 0 0,0 0 0,1-1 0,0 1 0,-1 0 0,1-1 0,3 8 0,-3-11 0,-1 0 0,0 0 0,0 0 0,0 1 0,0-1 0,0 0 0,1 0 0,-1 0 0,0 0 0,0 1 0,0-1 0,1 0 0,-1 0 0,0 0 0,0 0 0,0 0 0,1 0 0,-1 0 0,0 0 0,0 0 0,0 0 0,1 0 0,-1 0 0,0 0 0,0 0 0,1 0 0,-1 0 0,0 0 0,0 0 0,1 0 0,-1 0 0,0 0 0,0 0 0,0 0 0,1 0 0,-1 0 0,0-1 0,0 1 0,0 0 0,0 0 0,1 0 0,-1 0 0,0-1 0,10-9 0,-8 7 0,21-26 0,21-35 0,6-9 0,-33 57 0,-17 16 0,0 0 0,0 0 0,1 0 0,-1 0 0,0 0 0,0 0 0,1 0 0,-1 0 0,0 0 0,0 0 0,1 0 0,-1 0 0,0 0 0,0 0 0,1 0 0,-1 0 0,0 0 0,0 0 0,1 1 0,-1-1 0,0 0 0,0 0 0,0 0 0,1 0 0,-1 0 0,0 1 0,0-1 0,0 0 0,1 0 0,-1 0 0,0 1 0,0-1 0,0 0 0,0 0 0,0 0 0,0 1 0,1-1 0,-1 0 0,0 1 0,1 5 0,0 0 0,-1 0 0,1 0 0,-2 12 0,1-16 0,-3 53 0,-2 0 0,-3-1 0,-2 0 0,-2 0 0,-3-1 0,-2-1 0,-2 0 0,-36 69 0,50-112 0,-1 1 0,0-1 0,0 0 0,0 0 0,-15 13 0,20-20 0,-1-1 0,0 1 0,0-1 0,0 1 0,0-1 0,0 0 0,0 0 0,0 0 0,0 0 0,-1-1 0,1 1 0,0 0 0,-1-1 0,1 0 0,0 1 0,-1-1 0,1 0 0,0 0 0,-1-1 0,1 1 0,0 0 0,-1-1 0,1 1 0,0-1 0,0 0 0,0 0 0,-1 0 0,1 0 0,0 0 0,0 0 0,0 0 0,-2-3 0,-2-1 0,-1-1 0,2 0 0,-1 0 0,1-1 0,0 0 0,0 0 0,0 0 0,1 0 0,1-1 0,-4-7 0,2 3 0,1 0 0,0 0 0,1-1 0,0 1 0,-1-24 0,4 30 0,0 1 0,1 0 0,-1 0 0,1-1 0,1 1 0,-1 0 0,0 0 0,1 0 0,0 0 0,1 0 0,-1 1 0,1-1 0,0 1 0,0-1 0,0 1 0,0 0 0,1 0 0,0 1 0,-1-1 0,1 1 0,1-1 0,-1 1 0,6-3 0,9-4 0,0 1 0,1 0 0,0 1 0,28-6 0,74-12 0,-58 15 0,-50 7 896,-3 1-1914,-4 2-2795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0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17943,'0'0'536,"19"-2"-418,273-50 840,-203 35-599,429-105 2078,-262 52-1864,-151 52-3514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0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66 8744,'0'0'7525,"-10"4"-7083,-42 18 256,1 3-1,-70 45 1,98-55-432,0 1 0,2 2-1,0 0 1,1 1 0,1 0 0,1 2-1,-25 36 1,38-48-98,1 0 0,-1 0 0,1 0 0,1 0 1,0 0-1,0 1 0,-2 14 0,4-22-114,1 1 1,0-1-1,-1 0 1,1 0 0,0 1-1,0-1 1,0 0-1,1 0 1,-1 0-1,1 1 1,-1-1-1,1 0 1,-1 0-1,1 0 1,0 0 0,0 0-1,0 0 1,1 0-1,-1 0 1,0 0-1,1 0 1,-1-1-1,1 1 1,-1-1-1,1 1 1,0-1 0,-1 1-1,1-1 1,0 0-1,0 0 1,0 0-1,0 0 1,0 0-1,1-1 1,-1 1-1,0-1 1,0 1 0,0-1-1,3 1 1,2-1 41,-1 0 1,0-1 0,1 1 0,-1-1 0,0 0 0,1-1-1,-1 1 1,0-1 0,0-1 0,0 1 0,9-6-1,4-3 146,-1-1 0,19-15 1,-19 10-26,0-1 0,0-1 0,-2 0-1,-1-1 1,0-1 0,-1 0 0,12-26 0,-18 32 164,1-1 0,-2 0 0,0 0 0,-1-1 0,6-29 41,-12 46-381,0 0 0,0 0 0,0 0 0,0 0 0,0 0 0,0 0 0,0 0 0,0 0 0,0 0 0,-1 0 0,1 0 0,0 0 0,0 0 0,0 0 0,0 0 0,0 0 0,0 0 0,0 0 0,0 0 0,0 0 0,0 0 0,0 0 1,0 0-1,-1 0 369,1-1-369,-6 14 505,-5 23-225,7-21-317,2 1 1,0 0-1,1 0 1,0-1-1,1 1 1,1 0-1,1 0 1,0 0-1,1-1 1,7 23-1,-9-35-4,0-1 0,0 1 0,0-1 0,0 1 0,1-1 0,-1 1 0,1-1 0,0 0 0,-1 0 0,1 0 0,0 0 0,0 0 0,0 0 0,1-1 0,-1 1 0,0-1 0,1 1 0,-1-1 0,0 0 0,1 0 0,0 0 0,-1 0 0,1 0 0,0-1 0,-1 1 0,1-1 0,0 0 0,0 0 0,-1 0 0,1 0 0,0 0 0,0-1 0,-1 1 0,6-2 0,0-1 0,0 0 0,1 0 0,-1 0 0,-1-1 0,1-1 0,0 1 0,-1-1 0,0-1 0,11-10 0,8-12 0,-1-1 0,37-55 0,29-72 0,-70 130 0,-21 31 0,-1 0 0,1-1 0,1 1 0,-1 0 0,1-1 0,-1 1 0,3 5 0,0 6 0,1 4 0,1 0 0,0 0 0,2-1 0,0 0 0,1-1 0,1 1 0,1-2 0,1 1 0,0-1 0,20 23 0,-27-36 0,1 1 0,-1 0 0,1-1 0,0 0 0,0 0 0,9 5 0,-12-7 0,1-1 0,-1 0 0,0 0 0,1 0 0,0-1 0,-1 1 0,1-1 0,-1 1 0,1-1 0,0 0 0,-1 0 0,1 0 0,0 0 0,-1-1 0,1 1 0,0-1 0,-1 1 0,4-2 0,18-4 0,-21 5 0,1 1 0,0-1 0,-1 0 0,0 0 0,1 0 0,-1 0 0,0-1 0,0 1 0,6-5 0,16-12 0,-7 5 0,0 0 0,-1-2 0,-1 0 0,23-26 0,-33 34 0,8-10 0,-1-1 0,-1 0 0,13-25 0,-23 38 0,1 0 0,-1 1 0,0-1 0,-1 0 0,1 0 0,-1-1 0,0 1 0,-1 0 0,1 0 0,-1 0 0,0-1 0,0 1 0,0 0 0,-1 0 0,0 0 0,0 0 0,0-1 0,-1 1 0,-3-8 0,4 11 0,0 0 0,-1 0 0,1 0 0,-1 0 0,1 0 0,-1 1 0,0-1 0,0 0 0,1 1 0,-1-1 0,0 1 0,0 0 0,-1 0 0,1-1 0,0 1 0,0 1 0,0-1 0,-1 0 0,1 1 0,-1-1 0,1 1 0,0-1 0,-1 1 0,1 0 0,-1 0 0,1 0 0,0 1 0,-1-1 0,1 1 0,-1-1 0,1 1 0,0 0 0,0-1 0,-1 1 0,-1 2 0,-3 0 0,0 0 0,1 1 0,-1 0 0,1 0 0,0 0 0,1 1 0,-1 0 0,1 0 0,0 1 0,-7 8 0,9-9 0,0 1 0,0 0 0,1 0 0,0 0 0,0 0 0,0 0 0,1 1 0,0-1 0,0 0 0,1 1 0,-1-1 0,2 1 0,-1-1 0,0 1 0,1-1 0,1 0 0,-1 1 0,1-1 0,0 0 0,0 0 0,1 0 0,3 7 0,-2-6 0,0 0 0,0 0 0,1 0 0,-1-1 0,1 1 0,1-1 0,-1 0 0,1-1 0,0 0 0,1 0 0,-1 0 0,1 0 0,0-1 0,0 0 0,0-1 0,1 0 0,10 4 0,-8-6 52,0 1 0,0-1-1,1-1 1,-1 0 0,0-1 0,1 0-1,-1 0 1,0-1 0,0 0 0,0-1-1,0 0 1,0-1 0,-1 0 0,0 0 0,1-1-1,-2 0 1,1-1 0,8-6 0,3-4-872,0-1 0,-2-1 1,0-1-1,-1 0 0,23-34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0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1389 11256,'0'0'3566,"-7"11"-2628,-24 32-32,20-21 416,11-22-1297,0 0 0,0 0 0,0 0 0,0 0 0,0 1 0,0-1 0,0 0-1,0 0 1,0 0 0,0 0 0,0 0 0,0 1 0,0-1 0,0 0 0,0 0 0,0 0-1,0 0 1,0 1 0,0-1 0,0 0 0,0 0 0,0 0 0,0 0 0,1 0 0,-1 0-1,0 0 1,0 1 0,0-1 0,0 0 0,0 0 0,0 0 0,1 0 0,-1 0-1,0 0 1,0 0 0,0 0 0,0 0 0,0 0 0,1 0 0,-1 0 0,0 0 0,0 0-1,0 0 1,0 0 0,1 0 0,-1 0 0,0 0 0,0 0 0,0 0 0,0 0 0,0 0-1,1 0 1,-1 0 0,0 0 0,29-15 1499,-24 12-1620,13-9 382,-1 0 0,0-1 0,-1 0-1,0-1 1,16-19 0,-10 6 237,-1-1 0,23-42 0,-13 20 210,19-34 1314,-47 70-903,-2 11 287,-1 9-887,0 4-446,0 23 207,1 0-1,9 56 1,-9-80-258,1 0 0,1 0-1,-1-1 1,1 1 0,1-1-1,0 0 1,0 0 0,0 0-1,1-1 1,0 1 0,1-1-1,-1 0 1,1-1 0,1 0-1,9 8 1,-11-10-23,1-1 0,0 0 0,0 0 0,0-1 0,0 0 0,0 0 0,1 0 0,-1-1 0,1 0 0,-1 0 0,1-1 0,-1 1 0,1-1 0,-1-1 0,1 1 0,-1-1 0,1-1 0,-1 1 0,1-1 0,-1 0 0,0 0 0,9-5 0,0-1 29,-1 1 1,0-2-1,-1 0 0,0 0 1,0-2-1,-1 1 0,0-2 1,11-13-1,12-20-53,44-74 0,18-58 0,-96 175 0,0 0 0,0-1 0,1 1 0,-1 0 0,1 0 0,-1 0 0,1 0 0,0 0 0,0 0 0,4-3 0,-6 5 0,0 0 0,0 0 0,1 0 0,-1 0 0,0 0 0,0 0 0,0 0 0,0 0 0,0 1 0,0-1 0,1 0 0,-1 0 0,0 0 0,0 0 0,0 0 0,0 0 0,0 0 0,0 0 0,0 0 0,1 0 0,-1 0 0,0 0 0,0 0 0,0 1 0,0-1 0,0 0 0,0 0 0,0 0 0,0 0 0,0 0 0,0 0 0,0 0 0,0 1 0,0-1 0,1 0 0,-1 0 0,0 0 0,0 0 0,0 0 0,0 0 0,0 1 0,0-1 0,0 0 0,0 0 0,-1 0 0,1 0 0,0 0 0,0 0 0,0 1 0,0 0 0,4 31 0,-2 0 0,-1-1 0,-5 52 0,1-36 0,1-8 0,-9 43 0,8-66 0,-1 1 0,-1-1 0,0 1 0,-1-1 0,-9 15 0,13-27 0,0 0 0,0 0 0,0 0 0,-1-1 0,0 1 0,0-1 0,0 0 0,0 1 0,0-2 0,-1 1 0,1 0 0,-1-1 0,0 1 0,0-1 0,0 0 0,0 0 0,0-1 0,0 1 0,0-1 0,0 0 0,-1 0 0,1 0 0,-1-1 0,1 1 0,-1-1 0,1 0 0,0-1 0,-1 1 0,1-1 0,-1 1 0,1-2 0,0 1 0,0 0 0,-8-4 0,11 5 0,1-1 0,-1 1 0,0-1 0,0 0 0,1 1 0,-1-1 0,0 1 0,1-1 0,-1 0 0,1 0 0,-1 1 0,1-1 0,-1 0 0,1 0 0,-1 0 0,1 0 0,0 1 0,0-1 0,-1 0 0,1 0 0,0 0 0,0 0 0,0 0 0,0 0 0,0 0 0,0 0 0,0 0 0,0 1 0,0-1 0,1 0 0,-1 0 0,0 0 0,0 0 0,1 0 0,-1 0 0,1 1 0,-1-1 0,1 0 0,-1 0 0,1 1 0,-1-1 0,1 0 0,0 1 0,0-2 0,3-2 0,0 0 0,0 0 0,0 0 0,0 1 0,1-1 0,5-2 0,32-14 0,1 3 0,1 1 0,59-13 0,-75 21 0,22-5 0,-13 4 0,50-19 0,-6-4 0,-94 49 0,0 0 0,-14 29 0,27-45 0,-1 0 0,0 0 0,1 1 0,-1-1 0,1 1 0,-1-1 0,1 0 0,0 1 0,0-1 0,0 1 0,0-1 0,0 1 0,0-1 0,0 1 0,0-1 0,0 1 0,1-1 0,-1 1 0,0-1 0,1 0 0,0 1 0,-1-1 0,1 0 0,0 1 0,-1-1 0,1 0 0,0 0 0,0 0 0,0 0 0,0 0 0,0 0 0,0 0 0,1 0 0,-1 0 0,0 0 0,0 0 0,1-1 0,-1 1 0,0-1 0,1 1 0,-1-1 0,1 1 0,-1-1 0,1 0 0,-1 0 0,0 1 0,1-1 0,-1 0 0,1 0 0,-1-1 0,1 1 0,-1 0 0,1 0 0,-1-1 0,2 0 0,2 0 0,-1-1 0,0 0 0,1-1 0,-1 1 0,0-1 0,0 1 0,0-1 0,0 0 0,-1-1 0,1 1 0,-1-1 0,0 1 0,0-1 0,0 0 0,0 0 0,-1-1 0,0 1 0,0 0 0,0-1 0,0 1 0,-1-1 0,1 0 0,-1 1 0,-1-1 0,1 0 0,0 0 0,-1-5 0,0 2 0,0-1 0,0 0 0,-1 1 0,0-1 0,-1 0 0,0 1 0,0 0 0,0-1 0,-1 1 0,-1 0 0,1 0 0,-1 0 0,-1 1 0,-8-13 0,8 15 0,-1-4 0,8 11 0,0 0 0,1 0 0,-1 0 0,0 0 0,1-1 0,-1 1 0,1-1 0,-1 0 0,1 0 0,0 1 0,-1-2 0,1 1 0,0 0 0,3 0 0,2 1 0,0-1 0,-1 1 0,1-1 0,0-1 0,14 0 0,-6-4 0,0 0 0,0-2 0,-1 1 0,1-2 0,-1 0 0,-1-1 0,1-1 0,16-13 0,-7 3 0,0 0 0,-2-2 0,-1 0 0,0-1 0,-2-2 0,-1 0 0,0-1 0,-2 0 0,18-38 0,-13 14 0,-2 0 0,-1-1 0,-3-2 0,12-77 0,-16 75 0,-3 13 0,4-44 0,-11 74 0,-1 0 0,0 0 0,0 0 0,-1-1 0,0 1 0,-1 0 0,-1 0 0,-6-19 0,9 30 0,0 0 0,0 0 0,-1-1 0,1 1 0,0 0 0,0 0 0,0 0 0,0 0 0,0 0 0,0 0 0,0 0 0,0 0 0,0 0 0,0 0 0,0 0 0,-1 0 0,1-1 0,0 1 0,0 0 0,0 0 0,0 0 0,0 0 0,0 0 0,0 0 0,0 0 0,-1 0 0,1 0 0,0 0 0,0 0 0,0 0 0,0 0 0,0 0 0,0 0 0,0 0 0,-1 0 0,1 0 0,0 1 0,0-1 0,0 0 0,0 0 0,0 0 0,0 0 0,0 0 0,0 0 0,0 0 0,0 0 0,-1 0 0,1 0 0,0 0 0,0 0 0,0 1 0,-6 7 0,-5 12 0,10-20 0,-6 17 0,0 0 0,1 1 0,1 0 0,-5 28 0,-5 79 0,9-65 0,-12 385 0,19-402 0,1 0 0,10 49 0,-12-89 0,1 0 0,-1 0 0,1 0 0,0 0 0,0 0 0,1 0 0,-1 0 0,1 0 0,-1 0 0,1-1 0,0 1 0,0-1 0,2 3 0,-2-4 0,-1 0 0,1 0 0,-1 0 0,1 0 0,-1 0 0,1-1 0,0 1 0,-1-1 0,1 1 0,0-1 0,-1 0 0,1 0 0,0 1 0,0-1 0,-1 0 0,1 0 0,0-1 0,0 1 0,-1 0 0,1-1 0,0 1 0,-1-1 0,1 1 0,0-1 0,1-1 0,10-4 0,-1-1 0,0 0 0,0-1 0,-1 0 0,0-1 0,16-17 0,54-67 0,-78 89 0,37-51 0,-2-2 0,-3-1 0,-2-2 0,-3-1 0,-2-1 0,-4-2 0,-2 0 0,18-90 0,2-87 0,-42 241 0,2-8 0,-1-1 0,0 1 0,-1-1 0,0 0 0,0 1 0,-4-17 0,4 25 0,0-1 0,0 1 0,0-1 0,0 1 0,0 0 0,0-1 0,-1 1 0,1 0 0,0-1 0,0 1 0,0 0 0,-1 0 0,1-1 0,0 1 0,0 0 0,-1 0 0,1-1 0,0 1 0,-1 0 0,1 0 0,0 0 0,-1-1 0,1 1 0,0 0 0,-1 0 0,1 0 0,0 0 0,-1 0 0,1 0 0,0 0 0,-1 0 0,1 0 0,-1 0 0,1 0 0,0 0 0,-1 0 0,1 0 0,0 0 0,-1 0 0,1 0 0,0 0 0,-1 1 0,1-1 0,0 0 0,-1 0 0,1 0 0,0 1 0,-1-1 0,1 0 0,0 0 0,-1 1 0,-14 16 0,4 2 0,0 1 0,1 0 0,2 1 0,0 0 0,-7 32 0,2-9 0,-58 192 0,-56 349 0,105-462 0,20-116 0,0 9 0,4-14 0,5-8 0,12-20 0,0 0 0,-2-2 0,26-55 0,1-2 0,-40 77 0,14-23 0,30-41 0,-48 72 0,0 0 0,0 0 0,0 0 0,0 0 0,0 0 0,0 0 0,0 0 0,0 0 0,1 0 0,-1-1 0,0 1 0,0 0 0,0 0 0,0 0 0,0 0 0,0 0 0,0 0 0,0 0 0,0 0 0,0 0 0,0 0 0,0 0 0,0 0 0,1 0 0,-1 0 0,0 0 0,0 0 0,0 0 0,0 0 0,0 0 0,0 0 0,0 0 0,0 0 0,0 0 0,0 0 0,1 0 0,-1 0 0,0 0 0,0 0 0,0 0 0,0 0 0,0 0 0,0 0 0,0 0 0,0 0 0,0 0 0,0 0 0,1 0 0,-1 0 0,0 0 0,0 0 0,0 0 0,0 0 0,0 0 0,0 0 0,0 1 0,0-1 0,0 0 0,0 0 0,0 0 0,0 0 0,0 0 0,0 0 0,0 0 0,0 0 0,1 11 0,-3 11 0,-1 8 0,2-1 0,0 0 0,2 1 0,9 56 0,-9-83 0,-1 0 0,1 0 0,0 0 0,-1 1 0,1-1 0,1 0 0,-1-1 0,0 1 0,1 0 0,-1 0 0,1 0 0,0-1 0,0 1 0,0-1 0,0 0 0,3 3 0,-3-4 0,0 0 0,1 0 0,-1 0 0,0 0 0,0-1 0,1 1 0,-1-1 0,0 1 0,1-1 0,-1 0 0,1 0 0,-1 0 0,0 0 0,1 0 0,-1-1 0,0 1 0,1-1 0,-1 1 0,0-1 0,0 0 0,3-1 0,4-2 0,-1-1 0,0 1 0,0-1 0,0 0 0,-1-1 0,0 0 0,0 0 0,0-1 0,-1 0 0,9-12 0,-7 8 0,-1 0 0,0-1 0,-1 0 0,0 0 0,-1-1 0,6-22 0,-6-3 0,-5 36 0,0 0 0,0 1 0,0-1 0,0 0 0,-1 1 0,1-1 0,0 0 0,-1 1 0,1-1 0,-1 0 0,1 1 0,-1-1 0,0 1 0,0-1 0,0 1 0,0-1 0,0 1 0,0 0 0,-2-2 0,2 2 0,-1 1 0,1 0 0,0 0 0,0 0 0,-1 0 0,1 0 0,0 0 0,-1 0 0,1 1 0,0-1 0,0 0 0,0 1 0,-1-1 0,1 1 0,0-1 0,0 1 0,0-1 0,0 1 0,0 0 0,0 0 0,0 0 0,0-1 0,0 1 0,0 0 0,0 0 0,0 0 0,0 2 0,-26 33 0,26-34 0,-6 9 0,1 0 0,0 0 0,1 0 0,0 1 0,1 0 0,-5 20 0,8-27 0,0 0 0,0-1 0,0 1 0,1 0 0,0-1 0,0 1 0,0 0 0,1 0 0,0-1 0,0 1 0,0-1 0,0 1 0,1-1 0,-1 1 0,1-1 0,0 0 0,1 0 0,-1 0 0,1 0 0,5 7 0,-5-9 0,0 0 0,0 0 0,0 0 0,1 0 0,-1 0 0,0-1 0,1 0 0,-1 1 0,1-1 0,-1-1 0,1 1 0,-1 0 0,1-1 0,0 0 0,-1 0 0,1 0 0,0 0 0,-1 0 0,1-1 0,0 0 0,-1 0 0,1 0 0,5-2 0,5-2 0,0-1 0,0-1 0,0 0 0,16-12 0,-16 8 0,0 1 0,-1-2 0,0 0 0,-1 0 0,0-2 0,-1 1 0,0-1 0,12-23 0,-22 35 0,0 0 0,0-1 0,0 1 0,0-1 0,0 1 0,0-1 0,-1 1 0,1-1 0,-1 1 0,0-1 0,0 1 0,0-1 0,0 1 0,0-5 0,-2 3 0,1-1 0,0 0 0,-1 1 0,0-1 0,0 1 0,0 0 0,-5-7 0,5 7 0,6 6 0,5 7 0,0 2 0,-1 0 0,-1 1 0,0 0 0,-1 0 0,0 0 0,6 19 0,-2 6 0,-8-26 0,0-1 0,1 0 0,0-1 0,1 1 0,0 0 0,0-1 0,1 0 0,8 12 0,-12-20 0,1 0 0,-1 0 0,1 0 0,-1 0 0,1 0 0,0 0 0,-1-1 0,1 1 0,0-1 0,-1 1 0,1-1 0,0 1 0,0-1 0,0 0 0,-1 0 0,1 0 0,0 0 0,0 0 0,0 0 0,-1-1 0,1 1 0,0-1 0,0 1 0,-1-1 0,1 0 0,1 0 0,9-4 0,-1 0 0,18-12 0,-21 12 0,11-8 0,0 0 0,-1-2 0,16-17 0,-19 18 0,0 1 0,0 0 0,1 1 0,28-16 0,-43 27 0,-1 1 0,1-1 0,0 1 0,0-1 0,0 1 0,0 0 0,0-1 0,0 1 0,1 0 0,-1 0 0,0 0 0,0 0 0,0 0 0,0 0 0,0 0 0,0 0 0,1 1 0,-1-1 0,-1 0 0,1 1 0,-1-1 0,1 0 0,0 1 0,-1-1 0,0 1 0,1-1 0,-1 1 0,1-1 0,-1 1 0,1-1 0,-1 1 0,0 0 0,0-1 0,1 1 0,-1-1 0,0 1 0,1 1 0,-1 3 0,1 0 0,-1 0 0,0 0 0,0 1 0,-2 6 0,2-7 0,-21 120 0,6-42 0,15-82 0,-1 0 0,1 0 0,0 0 0,0-1 0,-1 1 0,1 0 0,0 0 0,0 0 0,0 0 0,0 0 0,0 0 0,0 0 0,0 0 0,1 0 0,-1-1 0,0 1 0,0 0 0,1 0 0,-1 0 0,1 0 0,-1 0 0,0-1 0,1 1 0,0 0 0,-1-1 0,1 1 0,0 1 0,0-2 0,1 0 0,-1 0 0,0 0 0,0 0 0,0 0 0,1 0 0,-1 0 0,0-1 0,0 1 0,0 0 0,0-1 0,0 1 0,0-1 0,1 1 0,-1-1 0,0 1 0,1-2 0,6-3 0,-1-1 0,1 0 0,12-14 0,-8 6 0,102-108 0,-113 121 0,-1 0 0,1 1 0,-1-1 0,1 1 0,-1-1 0,1 1 0,0-1 0,-1 1 0,1 0 0,0-1 0,-1 1 0,1 0 0,0-1 0,-1 1 0,1 0 0,0 0 0,0 0 0,-1 0 0,1 0 0,1 0 0,-1 0 0,-1 0 0,1 1 0,-1-1 0,0 0 0,1 1 0,-1-1 0,0 0 0,1 1 0,-1-1 0,0 1 0,1-1 0,-1 1 0,0-1 0,0 0 0,0 1 0,1-1 0,-1 1 0,0-1 0,0 1 0,0 0 0,0-1 0,0 1 0,-2 36 0,1-34 0,-12 52 0,10-43 0,-1 1 0,2-1 0,-1 1 0,1 15 0,2-28 0,-1 1 0,1-1 0,0 1 0,0-1 0,0 1 0,0 0 0,0-1 0,0 1 0,1-1 0,-1 1 0,0-1 0,0 1 0,0-1 0,0 1 0,1-1 0,-1 1 0,0-1 0,0 1 0,1-1 0,-1 1 0,0-1 0,1 1 0,-1-1 0,1 0 0,-1 1 0,0-1 0,1 0 0,-1 1 0,1-1 0,0 1 0,0-1 0,1 0 0,-1 0 0,0-1 0,0 1 0,0 0 0,1 0 0,-1 0 0,0-1 0,0 1 0,0-1 0,0 1 0,0-1 0,2-1 0,36-28 0,-35 26 0,7-6 0,-1-1 0,11-15 0,-16 18 0,2-1 0,-1 2 0,1-1 0,0 1 0,1 0 0,-1 1 0,11-7 0,-18 13 0,0 0 0,1-1 0,-1 1 0,0 0 0,1 0 0,-1-1 0,1 1 0,-1 0 0,0 0 0,1 0 0,-1 0 0,1-1 0,-1 1 0,0 0 0,1 0 0,-1 0 0,1 0 0,-1 0 0,1 0 0,-1 0 0,1 0 0,-1 0 0,0 0 0,1 1 0,-1-1 0,1 0 0,-1 0 0,0 0 0,1 0 0,-1 1 0,1-1 0,-1 0 0,0 0 0,1 1 0,-1-1 0,0 0 0,1 1 0,-1-1 0,0 0 0,0 1 0,1-1 0,-1 0 0,0 1 0,0-1 0,0 1 0,1-1 0,-1 0 0,0 1 0,0-1 0,0 1 0,0-1 0,0 1 0,0-1 0,0 1 0,0 0 0,-2 29 0,1-26 0,0 9 0,-1-3 0,0 0 0,1 0 0,1 1 0,0 15 0,0-24 0,1 0 0,-1 0 0,0-1 0,0 1 0,1 0 0,-1-1 0,1 1 0,-1-1 0,1 1 0,0-1 0,0 1 0,0-1 0,0 1 0,0-1 0,0 0 0,0 1 0,0-1 0,0 0 0,1 0 0,-1 0 0,0 0 0,1 0 0,-1 0 0,1 0 0,-1-1 0,1 1 0,-1 0 0,1-1 0,0 1 0,-1-1 0,1 0 0,0 1 0,-1-1 0,1 0 0,1 0 0,8-1 0,-1 0 0,0-1 0,0 0 0,0 0 0,0-1 0,17-8 0,55-31 0,57-45 0,-132 83 0,7-5 0,-12 8 0,-8 5 0,-21 17 0,-40 40 0,37-33 0,20-19 0,8-8 0,1 0 0,-1 0 0,0 1 0,1-1 0,-1 1 0,1-1 0,0 1 0,-1-1 0,1 1 0,0 0 0,0-1 0,0 1 0,0 0 0,0 0 0,0 2 0,1-4 0,0 0 0,0 1 0,0-1 0,0 0 0,0 0 0,0 0 0,0 1 0,0-1 0,0 0 0,0 0 0,0 0 0,0 1 0,1-1 0,-1 0 0,0 0 0,0 0 0,0 0 0,0 0 0,0 1 0,0-1 0,0 0 0,1 0 0,-1 0 0,0 0 0,0 0 0,0 0 0,0 1 0,1-1 0,-1 0 0,0 0 0,0 0 0,0 0 0,0 0 0,1 0 0,-1 0 0,0 0 0,0 0 0,0 0 0,1 0 0,-1 0 0,0 0 0,15-2 0,14-7 0,-28 9 0,3-2 0,0 1 0,0 0 0,0 0 0,1 0 0,-1 0 0,0 0 0,1 1 0,7 0 0,-10 1 0,0-1 0,0 1 0,0-1 0,1 1 0,-1 0 0,0 0 0,0 0 0,0 0 0,-1 1 0,1-1 0,0 0 0,0 1 0,-1-1 0,1 1 0,-1 0 0,1 0 0,-1-1 0,0 1 0,2 2 0,21 44 0,5 8 0,-26-51 0,-1-1 0,2 0 0,-1 1 0,0-1 0,1-1 0,0 1 0,0 0 0,8 5 0,-9-8 0,-1 0 0,1 0 0,0-1 0,-1 1 0,1-1 0,0 1 0,-1-1 0,1 0 0,0 0 0,-1 0 0,1 0 0,0-1 0,-1 1 0,1-1 0,0 1 0,-1-1 0,1 0 0,-1 0 0,1 0 0,-1-1 0,1 1 0,-1-1 0,0 1 0,3-3 0,6-5 0,0 0 0,0-1 0,10-13 0,-9 9 0,-1-1 0,-1 0 0,0-1 0,-1 0 0,8-19 0,30-90 0,-30 76 0,35-113 0,57-310 0,-107 442 0,-2 30 0,0-1 0,1 1 0,-1 0 0,-1 0 0,1-1 0,0 1 0,0 0 0,0 0 0,0-1 0,0 1 0,0 0 0,0 0 0,0-1 0,0 1 0,0 0 0,-1 0 0,1-1 0,0 1 0,0 0 0,0 0 0,0 0 0,-1-1 0,1 1 0,0 0 0,0 0 0,-1 0 0,1 0 0,0-1 0,0 1 0,-1 0 0,1 0 0,-1 0 0,0 1 0,0-1 0,0 1 0,0-1 0,1 1 0,-1-1 0,0 1 0,0-1 0,1 1 0,-1 0 0,0-1 0,1 1 0,-1 0 0,-1 1 0,-6 10 0,0 1 0,1-1 0,0 1 0,1 1 0,-6 19 0,-19 77 0,27-96 0,-52 268 0,50-232 0,3 1 0,1-1 0,9 86 0,-6-132 0,-1 1 0,1 0 0,1-1 0,-1 1 0,0 0 0,1-1 0,0 0 0,0 1 0,1-1 0,-1 0 0,6 7 0,-7-10 0,1 1 0,-1-1 0,1 0 0,0 1 0,-1-1 0,1 0 0,0 0 0,0 0 0,0 0 0,0 0 0,0-1 0,0 1 0,0 0 0,0-1 0,0 0 0,0 1 0,0-1 0,0 0 0,0 0 0,0 0 0,0 0 0,0-1 0,0 1 0,0 0 0,0-1 0,0 1 0,0-1 0,0 0 0,2-1 0,3-2 187,1 0 1,-1 0-1,-1-1 1,13-11-1,9-11-3651,-23 23 2056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11 574 5720,'0'0'10762,"-2"-10"-10290,-1 0-342,2 4-60,-1 1 1,1-1-1,0 1 0,1-1 0,-1 1 0,1-1 0,0 0 0,1 1 0,-1-1 0,3-9 0,6-18 460,1 1-1,1 0 0,2 1 1,25-45-1,-22 50-163,47-76 1229,-49 81-1079,2 1-1,29-30 0,-35 42-314,0 1 0,1 0 0,-1 1 0,1 0 0,1 1 1,18-7-1,-26 11-149,0-1-1,1 1 1,-1-1-1,1 1 1,0 1 0,-1-1-1,1 1 1,0 0-1,-1 0 1,1 0 0,0 0-1,7 2 1,2 2 94,1 1 1,17 7-1,-11-3-58,-18-8-71,0 0 0,0 1-1,0-1 1,0 1 0,0 0-1,-1 0 1,1 0 0,-1 0 0,1 0-1,-1 1 1,0-1 0,0 1 0,0-1-1,0 1 1,0 0 0,-1 0-1,1 0 1,-1 0 0,0 0 0,0 0-1,0 0 1,0 0 0,0 0-1,0 4 1,-1-3 1,0 0 0,0 0 0,0 0 0,-1 0 0,0-1-1,1 1 1,-1 0 0,0 0 0,-1 0 0,1-1 0,-1 1 0,1-1 0,-1 1-1,0-1 1,-1 0 0,1 0 0,0 0 0,-1 0 0,0 0 0,-3 3-1,-9 5 91,-1-1 0,0-1-1,0-1 1,-1 0 0,0-1-1,-1-1 1,-30 8 0,39-12-22,1 0 1,-1-1-1,0 0 1,-12 0 0,18-1-58,-1 0 1,0-1 0,1 1 0,-1-1-1,1 0 1,0 0 0,-1 0 0,1-1-1,0 1 1,-1-1 0,1 0 0,0 0-1,-4-3 1,6 4-120,0 0 0,0 0 0,0-1 0,0 1 0,1 0 0,-1-1 0,0 1 0,1-1 0,-1 1 0,1-1 0,-1 1 0,1-1 0,0 1 0,0-1 0,0 1 0,0-1 0,0 1 0,0-1 0,0 1 0,1-3 0,-1 1-1685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10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9648,'0'0'10333,"17"-1"-9739,296-26 2230,-256 20-2225,211-22 2628,-216 29-1430,-69 13-1019,-18 7-946,16-10-3557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5:1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12 298 9944,'0'0'18108,"1"-13"-17561,0 5-368,-1-1 64,0 0 0,1 0-1,0 0 1,0 0 0,1 0 0,0 1-1,1-1 1,0 1 0,4-9 0,-12 24-49,1 1 0,0-1 0,1 1 0,-1 0 1,1 0-1,1 0 0,-3 11 0,5-19-194,0 0 0,0 0 0,0 0 0,0 0 0,0 0 0,0 0 0,0 0 0,0 0 0,0 0 0,0 0 0,-1 0 0,1 0 0,0 0 0,0 0 0,0 0 0,0 0 0,0 0 0,0 0 0,0 0 0,0 0 0,0 0 0,0 0 0,-1 0 0,-1-14 0,3-1 141,1-1-1,0 1 1,1-1-1,1 1 1,0 0-1,11-24 1,39-69-5061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0 706 11048,'0'0'9035,"11"-11"-8671,-6 6-306,10-11 116,0 0 1,-1-1-1,11-19 0,12-20 432,41-69 669,-66 102-984,0-1 0,-2 0-1,12-42 1,-2-22 281,-12 49-55,1 0 0,23-58 1,-20 78-80,-12 18-413,1 1 0,-1-1-1,1 1 1,-1 0 0,1-1-1,-1 1 1,1 0 0,0 0-1,-1-1 1,1 1 0,-1 0-1,1 0 1,-1 0 0,1 0 0,0 0-1,-1 0 1,1 0 0,0 0-1,-1 0 1,2 0 0,0 1 7,0 0 1,1 1-1,-1-1 1,0 1 0,0-1-1,0 1 1,-1 0-1,1 0 1,0 0 0,-1 0-1,1 0 1,-1 0 0,3 4-1,10 21 61,-1-1 0,0 2 0,-3-1 0,0 2 0,-1-1 0,-2 1 0,-1 1 0,-2-1 0,0 1 0,-2 0 0,-2 0 0,-3 37 0,2-60-51,0 0-1,0 0 1,-1 0-1,0 0 1,0 0-1,0 0 0,-1 0 1,0-1-1,-1 0 1,1 1-1,-1-1 0,-8 8 1,9-10-2,0-1 0,-1 0 0,0 0 0,0 0 0,0-1-1,0 1 1,0-1 0,0 0 0,-1 0 0,1 0 0,0-1 0,-1 1 0,0-1 0,1 0 0,-1-1 0,0 1 0,0-1 0,1 0 0,-8-1 0,6 1 11,-6 0 108,-1-1 0,1-1-1,1 0 1,-1 0 0,0-1 0,0-1 0,-13-5 0,23 5 148,10 5-232,13 5-74,22 8-27,60 11 0,-14-3 2,-76-19 48,0 0 0,0-1 0,0-1 0,1 0 0,-1-1 0,1 0 0,-1-1 0,0 0 0,1-1 0,-1-1 0,0 0 0,0-1 0,20-9 0,-17 3 42,-1 0 1,0-2-1,-1 0 0,-1 0 0,0-1 1,22-29-1,-28 33-66,0 0 0,0-1 0,-1 0 0,10-21 0,-14 26 0,0-1 0,-1 0 0,1 1 0,-1-1 0,0 0 0,-1 0 0,1 0 0,-1 0 0,0 1 0,-1-1 0,-1-9 0,2 14 0,0 0 0,-1-1 0,1 1 0,-1-1 0,0 1 0,0 0 0,1 0 0,-1-1 0,0 1 0,0 0 0,0 0 0,0 0 0,0 0 0,0 0 0,0 0 0,-1 0 0,1 1 0,0-1 0,0 0 0,-1 1 0,1-1 0,-1 1 0,1-1 0,0 1 0,-1-1 0,1 1 0,-1 0 0,1 0 0,-1 0 0,1 0 0,-1 0 0,1 0 0,0 0 0,-3 1 0,0 0 0,-1-1 0,0 1 0,1 0 0,-1 1 0,1-1 0,-1 1 0,1 0 0,0 0 0,-7 5 0,4-2 0,1 0 0,0 0 0,1 1 0,-1 0 0,1 0 0,0 1 0,0-1 0,1 1 0,0 0 0,0 0 0,-4 12 0,7-15 0,0-1 0,0 1 0,0 0 0,1 0 0,0 0 0,-1 0 0,1 0 0,0 0 0,1 0 0,-1 0 0,1 0 0,0 0 0,-1-1 0,2 1 0,-1 0 0,0 0 0,1-1 0,0 1 0,0-1 0,0 1 0,0-1 0,0 0 0,1 0 0,0 0 0,4 4 0,2 1 0,1-1 0,-1 0 0,1-1 0,1 0 0,-1-1 0,1 0 0,0 0 0,0-1 0,0-1 0,13 3 0,-4-3 0,1 0 0,-1 0 0,1-2 0,40-3 0,-37-1 0,-1 0 0,1-2 0,-1-1 0,0 0 0,-1-2 0,1 0 0,-1-2 0,-1-1 0,0 0 0,34-25 0,-49 31 0,0-1 0,0 1 0,0-1 0,-1-1 0,0 1 0,0 0 0,-1-1 0,0 0 0,0 0 0,-1-1 0,1 1 0,-2-1 0,1 1 0,-1-1 0,0 0 0,-1 0 0,1 0 0,-2 0 0,1 0 0,-1 0 0,0 0 0,-3-16 0,2 23 0,1-1 0,-1 0 0,1 0 0,-1 0 0,0 0 0,0 1 0,0-1 0,0 0 0,0 1 0,0-1 0,0 1 0,0-1 0,-1 1 0,1 0 0,0-1 0,-1 1 0,0 0 0,1 0 0,-1 0 0,1 0 0,-1 0 0,0 1 0,0-1 0,0 0 0,1 1 0,-1-1 0,0 1 0,0 0 0,0 0 0,0-1 0,-3 2 0,0-1 0,1 1 0,0-1 0,0 1 0,0 1 0,0-1 0,0 0 0,0 1 0,1 0 0,-1 0 0,0 0 0,1 0 0,-1 1 0,-3 3 0,2-1 0,0 0 0,1 0 0,0 1 0,0-1 0,0 1 0,1 0 0,0 0 0,0 0 0,0 0 0,1 1 0,0-1 0,0 1 0,1-1 0,0 1 0,0 0 0,0-1 0,1 1 0,0 0 0,0 0 0,1 0 0,2 9 0,-2-8 0,2 1 0,-1-1 0,1 1 0,1-1 0,-1 0 0,1-1 0,1 1 0,-1-1 0,1 1 0,0-1 0,1-1 0,0 1 0,0-1 0,1 0 0,-1 0 0,11 6 0,-8-6 0,1-1 0,1 0 0,-1-1 0,1 0 0,-1 0 0,1-1 0,0 0 0,0-1 0,1 0 0,-1-1 0,0-1 0,0 1 0,1-2 0,-1 0 0,16-3 0,2-2 0,0-2 0,-1-1 0,0-2 0,43-22 0,-45 21 841,-3 2-1700,-10 2-3058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1 439 9440,'0'0'9042,"11"-4"-8486,0 1-386,-6 2-97,0 0 0,0 0 0,0-1-1,0 0 1,0 0 0,0-1 0,-1 1 0,1-1 0,-1 0 0,0 0 0,0 0 0,5-6-1,16-20 666,-2-1-1,-1-1 1,-1-1-1,-2-1 1,-1-1-1,-1 0 1,18-60-1,-34 91-639,15-38 994,-15 38-921,1 0 1,-1 0 0,1 0 0,-1 1-1,1-1 1,0 1 0,0-1 0,0 1 0,0 0-1,0 0 1,5-4 0,-6 6-127,0 0 0,0-1 0,0 1 0,1 0 0,-1 0 0,0 0 0,0 0 0,0 0 0,0 0 0,0 0 0,0 0 1,0 0-1,1 1 0,-1-1 0,0 0 0,0 1 0,0-1 0,0 1 0,0-1 0,0 1 0,0-1 0,0 1 0,-1 0 0,1 0 0,0-1 0,0 1 0,0 0 0,0 1 1,20 28 357,-10-10-231,-2 1-1,0 0 1,-1 1-1,-1 0 1,-1 1-1,-1-1 1,-1 1-1,-1 0 1,1 41-1,-5-54-165,1-1 0,-1 1 0,-1 0-1,1-1 1,-7 19 0,7-27-6,0 1 0,1 0-1,-1 0 1,0-1 0,0 1 0,0-1 0,0 1-1,0 0 1,0-1 0,-1 0 0,1 1 0,0-1 0,-1 0-1,1 0 1,-1 0 0,1 0 0,-1 0 0,0 0-1,1 0 1,-1 0 0,0-1 0,0 1 0,0 0-1,1-1 1,-1 0 0,0 1 0,0-1 0,0 0 0,0 0-1,0 0 1,0 0 0,1-1 0,-1 1 0,0 0-1,0-1 1,-2 0 0,-7-4 0,1 0 0,0-1 0,0 1 0,1-2 0,-1 0 0,1 0 0,1 0 0,0-1 0,0 0 0,0-1 0,-11-17 0,11 12 0,8 13 0,0 1 0,0 0 0,0-1 0,0 1 0,0 0 0,0 0 0,0-1 0,0 1 0,1 0 0,-1-1 0,0 1 0,0 0 0,0 0 0,0-1 0,0 1 0,0 0 0,1 0 0,-1 0 0,0-1 0,0 1 0,0 0 0,0 0 0,1 0 0,-1-1 0,0 1 0,0 0 0,1 0 0,-1 0 0,0 0 0,3-1 0,0 0 0,0 1 0,0 0 0,0 0 0,0 0 0,0 0 0,5 1 0,114 20 0,-84-13 0,0-1 0,48 2 0,-60-8 0,0-2 0,-1-1 0,38-7 0,-50 6 0,-1 0 0,0-1 0,-1 0 0,1-1 0,-1 0 0,0-1 0,0 0 0,-1-1 0,12-9 0,-12 8 0,38-37 0,-44 42 0,-1-1 0,0 0 0,0 0 0,-1 0 0,1 0 0,-1 0 0,0 0 0,0-1 0,0 0 0,2-8 0,-4 11 0,1 0 0,-1 1 0,0-1 0,1 0 0,-1 0 0,0 0 0,0 0 0,-1 0 0,1 1 0,0-1 0,-1 0 0,1 0 0,-1 0 0,1 0 0,-1 1 0,0-1 0,0 0 0,-2-2 0,2 3 0,0 0 0,0 0 0,0 0 0,-1 0 0,1 0 0,0 1 0,-1-1 0,1 1 0,0-1 0,-1 1 0,1-1 0,-1 1 0,1 0 0,-1 0 0,1-1 0,-1 1 0,1 0 0,-3 1 0,-1-1 0,-1 1 0,1 0 0,0 1 0,0 0 0,-1-1 0,1 1 0,1 1 0,-1-1 0,0 1 0,0 0 0,-7 6 0,4-2 0,0 0 0,0 1 0,1 0 0,0 1 0,-11 15 0,17-21 0,0 0 0,0-1 0,0 1 0,0 0 0,0 0 0,0 0 0,1-1 0,-1 1 0,1 0 0,0 0 0,0 0 0,0 0 0,0 0 0,0 0 0,1 0 0,-1 0 0,1 0 0,0-1 0,0 1 0,0 0 0,0 0 0,1-1 0,-1 1 0,0-1 0,1 1 0,3 3 0,-1-1 0,0-1 0,0 0 0,0-1 0,0 1 0,0-1 0,1 0 0,-1 0 0,1 0 0,0 0 0,0-1 0,0 0 0,8 2 0,-4-1 0,1-1 0,0-1 0,-1 0 0,1 0 0,0-1 0,14-1 0,7-4 0,1-1 0,-1-2 0,36-13 0,-67 21 0,74-27 0,102-50 0,-145 59 0,-18 10 0,1 1 0,24-9 0,-37 15 0,-1 1 0,0 0 0,0 0 0,0 0 0,0 0 0,0 0 0,0 0 0,0 0 0,0 0 0,1 0 0,-1 0 0,0 0 0,0 0 0,0 0 0,0 0 0,0 0 0,0 0 0,0 0 0,0 0 0,1 0 0,-1 0 0,0 0 0,0 0 0,0 1 0,0-1 0,0 0 0,0 0 0,0 0 0,0 0 0,0 0 0,1 0 0,-1 0 0,0 0 0,0 0 0,0 0 0,0 0 0,0 1 0,0-1 0,0 0 0,0 0 0,0 0 0,0 0 0,0 0 0,0 0 0,0 0 0,0 0 0,0 1 0,0-1 0,0 0 0,0 0 0,0 0 0,0 0 0,0 0 0,0 0 0,0 0 0,0 0 0,0 1 0,0-1 0,0 0 0,0 0 0,0 0 0,0 0 0,0 0 0,-1 0 0,-5 14 0,-14 19 0,15-26 0,-3 6 0,-6 9 0,-14 31 0,25-48 0,1 1 0,-1 0 0,2 0 0,-1 0 0,1 0 0,-1 0 0,2 0 0,-1 0 0,1 0 0,0 0 0,0 8 0,1-12 0,-1 0 0,1 0 0,-1 0 0,1 0 0,0 0 0,0 0 0,0 0 0,0 0 0,0 0 0,0 0 0,1 0 0,-1 0 0,0-1 0,1 1 0,0-1 0,-1 1 0,1-1 0,2 2 0,0-1 0,0 0 0,0 0 0,0-1 0,0 0 0,0 1 0,0-2 0,0 1 0,0 0 0,5 0 0,4-1 0,1-1 0,-1 0 0,0-1 0,0 0 0,15-5 0,-7 1 0,0-1 0,-1-1 0,24-13 0,-41 20 0,0-1 0,1 1 0,-1 0 0,0 1 0,0-1 0,0 1 0,1-1 0,-1 1 0,0 0 0,6 0 0,-9 0 0,3 0 55,-1-1 0,1 1-1,-1-1 1,1 0 0,-1 0 0,0-1 0,0 1-1,1 0 1,-1-1 0,0 1 0,0-1 0,0 0-1,-1 1 1,1-1 0,0 0 0,-1 0 0,3-4-1,21-37-4985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9944,'0'0'11143,"0"11"-10516,0 17-575,0-17 4636,0-90-207,1 78-4468,-1 1 0,0-1-1,1 0 1,-1 1 0,1-1 0,0 0-1,-1 1 1,1-1 0,0 1-1,-1-1 1,1 1 0,0 0 0,-1-1-1,1 1 1,0 0 0,1-1 0,3-1-3354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70 257 11448,'0'0'8650,"-9"-3"-8115,-31-11-47,39 13-430,0 1 0,0-1 1,0 1-1,0-1 1,-1 1-1,1-1 0,0 0 1,0 0-1,0 1 1,0-1-1,1 0 0,-1 0 1,0 0-1,0 0 1,0 0-1,1 0 0,-1 0 1,0 0-1,1 0 1,-1-1-1,1 1 0,0 0 1,-1 0-1,1 0 1,0-1-1,0 1 0,-1 0 1,1 0-1,0-1 0,1-1 1,-1 0 62,1 0-1,0 0 1,0 0 0,0-1-1,1 1 1,-1 1 0,4-6 0,-3 5-53,11-19 621,21-25 1,-28 40-532,1 0-1,-1 1 1,1 0 0,0 0 0,1 0-1,0 1 1,8-5 0,12-6 381,-15 8-201,0 0 0,18-7 0,-27 14-251,-1 0 0,1 0 0,-1 0 0,1 0-1,-1 0 1,1 1 0,0-1 0,-1 1 0,1 0 0,0 0 0,-1 1 0,1-1 0,0 1 0,5 1 0,-8-1-54,1 0 1,0 0-1,-1 0 0,1 0 0,0 1 1,-1-1-1,0 0 0,1 1 0,-1-1 1,0 1-1,0 0 0,0-1 0,0 1 0,0 0 1,0 0-1,0-1 0,0 1 0,-1 0 1,1 0-1,-1 0 0,1 0 0,-1 4 1,1 5 83,0 1 1,-2 19-1,1-23-57,-3 18 104,0 0-1,-2-1 0,-1 0 0,-12 35 0,-45 95 1109,62-153-1270,0-1-1,0 1 1,1 0-1,-1-1 0,0 1 1,1 0-1,-1-1 1,1 1-1,0 0 1,-1 0-1,1-1 0,0 1 1,0 0-1,0 0 1,0-1-1,0 1 0,1 0 1,-1 0-1,1-1 1,-1 1-1,1 0 1,-1-1-1,1 1 0,0 0 1,0-1-1,1 3 1,1-2-3,0 0 0,1 1 1,-1-1-1,0 0 0,1-1 1,-1 1-1,1-1 1,0 1-1,0-1 0,-1 0 1,5 0-1,34 8 1,-14-3 0,0 0 0,0 2 0,0 1 0,44 22 0,-70-31 0,-1 1 0,1 0 0,-1 0 0,0 0 0,1 0 0,-1 0 0,0 0 0,1 0 0,-1 0 0,0 0 0,0 1 0,0-1 0,0 0 0,0 1 0,-1-1 0,1 1 0,0-1 0,-1 1 0,1-1 0,0 4 0,-1-3 0,0 1 0,0-1 0,-1 0 0,1 1 0,0-1 0,-1 0 0,0 0 0,1 0 0,-1 0 0,0 1 0,0-1 0,0 0 0,-2 2 0,-5 6 0,-1 0 0,1 0 0,-2-1 0,-12 10 0,16-14 0,-8 7 0,-1 0 0,-31 18 0,39-26 0,0-1 0,-1 0 0,1 0 0,-1-1 0,0 1 0,0-2 0,0 1 0,1-1 0,-12 0 0,24-4 859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18191,'0'0'1419,"-1"11"-628,-10 177 5501,14-186-5515,3-6-527,5-8-160,10-27-216,-11 19-3263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12552,'0'0'5193,"6"-11"-4553,21-39-88,-25 47-480,1 0 1,-1 0 0,1 0 0,-1 0-1,1 0 1,0 1 0,0-1-1,1 1 1,-1 0 0,0 0-1,1 0 1,-1 0 0,1 1 0,0-1-1,6 0 1,-2 0 74,-1 1 1,1 0-1,0 0 1,0 1-1,12 1 1,-15-1-57,0 0-1,-1 1 1,1 0 0,0 0 0,-1 0 0,1 1 0,-1 0 0,1 0-1,-1 0 1,0 0 0,0 0 0,8 6 0,-10-5-19,1 0 0,-1 0 0,1 0 0,-1 0 0,0 1 0,0-1 0,0 1 1,-1-1-1,1 1 0,-1 0 0,0-1 0,0 1 0,0 0 0,0 0 0,-1 0 0,1 5 0,-1 1 48,0 0 0,-1 0-1,0 0 1,0 0 0,-1 0-1,-1 0 1,1-1 0,-2 1-1,-4 10 1,-6 8 381,-29 42 0,6-12 315,35-55-723,1 0 0,-1 0 0,1 0-1,-1 0 1,1 0 0,0 0 0,0 1 0,0-1 0,0 0 0,1 0 0,-1 1 0,1-1 0,0 0-1,0 5 1,1-6-40,0 1 0,0-1 0,0 1 0,1-1 0,-1 1 0,1-1 0,-1 0 0,1 0 0,0 0 0,0 0 0,-1 0 0,2 0 0,-1 0 0,0-1 0,0 1 0,0-1 0,1 0 0,2 2 0,40 20 503,59 20 1,-101-41-525,16 4 288,-1 1 0,-1 1 1,0 1-1,32 21 0,-47-28-292,0 1 0,0-1 1,-1 0-1,1 1 0,0-1 0,-1 1 0,0-1 0,1 1 0,-1 0 0,0-1 0,0 1 0,-1 0 0,1 0 0,0 0 0,-1 0 0,0 0 0,0 0 0,0 0 1,0 0-1,0 0 0,0-1 0,-1 1 0,0 0 0,1 0 0,-1 0 0,0 0 0,0-1 0,-1 1 0,1 0 0,0-1 0,-1 1 0,0-1 0,1 0 0,-1 1 1,0-1-1,0 0 0,-1 0 0,1 0 0,0 0 0,-1-1 0,1 1 0,-4 1 0,-1 1-28,1 0 0,-1-1 0,0 0 0,0-1 0,0 1 0,0-1 0,-1 0 0,1-1 0,0 0 0,-1 0 0,1-1 0,-1 0 0,-9-1 0,17 1 22,-1 1 0,1-1-1,-1 0 1,1 0 0,0 0 0,-1 0 0,1 0-1,-1-1 1,1 1 0,0 0 0,-1 0 0,1 0-1,0 0 1,-1 0 0,1 0 0,0-1 0,-1 1-1,1 0 1,0 0 0,-1 0 0,1-1 0,0 1-1,-1 0 1,1-1 0,0 1 0,0 0-1,-1 0 1,1-1 0,0 1 0,0 0 0,0-1-1,0 1 1,-1-1 0,1 1 0,0 0 0,0-1-1,0 1 1,0 0 0,0-1 0,0 1 0,0-1-1,0 1 1,0-1 0,8-14-2680,-5 12 377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6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18295,'0'0'3179,"-4"11"-2286,-71 173 3443,74-182-4195,1 0 1,-1 0-1,0 0 0,1 0 1,-1 0-1,1 0 0,0 0 1,-1 0-1,1 0 0,0 0 1,0 3-1,1-5-121,-1 0 0,0 0 0,0 1 0,0-1 0,0 0 0,0 0 1,0 0-1,0 0 0,0 0 0,0 0 0,0 1 0,1-1 0,-1 0 0,0 0 0,0 0 0,0 0 0,0 0 1,0 0-1,0 0 0,1 0 0,-1 0 0,0 0 0,0 0 0,0 0 0,0 0 0,1 0 0,-1 0 0,0 0 1,0 0-1,0 0 0,0 0 0,0 0 0,1 0 0,-1 0 0,0 0 0,0 0 0,0 0 0,0 0 0,0 0 0,1 0 1,-1 0-1,0 0 0,0 0 0,12-13 121,14-22-679,-18 23-2797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6:5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13968,'0'0'6663,"-12"8"-5896,-1 2-512,-1 1 0,2 0 0,-1 0 0,2 1-1,-17 21 1,11-7 143,1 1-1,1 0 0,2 1 1,0 0-1,2 1 0,1 0 0,2 1 1,-8 46-1,13-57-130,2 1 0,0 0 0,1 0 0,1 0 0,1 0 0,4 22 1,-2-29-36,-1 0 1,1 0-1,1 0 1,1-1-1,0 1 1,0-1-1,1-1 1,0 1-1,16 17 1,-21-26-153,1 0 0,0 0 0,0 0 0,0-1 0,0 1 0,0-1 0,1 1 0,-1-1 0,1 0 0,0-1 0,-1 1 0,1-1 0,0 1 0,6 0 0,-6-1-32,-1-1 0,0-1 0,1 1 0,-1 0-1,0-1 1,1 1 0,-1-1 0,0 0 0,0 0-1,0-1 1,1 1 0,-1-1 0,-1 1 0,1-1 0,0 0-1,0 0 1,4-5 0,1-1-48,0 0 0,0-1 0,-1 0 0,0-1 0,0 0 0,8-19 0,-12 24 0,0 0 0,-1-1 0,0 0 0,0 1 0,0-1 0,-1 0 0,0 0 0,0 0 0,0 0 0,-1 0 0,0 0 0,0 0 0,-1 0 0,0 0 0,-1-7 0,1 11 0,1 1 0,-1-1 0,0 1 0,0-1 0,1 1 0,-1-1 0,0 1 0,0-1 0,-1 1 0,1 0 0,0-1 0,0 1 0,-1 0 0,1 0 0,-1 0 0,1 0 0,-1 0 0,1 1 0,-4-2 0,2 1 0,0 0 0,-1 1 0,1-1 0,0 1 0,-1 0 0,1 0 0,-1 0 0,1 0 0,-6 2 0,-2 1 0,-1 0 0,1 1 0,0 0 0,-19 11 0,23-11 0,-5 2 0,1 0 0,0 0 0,0 2 0,1-1 0,0 1 0,0 1 0,-16 17 0,23-19 965,3 1-3809,0-5 788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25 6928,'0'0'13905,"3"10"-13553,37 115 920,-28-89-725,10 44 1,-4-10-123,-13-50-251,0 0 0,-2 0 1,0 0-1,0 32 0,-12 80 871,8-126-970,0-1 0,0 0 0,0 1 0,-1-1 1,-4 10-1,5-14-40,0 1 0,0 0 0,0 0 0,0-1 0,0 1 0,0-1 0,-1 1 0,1-1 0,-1 1 0,1-1 0,-1 0 0,1 0 0,-1 1 1,0-1-1,0 0 0,1-1 0,-1 1 0,-4 1 0,5-2-4,0 0 0,-1 0 1,1 0-1,-1 0 0,1 0 0,-1-1 1,1 1-1,-1 0 0,1-1 0,0 1 1,-1-1-1,1 1 0,0-1 0,-1 0 1,-1-1-1,-16-14 195,19 16-224,-4-4 47,1 0 0,0 0 0,0 0 0,0 0 0,1-1 0,0 1 0,0-1 0,0 1 0,-3-10 0,1-4 135,-4-23-1,7 34-140,0-3 18,1-1 1,0 1 0,0 0-1,1 0 1,0-1-1,3-11 1,19-60 237,-13 53-209,1 2-1,2-1 0,27-44 0,-27 52-49,1 2 0,0-1 0,1 2 1,1 0-1,27-22 0,31-29-310,-60 51-3591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0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10544,'0'0'9694,"2"13"-9286,2 39 163,-3 1 0,-8 78 0,-15 222 2240,20-237-307,0-110-1348,3-19-835,5-25-1146,-4 25-2408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0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14168,'0'0'5329,"11"-4"-4904,39-12 35,1 3 1,0 1-1,1 3 1,0 2-1,0 3 0,1 2 1,-1 2-1,1 2 1,59 11-1,-104-12-217,1 1 0,-1 0 0,0 1 0,14 5 1,-21-7-183,1 0 0,-1-1 1,0 1-1,1 0 0,-1 0 1,0 0-1,1 0 0,-1 0 1,0 0-1,0 0 0,0 0 1,0 0-1,0 0 0,0 1 1,0-1-1,0 0 0,-1 1 1,1-1-1,0 1 0,-1-1 1,1 1-1,-1-1 0,0 1 1,1-1-1,-1 1 0,0 0 1,0-1-1,0 1 0,0-1 1,0 1-1,-1-1 0,1 1 1,-1 2-1,0-3-11,1 0 0,-1 0-1,0 0 1,0 0 0,1-1-1,-1 1 1,0 0 0,0 0 0,0-1-1,0 1 1,0-1 0,0 1-1,0-1 1,0 1 0,0-1 0,0 1-1,0-1 1,0 0 0,-1 0-1,1 0 1,0 0 0,0 0 0,0 0-1,0 0 1,0 0 0,-1 0-1,1 0 1,0 0 0,0-1 0,0 1-1,-1-1 1,-40-12-3059,38 11 1209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0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13264,'0'0'3495,"11"-1"-2983,160-17 901,31-3 365,-121 15-910,50-2 3489,-137 19-3378,4-4-3581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0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106 259 12960,'0'0'5585,"-11"6"-4993,-37 20 38,44-23-500,1 0 0,-1 1 0,0-1-1,1 1 1,0-1 0,0 1-1,0 0 1,0 1 0,1-1-1,-1 0 1,1 1 0,0-1 0,1 1-1,-1 0 1,1-1 0,0 1-1,0 0 1,0 0 0,1 0-1,-1 0 1,1 0 0,0 0 0,1 0-1,-1 0 1,1-1 0,0 1-1,1 0 1,-1 0 0,1 0 0,0-1-1,0 1 1,0-1 0,0 0-1,1 1 1,0-1 0,0 0-1,0-1 1,6 7 0,-6-8-55,0 0-1,0-1 1,0 1-1,0-1 1,0 0 0,0 1-1,1-2 1,-1 1 0,0 0-1,1-1 1,-1 1 0,0-1-1,1 0 1,-1 0 0,0 0-1,1 0 1,-1-1 0,0 0-1,1 1 1,-1-1-1,0 0 1,0-1 0,0 1-1,5-3 1,-4 1-5,0 1 1,0-1-1,0 1 1,0-1-1,-1 0 0,1-1 1,-1 1-1,0-1 1,0 1-1,0-1 0,-1 0 1,1 0-1,-1 0 1,0 0-1,0 0 0,-1-1 1,3-7-1,-3 3 8,0 0-1,0-1 1,-1 1-1,0 0 0,-1-1 1,0 1-1,0 0 1,-1 0-1,0 0 1,-1 0-1,0 0 1,-6-13-1,-2 1 239,-1 0 1,-1 1-1,-27-32 0,20 34 1103,37 13-923,108-29-263,91-27 147,-132 35-380,-73 24 0,0 0 0,-1 0 0,1 1 0,0 0 0,0 1 0,13 1 0,-22-1 0,0 1 0,-1 0 0,1-1 0,0 1 0,0 0 0,0 0 0,0 0 0,-1 0 0,1 0 0,0 0 0,-1 1 0,1-1 0,-1 1 0,1-1 0,-1 1 0,0-1 0,0 1 0,0 0 0,0 0 0,0-1 0,0 1 0,0 0 0,0 0 0,-1 0 0,1 0 0,0 4 0,1 6 0,0 0 0,-1 0 0,-1 17 0,1-17 0,-1 15 0,0 13 0,2 0 0,12 71 0,-12-105 0,-1 0 0,1 0 0,1-1 0,-1 1 0,1-1 0,0 1 0,0-1 0,0 0 0,7 7 0,-8-10 0,0 0 0,0 0 0,0 0 0,0 0 0,0-1 0,0 1 0,1-1 0,-1 0 0,1 1 0,-1-1 0,1 0 0,-1-1 0,1 1 0,0 0 0,-1-1 0,1 1 0,0-1 0,0 0 0,-1 0 0,1 0 0,0 0 0,4-1 0,6-3 0,1 0 0,-1-1 0,1 0 0,23-15 0,46-34 0,-28 11 850,-26 17-5635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11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1249 10848,'0'0'9289,"11"-11"-8873,5-3-263,-5 5-21,0-2 1,-1 1-1,0-1 1,10-16 0,11-16 741,-3-2 0,-2-1 0,31-74 0,-33 78 462,-8 15-7,-14 27 348,-2 8-789,-2 24-456,0-7-179,1-6-77,1 0-1,1 0 1,1 0 0,1 0-1,8 30 1,-9-42-105,0-1 0,1 0 0,0 0 0,0 0 0,0 0 0,1 0 1,0-1-1,7 8 0,-8-9-52,1-1 0,-1-1 0,1 1 0,0 0 0,0-1 0,0 0 0,0 0 0,0 0 0,0 0 0,0-1 0,1 0 0,-1 1 0,1-2 0,4 2 0,-5-2-19,1 0 0,-1-1 0,0 1 0,0-1 0,1 0 0,-1 0 0,0 0 0,0-1 0,0 1 0,0-1 0,0 0 0,0 0 0,-1-1 0,1 1 0,-1-1 0,1 1 0,-1-1 0,0 0 0,0-1 0,0 1 0,4-6 0,5-9 0,0 0 0,-1-1 0,8-21 0,-9 21 0,9-24 0,19-63 0,-29 77 0,-7 23 0,7-13 0,-9 19 0,1-1 0,-1 1 0,1 0 0,-1 0 0,1 0 0,-1 0 0,1 0 0,-1-1 0,1 1 0,-1 0 0,1 0 0,-1 0 0,1 1 0,-1-1 0,1 0 0,-1 0 0,1 0 0,-1 0 0,1 0 0,-1 1 0,1-1 0,-1 0 0,1 0 0,-1 1 0,0-1 0,1 0 0,-1 1 0,1-1 0,-1 0 0,0 1 0,1-1 0,-1 0 0,0 1 0,1-1 0,-1 1 0,0-1 0,0 1 0,0-1 0,1 1 0,9 14 0,0-1 0,-1 1 0,-1 1 0,0 0 0,-2 0 0,11 34 0,-10-23 0,-1 1 0,-2 0 0,2 43 0,-5-63 0,-1 0 0,0 0 0,0 0 0,-1 0 0,0 0 0,0 0 0,-5 13 0,6-20 0,-1 0 0,1 0 0,-1-1 0,1 1 0,-1-1 0,1 1 0,-1 0 0,0-1 0,1 1 0,-1-1 0,0 1 0,1-1 0,-1 0 0,0 1 0,0-1 0,1 0 0,-1 1 0,0-1 0,0 0 0,0 0 0,0 0 0,1 0 0,-1 1 0,0-1 0,0 0 0,0-1 0,0 1 0,1 0 0,-1 0 0,0 0 0,0 0 0,0-1 0,1 1 0,-1 0 0,0-1 0,0 0 0,-28-16 0,11 3 0,1-2 0,1 0 0,1-1 0,-22-31 0,25 34 0,8 9 0,15 14 0,-5-2 0,1-1 0,0 0 0,0 0 0,0 0 0,1-1 0,0 0 0,0-1 0,0 0 0,1 0 0,-1-1 0,1 0 0,0 0 0,0-1 0,11 2 0,0-2 0,-1 0 0,0-2 0,0 0 0,0-1 0,0-1 0,31-8 0,-21 2 0,0-1 0,0-2 0,39-21 0,-35 16 0,-4 2 0,-1-1 0,0-1 0,32-25 0,-55 33 0,-13 13 0,-2 7 0,1 1 0,0-1 0,0 1 0,1 1 0,1 0 0,0 0 0,1 0 0,1 1 0,0 0 0,1 0 0,-4 25 0,8-37 0,0 0 0,0 0 0,1 0 0,-1-1 0,1 1 0,-1 0 0,1 0 0,0 0 0,0 0 0,0-1 0,0 1 0,1 0 0,-1-1 0,1 1 0,0-1 0,-1 0 0,1 1 0,0-1 0,0 0 0,1 0 0,-1 0 0,0 0 0,1-1 0,-1 1 0,1-1 0,-1 1 0,5 0 0,-4 0 0,-1-1 0,0-1 0,1 1 0,-1 0 0,1-1 0,-1 1 0,1-1 0,-1 1 0,1-1 0,-1 0 0,1 0 0,-1-1 0,1 1 0,-1 0 0,1-1 0,-1 0 0,1 1 0,-1-1 0,0 0 0,1 0 0,-1 0 0,0-1 0,0 1 0,1 0 0,-1-1 0,0 1 0,-1-1 0,1 0 0,0 0 0,0 0 0,2-4 0,-1 1 0,-1 0 0,0 0 0,0-1 0,0 1 0,0-1 0,-1 1 0,0-1 0,0 0 0,0 0 0,-1 0 0,0 1 0,0-1 0,0 0 0,-1 0 0,0 1 0,0-1 0,-1 0 0,1 1 0,-1-1 0,0 1 0,-1-1 0,1 1 0,-1 0 0,0 0 0,0 0 0,-1 1 0,1-1 0,-1 1 0,0 0 0,-1 0 0,1 0 0,-1 0 0,1 1 0,-1 0 0,-10-6 0,8 5 0,6 4 0,0-1 0,-1 0 0,1 1 0,0-1 0,0 1 0,0-1 0,0 1 0,-1 0 0,1-1 0,0 1 0,0 0 0,-3 0 0,20 10 0,7-5 0,1 0 0,26 0 0,-38-4 0,0-1 0,1-1 0,-1-1 0,0 1 0,0-2 0,0 0 0,0 0 0,0-1 0,-1 0 0,1-1 0,-1-1 0,0 0 0,-1 0 0,11-9 0,-9 7 0,-1 0 0,0-2 0,-1 1 0,0-1 0,0-1 0,-1 1 0,9-16 0,8-20 0,-3-1 0,33-98 0,10-106 0,-48 179 0,10-53 0,-28 125 0,0 0 0,0 0 0,0-1 0,1 1 0,-1 0 0,0 0 0,0-1 0,0 1 0,0 0 0,0 0 0,0-1 0,0 1 0,0 0 0,0-1 0,0 1 0,0 0 0,0-1 0,0 1 0,0 0 0,0 0 0,0-1 0,0 1 0,0 0 0,0-1 0,0 1 0,-1 0 0,1 0 0,0-1 0,0 1 0,0 0 0,0 0 0,-1-1 0,1 1 0,0 0 0,0 0 0,0 0 0,-1-1 0,1 1 0,-9 13 0,-9 41 0,2 2 0,2 0 0,-8 72 0,13-39 0,3 128 0,6-201 0,1-1 0,0 1 0,1-1 0,1 0 0,5 18 0,-6-30 0,-1 0 0,0 0 0,1 0 0,-1 0 0,1 0 0,0 0 0,0 0 0,0-1 0,0 1 0,1-1 0,-1 1 0,0-1 0,4 2 0,-4-3 0,1 1 0,-1-1 0,1 0 0,-1-1 0,1 1 0,-1 0 0,1-1 0,0 0 0,-1 1 0,1-1 0,0 0 0,-1 0 0,1-1 0,0 1 0,-1 0 0,1-1 0,-1 0 0,1 1 0,2-2 0,7-3 0,0-1 0,-1 0 0,0 0 0,0-1 0,0-1 0,-1 0 0,0 0 0,-1-1 0,0 0 0,0-1 0,-1 1 0,0-2 0,8-14 0,7-15 0,-1-1 0,21-59 0,-16 20 0,-3-1 0,16-106 0,-11 44 0,-24 122 0,-1 1 0,2-40 0,-7 60 0,-3 8 0,-4 14 0,-87 441 0,35-140 0,53-292 0,5-15 0,-2-1 0,-6 19 0,9-25 0,9-19 0,11-19 0,50-91 0,-68 119 0,0-1 0,0 0 0,0 1 0,0-1 0,1 0 0,-1 1 0,0-1 0,1 1 0,-1 0 0,1-1 0,-1 1 0,1 0 0,0 0 0,-1 0 0,1 0 0,0 0 0,2 0 0,-2 1 0,-1 0 0,1 0 0,-1 0 0,0 0 0,1 0 0,-1 1 0,1-1 0,-1 0 0,1 1 0,-1-1 0,0 1 0,1 0 0,-1-1 0,0 1 0,0 0 0,1 0 0,-1 0 0,0 0 0,0 0 0,0 0 0,0 0 0,0 0 0,1 2 0,20 25 0,-12-13 0,2 0 0,0-2 0,0 1 0,1-2 0,19 15 0,-27-23 0,0 0 0,1-1 0,-1 0 0,1 0 0,0 0 0,0-1 0,-1 0 0,2 0 0,-1-1 0,0 1 0,0-1 0,0-1 0,1 1 0,-1-1 0,0 0 0,1 0 0,-1-1 0,0 0 0,0 0 0,0-1 0,0 1 0,0-1 0,0 0 0,0-1 0,0 0 0,-1 0 0,1 0 0,-1 0 0,10-9 0,-3 2 0,1-2 0,-2 1 0,12-15 0,-20 23 0,-1-1 0,1 0 0,-1 0 0,1 0 0,-1-1 0,0 1 0,-1 0 0,1-1 0,-1 1 0,0-1 0,0 0 0,0 1 0,-1-1 0,1 0 0,-1-7 0,0 12 0,0-1 0,0 1 0,0-1 0,0 1 0,0-1 0,0 1 0,0-1 0,0 1 0,0-1 0,0 1 0,0-1 0,0 1 0,-1-1 0,1 1 0,0-1 0,0 1 0,0-1 0,-1 1 0,1 0 0,0-1 0,0 1 0,-1-1 0,1 1 0,0 0 0,-1-1 0,1 1 0,-1 0 0,1-1 0,0 1 0,-1 0 0,1 0 0,-1-1 0,1 1 0,-1 0 0,1 0 0,-1 0 0,1 0 0,-1 0 0,1-1 0,-1 1 0,1 0 0,-1 0 0,1 0 0,-1 0 0,1 0 0,-1 1 0,1-1 0,-1 0 0,1 0 0,-1 0 0,1 0 0,-1 1 0,1-1 0,0 0 0,-1 0 0,1 1 0,-1-1 0,1 0 0,-1 1 0,-2 2 0,-1-1 0,1 1 0,0 0 0,0 0 0,-4 6 0,3-1 0,-1-1 0,1 1 0,1-1 0,-1 1 0,1 0 0,1 0 0,-1 1 0,1-1 0,1 0 0,0 1 0,0-1 0,0 1 0,2 14 0,1-8 0,0-1 0,1 1 0,1-1 0,0 1 0,1-1 0,13 26 0,-16-36 0,-1 0 0,1-1 0,0 0 0,1 1 0,-1-1 0,0 0 0,1 0 0,0 0 0,0 0 0,0-1 0,0 1 0,0-1 0,0 0 0,1 0 0,6 3 0,-7-3 0,1-2 0,0 1 0,-1 0 0,1-1 0,0 0 0,0 0 0,-1 0 0,1 0 0,0 0 0,0-1 0,-1 0 0,1 1 0,6-4 0,3-2 0,0 0 0,-1-1 0,0-1 0,-1 0 0,1 0 0,-1-1 0,14-16 0,-8 7 0,0-1 0,-2-1 0,0-1 0,-1 0 0,20-40 0,2-4 0,-36 65 0,0-1 0,0 1 0,0 0 0,0 0 0,1 0 0,-1 0 0,0-1 0,0 1 0,0 0 0,0 0 0,0 0 0,0 0 0,1 0 0,-1 0 0,0 0 0,0-1 0,0 1 0,0 0 0,1 0 0,-1 0 0,0 0 0,0 0 0,0 0 0,0 0 0,1 0 0,-1 0 0,0 0 0,0 0 0,0 0 0,0 0 0,1 0 0,-1 0 0,0 0 0,0 0 0,0 0 0,1 0 0,-1 0 0,0 0 0,0 1 0,0-1 0,0 0 0,1 0 0,6 9 0,4 14 0,-11-21 0,8 20 0,16 34 0,-21-51 0,1 1 0,-1-1 0,1 0 0,-1 0 0,2 0 0,-1 0 0,0-1 0,1 1 0,0-1 0,0 0 0,6 3 0,-9-6 0,1 0 0,-1-1 0,1 1 0,-1-1 0,1 1 0,0-1 0,-1 0 0,1 0 0,-1 0 0,1-1 0,-1 1 0,1 0 0,-1-1 0,1 0 0,-1 1 0,1-1 0,-1 0 0,1-1 0,-1 1 0,0 0 0,4-3 0,4-3 0,1-1 0,17-16 0,1-6 0,-12 13 0,0 1 0,1 0 0,27-18 0,-44 33 0,0 1 0,0-1 0,0 1 0,0-1 0,0 1 0,0 0 0,0 0 0,0-1 0,0 1 0,0 0 0,0 0 0,0 0 0,0 0 0,0 0 0,0 0 0,0 0 0,0 0 0,0 1 0,0-1 0,0 0 0,0 1 0,0-1 0,0 1 0,0-1 0,0 1 0,0-1 0,0 1 0,0-1 0,-1 1 0,1 0 0,0 0 0,0-1 0,-1 1 0,1 0 0,0 0 0,-1 0 0,1 0 0,-1 0 0,0 0 0,1 0 0,-1 0 0,1 0 0,-1 1 0,3 6 0,0 0 0,-1 1 0,3 15 0,-4-20 0,0 43 0,-2-41 0,0 1 0,1-1 0,0 1 0,1-1 0,0 0 0,0 1 0,3 11 0,-4-17 0,0-1 0,1 1 0,-1-1 0,0 0 0,1 1 0,-1-1 0,0 0 0,0 0 0,1 1 0,-1-1 0,0 0 0,1 0 0,-1 1 0,1-1 0,-1 0 0,0 0 0,1 0 0,-1 0 0,1 1 0,-1-1 0,0 0 0,1 0 0,-1 0 0,1 0 0,-1 0 0,1 0 0,-1 0 0,0 0 0,1 0 0,-1 0 0,1-1 0,-1 1 0,1 0 0,-1 0 0,0 0 0,1 0 0,-1-1 0,0 1 0,1 0 0,-1 0 0,0-1 0,1 1 0,17-15 0,-15 13 0,61-63 0,12-10 0,-74 74 0,-1 0 0,0-1 0,1 1 0,-1 0 0,1 0 0,-1 1 0,1-1 0,-1 0 0,1 0 0,0 1 0,-1-1 0,1 1 0,0-1 0,0 1 0,-1 0 0,1 0 0,0 0 0,2 0 0,-3 0 0,0 1 0,0-1 0,0 1 0,0-1 0,0 1 0,0-1 0,1 1 0,-2 0 0,1 0 0,0 0 0,0-1 0,0 1 0,0 0 0,0 0 0,-1 0 0,1 0 0,0 0 0,-1 0 0,1 1 0,-1-1 0,1 0 0,-1 0 0,0 0 0,1 3 0,1 4 0,7 22 0,-9-29 0,0-1 0,0 1 0,0-1 0,1 0 0,-1 1 0,0-1 0,0 1 0,1-1 0,-1 0 0,0 1 0,1-1 0,-1 1 0,1-1 0,-1 0 0,0 0 0,1 1 0,-1-1 0,1 0 0,-1 0 0,1 1 0,-1-1 0,1 0 0,-1 0 0,1 0 0,-1 0 0,1 0 0,-1 0 0,1 0 0,-1 0 0,1 0 0,-1 0 0,1 0 0,-1 0 0,1 0 0,-1 0 0,1 0 0,-1 0 0,1-1 0,-1 1 0,0 0 0,1 0 0,-1-1 0,1 1 0,-1 0 0,1-1 0,-1 1 0,0 0 0,1-1 0,-1 0 0,80-72 0,-80 73 0,1-1 0,-1 0 0,1 1 0,-1-1 0,1 1 0,0-1 0,-1 1 0,1-1 0,0 1 0,-1 0 0,1-1 0,0 1 0,0 0 0,-1 0 0,1-1 0,0 1 0,0 0 0,0 0 0,-1 0 0,1 0 0,0 0 0,0 0 0,0 0 0,-1 0 0,1 0 0,0 0 0,1 1 0,-1 0 0,0 0 0,0 0 0,0 0 0,0 0 0,0 0 0,0 0 0,0 1 0,0-1 0,0 0 0,-1 0 0,1 1 0,-1-1 0,1 0 0,0 2 0,2 9 0,-1 0 0,0 0 0,1 12 0,-2-14 0,-1-4 0,1 0 0,1 0 0,-1 0 0,1 0 0,0 0 0,0-1 0,1 1 0,5 10 0,-6-14 0,-1-1 0,0 1 0,1 0 0,0-1 0,-1 1 0,1-1 0,0 0 0,0 1 0,0-1 0,0 0 0,0 0 0,0 0 0,0 0 0,0-1 0,0 1 0,0 0 0,0-1 0,1 0 0,-1 1 0,0-1 0,0 0 0,0 0 0,1 0 0,-1-1 0,0 1 0,5-2 0,5-1 0,1-1 0,-1-1 0,0 0 0,0-1 0,0 0 0,15-12 0,63-53 0,-58 44 0,-6 3 0,-18 16 0,1 0 0,-1 1 0,1 0 0,0 1 0,15-9 0,-24 16 0,0-1 0,0 0 0,0 0 0,-1 0 0,1 0 0,0 0 0,0 1 0,0-1 0,0 0 0,0 0 0,0 0 0,0 0 0,0 0 0,0 1 0,0-1 0,0 0 0,0 0 0,0 0 0,0 0 0,0 1 0,0-1 0,0 0 0,0 0 0,0 0 0,0 0 0,0 1 0,0-1 0,0 0 0,0 0 0,0 0 0,0 0 0,1 1 0,-1-1 0,0 0 0,0 0 0,0 0 0,0 0 0,0 0 0,0 0 0,1 0 0,-1 1 0,0-1 0,0 0 0,0 0 0,0 0 0,0 0 0,1 0 0,-1 0 0,0 0 0,0 0 0,0 0 0,0 0 0,1 0 0,-1 0 0,0 0 0,0 0 0,0 0 0,0 0 0,1 0 0,-1 0 0,-10 16 0,10-15 0,-30 41 0,11-16 0,-24 45 0,43-71 0,-1 0 0,1 1 0,0-1 0,-1 0 0,1 1 0,0-1 0,0 0 0,-1 1 0,1-1 0,0 1 0,0-1 0,0 1 0,0-1 0,0 0 0,-1 1 0,1-1 0,0 1 0,0-1 0,0 1 0,0-1 0,0 1 0,0-1 0,0 1 0,1-1 0,-1 0 0,0 1 0,0-1 0,0 1 0,0-1 0,1 1 0,-1 0 0,14-5 0,16-15 0,-11 3 0,-14 11 0,1 0 0,0 0 0,0 1 0,0-1 0,10-3 0,-14 7 0,0 0 0,0 0 0,0 1 0,0 0 0,0-1 0,0 1 0,0 0 0,0 0 0,1 0 0,-1 0 0,0 0 0,0 0 0,0 1 0,0-1 0,0 1 0,0-1 0,0 1 0,0 0 0,0 0 0,0 0 0,-1 0 0,1 0 0,3 3 0,20 15 0,-16-10 0,1-1 0,1 0 0,0-1 0,12 6 0,-19-11 0,0 0 0,1-1 0,-1 1 0,1-1 0,-1 0 0,1-1 0,-1 1 0,1-1 0,-1 0 0,1 0 0,-1 0 0,1-1 0,-1 1 0,1-1 0,7-3 0,-2 0 0,0 0 0,1-1 0,-2-1 0,1 0 0,-1 0 0,0-1 0,0 0 0,0 0 0,-1-1 0,-1 0 0,1-1 0,-1 0 0,-1 0 0,1 0 0,7-16 0,1-8 0,0 0 0,-2-1 0,13-55 0,-7 9 0,-4 0 0,9-152 0,-23 228 0,-1-2 0,1 0 0,-1 0 0,0 0 0,0 1 0,-1-1 0,0 0 0,0 0 0,0 1 0,-3-9 0,4 13 0,-1 1 0,1 0 0,0-1 0,0 1 0,0 0 0,0 0 0,-1 0 0,1-1 0,0 1 0,0 0 0,0 0 0,-1 0 0,1-1 0,0 1 0,0 0 0,-1 0 0,1 0 0,0 0 0,-1 0 0,1 0 0,0 0 0,0-1 0,-1 1 0,1 0 0,0 0 0,-1 0 0,1 0 0,0 0 0,-1 0 0,1 0 0,0 1 0,0-1 0,-1 0 0,1 0 0,0 0 0,-1 0 0,1 0 0,0 0 0,0 0 0,-1 1 0,-10 11 0,2 3 0,2 0 0,0 1 0,0 0 0,2 0 0,0 0 0,-4 22 0,1 6 0,-2 57 0,8-67 0,2 0 0,1 0 0,2 0 0,1 0 0,1-1 0,2 0 0,19 53 0,-24-80 123,1 0 0,0 0 0,1-1 0,-1 1 0,1-1 0,0 0 0,8 8 0,-9-10-451,0-1 0,-1 0 0,1 0 0,0 1 0,0-2 0,0 1 0,0 0 1,1-1-1,-1 1 0,0-1 0,1 0 0,-1 0 0,1-1 0,6 2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1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14872,'0'0'1344,"93"12"-577,-19-8-7,23-4 32,12-4 0,6-4-56,-4 2 8,-11 0-64,-13-1 8,-24 3-136,-15-2 0,-18 6-168,-12 0-8,-8 4-256,-10-2 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1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14672,'0'0'2487,"81"-79"-2135,-3 35 0,25 4-352,4 7 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1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398 410 8744,'0'0'5849,"5"-9"-5188,14-32-3,-18 40-596,-1 0 0,1 0 0,-1 0 0,1-1 0,-1 1 0,0 0 0,0 0 0,0-1 0,1 1 0,-1 0 0,0 0 0,-1-1 0,1 1 0,0 0 0,0 0 0,0-1 0,-1 1 0,1 0 0,-1 0 0,1 0 0,-1 0 0,1-1 0,-1 1 0,0 0 0,1 0 0,-1 0 0,0 0 0,0 1 0,0-1 0,0 0 0,0 0 0,0 0 0,0 1 0,-1-2 0,-3 0 98,0 0-1,1 0 1,-1 0 0,0 1 0,-9-2-1,11 2-85,-7 0 97,0 0 1,-1 1-1,1 0 0,0 0 1,0 1-1,0 0 0,0 1 1,0 0-1,0 1 0,-16 6 1,3 1 177,1 1 0,0 0 0,-27 20 0,39-24-209,-1 1-1,1 1 0,1 0 1,0 0-1,0 1 0,0 0 1,1 1-1,1 0 0,0 0 1,1 0-1,-7 15 1,10-17-37,0-1 0,0 1 0,1 0 0,0 0 0,0 0 0,1 0 0,0 0 0,1 0 0,0 0 0,0 0 0,1 0 0,0 0 0,1 0 0,0 0 0,0 0 0,7 15 0,-5-15-16,1 0 0,0-1-1,0 0 1,0 0 0,1-1-1,0 1 1,1-1 0,0 0-1,0-1 1,0 0 0,1 0 0,0-1-1,10 7 1,-7-7 12,1 0-1,0 0 1,0-1-1,0-1 1,1 0 0,-1 0-1,1-1 1,-1-1 0,23 0-1,-21-2-7,0-1-1,0 0 1,0 0-1,-1-2 1,1 1-1,-1-2 1,1 0 0,-1 0-1,-1-2 1,19-11-1,8-8 451,64-59 0,-17 12 394,12-7 776,-107 114-1695,3-16-16,0 1 0,2 0 0,0 1 0,1-1 0,0 1 0,2 25 0,1-36 0,0 0 0,1 0 0,0 0 0,0-1 0,1 1 0,1 0 0,-1-1 0,1 1 0,1-1 0,-1 0 0,1 0 0,1 0 0,0-1 0,0 0 0,0 1 0,11 9 0,-11-12 0,1-1 0,-1-1 0,1 1 0,0-1 0,0 0 0,0 0 0,0 0 0,1-1 0,-1 0 0,1-1 0,-1 1 0,1-1 0,9 0 0,-13 0 0,0-1 0,1 0 0,-1 0 0,1-1 0,-1 1 0,0-1 0,1 0 0,-1 1 0,0-2 0,0 1 0,0 0 0,1 0 0,-1-1 0,-1 0 0,1 0 0,0 0 0,0 0 0,-1 0 0,1 0 0,-1 0 0,1-1 0,-1 0 0,0 1 0,0-1 0,0 0 0,-1 0 0,1 0 0,1-5 0,3-8 0,-1-2 0,-1 1 0,4-31 0,-7 40 0,0 1 0,-1-1 0,0 1 0,-1 0 0,1-1 0,-1 1 0,-1-1 0,0 1 0,0 0 0,0 0 0,0 0 0,-5-8 0,4 12 0,1 0 0,-1 0 0,1 0 0,-1 0 0,0 0 0,0 0 0,0 1 0,-1 0 0,1-1 0,0 1 0,-1 0 0,0 1 0,1-1 0,-1 1 0,0-1 0,0 1 0,0 0 0,0 1 0,0-1 0,0 1 0,0-1 0,0 1 0,0 1 0,0-1 0,0 0 0,0 1 0,-4 1 0,1-1 0,0 1 0,1 0 0,-1 0 0,1 1 0,0 0 0,0 0 0,0 0 0,0 1 0,0-1 0,1 1 0,-1 1 0,1-1 0,0 1 0,1 0 0,-6 7 0,5-5 0,1 0 0,0 0 0,0 0 0,1 1 0,-1 0 0,2 0 0,-1 0 0,-1 13 0,4-21 0,0 0 0,-1 1 0,1-1 0,0 1 0,1-1 0,-1 0 0,0 1 0,0-1 0,0 0 0,0 1 0,0-1 0,0 0 0,0 1 0,0-1 0,1 0 0,-1 1 0,0-1 0,0 0 0,0 1 0,1-1 0,-1 0 0,0 0 0,0 1 0,1-1 0,-1 0 0,0 0 0,1 1 0,-1-1 0,0 0 0,1 0 0,12-2 0,17-15 0,-25 14 0,107-62 0,204-85 0,-290 138 0,0 2 0,0 0 0,1 2 0,44-8 0,-67 15 0,0 1 0,0-1 0,0 1 0,0 0 0,0 0 0,0 1 0,0-1 0,8 2 0,-11-1 0,0 0 0,1 0 0,-1 0 0,0 0 0,0 1 0,1-1 0,-1 0 0,0 0 0,0 1 0,0-1 0,-1 1 0,1-1 0,0 1 0,0-1 0,-1 1 0,1-1 0,-1 1 0,0 0 0,1-1 0,-1 1 0,0 0 0,0-1 0,0 4 0,0 3 0,0 0 0,0 0 0,-1 0 0,0 0 0,0 0 0,-1 0 0,-3 7 0,-23 55 0,14-37 0,-21 56 0,46-121 0,2 2 0,1-1 0,22-35 0,-25 50 0,0 0 0,0 0 0,1 1 0,1 1 0,1 0 0,0 1 0,23-18 0,-35 30 0,-1 0 0,0 0 0,1 0 0,-1 0 0,1 0 0,0 0 0,-1 1 0,1-1 0,0 1 0,-1-1 0,1 1 0,0-1 0,0 1 0,-1 0 0,1 0 0,0 0 0,0 0 0,-1 0 0,1 0 0,0 0 0,0 1 0,-1-1 0,1 1 0,0-1 0,2 2 0,-2 0 0,0-1 0,0 1 0,-1 0 0,1 0 0,0 0 0,-1 0 0,0 0 0,1 1 0,-1-1 0,0 0 0,0 1 0,0-1 0,0 1 0,-1-1 0,1 1 0,-1-1 0,1 4 0,0 9 0,0 1 0,-2 24 0,0-28 0,0 0 0,1-1 0,1 1 0,0 0 0,4 19 0,-5-31 0,0 1 0,0-1 0,0 0 0,0 1 0,1-1 0,-1 0 0,0 1 0,0-1 0,1 0 0,-1 1 0,0-1 0,0 0 0,1 0 0,-1 1 0,0-1 0,1 0 0,-1 0 0,0 1 0,1-1 0,-1 0 0,0 0 0,1 0 0,-1 0 0,0 0 0,1 0 0,-1 1 0,1-1 0,-1 0 0,0 0 0,1 0 0,-1 0 0,1 0 0,-1 0 0,0-1 0,1 1 0,-1 0 0,1 0 0,-1 0 0,0 0 0,1 0 0,-1-1 0,0 1 0,1 0 0,-1 0 0,0 0 0,1-1 0,17-13 0,-14 11 0,44-45 0,-37 36 0,1 0 0,1 0 0,13-9 0,-25 20 0,1-1 0,-1 1 0,1 0 0,0 0 0,-1 0 0,1 0 0,0 0 0,0 1 0,0-1 0,0 0 0,-1 1 0,1 0 0,0-1 0,0 1 0,0 0 0,0 0 0,0 0 0,0 0 0,0 0 0,0 0 0,0 1 0,0-1 0,0 1 0,-1-1 0,1 1 0,0 0 0,0 0 0,0 0 0,-1 0 0,1 0 0,-1 0 0,1 0 0,0 0 0,-1 1 0,0-1 0,1 0 0,-1 1 0,0 0 0,0-1 0,1 3 0,5 7 0,-2 1 0,1-1 0,-1 1 0,-1 1 0,3 12 0,-2-9 0,7 28 0,12 36 0,-20-70 0,0 0 0,1-1 0,0 1 0,0-1 0,11 14 0,-14-21 0,-1-1 0,0 1 0,1-1 0,-1 0 0,1 1 0,-1-1 0,1 0 0,0 0 0,0 0 0,-1 0 0,1 0 0,0 0 0,0 0 0,0-1 0,0 1 0,0-1 0,0 1 0,0-1 0,0 0 0,0 0 0,0 0 0,0 0 0,1 0 0,-1 0 0,0-1 0,0 1 0,0-1 0,0 1 0,-1-1 0,1 0 0,0 0 0,0 0 0,0 0 0,1-1 0,7-5 0,-1 0 0,0 0 0,0-1 0,13-16 0,-11 12 0,34-39 0,45-70 0,-27 35 0,-43 66 0,-20 20 0,1-1 0,-1 1 0,1 0 0,-1 0 0,0 0 0,1 0 0,-1-1 0,0 1 0,1 0 0,-1 0 0,1 0 0,-1 0 0,0 0 0,1 0 0,-1 0 0,0 0 0,1 0 0,-1 0 0,1 0 0,-1 0 0,0 1 0,1-1 0,0 0 0,-1 1 0,1-1 0,-1 1 0,1-1 0,-1 1 0,1 0 0,-1-1 0,0 1 0,1 0 0,-1 0 0,0-1 0,1 1 0,-1 0 0,0 0 0,0-1 0,0 1 0,0 1 0,2 25 0,-2 0 0,-1 0 0,-1 0 0,-9 43 0,6-36 0,-21 162 0,-20 119 0,40-290 0,-2 18 0,24-125 0,-2 16 0,21-110 0,105-315 0,-100 390 0,-33 87 0,0 1 0,1-1 0,0 1 0,20-23 0,-27 35 0,-1 0 0,1 0 0,0 0 0,-1 1 0,1-1 0,0 0 0,-1 1 0,1-1 0,0 0 0,0 1 0,0-1 0,-1 1 0,1-1 0,0 1 0,0-1 0,0 1 0,0 0 0,0-1 0,0 1 0,0 0 0,0 0 0,0 0 0,0 0 0,0 0 0,0 0 0,0 0 0,0 0 0,0 0 0,0 0 0,0 1 0,0-1 0,0 0 0,0 1 0,0-1 0,0 0 0,0 1 0,-1-1 0,1 1 0,0 0 0,0-1 0,0 1 0,-1 0 0,1-1 0,0 1 0,-1 0 0,1 0 0,-1 0 0,1 0 0,0 1 0,3 5 0,-1-1 0,0 1 0,-1 0 0,1 0 0,1 10 0,0 6 0,-1 0 0,-2 0 0,0 0 0,-1 0 0,-1 0 0,-1-1 0,-1 1 0,-1 0 0,-1-1 0,-10 27 0,14-47 0,0 1 0,0-1 0,0 1 0,0-1 0,0 0 0,0 0 0,-1 0 0,1 1 0,-1-1 0,0-1 0,0 1 0,1 0 0,-1 0 0,0-1 0,0 1 0,-3 1 0,4-3 0,-1 0 0,1 1 0,-1-1 0,1 0 0,-1 1 0,0-1 0,1 0 0,-1 0 0,1 0 0,-1-1 0,1 1 0,-1 0 0,1-1 0,-1 1 0,1-1 0,-1 1 0,1-1 0,-1 1 0,1-1 0,-1 0 0,1 0 0,0 0 0,0 0 0,0 0 0,-1 0 0,1 0 0,-1-2 0,0 2 0,1-1 0,-1 0 0,0 0 0,1 0 0,-1 0 0,1 0 0,0 0 0,0 0 0,0 0 0,0-1 0,0 1 0,0 0 0,0-1 0,1 1 0,-1 0 0,1-1 0,0 1 0,0-1 0,0-2 0,0 1 0,1 0 0,0 1 0,0 0 0,1-1 0,-1 1 0,1 0 0,-1-1 0,1 1 0,0 0 0,0 0 0,5-4 0,5-5 0,0 1 0,1 0 0,0 1 0,22-12 0,51-29 0,-43 28 0,-2-2 0,-1-2 0,56-49 0,-87 66 0,-1 0 0,-1 0 0,1-1 0,-2 0 0,0 0 0,0 0 0,-1-1 0,0 0 0,5-19 0,-10 30 0,0 0 0,0 1 0,0-1 0,0 0 0,0 0 0,1 0 0,-1 1 0,0-1 0,1 0 0,-1 0 0,0 0 0,1 1 0,-1-1 0,1 0 0,-1 1 0,1-1 0,0 0 0,-1 1 0,1-1 0,0 1 0,-1-1 0,1 1 0,0-1 0,0 1 0,-1 0 0,1-1 0,0 1 0,0 0 0,0 0 0,-1-1 0,1 1 0,0 0 0,0 0 0,0 0 0,0 0 0,-1 0 0,1 0 0,0 0 0,0 0 0,0 1 0,0-1 0,-1 0 0,1 0 0,0 1 0,0-1 0,0 0 0,-1 1 0,1-1 0,0 1 0,-1-1 0,1 1 0,0 0 0,0 0 0,4 4 0,0-1 0,-1 1 0,0 0 0,0 0 0,6 11 0,37 79 0,3 8 0,-42-90 0,0 0 0,1 0 0,0-1 0,1 0 0,15 13 0,-21-21 0,0-1 0,0 1 0,1-1 0,0 0 0,0-1 0,-1 1 0,1-1 0,1 0 0,-1 0 0,0-1 0,0 1 0,1-1 0,-1 0 0,1-1 0,-1 1 0,1-1 0,-1 0 0,1 0 0,-1-1 0,9-2 0,-6 1 0,0 0 0,0-1 0,0 0 0,-1-1 0,1 0 0,-1 0 0,0-1 0,0 0 0,0 0 0,-1 0 0,0-1 0,11-12 0,-5 2 0,0 0 0,-2-1 0,0 0 0,0-1 0,11-33 0,-17 39 0,0 0 0,-1 0 0,0-1 0,-1 1 0,0-1 0,-1 0 0,-1 0 0,0 1 0,0-1 0,-3-14 0,3 27 0,0-1 0,-1 0 0,1 0 0,0 0 0,0 0 0,-1 0 0,1 0 0,0 0 0,-1 1 0,1-1 0,-1 0 0,1 0 0,-1 1 0,1-1 0,-1 0 0,1 1 0,-1-1 0,0 0 0,-1 0 0,2 1 0,-1 0 0,0-1 0,1 1 0,-1 0 0,0 0 0,1 0 0,-1 0 0,1 0 0,-1 0 0,0 0 0,1 1 0,-1-1 0,0 0 0,1 0 0,-1 0 0,1 1 0,-1-1 0,0 0 0,1 1 0,-2 0 0,-1 1 0,0 1 0,1-1 0,-1 1 0,0 0 0,1 0 0,0 0 0,0 1 0,-3 4 0,1 2 0,0 0 0,1 1 0,0-1 0,1 1 0,0 0 0,0 0 0,1 0 0,1 0 0,0-1 0,0 1 0,1 0 0,1 0 0,0 0 0,0 0 0,6 14 0,-6-19 0,0 0 0,1 1 0,0-1 0,1 0 0,-1-1 0,1 1 0,0-1 0,1 1 0,-1-1 0,1-1 0,8 7 0,-9-8 0,1 0 0,-1 0 0,1-1 0,0 0 0,0 0 0,0 0 0,0 0 0,0-1 0,0 0 0,0 0 0,1 0 0,-1-1 0,0 0 0,1 0 0,-1 0 0,6-2 0,-4 1 0,0-1 0,0 0 0,-1-1 0,1 0 0,-1 0 0,0 0 0,0-1 0,0 0 0,0 0 0,-1 0 0,10-10 0,1-2 0,-1-1 0,16-24 0,31-61 0,-18 27 0,-41 72 0,9-13 0,-7 15 0,-1 10 0,0 17 0,-2 0 0,-1 0 0,-1 1 0,-4 31 0,1-28 0,1 8 0,1-5 0,-2 0 0,-9 43 0,12-75 0,0 0 0,0 0 0,0 0 0,0 0 0,0 0 0,-1 0 0,1 0 0,0 0 0,-1 0 0,1 0 0,-1 0 0,1 0 0,-1 0 0,1-1 0,-1 1 0,0 0 0,1 0 0,-1 0 0,0-1 0,0 1 0,0-1 0,1 1 0,-1 0 0,0-1 0,0 1 0,-1-1 0,0 0 0,1 0 0,0 0 0,0-1 0,0 1 0,-1-1 0,1 1 0,0-1 0,0 1 0,0-1 0,0 0 0,0 0 0,0 1 0,0-1 0,0 0 0,0 0 0,0 0 0,0-2 0,-6-6 0,1 0 0,1 0 0,-8-17 0,6 10 0,2 0 0,-1 0 0,-2-21 0,8 37 0,-1 0 0,1-1 0,0 1 0,0 0 0,0 0 0,0-1 0,0 1 0,0 0 0,0 0 0,0-1 0,0 1 0,0 0 0,0 0 0,0-1 0,1 1 0,-1 0 0,0-1 0,0 1 0,0 0 0,0 0 0,0 0 0,0-1 0,1 1 0,-1 0 0,0 0 0,0-1 0,0 1 0,0 0 0,1 0 0,-1 0 0,0 0 0,0 0 0,1-1 0,-1 1 0,0 0 0,0 0 0,1 0 0,-1 0 0,0 0 0,0 0 0,1 0 0,-1 0 0,0 0 0,0 0 0,1 0 0,-1 0 0,0 0 0,1 0 0,-1 0 0,0 0 0,0 0 0,1 0 0,-1 0 0,0 0 0,0 0 0,1 1 0,-1-1 0,21 9 0,-14-5 0,17 6 0,1-2 0,1 0 0,-1-1 0,30 3 0,-40-9 0,-1 0 0,1 0 0,-1-1 0,1-1 0,-1-1 0,1 0 0,-1-1 0,0 0 0,16-6 0,-14 2 0,-1 0 0,1-1 0,-2-1 0,1-1 0,-1 0 0,-1 0 0,1-1 0,-2-1 0,0 0 0,19-25 0,-9 5 0,-1 0 0,-2-1 0,26-63 0,-33 67 0,-4 8 0,17-30 0,-24 50 0,-1 1 0,0 0 0,0-1 0,0 1 0,0 0 0,0 0 0,0-1 0,1 1 0,-1 0 0,0 0 0,0-1 0,0 1 0,1 0 0,-1 0 0,0-1 0,0 1 0,1 0 0,-1 0 0,0 0 0,0 0 0,1 0 0,-1-1 0,0 1 0,1 0 0,-1 0 0,0 0 0,0 0 0,1 0 0,-1 0 0,0 0 0,1 0 0,0 0 0,5 10 0,1 24 0,-6-27 0,5 39 0,-1 2 0,-2-1 0,-2 0 0,-3 1 0,-1-1 0,-11 49 0,14-94 0,0-1 0,0 0 0,-1 0 0,1 0 0,0 0 0,-1 1 0,1-1 0,-1 0 0,1 0 0,-1 0 0,1 0 0,-1 0 0,0 0 0,1 0 0,-1 0 0,0 0 0,0-1 0,0 1 0,0 0 0,0 0 0,0-1 0,0 1 0,0 0 0,0-1 0,-2 1 0,1-1 0,0 1 0,0-1 0,0 0 0,0-1 0,0 1 0,0 0 0,0-1 0,0 1 0,0-1 0,0 1 0,0-1 0,0 0 0,-3-2 0,-3-2 0,-1-1 0,1 0 0,0 0 0,1 0 0,-9-10 0,-4-9 0,13 16 0,0 0 0,-1 0 0,0 1 0,-16-14 0,24 22 0,0 0 0,0 1 0,0-1 0,0 0 0,0 0 0,1 0 0,-1 0 0,0 0 0,0 0 0,0 1 0,0-1 0,0 0 0,0 0 0,0 0 0,0 0 0,0 0 0,0 1 0,0-1 0,0 0 0,0 0 0,0 0 0,0 0 0,0 0 0,0 1 0,0-1 0,0 0 0,0 0 0,0 0 0,0 0 0,0 0 0,0 0 0,0 1 0,-1-1 0,1 0 0,0 0 0,0 0 0,0 0 0,0 0 0,0 0 0,0 0 0,0 1 0,0-1 0,-1 0 0,1 0 0,0 0 0,0 0 0,0 0 0,0 0 0,0 0 0,-1 0 0,1 0 0,0 0 0,0 0 0,0 0 0,0 0 0,0 0 0,-1 0 0,1 0 0,0 0 0,0 0 0,0 0 0,0 0 0,0 0 0,-1 0 0,1 0 0,0 0 0,0 0 0,0-1 0,6 15 0,4-2 0,0 0 0,2-1 0,-1 0 0,1-1 0,1-1 0,0 1 0,0-2 0,20 10 0,-26-15 0,1 0 0,0 0 0,0-1 0,0 0 0,0 0 0,0-1 0,0 0 0,0 0 0,1-1 0,-1 0 0,0-1 0,0 0 0,0 0 0,1 0 0,-1-1 0,0 0 0,-1-1 0,9-3 0,7-6 0,-1-1 0,0 0 0,-1-2 0,38-34 0,-17 9 0,40-52 0,-81 91 0,-1 0 0,1 0 0,0 0 0,0 0 0,0 0 0,0 0 0,1 0 0,-1 0 0,0 0 0,0 0 0,1 1 0,-1-1 0,3-1 0,-4 2 0,0 0 0,1 1 0,-1-1 0,1 0 0,-1 0 0,0 0 0,1 0 0,-1 0 0,0 0 0,1 1 0,-1-1 0,0 0 0,1 0 0,-1 1 0,0-1 0,0 0 0,1 0 0,-1 1 0,0-1 0,0 0 0,0 1 0,1-1 0,-1 0 0,0 1 0,0-1 0,0 0 0,0 1 0,0-1 0,1 0 0,-1 1 0,0-1 0,0 1 0,1 7 0,-1 0 0,0 0 0,-1 15 0,0-4 0,2-6 0,0 0 0,1 0 0,0 0 0,1 0 0,1-1 0,0 1 0,0-1 0,2 0 0,6 12 0,-11-21 0,1 1 0,0-1 0,0 0 0,1-1 0,-1 1 0,1 0 0,-1-1 0,1 1 0,0-1 0,0 0 0,0 0 0,0 0 0,0 0 0,1 0 0,-1-1 0,0 0 0,5 2 0,-2-2 0,0 0 0,1 0 0,-1-1 0,1 0 0,-1 0 0,0 0 0,1-1 0,-1 0 0,8-2 0,3-2 0,0-1 0,0-1 0,-1 0 0,0-2 0,0 1 0,16-13 0,-15 9 0,1-1 0,-2 0 0,1-2 0,17-20 0,-33 34 0,-1 0 0,1 0 0,-1 1 0,1-1 0,0 0 0,-1 1 0,1-1 0,0 1 0,0-1 0,-1 1 0,1-1 0,0 1 0,0-1 0,0 1 0,-1 0 0,1-1 0,0 1 0,0 0 0,0 0 0,1-1 0,-1 2 0,-1-1 0,0 0 0,0 1 0,1-1 0,-1 0 0,0 1 0,0-1 0,0 0 0,0 1 0,0-1 0,0 0 0,1 1 0,-1-1 0,0 1 0,0-1 0,0 0 0,0 1 0,0-1 0,-1 1 0,1-1 0,0 0 0,0 1 0,0-1 0,0 0 0,0 1 0,0-1 0,-1 0 0,1 1 0,-5 14 0,5-14 0,-1 1 0,-4 13 0,0 1 0,1 0 0,-3 23 0,7-36 0,-1 1 0,1-1 0,0 0 0,0 1 0,0-1 0,1 1 0,-1-1 0,1 0 0,0 1 0,-1-1 0,2 0 0,-1 0 0,0 0 0,1 0 0,-1 0 0,1 0 0,0 0 0,0 0 0,0 0 0,0-1 0,0 1 0,1-1 0,3 3 0,-4-4 0,0 0 0,0 0 0,0 0 0,0 0 0,1-1 0,-1 1 0,0-1 0,0 0 0,1 1 0,-1-1 0,0 0 0,1 0 0,-1-1 0,0 1 0,0 0 0,1-1 0,-1 1 0,0-1 0,0 0 0,0 0 0,1 0 0,-1 0 0,0 0 0,0 0 0,-1 0 0,1-1 0,0 1 0,3-4 0,-1 1 0,0 0 0,0 0 0,0-1 0,0 1 0,0-1 0,-1 0 0,0 0 0,0 0 0,-1-1 0,3-6 0,-4 8 0,1 0 0,-2-1 0,1 1 0,-1 0 0,1 0 0,-1-1 0,0 1 0,-1 0 0,1 0 0,-1-1 0,1 1 0,-1 0 0,-1 0 0,1 0 0,-1 0 0,1 0 0,-1 0 0,0 0 0,-1 1 0,1-1 0,0 0 0,-1 1 0,0 0 0,0 0 0,0 0 0,0 0 0,-1 0 0,1 1 0,-1-1 0,1 1 0,-1 0 0,0 0 0,-7-2 0,-8-6 0,18 10 0,1-1 0,0 1 0,0 0 0,-1 0 0,1-1 0,0 1 0,0 0 0,0 0 0,0-1 0,-1 1 0,1 0 0,0-1 0,0 1 0,0 0 0,0-1 0,0 1 0,0 0 0,0 0 0,0-1 0,0 1 0,0 0 0,0-1 0,0 1 0,0 0 0,0-1 0,0 1 0,0 0 0,0-1 0,0 1 0,0 0 0,1-1 0,1-1 0,1-1 0,-1 1 0,1 0 0,0 0 0,-1 1 0,1-1 0,0 1 0,0-1 0,6-1 0,18-7 0,0 1 0,1 2 0,29-5 0,-38 9 0,-1 1 0,1 1 0,0 0 0,0 2 0,32 4 0,-46-4 0,0 0 0,1 1 0,-1-1 0,0 1 0,0 0 0,0 1 0,0-1 0,0 1 0,-1 0 0,1 0 0,-1 0 0,0 1 0,0 0 0,0-1 0,0 1 0,-1 1 0,0-1 0,1 0 0,2 8 0,-1-2 0,-1 0 0,-1 0 0,0 0 0,0 0 0,-1 0 0,0 1 0,-1-1 0,0 1 0,-1 11 0,0-21 0,0-1 0,0 1 0,0 0 0,0 0 0,0 0 0,0 0 0,0 0 0,0-1 0,0 1 0,1 0 0,-1 0 0,0 0 0,1-1 0,-1 1 0,0 0 0,1 0 0,-1-1 0,1 1 0,-1 0 0,1-1 0,0 2 0,0-2 0,-1 0 0,1 0 0,-1 0 0,1 0 0,0 0 0,-1 0 0,1 0 0,0 0 0,-1 0 0,1 0 0,-1 0 0,1 0 0,0 0 0,-1-1 0,1 1 0,-1 0 0,1 0 0,0-1 0,-1 1 0,1 0 0,0-1 0,6-5 0,0 0 0,-1 0 0,8-9 0,-5 5 0,1 0 0,0 1 0,1 0 0,0 1 0,0 0 0,21-11 0,-29 18 0,1-1 0,-1 1 0,1 0 0,0 0 0,-1 0 0,1 0 0,0 1 0,0-1 0,-1 1 0,1 0 0,0 0 0,0 0 0,-1 1 0,1-1 0,0 1 0,-1 0 0,1 0 0,0 0 0,-1 1 0,1-1 0,-1 1 0,0 0 0,1 0 0,-1 0 0,3 3 0,14 12 0,-2-1 0,30 36 0,-47-51 39,0 1 1,0-1-1,-1 0 0,1 0 1,-1 0-1,1 0 0,-1 1 1,0-1-1,1 0 0,-1 0 1,0 0-1,0 1 1,0-1-1,0 0 0,0 1 1,0-1-1,0 0 0,0 0 1,0 1-1,-1-1 0,1 0 1,0 0-1,-1 0 0,0 2 1,-17 21-4959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17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20599,'0'0'2344,"85"24"-2248,-37-17 16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2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 10040,'0'0'9697,"-10"6"-8900,5-4-677,-10 6 583,1 0 1,0 1-1,-25 22 0,39-32-656,0 1-1,0 0 1,0 0 0,0 0-1,0-1 1,0 1-1,0 0 1,0 0-1,-1 0 1,1-1-1,0 1 1,0 0 0,0 0-1,0 0 1,0 0-1,0-1 1,0 1-1,0 0 1,-1 0-1,1 0 1,0 0 0,0 0-1,0-1 1,0 1-1,-1 0 1,1 0-1,0 0 1,0 0-1,0 0 1,-1 0 0,1 0-1,0 0 1,0 0-1,0 0 1,-1 0-1,1 0 1,0 0-1,0 0 1,0 0 0,-1 0-1,1 0 1,0 0-1,0 0 1,0 0-1,-1 0 1,1 0-1,0 0 1,0 0 0,0 0-1,0 0 1,-1 0-1,1 1 1,7-21 1037,-5 18-897,-1 0-1,1 0 0,0 0 1,-1 1-1,1-1 1,0 0-1,0 1 1,1 0-1,-1-1 1,0 1-1,0 0 0,1 0 1,-1 0-1,0 0 1,1 1-1,-1-1 1,5 0-1,-10 24 1823,1-18-1843,2-7-49,5-10-25,-1 4-92,8-13 0,-12 21 0,1 0 0,-1-1 0,1 1 0,0-1 0,-1 1 0,1 0 0,-1-1 0,1 1 0,-1 0 0,1 0 0,0-1 0,-1 1 0,1 0 0,0 0 0,-1 0 0,1 0 0,0 0 0,-1 0 0,1 0 0,-1 0 0,1 0 0,0 0 0,-1 0 0,1 0 0,0 1 0,-1-1 0,1 0 0,0 0 0,-1 1 0,1-1 0,-1 0 0,1 1 0,8 5 0,-1 1 0,1 0 0,-2 0 0,1 1 0,-1 0 0,0 0 0,-1 0 0,0 1 0,8 15 0,-5-6 0,0-1 0,-2 2 0,0-1 0,6 28 0,-11-33 0,0 1 0,-1 0 0,-1 0 0,0 0 0,-1 0 0,0 0 0,-1 0 0,-1-1 0,0 1 0,-1-1 0,0 0 0,-1 0 0,-7 14 0,8-19 0,0 0 0,-1 0 0,1-1 0,-2 0 0,1 1 0,-1-2 0,0 1 0,0-1 0,-1 1 0,0-2 0,0 1 0,0-1 0,0 0 0,-1-1 0,0 1 0,0-2 0,-1 1 0,1-1 0,0 0 0,-1-1 0,-10 2 0,15-4 47,1 1 0,0-1 1,-1 0-1,1 0 0,0-1 0,-1 1 0,1-1 1,0 1-1,0-1 0,0 0 0,-1-1 1,1 1-1,0 0 0,0-1 0,1 1 0,-1-1 1,-3-3-1,3 3-526,1-1 1,0 1 0,0-1-1,0 1 1,0-1-1,0 0 1,0 0-1,1 0 1,-2-5-1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4616,'0'0'15958,"8"2"-15626,-8-2-324,10 3 121,0 0 0,0-1 1,-1-1-1,16 1 1,115 7 1772,-103-8-1463,-24 0-180,-1 0 1,0-2-1,0 1 1,1-1 0,22-6-1,30-17 528,-58 22-1177,1 0 0,-1 0 1,1 1-1,15-1 0,-19 2-1181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2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12552,'0'0'12331,"10"16"-11589,-3-4-626,127 224 2982,-105-173-2011,36 117 0,-58-154-869,0 1 1,-2 0-1,-1 0 0,-2 0 0,0 1 1,-2-1-1,-4 39 0,3-60-218,0 1 0,-1-1 0,1-1 0,-1 1 0,0 0 0,0 0 0,-1-1 0,0 1 0,0-1 0,0 0 0,0 0 0,-1 0 0,0 0 0,0-1 0,0 1 0,-6 3 0,6-5 0,0-1 0,0 0 0,0 0 0,0 0 0,0 0 0,0-1 0,0 1 0,-1-1 0,1 0 0,0-1 0,-1 1 0,1-1 0,-1 0 0,1 0 0,-1 0 0,1 0 0,-1-1 0,1 0 0,-1 0 0,1 0 0,0-1 0,-6-1 0,2-1 0,-1 0 0,0 0 0,1-1 0,0 0 0,0 0 0,-10-10 0,14 12 0,1-1 0,0 1 0,1 0 0,-1-1 0,0 0 0,1 1 0,0-1 0,0 0 0,0 0 0,1 0 0,-1-1 0,1 1 0,0 0 0,0-1 0,0 1 0,0-6 0,2-5 0,-1 1 0,2-1 0,0 1 0,1 0 0,0-1 0,1 1 0,1 0 0,0 1 0,9-17 0,10-13 0,39-55 0,-61 96 0,41-53 0,3 1 0,2 3 0,59-49 0,-45 44 0,90-107 0,-144 154 501,1-4-625,-7-2-4188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2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16783,'0'0'6044,"13"1"-5182,103-2 753,-28 0 1078,89 10 0,-50-5-744,-97-4-1829,-26-3 880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2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17287,'0'0'2399,"15"-2"-1636,189-31 1378,-170 26-1721,26-7 1267,1 4 0,102-5 0,-152 16-906,1 0 1,0 0-1,0 1 0,-1 1 1,20 7-1,-25-7 82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2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16983,'0'0'4343,"7"21"-3156,3 12-626,-2 0 0,-1 0 0,5 65 0,-16 226 2811,2 34 919,4-306-4034,-2-20-216,7 50 0,0-62-41,-7-20 0,0 0 0,1 0 0,-1 0 0,0 0 0,0 0 0,0 0 0,1 0 0,-1 0 0,0 0 0,0 0 0,1 0 0,-1 0 0,0 0 0,0 0 0,1 0 0,-1 0 0,0-1 0,0 1 0,0 0 0,1 0 0,-1 0 0,0 0 0,0 0 0,0-1 0,0 1 0,1 0 0,-1 0 0,0 0 0,0-1 0,0 1 0,0 0 0,0 0 0,0 0 0,0-1 0,1 1 0,-1 0 0,0 0 0,0-1 0,0 1 0,0 0 0,10-42 0,-5 0-3939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41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10040,'0'0'13811,"-2"11"-13559,-24 116 289,-24 105 414,39-184-566,1 0-1,2 1 0,-2 76 1,4-35 1450,8-86-1411,0-9-175,3-10-151,-2 5-3836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0 7936,'0'0'9945,"-9"9"-9597,6-7-318,-7 7 206,0 0 0,-1-1 0,0 0 0,0-1 0,-20 10 0,7-7 443,1 0 0,-23 15-1,31-16-340,11-7-183,-1 1 0,1-1 0,-1 1-1,1 0 1,0 0 0,0 0 0,0 1 0,1-1-1,-1 1 1,1 0 0,0 0 0,0 1 0,-5 7 0,7-10-88,1 0 1,-1 0 0,0-1-1,1 1 1,-1 0 0,1 0 0,-1 0-1,1 0 1,0 0 0,0 0-1,0 0 1,0 0 0,0 0-1,0 0 1,1 0 0,0 4 0,1-3 25,0 1 0,0-1-1,0 1 1,1-1 0,-1 0 0,1 0 0,5 5 0,-6-5-44,1 0 0,1 0 0,-1 0 0,0 0 1,1-1-1,-1 0 0,1 1 0,0-1 0,0-1 0,0 1 0,0 0 0,0-1 0,0 0 0,0 0 0,0 0 0,1-1 0,-1 1 0,0-1 1,0 0-1,1 0 0,-1-1 0,0 1 0,0-1 0,1 0 0,-1 0 0,0 0 0,0-1 0,0 0 0,0 1 0,-1-1 0,1 0 0,0-1 1,-1 1-1,1-1 0,-1 0 0,0 1 0,0-1 0,0-1 0,0 1 0,3-6 0,-3 3 17,0 1-1,0-1 1,-1 0-1,0 1 1,-1-1-1,1 0 1,-1 0-1,0 0 1,0-1-1,-1 1 1,0 0-1,0 0 1,0 0-1,-1 0 1,0-1-1,0 1 1,-1 0-1,1 0 1,-1 1-1,-1-1 1,1 0-1,-1 1 1,-5-9-1,7 13-25,0 0 1,1 0-1,-1 0 0,0 0 1,0 0-1,0 0 0,0 0 1,0 0-1,0 1 0,0-1 1,0 0-1,0 1 0,0-1 1,0 0-1,0 1 0,0 0 1,0-1-1,-1 1 0,1 0 0,0-1 1,0 1-1,-1 0 0,1 0 1,0 0-1,0 0 0,0 0 1,-1 1-1,1-1 0,0 0 1,0 0-1,-1 1 0,1-1 1,0 1-1,0-1 0,0 1 1,-1 0-1,0 0-17,0 1 1,1-1-1,-1 1 1,1-1-1,-1 1 0,1 0 1,-1-1-1,1 1 1,0 0-1,0 0 0,0 0 1,0 0-1,0 0 1,1 0-1,-1 0 0,0 0 1,1 1-1,0-1 1,-1 4-1,0 5-190,0 0-705,1-11 746,0 0-1,1 0 1,-1 1 0,0-1-1,0 0 1,1 0 0,-1 0-1,0 0 1,0 0 0,1 0-1,-1 0 1,0 0 0,1 0-1,-1 0 1,0 0 0,0 0-1,1 0 1,-1 0 0,0 0-1,0 0 1,1 0 0,-1 0-1,0-1 1,0 1 0,1 0-1,-1 0 1,0 0 0,0 0-1,0 0 1,1-1 0,-1 1-1,0 0 1,0 0 0,0 0-1,0-1 1,1 1 0,-1-1-1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48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1 284 8432,'0'0'7046,"4"-10"-6667,0-1-260,-2 4-34,1 0 0,0 0 0,0 0 0,1 1 0,0 0 1,0 0-1,5-7 0,19-23 541,-15 19-241,0 0 0,1 1-1,0 1 1,1 0 0,17-13-1,-15 15 55,-13 10-244,0-1-1,0 1 1,0-1-1,1 1 1,-1 1-1,1-1 1,-1 1-1,1-1 1,0 1 0,0 1-1,0-1 1,8-1-1,-12 3-149,0 1 0,0-1-1,-1 0 1,1 0 0,0 1-1,0-1 1,0 1-1,-1-1 1,1 1 0,0-1-1,-1 1 1,1-1 0,0 1-1,-1-1 1,1 1 0,-1 0-1,1-1 1,-1 1-1,1 0 1,-1 0 0,1-1-1,-1 1 1,0 0 0,1 0-1,-1 0 1,0-1 0,0 1-1,0 0 1,1 0-1,-1 1 1,2 31 597,-2-30-562,-6 170 3161,7-173-3181,0 0 0,0 0 0,0 0 0,0-1-1,0 1 1,0 0 0,0 0 0,0-1 0,0 1 0,0 0 0,0-1 0,0 1 0,0-1 0,0 0 0,0 1 0,0-1 0,0 0-1,95-110 993,-87 100-952,24-23 191,-32 33-265,1-1 0,0 1 0,0 0 0,0 0-1,0-1 1,0 1 0,0 0 0,0 1 0,0-1 0,0 0 0,1 1 0,-1-1 0,0 1-1,0 0 1,1-1 0,3 1 0,-4 2-9,0-1 1,0 1-1,0 0 1,0-1-1,0 1 1,0 0-1,0 0 1,-1 0-1,1 0 1,-1 1-1,1-1 0,-1 0 1,0 1-1,0-1 1,0 1-1,0 2 1,3 3 29,13 32 133,-13-29-94,1-1 1,-1 1 0,2-1 0,0 0-1,12 17 1,-17-25-68,1 0 0,0-1 0,-1 1 0,1 0 0,0 0 1,0-1-1,0 1 0,1-1 0,-1 0 0,0 0 0,1 0 0,-1 0 0,0 0 0,1 0 0,-1 0 0,1-1 0,-1 0 1,1 1-1,-1-1 0,1 0 0,-1 0 0,1 0 0,2-1 0,-1 0 4,-1 0 0,0 0 0,0-1 0,0 1 0,0-1 0,0 0 0,0 0 0,0 0-1,-1 0 1,1 0 0,-1-1 0,0 1 0,1-1 0,-1 1 0,0-1 0,2-5 0,4-8-23,-1 0 0,0 0 0,-1-1 0,5-26 0,-6 23 0,0 0 0,17-36 0,-22 55 0,0 1 0,1-1 0,-1 1 0,0-1 0,0 1 0,1 0 0,-1-1 0,0 1 0,1-1 0,-1 1 0,0 0 0,1-1 0,-1 1 0,1 0 0,-1 0 0,1-1 0,-1 1 0,0 0 0,1 0 0,-1 0 0,1-1 0,-1 1 0,1 0 0,-1 0 0,1 0 0,-1 0 0,1 0 0,-1 0 0,1 0 0,-1 0 0,1 0 0,-1 0 0,1 1 0,-1-1 0,1 0 0,-1 0 0,1 0 0,-1 0 0,1 1 0,-1-1 0,1 0 0,-1 1 0,0-1 0,1 0 0,-1 1 0,0-1 0,1 0 0,-1 1 0,1 0 0,17 22 0,-6-2 0,-1 1 0,-1 0 0,-1 0 0,-1 1 0,-1 0 0,-1 0 0,-1 0 0,-1 1 0,-1 0 0,0 37 0,-3-59 0,0 0 0,0 0 0,0 0 0,0 1 0,0-1 0,-1 0 0,1 0 0,-1 0 0,1 0 0,-1 0 0,-1 3 0,1-5 0,0 1 0,1 0 0,-1-1 0,0 1 0,0-1 0,1 1 0,-1-1 0,0 0 0,0 1 0,0-1 0,0 0 0,0 0 0,0 1 0,1-1 0,-1 0 0,0 0 0,0 0 0,0 0 0,0 0 0,0 0 0,0 0 0,0-1 0,0 1 0,0 0 0,1 0 0,-1-1 0,0 1 0,-1-1 0,-11-4 0,-1 0 0,2-1 0,-1-1 0,1 0 0,-18-13 0,5-1 0,-30-30 0,66 60 0,0 1 0,1-2 0,0 1 0,1-2 0,20 11 0,-5-6 0,53 16 0,-73-26 89,0 0 1,0 0-1,0-1 1,0-1-1,0 1 1,0-1-1,0-1 0,0 1 1,0-1-1,13-4 1,-2-1-1730,0-1 1,34-17-1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2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271 452 8136,'0'0'8377,"-13"7"-7963,-98 53 864,98-53-978,0 1-1,0 0 1,1 0 0,0 2 0,0-1-1,1 1 1,0 1 0,1 0 0,1 1-1,-15 21 1,23-31-244,0-1 0,0 1 0,1-1-1,-1 1 1,0-1 0,1 1 0,-1 0 0,1-1 0,0 1 0,-1 0 0,1-1-1,0 1 1,0 0 0,0-1 0,0 1 0,0 0 0,1-1 0,-1 1-1,0 0 1,1-1 0,-1 1 0,1 0 0,0-1 0,0 1 0,-1-1-1,1 1 1,0-1 0,0 0 0,0 1 0,0-1 0,1 0 0,-1 0 0,0 0-1,1 0 1,-1 0 0,2 1 0,1 1 29,1-1 1,-1 0-1,1 0 0,-1 0 0,1 0 1,-1-1-1,1 0 0,0 0 1,0 0-1,0-1 0,6 1 1,0-2 74,-1 0-1,0 0 1,1-1 0,-1 0 0,19-6 0,-23 5-80,-1 1-1,1-1 0,-1 0 0,0-1 1,0 1-1,0-1 0,-1 0 0,1 0 0,-1 0 1,0-1-1,7-9 0,0-5 90,0 0 0,-1-1-1,-1-1 1,-1 0-1,-1 0 1,-1 0 0,-1-1-1,0 0 1,-2 0 0,-1 0-1,0-44 1,1-38 350,-2-46 165,-1 49 106,-1 110-787,0 0 0,-1 0 0,0 0-1,-1 0 1,0 0 0,-6 15-1,-6 15 11,8-9 14,1 0 0,2 0 0,1 1 0,2-1 0,0 1 0,2 0 0,2-1 0,0 1 0,3-1-1,15 54 1,-19-79-1,0 0-1,0 0 0,1 0 1,-1 0-1,1-1 0,0 0 1,0 1-1,1-1 0,0 0 1,-1 0-1,1-1 0,0 1 1,1-1-1,-1 0 0,1 0 1,-1 0-1,1-1 0,0 0 1,0 0-1,8 3 0,-7-4 12,1 1-1,-1-1 1,0 0-1,0-1 0,1 1 1,-1-1-1,0 0 1,1-1-1,-1 0 1,0 0-1,0 0 1,1-1-1,-1 0 1,0 0-1,-1 0 0,1-1 1,8-4-1,-4 0 64,-1 0 0,1 0 0,-1-1 0,-1 0 0,0 0 0,13-17 0,-21 17-75,0 8-25,0 0 0,0 0 0,0 0 0,-1-1 0,1 1-1,0 0 1,0 0 0,0 0 0,-1 0 0,1 0 0,0 0 0,0 1 0,0-1 0,0 0 0,-1 0 0,1 0 0,0 0 0,0 0 0,0 0 0,-1 0 0,1 0 0,0 0 0,0 0 0,0 1 0,0-1 0,0 0 0,-1 0 0,1 0 0,0 0 0,0 0 0,0 1 0,0-1 0,0 0-1,0 0 1,0 0 0,0 0 0,-1 1 0,1-1 0,0 0 0,0 0 0,0 0 0,0 1 0,0-1 0,0 0 0,0 0 0,0 0 0,0 1 0,-20 36 0,15-31 0,1 0 0,1 1 0,-1-1 0,1 1 0,-3 10 0,5-15 0,1 0 0,0 1 0,-1-1 0,1 1 0,0-1 0,0 1 0,1-1 0,-1 1 0,0-1 0,1 1 0,-1-1 0,1 1 0,0-1 0,0 0 0,0 0 0,0 1 0,0-1 0,1 0 0,-1 0 0,3 3 0,0-1 0,1 1 0,0-1 0,0 0 0,0-1 0,0 1 0,1-1 0,0 0 0,-1 0 0,1-1 0,0 1 0,0-1 0,0-1 0,1 1 0,10 0 0,-13-1 0,0-1 0,0 0 0,0 0 0,0-1 0,0 1 0,0-1 0,0 0 0,0 1 0,-1-2 0,1 1 0,4-2 0,-6 1 0,0 1 0,0 0 0,0-1 0,0 0 0,0 1 0,0-1 0,0 0 0,0 0 0,-1 0 0,1 0 0,-1 0 0,0-1 0,1 1 0,-1 0 0,0-1 0,0 1 0,-1 0 0,2-4 0,-1 3 0,-1-1 0,1 1 0,-1 0 0,0-1 0,0 1 0,0 0 0,0-1 0,-1 1 0,0 0 0,1-1 0,-1 1 0,0 0 0,0 0 0,-1 0 0,1 0 0,-1 0 0,1 0 0,-1 0 0,0 0 0,0 0 0,0 1 0,0-1 0,-4-2 0,-1-1 0,-1 0 0,0 1 0,0 0 0,0 0 0,0 1 0,-17-6 0,24 9 0,-13-5 0,14 6 0,-1 0 0,1 0 0,0 0 0,0 0 0,-1-1 0,1 1 0,0 0 0,0 0 0,-1 0 0,1 0 0,0 0 0,0 0 0,-1 0 0,1 0 0,0 0 0,0 0 0,-1 0 0,1 0 0,0 0 0,0 0 0,-1 0 0,1 0 0,0 0 0,0 0 0,-1 0 0,1 1 0,0-1 0,0 0 0,-1 0 0,1 0 0,0 0 0,0 1 0,0-1 0,-1 0 0,1 0 0,0 0 0,0 1 0,0-1 0,0 0 0,-1 0 0,1 0 0,0 1 0,0-1 0,0 0 0,0 1 0,1-1 0,0 1 0,-1-1 0,1 0 0,0 0 0,0 0 0,0 0 0,0 0 0,0 0 0,-1 0 0,1 0 0,0 0 0,0 0 0,0 0 0,0 0 0,0-1 0,-1 1 0,1 0 0,0-1 0,0 1 0,0 0 0,0-1 0,3-1 0,19-3 0,37-4 0,-1 1 0,-18-1 0,51-7 0,-83 15 0,0 0 0,1 1 0,-1 0 0,0 1 0,1 0 0,-1 1 0,14 3 0,-21-4 0,-1-1 0,0 1 0,1-1 0,-1 1 0,0 0 0,0-1 0,1 1 0,-1 0 0,0 0 0,0 0 0,0 0 0,0 0 0,0 0 0,0 0 0,-1 0 0,1 0 0,0 0 0,0 1 0,-1-1 0,1 0 0,-1 0 0,1 1 0,-1-1 0,0 0 0,1 1 0,-1-1 0,0 3 0,0 2 0,0 1 0,-1-1 0,0 0 0,-3 13 0,-1 10 0,4-20 0,1-1 0,10-15 0,2-7 0,19-25 0,-6 7 0,-23 29 0,0 0 0,0 1 0,1-1 0,-1 1 0,1 0 0,0 0 0,-1 0 0,1 0 0,0 1 0,0-1 0,0 1 0,1-1 0,4 0 0,-6 1 0,-1 1 0,1 0 0,0 0 0,-1 0 0,1 0 0,0 0 0,-1 1 0,1-1 0,-1 0 0,1 1 0,0-1 0,-1 1 0,1 0 0,-1-1 0,0 1 0,1 0 0,-1 0 0,1 0 0,-1 0 0,0 0 0,0 0 0,0 1 0,0-1 0,0 0 0,0 0 0,0 1 0,0-1 0,1 3 0,7 12 0,-3-6 0,0 0 0,0 1 0,-1 0 0,0 0 0,-1 0 0,-1 1 0,1 0 0,-2-1 0,3 18 0,-7-28 412,-1-5 132,-4-6-3213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2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11760,'0'0'8918,"10"12"-8259,29 37 6,-36-46-520,-1 1 0,-1 0 0,1 0 0,0-1 0,-1 1 0,0 1 1,0-1-1,0 0 0,0 0 0,-1 0 0,0 0 0,0 1 0,0-1 0,0 0 0,-2 8 0,1 6 683,-4 9 689,4-22-4382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3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12160,'0'0'6214,"4"13"-5643,0-1-418,-1-3-28,0 0 0,0 1 0,-1-1 1,0 1-1,-1-1 0,0 1 0,0 14 0,-30 219 3280,13-130-1884,14-101-1230,1 1 0,0 0 0,1-1 0,0 1 0,1 0 0,1-1 0,0 1 0,0-1 0,2 1 0,-1-1 0,2 0 0,7 16 0,-12-28-290,0 0-1,0 1 0,0-1 0,1 0 0,-1 1 0,0-1 0,0 0 0,1 1 0,-1-1 1,0 0-1,0 0 0,1 1 0,-1-1 0,0 0 0,1 0 0,-1 0 0,0 1 1,1-1-1,-1 0 0,0 0 0,1 0 0,-1 0 0,1 0 0,-1 0 0,0 0 0,1 0 1,-1 0-1,1 0 0,-1 0 0,0 0 0,1 0 0,-1 0 0,0 0 0,1 0 0,-1 0 1,1 0-1,-1 0 0,1-1 0,4-2-4007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5:48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29 5016,'0'0'15055,"-2"9"-14764,1-2-238,0 4 43,-1-1 1,1 1 0,1 0-1,1 18 1,49 348 1858,-44-321-1712,6 37 307,-8-77-369,-3-10-41,0 0 0,0 0 0,0 8 0,3 1 191,-2-9-82,-2-6-244,1 0 1,-1 0-1,0 0 1,0 0-1,0 0 0,0 0 1,0 0-1,0 0 1,0 0-1,0 0 1,0 0-1,0 0 0,0 0 1,0 0-1,0 0 1,0 0-1,0 0 1,0 0-1,1 0 0,-1 0 1,0 0-1,0 0 1,0 0-1,0 0 1,0 0-1,0 0 0,0 0 1,0 0-1,0 0 1,0 0-1,0 0 1,0 0-1,0 0 0,0 0 1,1 0-1,-1 0 1,0 0-1,0 0 1,0 0-1,0 0 0,0 0 1,0 0-1,0 0 1,0 0-1,0 0 0,0 0 1,0 0-1,0-1 1,0 1-1,0 0 1,0 0-1,0 0 0,0 0 1,0 0-1,0 0 1,0 0-1,0 0 1,0 0-1,0 0 0,0 0 1,0-26 343,2-19-200,-2 0 0,-7-51 0,-25-101 330,11 86-183,16 88-180,0 0 0,-16-42 0,19 62-92,-1 0 1,1 0-1,0 0 1,-1 1 0,0-1-1,0 1 1,-4-3 0,4 3-22,-1-2 53,4 4-52,0 0 1,1-1-1,-1 1 0,0-1 0,0 1 1,1 0-1,-1-1 0,0 1 1,0 0-1,1 0 0,-1-1 1,0 1-1,1 0 0,-1 0 0,0-1 1,1 1-1,-1 0 0,1 0 1,-1 0-1,1-1 0,20-11 68,-14 8-45,0 0 0,15-6-1,-11 6-17,0 1 0,1 1-1,-1 0 1,1 1 0,0 0-1,-1 0 1,1 1 0,0 1-1,0 0 1,-1 1 0,1 0-1,15 5 1,-14-3-6,0 1 0,-1 0 0,0 0 0,0 2 0,0-1 0,-1 2 1,0-1-1,0 1 0,-1 1 0,16 16 0,-22-20-4,1 0 4,-1 0 1,1 1-1,-1 0 0,6 11 0,-9-15 2,0-1-1,-1 1 1,1-1-1,-1 1 1,1 0-1,-1-1 1,1 1-1,-1 0 1,0-1-1,0 1 1,0 0-1,0-1 1,0 1 0,-1 0-1,1-1 1,0 1-1,-1 0 1,1-1-1,-1 1 1,0-1-1,1 1 1,-1-1-1,0 1 1,0-1-1,0 1 1,-2 1-1,-2 2 11,0 0 1,-1-1-1,0 0 0,0 0 1,0 0-1,-1-1 0,1 1 1,-1-1-1,0-1 0,0 0 1,1 0-1,-2 0 0,1 0 0,0-1 1,0-1-1,-14 1 0,2-2 24,0 0 0,0-1 1,0-1-1,1 0 0,-25-9 0,35 10-325,3 0 404,1 1 0,-1-1 0,0 0 0,-7-4 0,11 5-298,0 1 0,0-1 0,0 0 0,0 0 0,0 0-1,1 0 1,-1 0 0,0 0 0,0 0 0,1 0 0,-1 0 0,1 0 0,-1 0 0,1 0 0,-1-1 0,1 1 0,0 0 0,-1 0 0,1-1 0,0 1 0,0 0 0,0-2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3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15880,'0'0'3279,"76"12"-2407,-33-12-160,3-2 8,2-4-80,7-4 8,-9 4-96,-4-4 0,-9 4-128,-3-2 8,-4 2-224,-4 0 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6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9344,'0'0'8666,"4"16"-8083,-1-4-448,2 7 125,0 0 0,-2 0 0,3 38-1,-5 304 3704,-2-190-1644,-1-103 1476,2-81-2919,4-18-438,1 1 0,13-45 0,-13 59-348,2 0 1,0 0 0,0 0-1,2 1 1,0 0 0,0 1-1,19-22 1,-26 34-91,0-1 0,0 1 0,0 0 0,1-1 0,-1 1 0,1 1 0,-1-1 0,1 0 0,0 0 0,0 1 0,-1 0 0,7-2 0,-7 2 0,-1 1 0,1 0 0,-1 0 0,1 0 0,0 0 0,-1 0 0,1 1 0,-1-1 0,1 0 0,-1 1 0,1-1 0,-1 1 0,1 0 0,-1-1 0,1 1 0,-1 0 0,0 0 0,1 0 0,-1 0 0,0 0 0,0 0 0,0 0 0,0 0 0,0 1 0,2 1 0,4 8 0,-1 1 0,0-1 0,-1 1 0,0 0 0,0 1 0,-1-1 0,-1 1 0,3 19 0,11 40 0,-16-69 0,0-1 0,0 1 0,0 0 0,0 0 0,1-1 0,-1 1 0,1-1 0,0 0 0,-1 1 0,1-1 0,0 0 0,1 0 0,-1 0 0,0 0 0,0 0 0,1-1 0,-1 1 0,1-1 0,0 1 0,2 0 0,-1-1 0,0 0 0,0-1 0,0 1 0,0-1 0,0 0 0,0 0 0,0 0 0,0 0 0,0-1 0,0 0 0,-1 0 0,1 0 0,0 0 0,4-3 0,17-8 0,-1-2 0,-1 0 0,0-2 0,32-29 0,-41 34 0,51-52 0,-36 33 0,-24 24 0,-7 3 0,-11 9 0,1 4 0,1-1 0,0 2 0,0 0 0,-13 17 0,21-24 0,1 0 0,-1 0 0,1 0 0,0 0 0,0 0 0,0 1 0,0-1 0,1 0 0,0 1 0,0 0 0,0-1 0,1 1 0,-1-1 0,1 1 0,0 0 0,0 0 0,1-1 0,-1 1 0,2 4 0,-1-7 0,-1 0 0,1 0 0,-1-1 0,1 1 0,0 0 0,0 0 0,0-1 0,0 1 0,0-1 0,0 1 0,0-1 0,0 1 0,0-1 0,1 0 0,-1 1 0,1-1 0,-1 0 0,1 0 0,-1 0 0,1 0 0,0 0 0,0-1 0,-1 1 0,1 0 0,0-1 0,0 1 0,0-1 0,-1 0 0,1 1 0,0-1 0,0 0 0,0 0 0,0-1 0,2 1 0,-1-1 0,0 1 0,0-1 0,-1 0 0,1 0 0,0-1 0,0 1 0,0-1 0,-1 1 0,1-1 0,-1 0 0,1 0 0,-1 0 0,0 0 0,0 0 0,0 0 0,0-1 0,0 1 0,0-1 0,-1 1 0,3-5 0,20-63 0,-20 67 0,1 9 0,7 20 0,-1-2 0,-2-8 0,-6-11 0,-1 0 0,1-1 0,0 1 0,0-1 0,1 0 0,-1 1 0,6 3 0,-8-7 0,0 0 0,1 0 0,-1-1 0,1 1 0,-1-1 0,1 1 0,-1-1 0,1 1 0,-1-1 0,1 0 0,-1 0 0,1 0 0,0 0 0,-1 0 0,1 0 0,-1 0 0,1 0 0,-1-1 0,1 1 0,-1-1 0,1 1 0,-1-1 0,1 0 0,-1 1 0,1-1 0,-1 0 0,0 0 0,0 0 0,1 0 0,0-1 0,6-5 0,0 1 0,-1-1 0,0-1 0,0 0 0,-1 1 0,9-14 0,24-55 0,-3 6 0,-36 69 0,0 1 0,0 0 0,0-1 0,0 1 0,0 0 0,1 0 0,-1-1 0,0 1 0,0 0 0,0-1 0,0 1 0,1 0 0,-1 0 0,0-1 0,0 1 0,0 0 0,1 0 0,-1 0 0,0-1 0,1 1 0,-1 0 0,0 0 0,0 0 0,1 0 0,-1 0 0,0-1 0,1 1 0,-1 0 0,0 0 0,1 0 0,-1 0 0,0 0 0,1 0 0,-1 0 0,0 0 0,1 0 0,-1 0 0,0 0 0,0 1 0,1-1 0,-1 0 0,0 0 0,1 0 0,-1 0 0,0 0 0,1 0 0,-1 1 0,0-1 0,0 0 0,1 0 0,-1 1 0,0-1 0,0 0 0,0 0 0,1 1 0,-1-1 0,0 0 0,0 0 0,0 1 0,0-1 0,0 0 0,0 1 0,1-1 0,-1 0 0,0 1 0,0-1 0,0 0 0,0 1 0,0-1 0,6 27 0,-6-25 0,4 25 0,-4-21 0,0 0 0,0 0 0,1 0 0,0-1 0,0 1 0,1 0 0,-1-1 0,1 1 0,0-1 0,1 1 0,0-1 0,4 7 0,-7-12 0,1 0 0,-1 0 0,1 0 0,-1 1 0,1-1 0,-1 0 0,1 0 0,-1 0 0,1 0 0,-1 0 0,1 0 0,-1 0 0,1-1 0,-1 1 0,1 0 0,-1 0 0,1 0 0,-1 0 0,1-1 0,-1 1 0,1 0 0,-1 0 0,0-1 0,1 1 0,-1 0 0,1-1 0,-1 1 0,0-1 0,1 1 0,-1 0 0,0-1 0,0 1 0,1-1 0,15-20 0,-6 3 0,11-27 0,-12 26 0,16-27 0,-21 40 0,0 0 0,0 0 0,1 1 0,0-1 0,0 1 0,1 0 0,0 1 0,7-6 0,-11 9 0,0 0 0,0 0 0,0 1 0,1-1 0,-1 1 0,0-1 0,1 1 0,-1 0 0,0-1 0,1 1 0,-1 0 0,0 1 0,1-1 0,-1 0 0,0 1 0,0-1 0,1 1 0,-1 0 0,0 0 0,2 1 0,7 3 0,0 1 0,16 11 0,-16-10 0,6 5 0,-5-4 0,-1 0 0,1-1 0,0 0 0,1-1 0,20 7 0,-25-11 0,-1 0 0,1-1 0,-1 0 0,1 0 0,0 0 0,-1-1 0,16-2 0,-20 2 0,0-1 0,0 1 0,0-1 0,0 0 0,-1 0 0,1 0 0,0-1 0,-1 1 0,1 0 0,0-1 0,-1 0 0,0 0 0,1 0 0,-1 0 0,0 0 0,0 0 0,0 0 0,0-1 0,-1 1 0,1-1 0,-1 1 0,1-1 0,0-4 0,1-2 0,0 1 0,-1-1 0,0 0 0,-1 0 0,1-12 0,-2 17 0,1 1 0,-2-1 0,1 0 0,0 0 0,-1 1 0,0-1 0,1 0 0,-2 1 0,1-1 0,0 1 0,-1-1 0,1 1 0,-1 0 0,0 0 0,-3-4 0,5 6 0,-1 1 0,1-1 0,-1 1 0,1 0 0,-1-1 0,1 1 0,-1-1 0,1 1 0,-1 0 0,0-1 0,1 1 0,-1 0 0,0 0 0,1-1 0,-1 1 0,0 0 0,1 0 0,-1 0 0,0 0 0,1 0 0,-1 0 0,0 0 0,0 0 0,1 0 0,-1 0 0,0 1 0,0-1 0,-1 1 0,0 0 0,0 0 0,0 0 0,0 1 0,0-1 0,1 0 0,-1 1 0,-2 3 0,-3 3 0,0 1 0,-8 15 0,15-23 0,-4 6 0,0 1 0,1-1 0,0 1 0,1-1 0,0 1 0,0 0 0,0 0 0,1 0 0,0 0 0,1 0 0,0 0 0,0 1 0,1-1 0,0 0 0,0 0 0,1 0 0,0 0 0,0-1 0,1 1 0,0 0 0,0-1 0,1 0 0,0 0 0,0 0 0,8 9 0,-4-5 0,-2-2 0,1 0 0,14 14 0,-19-21 0,0 0 0,0 0 0,0 0 0,1-1 0,-1 1 0,1-1 0,-1 0 0,1 0 0,-1 0 0,1 0 0,-1 0 0,1 0 0,0-1 0,0 1 0,-1-1 0,6 1 0,-2-2 49,-1 1 0,1-1 1,0 0-1,-1-1 0,1 1 0,0-1 0,-1 0 0,0-1 1,0 1-1,1-1 0,-1 0 0,-1 0 0,1-1 1,0 0-1,-1 1 0,0-1 0,0-1 0,0 1 0,6-10 1,-5 6-497,0-1-1,-1 1 1,0-1 0,0-1 0,-1 1 0,0 0 0,-1-1 0,0 0 0,0 1 0,0-13-1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8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0 732 8744,'0'0'7244,"11"3"-6626,-3 0-478,-4-2-70,0 1-1,0-1 0,1 1 0,-1-1 1,0 0-1,1-1 0,-1 1 0,1-1 1,-1 0-1,1 0 0,-1 0 0,1 0 0,-1-1 1,0 0-1,7-2 0,-1-2 153,1 0 0,-1-1-1,-1 0 1,1 0 0,-1-1 0,0-1-1,11-11 1,4-7 342,20-31 1,-27 34-245,9-14 203,-2-1-1,-1-2 1,-2 0 0,-2-1 0,-2-1 0,13-48 0,-12 28 400,15-95 0,-32 155-817,-1-1 0,0 1 0,0 0 0,0-1 1,0 1-1,-1-1 0,1 1 0,-1-3 0,1 5-94,0-1 0,0 1-1,0 0 1,0 0 0,0 0 0,0 0 0,0 0 0,0 0 0,0 0 0,-1 0-1,1 0 1,0-1 0,0 1 0,0 0 0,0 0 0,0 0 0,0 0 0,0 0-1,0 0 1,0 0 0,0 0 0,0 0 0,0 0 0,-1 0 0,1 0 0,0 0-1,0 0 1,0 0 0,0 0 0,0 0 0,0 0 0,0 0 0,0 0 0,-1 0-1,1 0 1,0 0 0,0 0 0,0 0 0,0 0 0,0 0 0,0 0 0,0 0-1,0 0 1,-1 0 0,1 0 0,0 0 0,0 0 0,0 0 0,0 0 0,0 0-1,0 0 1,0 0 0,0 0 0,0 1 0,-7 12 268,-7 46 134,1 0-1,3 1 1,3 0-1,3 1 1,3 67-1,2-106-235,0 1 0,2-1-1,6 24 1,-6-35-44,0 0 1,1 0-1,0-1 1,0 1-1,1-1 1,1 0-1,13 18 1,-18-26-134,1-1 0,0 1 0,-1 0 0,1-1-1,0 1 1,0-1 0,0 1 0,1-1 0,-1 0 0,0 0 0,0 0 0,1 0 0,-1 0 0,0-1-1,1 1 1,-1-1 0,1 1 0,-1-1 0,1 0 0,-1 0 0,1 0 0,-1 0 0,0-1-1,1 1 1,-1-1 0,1 1 0,2-2 0,0 0-1,0 0-1,0-1 1,-1 1-1,1-1 1,-1 0 0,0 0-1,0 0 1,0 0 0,0-1-1,0 0 1,-1 1-1,4-7 1,-6 10 0,22-34 0,-1-1 0,26-55 0,-22 48 0,-16 71 0,-6-6 0,1-1 0,11 32 0,-13-45 0,1 1 0,0-1 0,0 0 0,1 0 0,1 0 0,0 0 0,12 14 0,-16-22 0,-1 0 0,1 1 0,0-1 0,-1 0 0,1 1 0,0-1 0,0 0 0,0-1 0,0 1 0,0 0 0,0 0 0,0-1 0,0 1 0,1-1 0,-1 0 0,0 0 0,0 1 0,0-2 0,0 1 0,1 0 0,-1 0 0,0-1 0,0 1 0,0-1 0,0 1 0,0-1 0,0 0 0,0 0 0,0 0 0,0 0 0,0 0 0,-1 0 0,1-1 0,2-1 0,6-6 0,0 0 0,-1 0 0,0-1 0,10-14 0,-17 21 0,106-148 0,-84 122 0,-24 28 0,1 0 0,0 1 0,0-1 0,0 0 0,-1 1 0,1-1 0,0 1 0,0-1 0,0 1 0,0 0 0,0-1 0,0 1 0,0 0 0,1 0 0,-1 0 0,-1 0 0,1 0 0,-1 0 0,1 1 0,-1-1 0,1 0 0,-1 0 0,1 1 0,-1-1 0,1 0 0,-1 1 0,1-1 0,-1 1 0,0-1 0,1 0 0,-1 1 0,0-1 0,1 1 0,-1-1 0,0 1 0,0-1 0,1 1 0,-1-1 0,0 1 0,0 0 0,0-1 0,0 1 0,0 0 0,6 33 0,2 65 0,-9-58 0,1-41 0,0 0 0,0 0 0,0 0 0,0 0 0,0 0 0,0 1 0,0-1 0,0 0 0,1 0 0,-1 0 0,0 0 0,0 0 0,0 0 0,0 0 0,0 0 0,0 1 0,1-1 0,-1 0 0,0 0 0,0 0 0,0 0 0,0 0 0,0 0 0,1 0 0,-1 0 0,0 0 0,0 0 0,0 0 0,0 0 0,0 0 0,1 0 0,-1 0 0,0 0 0,0 0 0,0 0 0,0 0 0,1 0 0,-1-1 0,0 1 0,0 0 0,0 0 0,0 0 0,0 0 0,0 0 0,0 0 0,1 0 0,-1 0 0,0-1 0,0 1 0,0 0 0,0 0 0,0 0 0,0 0 0,0 0 0,0-1 0,0 1 0,0 0 0,0 0 0,0 0 0,0 0 0,0 0 0,0-1 0,8-9 0,4-13 0,1 0 0,1 1 0,0 0 0,35-38 0,-48 59 0,0 0 0,0 0 0,0 0 0,0 0 0,0 0 0,0 0 0,0 0 0,1 0 0,-1 1 0,0-1 0,0 0 0,1 1 0,-1-1 0,1 1 0,-1-1 0,0 1 0,1 0 0,-1 0 0,1-1 0,-1 1 0,0 0 0,1 0 0,-1 1 0,1-1 0,-1 0 0,1 0 0,-1 1 0,0-1 0,3 1 0,-2 1 0,-1-1 0,1 0 0,-1 1 0,1 0 0,-1-1 0,0 1 0,1 0 0,-1-1 0,0 1 0,0 0 0,0 0 0,-1 0 0,1 0 0,0 0 0,-1 0 0,1 0 0,-1 0 0,0 0 0,1 0 0,-1 3 0,-3 75 0,0-16 0,3-64 0,1 0 0,-1 0 0,0 0 0,1 0 0,-1 0 0,0-1 0,1 1 0,-1 0 0,0 0 0,1 0 0,-1 0 0,0-1 0,1 1 0,-1 0 0,0 0 0,0-1 0,1 1 0,-1 0 0,0-1 0,0 1 0,1 0 0,-1-1 0,0 1 0,0 0 0,0-1 0,0 1 0,0 0 0,0-1 0,1 1 0,-1 0 0,0-1 0,96-175 0,-85 163 0,-11 12 0,1 1 0,-1 0 0,0 0 0,1 0 0,-1 0 0,0 0 0,1 0 0,-1-1 0,0 1 0,1 0 0,-1 0 0,1 0 0,-1 0 0,0 0 0,1 0 0,-1 0 0,0 1 0,1-1 0,-1 0 0,0 0 0,1 0 0,-1 0 0,0 0 0,1 0 0,-1 1 0,1-1 0,1 3 0,0-1 0,0 1 0,0-1 0,0 1 0,-1 0 0,1 0 0,1 5 0,-2-7 0,15 40 0,-11-27 0,1 0 0,0 0 0,1 0 0,15 23 0,-19-34 0,-1 0 0,1 0 0,-1 0 0,1-1 0,0 1 0,0-1 0,0 0 0,0 0 0,1 0 0,-1 0 0,0 0 0,1-1 0,0 1 0,-1-1 0,1 0 0,0 0 0,-1-1 0,1 1 0,0-1 0,0 1 0,0-1 0,-1 0 0,1-1 0,6 0 0,1-2 0,0 0 0,-1 0 0,1-1 0,-1 0 0,0-1 0,0 0 0,0-1 0,-1 0 0,11-8 0,-7 3 0,0-1 0,-1 0 0,-1 0 0,0-1 0,14-20 0,-22 27 0,0 1 0,-1 0 0,1-1 0,-1 0 0,0 1 0,0-1 0,-1 0 0,1-7 0,-1 10 0,-1 0 0,0 0 0,1 0 0,-1 0 0,-1 0 0,1 0 0,0 0 0,-1 0 0,0 0 0,0 0 0,0 0 0,0 0 0,0 0 0,0 0 0,-1 1 0,1-1 0,-4-3 0,4 5 0,0 0 0,0 0 0,0 0 0,0 0 0,-1 0 0,1 0 0,0 0 0,-1 1 0,1-1 0,0 0 0,-1 1 0,1-1 0,-1 1 0,1 0 0,-1 0 0,1-1 0,-1 1 0,1 0 0,-1 0 0,1 0 0,-1 0 0,1 1 0,-1-1 0,1 0 0,-1 1 0,1-1 0,-1 1 0,1-1 0,-1 1 0,1 0 0,-2 1 0,-1 0 0,1 0 0,0 1 0,-1-1 0,1 1 0,0 0 0,1 0 0,-1 0 0,0 0 0,1 0 0,-4 6 0,3-2 0,1 0 0,-1 0 0,1 1 0,0-1 0,1 0 0,0 1 0,0-1 0,0 1 0,1-1 0,0 1 0,1 0 0,0-1 0,3 15 0,-3-17 0,1 1 0,0 0 0,0-1 0,0 0 0,1 1 0,0-1 0,0 0 0,0 0 0,0 0 0,1-1 0,0 1 0,0-1 0,0 0 0,1 0 0,-1 0 0,1-1 0,0 1 0,7 3 0,-10-6 0,1 0 0,-1 0 0,1 0 0,-1 0 0,1 0 0,-1 0 0,1-1 0,-1 1 0,1-1 0,0 0 0,0 0 0,-1 0 0,1 0 0,0 0 0,-1-1 0,1 1 0,-1-1 0,1 0 0,4-1 0,-5 0 0,0 1 0,0-1 0,0 0 0,0 0 0,-1 1 0,1-1 0,0-1 0,-1 1 0,0 0 0,1 0 0,-1 0 0,0-1 0,0 1 0,0-1 0,-1 1 0,1-1 0,0 1 0,-1-1 0,0 1 0,0-1 0,1-2 0,-1-8 143,-1 0 0,0 0 0,0 1 0,-1-1 0,-6-18 0,-9-20-4972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8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16280,'0'0'2799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7:58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13264,'0'0'2832,"115"-12"-2025,-30 6 9,13-2-128,5-2 16,2 2-208,2 2 16,-11 0-144,29-9 16,-28 3-160,-30-6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00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8432,'0'0'13501,"-5"10"-13401,-18 31-2,12-26 29,7-9 391,12-1-240,29 13 131,-1 1 0,52 37 0,-84-53-317,-1 0 6,-1-1 0,1 0 0,0 0 0,0 0 0,0 0 0,0-1 0,0 1 0,1-1 0,-1 0 0,0 1 0,1-2 0,4 2 0,-8-2-76,1-1-1,-1 1 0,0-1 1,0 1-1,1-1 0,-1 1 1,0-1-1,0 1 0,0-1 1,0 1-1,1-1 0,-1 1 1,0-1-1,0 1 0,0-1 1,0 0-1,0 1 0,0-1 1,-1 1-1,1-1 0,0 1 1,0-1-1,0 1 0,0-1 1,-1 1-1,1-1 0,-6-16 30,-5 0-3311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01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1 975 9944,'0'0'6072,"13"-3"-5535,-11 3-513,5-2 45,0 1 1,1-1-1,-1-1 0,0 1 0,0-1 0,-1 0 0,1-1 0,-1 1 0,1-2 0,-1 1 0,0 0 1,-1-1-1,7-6 0,20-28 363,-1-1 0,-1-2 1,-3-1-1,43-91 0,-35 57 352,-4-1-1,40-153 1,-60 183-404,-1 4 473,5-55 0,-20 55 1006,-5 56-727,-2 12-885,2 1 0,1 0 1,1 0-1,1 1 0,-7 44 0,8-38-78,-1 17 72,1 0 0,3 1 0,2-1 0,2 1 1,2-1-1,3 1 0,1-1 0,15 49 0,-19-85-118,1 0-1,1 0 0,0-1 0,0 0 0,1 0 0,1 0 1,13 18-1,-17-27-92,0 1 1,0-1-1,0 1 1,0-1 0,0 0-1,1-1 1,0 1-1,-1 0 1,1-1-1,0 0 1,0 0 0,0 0-1,1 0 1,-1-1-1,0 1 1,1-1-1,-1 0 1,0-1-1,1 1 1,-1-1 0,1 0-1,0 0 1,-1 0-1,1-1 1,-1 1-1,7-3 1,0-1-31,1-1 0,-1 0 0,0-1 0,-1 0 0,1-1 0,-1 0 0,0 0 0,-1-1 0,14-14 0,-10 7 0,0 0 0,-1-1 0,0 0 0,-1-1 0,10-23 0,-20 38 0,1 0 0,-1 0 0,0-1 0,0 1 0,0-1 0,0 0 0,-1 1 0,1-1 0,0-4 0,-16 40 0,12-27 0,1 1 0,-1-1 0,1 1 0,1 0 0,0 0 0,0 0 0,0 0 0,0 0 0,1 0 0,1 0 0,-1 0 0,3 10 0,-2-12 0,0 0 0,1-1 0,0 1 0,0 0 0,0-1 0,0 1 0,1-1 0,-1 0 0,1 0 0,1 0 0,-1 0 0,0 0 0,1-1 0,0 1 0,0-1 0,0 0 0,0 0 0,5 3 0,-7-5 0,0 0 0,0 0 0,0 0 0,0-1 0,0 1 0,0 0 0,0-1 0,1 1 0,-1-1 0,0 0 0,0 1 0,0-1 0,0 0 0,1-1 0,-1 1 0,0 0 0,0 0 0,0-1 0,0 0 0,0 1 0,0-1 0,0 0 0,0 0 0,0 0 0,0 0 0,0 0 0,0 0 0,-1-1 0,1 1 0,0-1 0,-1 1 0,1-1 0,-1 1 0,0-1 0,1 0 0,-1 0 0,0 0 0,0 0 0,0 0 0,-1 0 0,1 0 0,0 0 0,-1 0 0,1 0 0,-1 0 0,0 0 0,1 0 0,-1-1 0,0 1 0,0 0 0,-1 0 0,1 0 0,0 0 0,-1-1 0,1 1 0,-2-2 0,-3-9 0,0 1 0,-1 0 0,0 0 0,-1 1 0,0-1 0,-1 1 0,-1 1 0,1 0 0,-2 0 0,1 1 0,-1 0 0,-13-9 0,13 14 0,4 2 0,13 1 0,-3 1 0,-1 1 0,0-1 0,1 1 0,-1 0 0,0 0 0,0 1 0,6 2 0,6 3 0,220 65 0,-213-66 0,-14-4 0,0 0 0,0 0 0,1 0 0,13 0 0,-35-16 0,3 3 316,1 0 1,-15-24-1,4 1-3541,17 28 1566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02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1 179 13360,'0'0'3234,"13"2"-2371,42 2 495,101-6 0,284-56 1478,-276 31-1558,-111 16-515,0-3 0,73-27 1,-119 39-680,-1-1 1,1 0 0,0 0 0,6-5-1,0-4-3399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09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0 974 8336,'0'0'8553,"13"3"-8208,-3-1-267,-7-1-53,1 0 0,-1 0 0,1 0 0,-1 0 0,1-1 0,0 1 1,-1-1-1,1 0 0,0 0 0,-1 0 0,1-1 0,0 1 0,-1-1 0,1 0 0,-1 0 0,1 0 0,-1-1 0,0 1 0,1-1 1,-1 0-1,0 0 0,4-2 0,23-24 342,-1-1-1,-1-2 1,-2 0 0,-1-2 0,24-40 0,90-188 1997,-72 105-609,-66 153-1688,-1 1 1,1-1 0,-1 1 0,1-1 0,-1 1-1,0-1 1,0 0 0,0 1 0,0-1 0,0 0 0,-1-3-1,-1-9 726,-11 45-13,-11 27-486,3 1 1,-19 88-1,35-117-153,1 0 0,1 1 0,2-1 0,0 1 0,6 39 0,-5-66-107,1 0-1,-1 0 1,1 0-1,0 0 1,0 0-1,0 0 1,0 0-1,0 0 1,1-1-1,0 1 1,-1 0-1,1-1 1,0 1-1,0-1 0,0 0 1,0 0-1,1 0 1,-1 0-1,1 0 1,-1 0-1,1 0 1,0-1-1,-1 0 1,1 1-1,0-1 1,0 0-1,5 1 0,-3-1 1,0-1 0,0 1 0,-1-1 0,1 0 0,0 0 0,0-1 0,-1 0 0,1 1 0,0-1 0,-1-1 0,1 1 0,-1-1 0,1 0 0,-1 0 0,0 0 0,0 0-1,5-5 1,4-4 45,0-2-1,-1 0 0,-1-1 0,0 0 1,15-25-1,12-15 116,-11 15-68,-2 0-1,-2-2 0,-2 0 0,-1-2 0,-2 0 0,-2-1 1,11-49-1,-5-50 135,-8 39 168,-17 78 76,-6 37-475,-34 105-29,-64 195 0,17-59 0,51-152 0,30-77 0,2 0 0,-5 24 0,12-45 0,-1 0 0,1 0 0,-1 0 0,1 0 0,-1 0 0,0 0 0,0 0 0,0 0 0,0 0 0,0 0 0,0-1 0,-2 4 0,7-12 0,1 1 0,-1-1 0,0 0 0,-1-1 0,3-7 0,4-7 0,0 1 0,1-1 0,1 1 0,1 1 0,1 0 0,1 1 0,30-30 0,-36 40 0,0 0 0,1 1 0,0 1 0,1 0 0,18-9 0,-27 15 0,0 0 0,1 0 0,-1 0 0,0 1 0,1-1 0,-1 1 0,1-1 0,-1 1 0,0 0 0,1 0 0,-1 1 0,1-1 0,-1 0 0,1 1 0,2 0 0,-3 0 0,0 1 0,1-1 0,-1 0 0,0 1 0,0 0 0,0 0 0,0-1 0,0 1 0,0 0 0,0 1 0,-1-1 0,1 0 0,-1 0 0,1 1 0,-1-1 0,2 5 0,12 34 0,-10-25 0,2 0 0,14 29 0,-18-40 0,0-1 0,0 0 0,0 0 0,0 0 0,1 0 0,-1-1 0,1 0 0,0 1 0,0-1 0,0-1 0,0 1 0,1 0 0,-1-1 0,8 2 0,-8-3 0,0 0 0,0-1 0,0 0 0,0 0 0,0 0 0,-1 0 0,1 0 0,0-1 0,0 0 0,0 0 0,0 0 0,0 0 0,-1-1 0,1 1 0,-1-1 0,1 0 0,-1 0 0,4-3 0,1-1 0,1 0 0,-1 0 0,-1-1 0,1-1 0,11-14 0,-12 12 0,0-1 0,-1 1 0,-1-1 0,0 0 0,0-1 0,3-13 0,-6 20 0,-1 0 0,0 0 0,0 0 0,0-1 0,-1 1 0,0 0 0,0 0 0,0 0 0,0-1 0,-1 1 0,0 0 0,0 0 0,0 0 0,-1 0 0,0 0 0,0 0 0,-3-5 0,5 9 0,-1 1 0,0-1 0,1 0 0,-1 1 0,1-1 0,-1 1 0,0 0 0,1-1 0,-1 1 0,0-1 0,0 1 0,1 0 0,-1 0 0,0-1 0,0 1 0,0 0 0,1 0 0,-1 0 0,0 0 0,0 0 0,0 0 0,1 0 0,-1 0 0,0 0 0,0 0 0,0 1 0,1-1 0,-1 0 0,0 0 0,0 1 0,1-1 0,-1 1 0,0-1 0,1 0 0,-1 1 0,0-1 0,1 1 0,-1 0 0,1-1 0,-2 2 0,-27 29 0,24-26 0,2 0 0,-1 1 0,1 0 0,0 0 0,0 0 0,0 0 0,1 1 0,0-1 0,1 0 0,-1 1 0,1 0 0,0-1 0,1 1 0,0 0 0,0 9 0,1-6 0,0 0 0,0 0 0,1 0 0,0 0 0,0 0 0,1 0 0,1-1 0,8 18 0,-10-23 0,0-1 0,1 1 0,-1-1 0,1 0 0,0 0 0,0 0 0,0 0 0,0 0 0,0-1 0,0 1 0,1-1 0,-1 0 0,1 0 0,0 0 0,-1-1 0,1 1 0,0-1 0,0 0 0,0 0 0,6 1 0,-4-2 0,0 0 0,0-1 0,0 1 0,-1-1 0,1 0 0,0-1 0,-1 1 0,1-1 0,-1 0 0,0-1 0,1 1 0,-1-1 0,0 0 0,5-4 0,1-1 0,-1 0 0,1 0 0,-1-1 0,-1 0 0,0 0 0,0-1 0,-1-1 0,0 1 0,-1-1 0,0 0 0,-1-1 0,0 0 0,-1 0 0,0 0 0,-1-1 0,5-20 0,-9 29 0,0 1 0,0 0 0,0-1 0,0 1 0,-1-1 0,-1-5 0,-1-12 0,3 13 0,0-1 0,0 9 0,1-1 0,0 1 0,-1 0 0,1-1 0,0 1 0,-1 0 0,1-1 0,0 1 0,-1 0 0,1 0 0,0 0 0,0 0 0,-1 0 0,1 0 0,0 0 0,-1 0 0,3 0 0,21-2 0,-18 2 0,1-1 0,-1 1 0,0 0 0,9 1 0,-12 0 0,0 0 0,-1-1 0,1 1 0,-1 0 0,0 0 0,1 1 0,-1-1 0,0 0 0,0 1 0,1-1 0,-1 1 0,0 0 0,-1 0 0,4 3 0,-1 1 0,0-1 0,0 1 0,0 1 0,-1-1 0,0 0 0,0 1 0,-1-1 0,0 1 0,2 8 0,-1 5 0,2 36 0,-5-43 0,0-1 0,1 1 0,1-1 0,0 1 0,1-1 0,0 0 0,8 20 0,-10-30 0,-1 0 0,1 0 0,0 0 0,0 0 0,1 0 0,-1 0 0,0 0 0,1-1 0,-1 1 0,1 0 0,-1-1 0,1 1 0,0-1 0,-1 1 0,1-1 0,0 0 0,0 0 0,0 0 0,0 0 0,0 0 0,1 0 0,-1-1 0,0 1 0,0-1 0,0 1 0,1-1 0,-1 0 0,0 0 0,0 0 0,1 0 0,-1 0 0,0-1 0,0 1 0,1-1 0,-1 1 0,0-1 0,0 0 0,4-2 0,5-3 0,0-1 0,0-1 0,-1 1 0,0-2 0,13-13 0,-14 14 0,10-13 0,28-35 0,-24 26 0,-20 27 0,0 0 0,0-1 0,1 2 0,-1-1 0,1 0 0,-1 0 0,1 1 0,0 0 0,0 0 0,0 0 0,0 0 0,0 1 0,8-2 0,-11 3 0,0 0 0,0 0 0,-1 1 0,1-1 0,0 0 0,0 1 0,0-1 0,0 1 0,-1-1 0,1 1 0,0 0 0,0-1 0,-1 1 0,1 0 0,-1-1 0,1 1 0,0 0 0,-1 0 0,1-1 0,-1 1 0,1 2 0,7 19 0,-5-1 0,-2 0 0,0 0 0,0 0 0,-2 0 0,-1 0 0,-4 21 0,2-31 0,3-7 0,3-9 0,19-60 0,-14 48 0,1-4 0,15-29 0,-20 45 0,0 0 0,0 0 0,0 1 0,1-1 0,-1 1 0,1 0 0,0 0 0,0 0 0,1 0 0,-1 1 0,7-5 0,-10 8 0,0 0 0,-1 0 0,1 1 0,0-1 0,-1 0 0,1 0 0,-1 0 0,1 0 0,-1 1 0,1-1 0,0 0 0,-1 1 0,1-1 0,-1 0 0,1 1 0,-1-1 0,0 1 0,1-1 0,-1 0 0,1 1 0,-1-1 0,0 1 0,1-1 0,-1 1 0,0 0 0,1-1 0,-1 1 0,0-1 0,0 1 0,0-1 0,0 1 0,1 1 0,5 20 0,-3-3 0,-2 1 0,0-1 0,-1 1 0,-1-1 0,0 0 0,-7 32 0,6-45 0,1 4 0,10-20 0,-2 2 0,37-54 0,-36 49 0,0 1 0,0-1 0,1 2 0,0 0 0,1 0 0,1 0 0,-1 1 0,14-8 0,-23 17 0,0 1 0,0-1 0,0 1 0,0 0 0,0-1 0,0 1 0,0 0 0,0 0 0,0 0 0,0-1 0,0 1 0,0 1 0,0-1 0,0 0 0,0 0 0,0 0 0,0 0 0,0 1 0,0-1 0,0 0 0,0 1 0,0-1 0,0 1 0,-1-1 0,1 1 0,0 0 0,0-1 0,0 1 0,0 0 0,-1-1 0,1 1 0,0 0 0,-1 0 0,1 0 0,-1 0 0,1-1 0,-1 1 0,1 0 0,-1 0 0,1 2 0,1 3 0,1 0 0,-1 0 0,0 0 0,2 13 0,1 32 0,-5-36 0,1 0 0,1 1 0,1-1 0,5 19 0,-7-33 0,-1 1 0,1-1 0,-1 0 0,1 1 0,0-1 0,0 0 0,-1 0 0,1 1 0,0-1 0,0 0 0,0 0 0,0 0 0,0 0 0,1 0 0,-1 0 0,0 0 0,0-1 0,1 1 0,-1 0 0,0-1 0,1 1 0,1 0 0,0-1 0,0 0 0,0 1 0,0-1 0,0 0 0,0-1 0,0 1 0,0-1 0,0 1 0,0-1 0,4-2 0,6-2 0,-1-1 0,0 0 0,19-15 0,9-6 0,-13 10 0,-1-1 0,0-2 0,-2 0 0,42-45 0,-78 77 0,0-1 0,-14 10 0,4-4 0,1 1 0,-23 25 0,30-27 0,2 1 0,-15 23 0,24-35 0,1-1 0,0 1 0,-1 0 0,1-1 0,1 1 0,-1 0 0,1 0 0,0 0 0,0 0 0,0 0 0,1 1 0,0-1 0,0 0 0,0 0 0,2 6 0,-2-10 0,0 1 0,0-1 0,1 0 0,-1 1 0,1-1 0,-1 0 0,1 0 0,-1 0 0,1 0 0,0 0 0,0 1 0,-1-1 0,1 0 0,0 0 0,0-1 0,0 1 0,0 0 0,0 0 0,0 0 0,0-1 0,0 1 0,1 0 0,-1-1 0,0 1 0,2-1 0,-1 1 0,0-1 0,1 0 0,-1 0 0,0-1 0,1 1 0,-1 0 0,0-1 0,0 0 0,1 1 0,-1-1 0,0 0 0,4-2 0,3-3 0,1 0 0,-2 0 0,1-1 0,14-15 0,-3 0 0,-1-1 0,-2 0 0,0-1 0,-2-1 0,-1-1 0,0 0 0,11-35 0,-20 49 0,-4 17 0,-5 28 0,0-3 0,4-17 0,-1 1 0,2 0 0,0 0 0,1 0 0,0-1 0,7 20 0,-9-30 0,2 0 0,-1 0 0,0 0 0,1 0 0,-1 0 0,1 0 0,0 0 0,0-1 0,0 1 0,0-1 0,0 0 0,0 1 0,1-1 0,-1 0 0,1 0 0,0-1 0,0 1 0,-1-1 0,1 1 0,0-1 0,0 0 0,0 0 0,1 0 0,-1 0 0,0 0 0,0-1 0,0 0 0,1 0 0,-1 1 0,0-2 0,0 1 0,1 0 0,3-2 0,2 0 0,0 0 0,0-1 0,0 0 0,0-1 0,-1 0 0,0 0 0,0-1 0,0 0 0,13-10 0,3-7 0,31-34 0,-43 43 0,7-10 0,-1-1 0,0-1 0,-2 0 0,-1-1 0,-1-1 0,-1-1 0,-2 1 0,-1-2 0,11-45 0,-5-3 0,-4-1 0,4-113 0,-16 184 0,1 1 0,-1 1 0,1 0 0,-1-1 0,-1 1 0,1-1 0,-1 1 0,0-1 0,0 1 0,0 0 0,-1-1 0,-2-4 0,4 9 0,0 1 0,-1 0 0,1 0 0,0-1 0,0 1 0,0 0 0,0 0 0,-1 0 0,1-1 0,0 1 0,0 0 0,0 0 0,-1 0 0,1 0 0,0-1 0,0 1 0,-1 0 0,1 0 0,0 0 0,-1 0 0,1 0 0,0 0 0,0 0 0,-1 0 0,1 0 0,0 0 0,0 0 0,-1 0 0,1 0 0,0 0 0,-1 0 0,1 0 0,0 0 0,0 0 0,-1 0 0,1 0 0,0 1 0,0-1 0,-1 0 0,1 0 0,0 0 0,-1 1 0,-10 12 0,-3 10 0,1 2 0,1-1 0,1 2 0,1-1 0,-10 48 0,-19 140 0,35-189 0,-2 10 0,2 0 0,1 1 0,2-1 0,1 1 0,6 45 0,-5-73 0,1-1 0,0 1 0,0-1 0,1 1 0,0-1 0,0 0 0,0 0 0,1 0 0,-1 0 0,2-1 0,-1 0 0,8 8 0,-10-12 0,-1 0 0,1 0 0,0 0 0,-1 0 0,1 0 0,0-1 0,0 1 0,0 0 0,-1-1 0,1 0 0,0 1 0,0-1 0,0 0 0,0 0 0,0 0 0,0 0 0,0-1 0,3 0 0,1 0 0,-1-1 0,1 1 0,0-2 0,10-4 0,5-7 0,0-1 0,-1 0 0,-1-2 0,0 0 0,-1-1 0,-1-1 0,27-40 0,-20 21 0,-1-1 0,-3-1 0,-1-1 0,-2-1 0,-1 0 0,-3-2 0,-2 1 0,-1-1 0,-2-1 0,-3 1 0,-1-1 0,-2-55 0,-3 92 0,-1-37 0,1 42 0,1 0 0,-1 0 0,1 0 0,-1 0 0,0 0 0,0 0 0,0 1 0,0-1 0,-1 0 0,1 0 0,-4-3 0,5 5 0,-1 1 0,1 0 0,-1-1 0,0 1 0,1-1 0,-1 1 0,1 0 0,-1 0 0,0-1 0,1 1 0,-1 0 0,0 0 0,1 0 0,-1-1 0,0 1 0,1 0 0,-1 0 0,0 0 0,1 0 0,-1 1 0,0-1 0,1 0 0,-1 0 0,0 0 0,1 0 0,-1 1 0,0-1 0,1 0 0,-1 1 0,1-1 0,-1 0 0,0 1 0,1-1 0,-1 1 0,1-1 0,-1 1 0,1-1 0,-1 1 0,1-1 0,0 1 0,-1 0 0,-18 31 0,17-28 0,-14 32 0,0 1 0,3 0 0,1 1 0,-7 45 0,6-6 0,-3 89 0,15-152 0,-2 98 0,4-97 0,0-1 0,1 1 0,1-1 0,0 1 0,8 20 0,-3-12 0,-7-18 0,1 1 0,0-1 0,0 0 0,0 0 0,3 5 0,20 47 0,-17-37 0,-7-18 0,-1 0 0,1 0 0,0 0 0,0 0 0,0 0 0,0 0 0,0 0 0,0 0 0,0 0 0,1 0 0,-1-1 0,1 1 0,-1-1 0,3 3 0,-3-4 0,0 0 0,0 0 0,0 0 0,0-1 0,-1 1 0,1 0 0,0 0 0,0 0 0,0-1 0,0 1 0,0-1 0,-1 1 0,1-1 0,0 1 0,0-1 0,-1 1 0,1-1 0,0 1 0,-1-1 0,2-1 0,15-16 0,7-13 0,-1-1 0,19-37 0,-24 37 0,2 1 0,43-51 0,-63 81 0,1 0 0,0 0 0,0 0 0,-1 0 0,1 0 0,0 1 0,0-1 0,0 0 0,0 1 0,0-1 0,0 1 0,0-1 0,0 1 0,0-1 0,2 0 0,-2 2 0,-1-1 0,0 0 0,1 0 0,-1 0 0,0 0 0,1 1 0,-1-1 0,0 0 0,1 0 0,-1 0 0,0 1 0,1-1 0,-1 0 0,0 1 0,0-1 0,1 0 0,-1 1 0,0-1 0,0 0 0,0 1 0,1-1 0,-1 0 0,0 1 0,0-1 0,0 0 0,0 1 0,0-1 0,0 1 0,1 6 0,-1 0 0,0-1 0,-2 14 0,2-15 0,-1 7 0,-6 56 0,3 91 0,4-158 0,0 1 0,0-1 0,0 0 0,0 0 0,1 1 0,-1-1 0,0 0 0,0 0 0,1 1 0,-1-1 0,1 0 0,-1 0 0,1 0 0,-1 0 0,1 0 0,1 2 0,-1-3 0,-1 1 0,1-1 0,-1 0 0,1 0 0,-1 0 0,1 0 0,-1 0 0,1 0 0,-1 0 0,1 0 0,-1 0 0,1 0 0,-1 0 0,1 0 0,-1 0 0,1 0 0,-1-1 0,1 1 0,-1 0 0,1 0 0,-1-1 0,1 1 0,-1 0 0,1 0 0,-1-1 0,0 1 0,1-1 0,5-5 0,0 0 0,-1 0 0,9-13 0,-9 12 0,20-26 0,87-112 0,-98 128 0,-12 13 0,0 1 0,0 0 0,1 0 0,-1 0 0,1 0 0,0 0 0,0 1 0,4-4 0,-6 6 0,-1 0 0,0 0 0,1 0 0,-1 0 0,1 1 0,-1-1 0,0 0 0,1 0 0,-1 0 0,1 0 0,-1 1 0,0-1 0,1 0 0,-1 0 0,0 1 0,0-1 0,1 0 0,-1 1 0,0-1 0,0 0 0,1 1 0,-1-1 0,0 0 0,0 1 0,0-1 0,1 0 0,-1 1 0,0-1 0,0 1 0,0-1 0,0 1 0,6 17 0,-6-16 0,4 12 0,-1-1 0,-1 1 0,0 0 0,-1 0 0,-1 16 0,-8 72 0,4-68 0,-2 18 0,-2 0 0,-2 0 0,-3-1 0,-2-1 0,-2 0 0,-2-1 0,-31 56 0,46-98 0,-1 0 0,1-1 0,-1 0 0,0 1 0,-1-2 0,1 1 0,-1-1 0,0 1 0,-1-2 0,-8 6 0,12-8 0,0 0 0,-1 0 0,1-1 0,0 1 0,-1-1 0,1 0 0,-1 0 0,0 0 0,1-1 0,-1 1 0,0-1 0,1 0 0,-1 0 0,0 0 0,0-1 0,1 1 0,-1-1 0,1 0 0,-1 0 0,1 0 0,-1 0 0,1-1 0,-7-3 0,1-2 0,-1-1 0,1-1 0,0 0 0,1 0 0,0-1 0,1 0 0,0 0 0,0 0 0,1-1 0,0 0 0,1-1 0,1 1 0,0-1 0,0 0 0,-2-16 0,5 21 0,0-1 0,1 0 0,0 1 0,0-1 0,1 0 0,0 1 0,0-1 0,1 1 0,0-1 0,0 1 0,1 0 0,0 0 0,0 0 0,1 0 0,0 0 0,0 1 0,0 0 0,1 0 0,0 0 0,0 0 0,1 1 0,0-1 0,8-5 0,1 1 0,0 0 0,1 2 0,0 0 0,0 0 0,1 2 0,0 0 0,0 1 0,0 0 0,19-1 0,63-14 0,-56 10 0,69-6 0,-110 16 0,-1 0 0,1 0 0,0 0 0,-1-1 0,0 1 0,1 0 0,-1 0 0,1-1 0,-1 1 0,1-1 0,-1 1 0,0-1 0,1 0 0,-1 0 0,0 1 0,1-1 0,0-2 0,-2 3 0,0 0 0,1-1 0,-1 1 0,0 0 0,0-1 0,0 1 0,0 0 0,0-1 0,0 1 0,0 0 0,0 0 0,0-1 0,-1 1 0,1 0 0,0-1 0,0 1 0,0 0 0,0-1 0,0 1 0,0 0 0,-1-1 0,1 1 0,0 0 0,0 0 0,-1-1 0,1 1 0,0 0 0,-1 0 0,-17-12 0,0 5 0,-1 1 0,-32-6 0,11 3 0,-55-16-3935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0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12456,'0'0'4553,"15"9"-3484,-7-4-916,9 7 210,0-2 0,1 0 0,1-2 0,37 14 0,0-10 197,1-1 0,0-3 1,0-3-1,0-2 0,1-2 0,60-8 0,-97 4-309,0 0 0,0-1 0,-1-1 1,0-1-1,22-9 0,-31 10-537,0 0 0,0-1 1,0 0-1,-1-1 0,0 0 0,0-1 1,-1 0-1,0 0 0,10-12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297 545 5120,'0'0'9942,"-9"-2"-9514,-63-24 1281,63 23-1374,-2 1 0,1 0-1,0 0 1,0 1 0,-17 0-1,9 1 61,10 0-187,0 1 0,1 0 0,-1 0 0,0 0 0,1 1 0,-1 1 0,-12 4 0,17-5-127,0 0 1,0 0-1,0 0 1,0 0-1,0 1 1,0-1-1,1 1 1,-1-1-1,1 1 1,-1 0-1,1 0 0,0 0 1,0 0-1,1 1 1,-1-1-1,1 0 1,-3 8-1,4-8-41,-1-1-1,1 1 1,-1 0-1,1 0 1,0 0 0,0 0-1,1 0 1,-1 0-1,1 0 1,-1 0-1,1 0 1,0 0-1,0 0 1,0 0 0,0-1-1,1 1 1,-1 0-1,1-1 1,-1 1-1,1-1 1,0 0-1,2 3 1,1-1 13,0 0 0,0 0 0,0 0 0,0 0 1,1-1-1,-1 0 0,1 0 0,0-1 0,0 1 0,0-1 0,0-1 0,0 1 0,1-1 1,-1 0-1,0 0 0,10-1 0,-7 0 20,-1-1 0,1 0 0,0-1 0,-1 0 0,1 0 0,-1 0 0,1-1 0,-1-1 0,0 1 0,0-2 0,10-5 0,-9 3 0,-1 1 1,1-1 0,-1-1 0,0 1-1,-1-1 1,0-1 0,0 1 0,-1-1-1,0-1 1,0 1 0,-1-1 0,0 0-1,-1 0 1,0 0 0,-1-1 0,0 1-1,0-1 1,1-17 0,1-17 197,-1-1 1,-3-59-1,-1 91-205,-2 0-1,0 0 1,0 0-1,-1 0 1,-1 1-1,0-1 1,-1 1 0,0 0-1,-1 0 1,-1 1-1,0 0 1,-9-13-1,12 20-38,-5-6 51,0 1 0,0 0-1,-13-11 1,18 18-54,1 1 0,-1-1 0,0 1 0,-1 0 0,1 0 1,0 0-1,-1 0 0,1 1 0,-1-1 0,1 1 0,-1 1 0,0-1 0,-5 0 0,-11 0 66,-1 2 1,1 0-1,-1 1 0,1 1 0,-22 5 0,43-8-93,0 0 0,-1 0-1,1 0 1,0 0 0,0 0-1,-1 0 1,1 0 0,0 0-1,0 0 1,0 0 0,-1 0-1,1 0 1,0 0 0,0 0-1,0 1 1,-1-1 0,1 0-1,0 0 1,0 0 0,0 0-1,-1 0 1,1 0 0,0 0-1,0 1 1,0-1 0,0 0-1,-1 0 1,1 0 0,0 1-1,0-1 1,0 0 0,0 0-1,0 0 1,0 1 0,0-1-1,0 0 1,-1 1 0,12-1-208,25-3-429,67 2-1,-50 5-3427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6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1026 10448,'0'0'8439,"11"7"-7951,-1 0-359,1 0 60,-1 0-1,1 0 1,0-1-1,1-1 0,0 0 1,15 4-1,-15-6 103,0-1 1,0-1-1,0 1 0,0-2 0,0 0 0,0-1 0,19-3 0,-24 3-139,-1-1-1,0 0 1,1 0-1,-1-1 1,-1 0-1,1 0 0,0 0 1,-1-1-1,1 0 1,-1 0-1,0 0 1,0-1-1,-1 1 0,1-1 1,5-10-1,-5 9 15,-1-2 0,0 1 0,0 0 0,0-1 0,-1 0-1,0 1 1,-1-1 0,2-11 0,-3 14-84,-1 1 1,1 0-1,-1-1 1,0 1-1,-1-1 1,1 1-1,-1 0 1,0-1-1,0 1 1,0 0-1,0 0 1,-1 0-1,1 0 1,-1 0-1,0 0 1,-1 0-1,-3-5 0,4 7-36,0 1 0,0-1 0,-1 1 0,1-1 0,0 1 0,0 0 0,-1 0 0,1 0 0,-1 0 0,1 0 0,0 1 0,-1-1 0,0 1-1,1-1 1,-1 1 0,1 0 0,-1 0 0,-2 1 0,-4-1 35,1 1 0,-1 0 0,1 1 0,-9 3 0,12-3-52,0 0 0,1 1 0,-1-1 0,1 1 0,0 0 0,0 1 1,0-1-1,0 1 0,0 0 0,1 0 0,0 0 0,-1 0 0,2 0 0,-1 1 0,0 0 1,1-1-1,0 1 0,0 0 0,-1 6 0,-1 2 38,0 1 1,1-1-1,1 1 0,0 0 0,1 0 1,0 15-1,1-22-18,1-1 0,0 0-1,0 1 1,0-1 0,0 0 0,1 0-1,0 0 1,1 0 0,-1 0 0,1-1-1,0 1 1,0-1 0,1 1 0,0-1-1,0 0 1,0-1 0,0 1 0,1-1-1,10 8 1,-9-8 1,0-1 0,0 0 0,1 0 0,-1 0 0,1-1 0,0 0 0,-1 0 0,1-1 1,0 1-1,0-2 0,0 1 0,0-1 0,0 0 0,1 0 0,-1-1 0,0 0 0,13-4 0,-8 1-50,1 0 0,-1-1 0,0-1 0,-1 0 0,18-12 0,50-44 0,-16 12 0,106-74 0,-145 106 0,-12 7 0,1 2 0,22-14 0,-49 32 0,0-1 0,0 2 0,2 0 0,-1 0 0,-14 17 0,3-1 0,-31 43 0,39-46 0,2 0 0,-13 24 0,23-39 0,1 0 0,0 0 0,0 0 0,1 0 0,-1 0 0,2 1 0,-1-1 0,1 1 0,1-1 0,0 12 0,0-18 0,0 0 0,0 0 0,0 0 0,0 0 0,1 0 0,-1-1 0,1 1 0,-1 0 0,1 0 0,0-1 0,0 1 0,0 0 0,0-1 0,0 1 0,0 0 0,0-1 0,0 0 0,0 1 0,1-1 0,-1 0 0,1 1 0,-1-1 0,1 0 0,-1 0 0,1 0 0,0-1 0,0 1 0,-1 0 0,1-1 0,0 1 0,0-1 0,0 1 0,0-1 0,-1 0 0,1 0 0,0 0 0,2 0 0,0 0 0,1-1 0,-1 0 0,0 0 0,0 0 0,0-1 0,0 1 0,0-1 0,0 0 0,0 0 0,-1 0 0,1-1 0,0 0 0,-1 1 0,0-1 0,4-4 0,6-12 0,0 0 0,-2-1 0,0 0 0,-1-1 0,8-25 0,-3 9 0,1-1 0,-6 18 0,-1-1 0,-1 0 0,10-43 0,-16 50 0,-5 12 0,-9 22 0,-168 454 0,73-176 0,104-292 0,1 0 0,0 1 0,-1-1 0,0 0 0,0 0 0,0-1 0,-1 1 0,-4 5 0,33-56 0,20-28 0,85-110 0,73-51 0,6 7 0,-179 195 0,12-14 0,-42 69 0,-39 226 0,35-223 0,1-1 0,1 1 0,1 0 0,3 33 0,-2-59 0,0 1 0,0-1 0,0 1 0,0-1 0,1 0 0,-1 1 0,0-1 0,0 1 0,1-1 0,-1 0 0,0 1 0,0-1 0,1 0 0,-1 1 0,0-1 0,1 0 0,-1 0 0,0 1 0,1-1 0,-1 0 0,1 0 0,-1 0 0,0 1 0,1-1 0,-1 0 0,1 0 0,-1 0 0,1 0 0,-1 0 0,0 0 0,1 0 0,-1 0 0,1 0 0,-1 0 0,1 0 0,-1 0 0,0 0 0,1 0 0,-1-1 0,1 1 0,-1 0 0,0 0 0,1 0 0,-1-1 0,1 1 0,-1 0 0,1-1 0,19-12 0,1-8 0,-1-2 0,-1 0 0,-1-1 0,17-30 0,-15 22 0,16-25 0,40-85 0,-40 75 0,-35 65 0,4-8 0,-6 13 0,-4 18 0,-1 30 0,1 62 0,5-108 0,0-1 0,0 1 0,1-1 0,0 0 0,-1 1 0,2-1 0,-1 0 0,0 0 0,1 1 0,0-1 0,0 0 0,0 0 0,4 5 0,-5-8 0,1 1 0,0-1 0,-1 1 0,1-1 0,0 0 0,0 1 0,-1-1 0,1 0 0,0 0 0,0 0 0,0-1 0,0 1 0,1-1 0,-1 1 0,0-1 0,0 1 0,0-1 0,0 0 0,1 0 0,-1 0 0,0 0 0,0-1 0,0 1 0,0-1 0,0 1 0,0-1 0,1 1 0,-1-1 0,2-2 0,9-3 0,0-1 0,0 0 0,-1-1 0,0 0 0,-1-1 0,0-1 0,0 0 0,15-17 0,4-11 0,31-51 0,-37 53 0,-15 17 0,0 3 0,-7 18 0,-2 11 0,-4 38 0,0-17 0,2 1 0,2 0 0,5 45 0,-4-75 0,1 0 0,0 1 0,0-1 0,0-1 0,0 1 0,1 0 0,0-1 0,0 1 0,1-1 0,6 7 0,-9-10 0,1 0 0,-1 0 0,0-1 0,1 1 0,-1-1 0,1 1 0,-1-1 0,1 0 0,-1 1 0,1-1 0,-1 0 0,1 0 0,0 0 0,-1 0 0,1 0 0,-1-1 0,1 1 0,-1 0 0,1-1 0,-1 1 0,2-2 0,32-15 0,-22 8 0,-1-1 0,0-1 0,0 0 0,-1 0 0,-1-1 0,0-1 0,0 0 0,-2 0 0,1 0 0,-2-1 0,8-19 0,8-23 0,23-92 0,-44 140 0,17-74 0,-4-1 0,-3 0 0,0-110 0,-10 174 0,-2 0 0,0 0 0,-2 0 0,0 0 0,-7-31 0,9 49 0,0 1 0,0-1 0,0 1 0,0 0 0,0-1 0,0 1 0,-1 0 0,1-1 0,0 1 0,0 0 0,0-1 0,0 1 0,0 0 0,-1-1 0,1 1 0,0 0 0,0-1 0,0 1 0,-1 0 0,1 0 0,0-1 0,0 1 0,-1 0 0,1 0 0,0-1 0,-1 1 0,1 0 0,0 0 0,-1 0 0,1 0 0,0 0 0,-1-1 0,1 1 0,0 0 0,-1 0 0,1 0 0,-1 0 0,-9 13 0,-6 29 0,16-40 0,-28 93 0,5 2 0,3 0 0,-9 155 0,28-230 0,1-1 0,2 1 0,0-1 0,1 1 0,1-1 0,1 0 0,1 0 0,1-1 0,9 21 0,-13-37 0,-1 1 0,1-1 0,-1 0 0,1-1 0,0 1 0,1 0 0,-1-1 0,1 0 0,-1 0 0,9 5 0,-10-6 0,0-1 0,1 1 0,0-1 0,-1 0 0,1 0 0,0 0 0,0 0 0,-1 0 0,1 0 0,0-1 0,0 0 0,0 1 0,0-1 0,0 0 0,0 0 0,0-1 0,5 0 0,4-4 0,0 0 0,-1 0 0,1-1 0,-1 0 0,0-1 0,-1-1 0,0 1 0,0-2 0,0 1 0,11-16 0,-3 2 0,-1-2 0,-1 0 0,19-39 0,-24 42 0,-7 15 0,0 0 0,-1-1 0,0 1 0,0-1 0,0 0 0,-1 0 0,0 0 0,0 0 0,-1-1 0,1-10 0,-12 43 0,1 5 0,5-17 0,0 0 0,0 0 0,1 0 0,1 0 0,1 1 0,-1-1 0,2 1 0,0-1 0,3 19 0,-1-23 0,-2-3 0,1-1 0,0 1 0,1-1 0,-1 0 0,1 1 0,0-1 0,1 0 0,-1 0 0,1 0 0,0-1 0,0 1 0,0 0 0,5 4 0,15 15 0,-20-21 0,0 1 0,0 0 0,0-1 0,0 1 0,1-1 0,0 0 0,-1 0 0,1 0 0,0-1 0,0 1 0,1-1 0,-1 0 0,0 0 0,1-1 0,-1 1 0,1-1 0,0 0 0,-1 0 0,1-1 0,5 1 0,-2-2 0,0 0 0,0 0 0,0-1 0,0 0 0,0 0 0,-1-1 0,1 0 0,0 0 0,-1-1 0,0 0 0,0 0 0,0-1 0,-1 1 0,0-2 0,1 1 0,-2-1 0,1 0 0,6-8 0,5-9 0,-1 0 0,-1-1 0,-1 0 0,11-28 0,-10 16 0,-1-1 0,-2-1 0,-1 0 0,5-40 0,-7 17 0,1-116 0,-4 91 0,-12 60 0,-6 99 0,-1-6 0,6-34 0,-3 43 0,-10 244 0,19-305 0,1 0 0,1-1 0,0 1 0,1-1 0,4 18 0,-4-25 0,1 0 0,0 0 0,0 0 0,0 0 0,1 0 0,0-1 0,0 1 0,1-1 0,-1 0 0,1 0 0,9 6 0,-13-11 0,1 0 0,-1-1 0,1 1 0,-1-1 0,1 1 0,0-1 0,-1 0 0,1 0 0,0 0 0,-1 0 0,1 0 0,-1 0 0,1 0 0,0 0 0,-1-1 0,1 1 0,0-1 0,-1 1 0,1-1 0,-1 0 0,1 1 0,-1-1 0,2-1 0,37-24 0,-38 25 0,6-5 0,-1-1 0,1 0 0,-2 0 0,1 0 0,-1-1 0,0 0 0,8-15 0,-4 3 0,0-1 0,8-27 0,-16 42 0,0-1 0,0 1 0,-1 0 0,0-1 0,-1 1 0,1-1 0,-1 1 0,0-1 0,-1 1 0,0-1 0,0 1 0,0 0 0,-1-1 0,0 1 0,0 0 0,0 0 0,-5-9 0,4 12 0,12 6 0,18-2 0,0 2 0,50 12 0,-36-6 0,-39-8 0,0-1 0,0 1 0,1 0 0,-1 0 0,0-1 0,0 2 0,0-1 0,0 0 0,0 0 0,-1 0 0,1 1 0,0-1 0,-1 1 0,1 0 0,-1-1 0,1 1 0,-1 0 0,0 0 0,1 0 0,-1 0 0,0 0 0,0 0 0,-1 0 0,1 0 0,1 5 0,-1 4 0,1 0 0,-1 0 0,-1 0 0,-1 15 0,1 8 0,0-30 0,0-1 0,0 1 0,0-1 0,0 1 0,1 0 0,0-1 0,0 1 0,0-1 0,0 0 0,0 1 0,1-1 0,-1 0 0,1 0 0,0 0 0,0 0 0,0 0 0,0 0 0,1 0 0,-1-1 0,4 4 0,-2-3 0,0 1 0,0-1 0,0 0 0,0-1 0,1 1 0,-1-1 0,1 0 0,-1 0 0,1 0 0,0 0 0,0-1 0,0 0 0,0 0 0,-1 0 0,2-1 0,-1 0 0,0 0 0,0 0 0,0 0 0,0-1 0,0 0 0,-1 0 0,1 0 0,0-1 0,5-1 0,1-2 0,-1-1 0,1 0 0,-1 0 0,0-1 0,0 0 0,-1-1 0,0 0 0,-1 0 0,13-16 0,42-68 0,-36 51 0,-23 35 0,0 1 0,0 0 0,1 0 0,0 0 0,0 0 0,1 1 0,-1-1 0,1 2 0,0-1 0,0 0 0,0 1 0,0 0 0,1 1 0,-1-1 0,1 1 0,0 1 0,-1-1 0,1 1 0,8 0 0,9 6 0,-23-5 0,0 1 0,-1-1 0,1 0 0,0 1 0,0-1 0,-1 1 0,1-1 0,0 1 0,-1-1 0,1 1 0,-1 0 0,1-1 0,-1 1 0,1 0 0,-1-1 0,1 1 0,-1 0 0,1 0 0,-1 0 0,0-1 0,0 1 0,1 0 0,-1 1 0,-19 20 0,-23 8 0,31-23 0,1 1 0,-15 11 0,-40 49 0,63-66 0,1 0 0,-1 0 0,1 0 0,0 1 0,0-1 0,-1 1 0,1-1 0,1 1 0,-1-1 0,0 1 0,1-1 0,-1 1 0,1 0 0,0-1 0,0 1 0,0 0 0,0 2 0,1-4 0,-1 0 0,0 0 0,0 0 0,0 0 0,1 0 0,-1 0 0,1 0 0,-1 0 0,1 0 0,-1 0 0,1 0 0,-1 0 0,1 0 0,0-1 0,0 1 0,-1 0 0,1 0 0,0-1 0,0 1 0,0-1 0,0 1 0,0 0 0,0-1 0,0 0 0,0 1 0,0-1 0,0 0 0,0 1 0,0-1 0,0 0 0,0 0 0,0 0 0,0 0 0,0 0 0,0 0 0,0 0 0,0 0 0,0-1 0,0 1 0,0 0 0,0 0 0,0-1 0,1 0 0,10-3 0,0 0 0,0-2 0,-1 1 0,0-1 0,0-1 0,-1 0 0,0 0 0,0-1 0,0 0 0,-1-1 0,-1 0 0,1 0 0,8-14 0,-17 23 0,0-1 0,1 0 0,-1 1 0,1-1 0,-1 1 0,1-1 0,-1 0 0,1 1 0,-1-1 0,1 1 0,-1-1 0,1 1 0,-1 0 0,1-1 0,0 1 0,-1 0 0,1-1 0,1 1 0,-2 0 0,1 0 0,-1 0 0,0 0 0,1 1 0,-1-1 0,0 0 0,0 0 0,1 1 0,-1-1 0,0 0 0,1 0 0,-1 1 0,0-1 0,0 0 0,0 1 0,1-1 0,-1 0 0,0 1 0,0-1 0,0 0 0,0 1 0,0-1 0,0 0 0,1 1 0,-1 0 0,2 36 0,-1-21 0,1-6 0,0-1 0,1 1 0,0-1 0,1 0 0,6 14 0,-8-21 0,0 1 0,-1-1 0,1 1 0,0-1 0,0 1 0,1-1 0,-1 0 0,0 0 0,1 0 0,-1 0 0,1-1 0,0 1 0,-1-1 0,1 0 0,0 1 0,0-1 0,0 0 0,0-1 0,0 1 0,0 0 0,5-1 0,-1 1 0,0-1 0,0 0 0,0-1 0,0 0 0,1 0 0,-1 0 0,0-1 0,-1 0 0,1 0 0,0-1 0,0 0 0,-1 0 0,0-1 0,0 0 0,0 0 0,0 0 0,9-9 0,6-6 0,-1-1 0,0 0 0,-2-2 0,0 0 0,-2-2 0,0 1 0,-2-2 0,21-47 0,6-51 0,39-189 0,-79 307 0,26-171 0,-23 141 0,-6 11 0,-3 19 0,-4 12 0,-1 8 0,1 0 0,1 1 0,1 1 0,-11 32 0,8-15 0,-7 51 0,10-18 0,3 0 0,3 0 0,2 1 0,15 90 0,-11-125 0,2 0 0,0-1 0,24 60 0,-29-88 0,0 0 0,0 0 0,0 0 0,0-1 0,1 1 0,0 0 0,-1-1 0,1 0 0,0 0 0,1 0 0,-1 0 0,0 0 0,1-1 0,0 1 0,0-1 0,-1 0 0,1 0 0,0 0 0,1-1 0,-1 1 0,0-1 0,0 0 0,1 0 0,-1-1 0,8 1 0,-3-1 0,0-1 0,-1 0 0,1 0 0,0-1 0,-1 0 0,0-1 0,1 0 0,-1 0 0,0-1 0,0 1 0,13-10 0,69-53 0,-77 55 0,-2 0 0,1 0 0,-1-1 0,16-24 0,-24 31 0,0 0 0,0 0 0,-1 0 0,0 0 0,3-11 0,-4 13 0,-1 1 0,1-1 0,-1 1 0,0-1 0,0 1 0,0-1 0,0 1 0,0-1 0,-1 1 0,1-1 0,-1 1 0,1-1 0,-1 1 0,0 0 0,-1-4 0,1 5 0,0 1 0,0-1 0,0 0 0,0 0 0,0 1 0,-1-1 0,1 1 0,0-1 0,0 1 0,0-1 0,-1 1 0,1 0 0,0-1 0,0 1 0,-1 0 0,1 0 0,0 0 0,-1 0 0,1 0 0,0 0 0,0 0 0,-1 1 0,1-1 0,0 0 0,0 1 0,-1-1 0,0 1 0,-34 14 0,29-11 0,0 1 0,1-1 0,-1 1 0,1 1 0,0-1 0,0 1 0,0 0 0,1 0 0,0 0 0,0 1 0,1 0 0,0 0 0,0 0 0,0 1 0,1-1 0,0 1 0,1 0 0,-1-1 0,2 1 0,-2 12 0,2-11 0,0 0 0,2 0 0,-1 1 0,1-1 0,0-1 0,1 1 0,0 0 0,0 0 0,1 0 0,0-1 0,0 0 0,1 1 0,0-1 0,1-1 0,0 1 0,0-1 0,1 0 0,8 10 0,-8-10 0,1-1 0,0 0 0,0 0 0,0 0 0,1-1 0,0 0 0,0-1 0,0 0 0,0 0 0,1 0 0,-1-1 0,1-1 0,0 1 0,0-1 0,0-1 0,0 0 0,1 0 0,-1-1 0,11 0 0,-13-1 0,1 0 0,0-1 0,-1 1 0,0-2 0,1 1 0,-1-1 0,9-4 0,-12 5 0,-1 0 0,1 0 0,-1-1 0,0 1 0,0 0 0,0-1 0,0 0 0,0 0 0,0 0 0,-1 0 0,0 0 0,1-1 0,-1 1 0,0-1 0,1-4 0,-3 8 35,0-1 1,0 0-1,1 0 0,-1 0 1,-1 0-1,1 0 0,0 0 0,0 0 1,0 0-1,0 0 0,-1 1 1,1-1-1,0 0 0,-1 0 1,1 0-1,0 0 0,-1 1 1,1-1-1,-1 0 0,0 0 1,1 1-1,-1-1 0,1 0 0,-1 1 1,0-1-1,-1 0 0,-20-12-2819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6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22007,'0'0'952,"99"-6"-176,-34 6 0,1 0 104,3 0 8,-13 0-216,-16 0 16,-13 0-152,-11 4 16,-14-8-232,-4 4 0,-2-8-424,-22-2-8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6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16783,'0'0'4432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7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15472,'0'0'959,"56"-18"-447,-10 2 8,5-2-176,3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1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0 9536,'0'0'8170,"-10"8"-7558,-84 57 1429,90-63-1666,0 1 0,0 0 1,0 0-1,0 0 0,0 0 0,0 1 0,1-1 0,0 1 0,-6 7 0,9-10-345,0-1 0,0 0-1,0 0 1,0 0 0,0 0 0,0 1 0,0-1 0,0 0 0,0 0-1,0 0 1,0 0 0,0 0 0,0 1 0,0-1 0,0 0-1,0 0 1,0 0 0,0 0 0,0 1 0,0-1 0,0 0-1,0 0 1,0 0 0,0 0 0,0 1 0,0-1 0,0 0-1,1 0 1,-1 0 0,0 0 0,0 0 0,0 0 0,0 1 0,0-1-1,0 0 1,0 0 0,1 0 0,-1 0 0,0 0 0,0 0-1,0 0 1,0 0 0,1 0 0,-1 0 0,0 0 0,0 0-1,0 0 1,0 0 0,1 0 0,-1 0 0,0 0 0,0 0 0,0 0-1,0 0 1,1 0 0,-1 0 0,0 0 0,0 0 0,0 0-1,0 0 1,0 0 0,1 0 0,-1 0 0,11-3 653,3-3-125,7-3 119,27-14 0,-43 20-567,-1 1 1,0-1-1,1 0 0,-1 0 0,-1-1 0,1 1 1,0-1-1,-1 0 0,0 0 0,0 0 1,5-9-1,-5 7 813,3-3 568,12 6-1300,-16 3-206,29-2-3986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22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239 0 10040,'0'0'10511,"6"10"-10076,19 30 13,-24-37-295,1-1 1,-1 1-1,0 0 1,0-1-1,0 1 1,0 0-1,0 0 1,0 0-1,-1 0 0,0-1 1,1 1-1,-1 6 1,0 5 167,2 3-33,-1 0-1,-1 0 1,-1 1-1,0-1 1,-1 0-1,-1 0 1,-1 0 0,0 0-1,-1-1 1,-1 0-1,-1 0 1,-15 29-1,19-40-187,0-1 0,0 1 0,-1-1-1,1 0 1,-1 0 0,0 0-1,0-1 1,0 1 0,0-1-1,-1 0 1,-7 4 0,9-6-34,0 1 0,0-1 0,0 0 0,0 0 0,-1-1 0,1 1 0,0-1 0,-1 1 0,1-1 0,0 0 1,0-1-1,-1 1 0,1 0 0,0-1 0,0 0 0,-1 1 0,1-2 0,0 1 0,0 0 0,-4-2 0,-1-2 77,0 0 0,0-1 1,0 0-1,0 0 0,1 0 0,0-1 0,0 0 0,1-1 0,-9-13 0,12 16-73,0 0-1,0 0 1,0-1 0,1 1 0,0-1-1,0 0 1,1 0 0,0 0 0,0 0 0,0 0-1,0 0 1,1 0 0,0 0 0,0 0 0,1 0-1,0 0 1,1-6 0,0 8-70,0 0 0,0 0 0,0 0 0,0 0 0,1 1 0,-1-1 0,1 1 0,0-1 0,0 1 0,0 0 0,1 0 0,-1 0 0,6-3 0,0 1 0,-1 0 0,1 0 0,0 0 0,17-5 0,1 4 0,-1 1 0,0 2 0,1 1 0,39 1 0,-41 2 0,0 1 0,41 10 0,-37-6 0,37 2 0,72 2 0,-111-9 0,-23 0 0,0 0 0,-1-1 0,1 0 0,0 0 0,0 0 0,0 0 0,-1 0 0,1-1 0,0 0 0,-1 1 0,1-2 0,-1 1 0,1 0 0,3-2 0,9-5 0,-14 8 0,0-1 0,0 0 0,0 1 0,0-1 0,-1 0 0,1 0 0,0 0 0,0 0 0,-1 0 0,1-1 0,-1 1 0,1 0 0,-1-1 0,0 1 0,0-1 0,1 1 0,-1-1 0,0 0 0,1-2 0,1-15 983,-4 8-3062,-1 6-760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23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0 13672,'0'0'13679,"8"13"-13084,23 39-23,-28-47-412,0 1 1,-1 0 0,0 0-1,0 0 1,-1 0-1,1 0 1,0 10 0,1 5 248,40 198 2089,4 30-2449,-44-234-49,-1-8 0,0 1 0,0 0 0,-1-1 0,0 1 0,0 0 0,-1 13 0,-1-20 0,1 0 0,0 1 0,-1-1 0,0 0 0,1 0 0,-1 0 0,1 0 0,-1 0 0,0 0 0,0 0 0,0 0 0,0 0 0,0-1 0,1 1 0,-2 0 0,1 0 0,0-1 0,0 1 0,0-1 0,0 1 0,0-1 0,0 1 0,0-1 0,-1 0 0,1 1 0,0-1 0,0 0 0,-1 0 0,1 0 0,0 0 0,0 0 0,-1 0 0,1-1 0,-1 1 0,-7-1 0,0-1 0,0 0 0,-12-4 0,20 5 0,-30-11 0,0-1 0,-47-27 0,69 35 0,0 1 0,1 0 0,-19-5 0,-3 0 0,16 0 0,14 6 0,9 1 0,20 0 935,-14-1-4433,-13 3 2126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25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 12256,'0'0'5393,"7"13"-4892,-5-10-460,4 7 66,-1 0 0,0 1 0,0-1-1,-1 1 1,-1 0 0,0 0 0,0 0 0,2 22 0,-12 216 1989,3-162-1295,-1-15 217,-3 0-1,-3 0 1,-38 128 0,47-193-872,0 1 61,0-1 0,-1 0 0,0 1 0,0-1-1,0 0 1,-1-1 0,0 1 0,-6 7-1,10-14-169,-1 1 0,1-1-1,0 0 1,-1 0 0,1 0-1,0 0 1,-1 0 0,1 0-1,0 0 1,-1 0 0,1 0-1,0 0 1,-1 0-1,1 0 1,0 0 0,-1 0-1,1 0 1,0-1 0,-1 1-1,1 0 1,0 0 0,-1 0-1,1 0 1,0-1-1,0 1 1,-1 0 0,1 0-1,0 0 1,0-1 0,-1 1-1,1 0 1,0-1 0,0 1-1,0 0 1,-1 0 0,1-1-1,0 1 1,0 0-1,0-1 1,0 1 0,0 0-1,0-1 1,0 1 0,0 0-1,0-1 1,0 1 0,0 0-1,0-1 1,0 1-1,1-8 112,0 2 0,0-1 0,1 0-1,0 0 1,0 0 0,4-7 0,2-7 95,-8 21-242,11-32 287,1 2 0,17-34 0,-24 56-242,-1 0 1,1 0 0,0 1 0,1-1 0,0 1 0,0 1 0,0-1 0,1 1 0,0 0-1,0 1 1,1 0 0,0 0 0,8-4 0,-14 8-47,0 0 0,0 0 0,0 0 0,0 0 0,1 1 0,-1-1 0,0 1 0,0-1 0,1 1 0,-1 0 0,0 0 0,0 0 0,1 0 0,-1 0 0,0 1 0,0-1 0,0 1 0,1-1 0,-1 1 0,0 0 0,0 0 0,0 0 0,0 0 0,0 0 0,0 0 0,-1 1 0,1-1 0,0 1 0,2 2 0,2 4 0,-1-1 0,0 1 0,-1 1 0,0-1 0,6 17 0,0 1 0,79 136 0,-86-158 0,0 0 0,-1-1 0,1 0 0,1 0 0,-1 1 0,0-2 0,1 1 0,0 0 0,-1-1 0,1 1 0,0-1 0,5 1 0,5 3 0,0-1 0,18 3 0,-28-7 0,0-1 0,0 0 0,0 0 0,0 0 0,1 0 0,-1-1 0,0 1 0,0-1 0,0 0 0,0 0 0,0-1 0,-1 1 0,1-1 0,0 0 0,0 0 0,-1 0 0,0 0 0,1-1 0,-1 1 0,0-1 0,0 0 0,0 0 0,0 0 0,3-6 0,1 0 0,0-1 0,-1 0 0,0-1 0,0 0 0,-1 0 0,-1 0 0,4-14 0,-6 16 0,0-1 0,-1 0 0,0 0 0,0 0 0,-1 0 0,-1 0 0,-2-14 0,3 20 0,0 1 0,-1-1 0,0 0 0,0 1 0,0-1 0,0 1 0,-1-1 0,1 1 0,-1 0 0,0-1 0,0 1 0,0 0 0,0 0 0,-1 1 0,1-1 0,-1 0 0,0 1 0,0-1 0,0 1 0,0 0 0,0 0 0,-6-3 0,7 5 0,0-1 0,0 1 0,-1-1 0,1 1 0,0 0 0,-1 0 0,1 0 0,0 0 0,0 1 0,-1-1 0,1 0 0,0 1 0,0 0 0,-1-1 0,1 1 0,0 0 0,0 0 0,0 0 0,0 0 0,0 1 0,0-1 0,1 1 0,-1-1 0,0 1 0,1-1 0,-1 1 0,-2 4 0,-1 1 0,1 0 0,0 0 0,0 0 0,0 1 0,1 0 0,-3 10 0,4-13 0,1 1 0,0-1 0,0 1 0,0-1 0,1 1 0,-1-1 0,2 1 0,-1 0 0,0-1 0,1 1 0,0-1 0,0 1 0,1-1 0,0 0 0,0 1 0,0-1 0,0 0 0,1 0 0,0 0 0,0-1 0,0 1 0,0-1 0,1 0 0,0 1 0,0-2 0,0 1 0,0 0 0,1-1 0,-1 0 0,1 0 0,0 0 0,0-1 0,0 1 0,0-1 0,1 0 0,8 2 0,-1-3 0,1 0 0,-1-1 0,0 0 0,0-1 0,0-1 0,1 0 0,23-7 0,-27 7 0,-1-1 0,0 0 0,0 0 0,0-1 0,-1 0 0,1 0 0,-1-1 0,10-8 0,49-45 0,-43 36 0,-14 11 0,1 0 0,-2-2 0,1 1 0,-2-1 0,0 0 0,0-1 0,-1 0 0,7-21 0,-12 32 0,0 0 0,0-1 0,0 1 0,0 0 0,0 0 0,0 1 0,1-1 0,0 0 0,2-2 0,5-3 0,-3-6 0,-7 13 0,0 0 0,0 1 0,0-1 0,0 0 0,1 0 0,-1 1 0,0-1 0,0 0 0,1 0 0,-1 1 0,1-1 0,-1 0 0,0 1 0,1-1 0,-1 1 0,1-1 0,0 0 0,-1 1 0,1-1 0,-1 1 0,1-1 0,0 1 0,-1 0 0,1-1 0,1 1 0,2 15 0,5 1 0,-1 0 0,0 1 0,-1 1 0,-1-1 0,5 22 0,-6-18 0,2 0 0,0-1 0,14 28 0,-18-44 0,0 1 0,0-1 0,1 0 0,-1 0 0,1 0 0,0-1 0,0 1 0,0-1 0,0 0 0,1 0 0,0-1 0,-1 1 0,1-1 0,0 0 0,0 0 0,0 0 0,0-1 0,0 0 0,0 0 0,1 0 0,-1-1 0,0 1 0,0-1 0,1-1 0,-1 1 0,0-1 0,0 0 0,1 0 0,-1 0 0,0-1 0,0 1 0,0-1 0,-1-1 0,10-4 0,2-4 0,0 0 0,0-1 0,-1 0 0,-1-1 0,0-1 0,-1 0 0,22-31 0,-32 39 0,1 0 0,-1 0 0,0 0 0,-1-1 0,0 0 0,0 1 0,0-1 0,-1 0 0,0 0 0,1-13 0,-2 16 0,0 1 0,0-1 0,-1 1 0,1-1 0,-1 1 0,0 0 0,0 0 0,0-1 0,0 1 0,-1 0 0,1 0 0,-1 0 0,0 0 0,1 0 0,-2 0 0,1 1 0,0-1 0,0 1 0,-1-1 0,1 1 0,-1 0 0,0 0 0,0 0 0,-3-1 0,4 2 0,-1 0 0,0 0 0,0 0 0,0 1 0,0-1 0,0 1 0,0 0 0,0 0 0,0 0 0,0 0 0,1 1 0,-1-1 0,0 1 0,0 0 0,0-1 0,0 1 0,1 1 0,-1-1 0,0 0 0,1 1 0,-4 1 0,-2 3 0,0 0 0,-1 0 0,2 1 0,-12 11 0,14-12 0,1 0 0,-1 0 0,1 0 0,0 1 0,0-1 0,1 1 0,0 0 0,0 0 0,1 0 0,0 1 0,-2 10 0,3-13 0,1-1 0,-1 1 0,1 0 0,0-1 0,1 1 0,-1 0 0,1 0 0,0-1 0,0 1 0,0-1 0,1 1 0,-1-1 0,1 1 0,0-1 0,1 0 0,-1 0 0,1 0 0,0 0 0,3 4 0,4 1 0,0 0 0,0 0 0,1-1 0,0 0 0,0-1 0,1 0 0,0-1 0,0-1 0,0 1 0,24 5 0,-19-7 0,1-1 0,-1-1 0,1 0 0,0-1 0,-1-1 0,1-1 0,30-5 0,-38 4 0,-1 0 0,1-1 0,-1-1 0,0 1 0,12-8 0,-17 9 0,-1 0 0,1 0 0,-1 0 0,0-1 0,1 1 0,-1-1 0,0 0 0,0 0 0,-1 0 0,1 0 0,-1 0 0,1 0 0,-1-1 0,0 0 0,2-4 0,-4 6 65,0 0 1,0 0-1,0-1 0,0 1 1,0 0-1,-1 0 1,1-1-1,0 1 0,-1 0 1,0 0-1,1 0 0,-2-3 1,-7-10-4851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0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397 250 9744,'0'0'7457,"-12"0"-6999,-79 1 512,74 0-588,0 1-1,0 1 0,0 0 0,-19 7 0,15-3 140,-5 2 745,-43 22-1,63-28-993,0 1 0,0-1 0,0 1-1,1 0 1,0 1 0,0-1 0,0 1 0,0 0-1,1 1 1,-1-1 0,1 1 0,-4 8 0,7-12-168,1 0 1,-1 0 0,1 0-1,-1 0 1,1 0 0,0 0-1,0 1 1,0-1 0,0 0-1,0 0 1,1 0 0,-1 0-1,1 0 1,-1 0 0,1 0 0,0 0-1,0 0 1,1 3 0,25 34 840,-22-32-782,0-1-123,0 0 1,0-1-1,0 1 1,1-1 0,0 0-1,0-1 1,0 1-1,0-1 1,1-1 0,0 1-1,0-1 1,13 4-1,-9-4 56,-1-1-1,1 0 1,0-1-1,-1 0 1,1-1-1,0 0 0,0-1 1,13-2-1,1-3 70,1-1 0,-2-1 0,1-1 0,-1-1 0,0-1 0,38-25 0,-17 7-165,48-39 0,-95 100 0,-2-6 0,1 33 0,3-51 0,1-1 0,0 1 0,1-1 0,0 1 0,0-1 0,0 0 0,1 0 0,5 10 0,-5-13 0,-1 0 0,1-1 0,0 1 0,0-1 0,0 0 0,0 0 0,0 0 0,1 0 0,-1-1 0,1 1 0,0-1 0,0 0 0,0 0 0,0 0 0,9 2 0,-3-2 0,1 0 0,-1 0 0,1-1 0,-1-1 0,1 1 0,0-2 0,-1 1 0,1-2 0,15-3 0,-23 4 0,1 0 0,-1 0 0,0 0 0,1-1 0,-1 1 0,0-1 0,0 0 0,0 0 0,0 0 0,-1 0 0,1-1 0,0 1 0,3-6 0,-5 6 0,1-1 0,-1 1 0,0-1 0,0 0 0,0 0 0,0 1 0,-1-1 0,1 0 0,-1 0 0,1 0 0,-1 0 0,0 0 0,0 0 0,-1 0 0,1 0 0,0 0 0,-1 1 0,0-1 0,-1-3 0,0 0 0,-1 0 0,0 0 0,0 0 0,0 0 0,-1 1 0,0-1 0,0 1 0,0 0 0,0 0 0,-1 1 0,0 0 0,0-1 0,0 1 0,-1 1 0,1-1 0,-1 1 0,0 0 0,-9-3 0,5 2 0,0 1 0,1 0 0,-2 1 0,1-1 0,0 2 0,0 0 0,0 0 0,-1 1 0,1 0 0,-20 3 0,8 4 0,64-24 0,9 2 0,0 1 0,78-9 0,-77 17 0,-34 2 0,1 2 0,0 0 0,0 1 0,0 1 0,-1 1 0,1 0 0,26 6 0,-44-6 0,0-1 0,0 0 0,0 1 0,-1-1 0,1 0 0,0 1 0,0-1 0,-1 1 0,1-1 0,0 1 0,-1-1 0,1 1 0,0 0 0,-1-1 0,1 1 0,-1 0 0,1 0 0,-1-1 0,1 1 0,-1 0 0,0 0 0,1 0 0,-1-1 0,0 1 0,0 0 0,0 0 0,0 0 0,1 0 0,-1 0 0,0-1 0,0 1 0,-1 0 0,1 0 0,0 0 0,0 1 0,-13 34 0,9-26 0,-44 80 0,44-85 0,6-12 0,8-7 0,2 0 0,0 0 0,1 1 0,0 1 0,0 0 0,25-15 0,-28 19 0,1 1 0,-1 0 0,2 1 0,-1 0 0,1 1 0,0 0 0,19-4 0,-29 8 0,0 1 0,0 0 0,0 0 0,0 0 0,0 0 0,0 0 0,0 0 0,1 1 0,-1-1 0,0 1 0,-1-1 0,1 1 0,0 0 0,0 0 0,0 0 0,0 0 0,0 0 0,-1 0 0,1 0 0,0 1 0,-1-1 0,1 0 0,-1 1 0,0 0 0,0-1 0,1 1 0,-1 0 0,0-1 0,0 1 0,0 0 0,-1 0 0,1 0 0,0 0 0,-1 0 0,1 4 0,1 4 0,0-1 0,-1 1 0,0 0 0,-1 0 0,0 0 0,-2 10 0,1-2 0,1-14 0,0 0 0,0 0 0,0 1 0,-1-1 0,1 0 0,-1 0 0,0 0 0,-1 0 0,1 0 0,-4 7 0,64-103 0,-46 74 0,0 1 0,1 1 0,1 0 0,0 1 0,24-19 0,-38 34 0,0 0 0,-1 0 0,1-1 0,0 1 0,0 0 0,-1 0 0,1 0 0,0 0 0,0 0 0,0 0 0,-1 0 0,1 0 0,0 1 0,0-1 0,0 0 0,-1 0 0,1 1 0,0-1 0,0 0 0,-1 1 0,1-1 0,0 1 0,-1-1 0,1 1 0,-1-1 0,1 1 0,0-1 0,-1 1 0,1 1 0,17 22 0,-13-14 0,-1 0 0,0 0 0,-1 1 0,3 15 0,-4-17 0,0 0 0,0-1 0,1 1 0,0 0 0,1-1 0,0 0 0,0 0 0,7 10 0,-11-18 0,1 1 0,0 0 0,0-1 0,-1 1 0,1-1 0,0 1 0,0-1 0,0 1 0,0-1 0,0 1 0,0-1 0,0 0 0,0 0 0,0 1 0,0-1 0,-1 0 0,1 0 0,0 0 0,0 0 0,0 0 0,0 0 0,0-1 0,0 1 0,0 0 0,0 0 0,0-1 0,0 1 0,0 0 0,0-1 0,0 1 0,0-1 0,1-1 0,28-21 0,-27 20 0,39-42 0,-1-1 0,36-54 0,-54 68 0,-22 31 0,1-2 0,-1 1 0,1-1 0,-1 1 0,1 0 0,0 0 0,0 0 0,0 0 0,0 0 0,0 0 0,1 1 0,-1-1 0,0 0 0,1 1 0,0 0 0,-1 0 0,1 0 0,4-1 0,-6 2 0,-1 0 0,1 0 0,-1 0 0,1 0 0,-1 0 0,1 0 0,-1 1 0,1-1 0,-1 0 0,1 0 0,-1 1 0,1-1 0,-1 0 0,1 1 0,-1-1 0,1 1 0,-1-1 0,0 0 0,1 1 0,-1-1 0,0 1 0,1-1 0,-1 1 0,0-1 0,1 1 0,-1 0 0,0 0 0,6 18 0,0 16 0,-2 1 0,-2-1 0,-1 1 0,-5 46 0,2-34 0,0 25 0,-3 0 0,-3 0 0,-19 77 0,17-105 0,6-26 0,-1 1 0,-13 33 0,18-52 0,-1 0 0,1 0 0,-1 0 0,1 0 0,0-1 0,-1 1 0,0 0 0,1 0 0,-1-1 0,1 1 0,-1 0 0,0 0 0,1-1 0,-1 1 0,0-1 0,0 1 0,-1 0 0,1-1 0,1 0 0,-1 0 0,1 0 0,-1 0 0,1 0 0,-1 0 0,1 0 0,-1 0 0,1 0 0,0-1 0,-1 1 0,1 0 0,-1 0 0,1-1 0,-1 1 0,1 0 0,0 0 0,-1-1 0,1 1 0,-1 0 0,1-1 0,0 1 0,0-1 0,-1 0 0,-2-3 0,1 0 0,-1-1 0,1 1 0,0-1 0,-2-9 0,-4-15 0,1-1 0,1 0 0,2 0 0,1 0 0,1-53 0,4 32 0,0 6 0,1 0 0,15-77 0,-6 73 0,-3 8 0,2 1 0,30-75 0,-36 106 0,0 1 0,0 0 0,1 1 0,0-1 0,1 1 0,-1 0 0,1 1 0,0 0 0,1 0 0,0 0 0,0 1 0,0 0 0,0 0 0,1 1 0,0 1 0,13-5 0,-19 8 0,0 0 0,0 0 0,1 0 0,-1 0 0,0 1 0,0-1 0,1 1 0,-1 0 0,0 0 0,0 0 0,0 0 0,0 1 0,0-1 0,-1 1 0,1 0 0,5 3 0,-2 0 0,1 1 0,-1 0 0,0 0 0,-1 0 0,7 9 0,-8-10 0,-1 1 0,1 0 0,-1 0 0,0 1 0,-1-1 0,1 0 0,-1 1 0,-1-1 0,1 1 0,-1 0 0,0 0 0,0 9 0,-2-12 0,1 0 0,-1 0 0,1 0 0,-1 0 0,-1 0 0,1 0 0,0 0 0,-1 0 0,0 0 0,0 0 0,0-1 0,0 1 0,-1-1 0,1 0 0,-1 1 0,0-1 0,0 0 0,0-1 0,0 1 0,-1-1 0,-3 3 0,1 0 0,0-2 0,0 1 0,-1-1 0,1 0 0,-1 0 0,1 0 0,-1-1 0,0 0 0,-10 1 0,12-2 0,9 1 0,14 0 0,1-5 0,1-1 0,-1 0 0,0-2 0,0 0 0,-1-1 0,0-1 0,0-1 0,0 0 0,-2-1 0,1-1 0,-1-1 0,-1 0 0,0-1 0,15-17 0,-23 21 0,8-8 0,-1-1 0,15-24 0,-25 35 0,-1 0 0,0 0 0,0 0 0,0-1 0,-1 1 0,0-1 0,0 0 0,-1 0 0,0 1 0,-1-10 0,1 16 0,-1 1 0,0-1 0,0 1 0,0-1 0,1 1 0,-1-1 0,0 1 0,1-1 0,-1 1 0,0 0 0,1-1 0,-1 1 0,0-1 0,1 1 0,-1 0 0,1 0 0,-1-1 0,1 1 0,-1 0 0,1 0 0,-1-1 0,1 1 0,-1 0 0,1 0 0,-1 0 0,1 0 0,-1 0 0,2 0 0,21-3 0,-13 3 0,3-2 0,0 2 0,0 0 0,0 0 0,0 1 0,0 1 0,0 0 0,24 7 0,-31-7 0,1 1 0,-1-1 0,0 1 0,0 0 0,0 1 0,0-1 0,0 1 0,-1 0 0,0 1 0,0-1 0,0 1 0,0 0 0,-1 0 0,0 1 0,0-1 0,6 12 0,-6-6 0,0 1 0,-1 0 0,0 0 0,-1 0 0,0 0 0,-1 23 0,5 29 0,-5-60 0,0 0 0,0 0 0,0-1 0,1 1 0,0 0 0,-1-1 0,1 1 0,0-1 0,1 0 0,-1 0 0,0 0 0,1 0 0,0 0 0,0 0 0,0-1 0,0 1 0,0-1 0,0 0 0,1 0 0,-1 0 0,1 0 0,-1-1 0,6 2 0,0 0 0,1-1 0,-1 0 0,1-1 0,0 1 0,-1-2 0,1 0 0,0 0 0,10-2 0,-1-2 0,-1 0 0,0-2 0,0 0 0,-1-1 0,0-1 0,0-1 0,-1 0 0,0-1 0,29-23 0,-39 27 0,0 0 0,0 0 0,0 0 0,-1 0 0,0-1 0,0 0 0,-1 0 0,0-1 0,0 1 0,0-1 0,-1 0 0,0 0 0,2-9 0,-3 4 0,0 0 0,-1 0 0,0-1 0,0 1 0,-2 0 0,0 0 0,-4-22 0,5 33 0,-1 0 0,1 0 0,-1 0 0,1 0 0,-1 1 0,0-1 0,0 0 0,0 0 0,0 0 0,0 1 0,0-1 0,-1 0 0,1 1 0,0-1 0,-1 1 0,1 0 0,-1-1 0,0 1 0,1 0 0,-1 0 0,0 0 0,0 0 0,0 0 0,0 1 0,0-1 0,1 0 0,-5 0 0,3 1 0,0 0 0,0 0 0,-1 0 0,1 0 0,0 0 0,0 1 0,-1-1 0,1 1 0,0 0 0,0 0 0,0 0 0,0 0 0,0 1 0,0-1 0,0 1 0,-3 2 0,2-1 0,-1 1 0,1 0 0,0 0 0,0 0 0,0 0 0,1 0 0,-1 1 0,1-1 0,0 1 0,1 0 0,-1 0 0,1 0 0,0 1 0,0-1 0,0 0 0,1 1 0,0-1 0,0 1 0,0-1 0,1 1 0,0 0 0,0-1 0,0 1 0,1 0 0,0-1 0,0 1 0,0-1 0,1 0 0,0 1 0,0-1 0,4 8 0,-1-4 0,0 0 0,1 0 0,0-1 0,0 0 0,1 0 0,0 0 0,1-1 0,-1 0 0,1-1 0,1 0 0,-1 0 0,1 0 0,0-1 0,0-1 0,15 6 0,-18-8 0,2 1 0,-1-1 0,0 0 0,0-1 0,0 0 0,1 0 0,-1 0 0,1-1 0,-1 0 0,1-1 0,-1 1 0,0-2 0,1 1 0,-1-1 0,0 0 0,0 0 0,0-1 0,0 0 0,-1 0 0,1-1 0,-1 0 0,8-5 0,-2-2 0,-2-1 0,1 0 0,-1-1 0,-1 0 0,0 0 0,-1-1 0,-1 0 0,9-20 0,-4 8 0,21-34 0,-29 54 0,8-8 0,-11 14 0,-1 0 0,1 0 0,0 0 0,-1 0 0,1 0 0,-1 0 0,1 0 0,0 0 0,-1 0 0,1 0 0,-1 0 0,1 1 0,-1-1 0,1 0 0,-1 0 0,1 1 0,-1-1 0,1 0 0,-1 1 0,1-1 0,-1 1 0,1-1 0,-1 1 0,0-1 0,1 1 0,-1-1 0,0 1 0,1-1 0,-1 2 0,9 10 0,-2 1 0,0-1 0,0 2 0,-1-1 0,-1 1 0,5 17 0,16 90 0,-24-108 0,0-1 0,2 5 0,-1 0 0,-1 1 0,0-1 0,-3 31 0,1-46 0,0-1 0,0 0 0,0 1 0,-1-1 0,1 0 0,-1 1 0,1-1 0,-1 0 0,0 0 0,1 0 0,-1 1 0,0-1 0,0 0 0,1 0 0,-1 0 0,0 0 0,0 0 0,0-1 0,0 1 0,-1 0 0,1 0 0,0-1 0,0 1 0,0-1 0,-1 1 0,1-1 0,0 1 0,0-1 0,-1 0 0,1 1 0,0-1 0,-1 0 0,1 0 0,-1 0 0,1 0 0,0 0 0,-1-1 0,1 1 0,0 0 0,0-1 0,-1 1 0,-1-1 0,-7-2 0,-1-1 0,1 0 0,-1-1 0,-8-6 0,-6-4 0,2-2 0,0-1 0,1-1 0,-26-29 0,42 42 0,-5-3 0,9 8 0,1 0 0,-1 0 0,1 0 0,-1-1 0,1 1 0,0-1 0,0 1 0,0-1 0,-1 1 0,0-3 0,2 4 0,0 0 0,0 0 0,0-1 0,0 1 0,0 0 0,0-1 0,0 1 0,1 0 0,-1 0 0,0-1 0,0 1 0,0 0 0,0 0 0,0-1 0,0 1 0,0 0 0,1 0 0,-1-1 0,0 1 0,0 0 0,0 0 0,1 0 0,-1 0 0,0-1 0,0 1 0,1 0 0,-1 0 0,0 0 0,0 0 0,1 0 0,-1 0 0,0 0 0,0-1 0,1 1 0,-1 0 0,0 0 0,0 0 0,1 0 0,-1 0 0,0 0 0,0 0 0,1 0 0,-1 0 0,0 1 0,1-1 0,-1 0 0,0 0 0,0 0 0,1 0 0,-1 0 0,0 0 0,0 1 0,0-1 0,1 0 0,-1 0 0,17 6 0,23 13 0,0-1 0,1-2 0,61 15 0,-91-29 0,-1-1 0,0 0 0,1 0 0,-1-1 0,1-1 0,-1 0 0,1 0 0,-1-1 0,0 0 0,0-1 0,0 0 0,0-1 0,0 0 0,-1 0 0,1-1 0,-1 0 0,11-9 0,-8 4 0,0 0 0,0-1 0,-1-1 0,-1 1 0,0-2 0,0 0 0,-1 0 0,-1 0 0,0-1 0,10-27 0,6-32 0,-14 41 0,16-36 0,-25 66 0,1-1 0,-1 1 0,1-1 0,-1 1 0,1 0 0,0-1 0,0 1 0,4-3 0,-6 4 0,1 1 0,-1 0 0,1-1 0,0 1 0,-1 0 0,1-1 0,-1 1 0,1 0 0,0 0 0,-1 0 0,1-1 0,0 1 0,-1 0 0,1 0 0,0 0 0,-1 0 0,1 0 0,-1 0 0,1 0 0,0 1 0,-1-1 0,1 0 0,0 0 0,-1 0 0,1 1 0,-1-1 0,1 0 0,0 1 0,-1-1 0,1 0 0,-1 1 0,1-1 0,-1 1 0,1-1 0,-1 1 0,0-1 0,1 1 0,-1-1 0,1 1 0,-1-1 0,0 1 0,1 0 0,9 19 0,0-1 0,-1 1 0,-1 1 0,-1 0 0,7 35 0,-7-15 0,-1-1 0,0 48 0,-5-76 0,-2 41 0,0-50 0,1 1 0,-1-1 0,1 0 0,-1 1 0,0-1 0,-1 0 0,1 0 0,0 0 0,-1 0 0,0 0 0,1 0 0,-6 5 0,7-8 0,-1 1 0,0-1 0,0 1 0,0-1 0,0 1 0,0-1 0,0 0 0,0 1 0,0-1 0,0 0 0,0 0 0,0 0 0,0 0 0,0 0 0,0 0 0,0 0 0,-1 0 0,1 0 0,0 0 0,0 0 0,-1-1 0,-24-10 0,22 9 0,-18-9 0,1-2 0,1 0 0,0-1 0,-24-24 0,20 18 0,19 15 0,3 4 0,1-1 0,-1 1 0,1-1 0,-1 1 0,0 0 0,0 0 0,0 0 0,0 0 0,1 0 0,-1 0 0,0 0 0,-1 1 0,1-1 0,0 1 0,-2-1 0,4 1 0,0 0 0,0 0 0,0 0 0,0 0 0,-1 0 0,1 0 0,0 0 0,0 0 0,0 0 0,0 0 0,0 0 0,0 0 0,0 0 0,0 0 0,0 0 0,-1 0 0,1 0 0,0 0 0,0 0 0,0 0 0,0 0 0,0 0 0,0 1 0,0-1 0,0 0 0,0 0 0,0 0 0,0 0 0,0 0 0,0 0 0,0 0 0,-1 0 0,1 0 0,0 0 0,0 0 0,0 1 0,0-1 0,0 0 0,0 0 0,0 0 0,0 0 0,0 0 0,0 0 0,0 0 0,0 0 0,0 0 0,0 1 0,0-1 0,1 0 0,-1 0 0,0 0 0,0 0 0,0 0 0,0 0 0,0 0 0,0 0 0,0 0 0,0 0 0,0 1 0,0-1 0,0 0 0,0 0 0,8 9 0,16 9 0,-10-11 0,0 0 0,0 0 0,0-2 0,1 0 0,0 0 0,0-2 0,1 1 0,-1-2 0,17 1 0,-22-3 0,16 2 0,43-2 0,-59-1 0,-1-1 0,0 0 0,0 0 0,0 0 0,0-1 0,0-1 0,0 0 0,10-5 0,2-4 0,-1 0 0,1-1 0,-2-1 0,0-1 0,-1 0 0,-1-2 0,0 0 0,-2-1 0,20-29 0,-22 15 0,-38 61 0,17-16 0,1 1 0,0 0 0,1 0 0,1 1 0,0-1 0,1 1 0,0 0 0,1 1 0,0-1 0,2 0 0,-1 1 0,2-1 0,0 1 0,1 0 0,0-1 0,1 1 0,1-1 0,0 0 0,1 0 0,8 21 0,-11-32 0,0-1 0,1 1 0,-1 0 0,0-1 0,1 1 0,0-1 0,-1 1 0,1-1 0,0 0 0,1 0 0,-1 0 0,0 0 0,0 0 0,1 0 0,-1 0 0,1-1 0,0 1 0,-1-1 0,1 0 0,0 0 0,0 0 0,0 0 0,-1-1 0,1 1 0,0-1 0,0 1 0,0-1 0,0 0 0,0 0 0,4-1 0,6-1 0,0 0 0,0-1 0,-1 0 0,1-1 0,-1 0 0,0-1 0,0-1 0,0 0 0,-1 0 0,0-1 0,19-16 0,-4 0 0,-1-1 0,-1-1 0,26-36 0,-21 20 0,-29 41 0,0-1 0,0 1 0,0 0 0,1 0 0,-1 0 0,0 0 0,0 0 0,0 0 0,0-1 0,0 1 0,0 0 0,0 0 0,0 0 0,0 0 0,0 0 0,0-1 0,0 1 0,0 0 0,0 0 0,0 0 0,0 0 0,0 0 0,0-1 0,0 1 0,-1 0 0,1 0 0,0 0 0,0 0 0,0 0 0,0 0 0,0-1 0,0 1 0,0 0 0,0 0 0,0 0 0,-1 0 0,1 0 0,0 0 0,0 0 0,0 0 0,0 0 0,0 0 0,0 0 0,-1 0 0,1-1 0,0 1 0,0 0 0,0 0 0,0 0 0,0 0 0,-1 0 0,1 0 0,0 0 0,-1 1 0,1-1 0,0 0 0,-1 0 0,1 0 0,-1 0 0,1 0 0,0 0 0,-1 0 0,1 1 0,-1-1 0,1 0 0,0 0 0,-1 1 0,1-1 0,0 0 0,-1 0 0,1 1 0,0-1 0,0 0 0,-1 1 0,1-1 0,0 1 0,-1 0 0,-1 5 0,0 0 0,1 0 0,-1 0 0,1 0 0,0 0 0,1 0 0,0 1 0,-1-1 0,2 0 0,-1 0 0,1 1 0,2 8 0,-2-12 0,0 1 0,0-1 0,0 0 0,0 0 0,1 0 0,-1 0 0,1 0 0,0-1 0,-1 1 0,1 0 0,0-1 0,1 1 0,-1-1 0,0 0 0,1 0 0,0 0 0,-1 0 0,1 0 0,0 0 0,0-1 0,0 1 0,0-1 0,0 0 0,0 0 0,6 1 0,-6-2 0,0 0 0,0 0 0,0 0 0,0 0 0,0-1 0,0 1 0,0-1 0,0 0 0,0 0 0,0 0 0,-1 0 0,1-1 0,0 1 0,-1-1 0,1 1 0,-1-1 0,0 0 0,1 0 0,-1 0 0,0 0 0,0-1 0,0 1 0,0 0 0,-1-1 0,1 1 0,-1-1 0,2-4 0,0 1 0,-1 1 0,1-1 0,-2 0 0,1 1 0,0-1 0,-1 0 0,0 0 0,-1 0 0,1 0 0,-1 0 0,0 0 0,-1 0 0,-1-6 0,0 6 0,0 0 0,0 0 0,-1 0 0,0 1 0,0-1 0,-1 1 0,1 0 0,-1 0 0,0 0 0,-1 0 0,1 1 0,-1 0 0,0-1 0,0 2 0,0-1 0,-1 1 0,1 0 0,-1 0 0,0 0 0,1 1 0,-11-3 0,2-3 0,12 7 0,0-1 0,0 1 0,0 0 0,0 0 0,0 0 0,0 0 0,0 1 0,0-1 0,-3 0 0,71-14 0,-34 8 0,103-16 0,-118 21 0,-1 2 0,1-1 0,-1 2 0,1 0 0,-1 1 0,22 6 0,-35-7 0,0 0 0,-1 0 0,1 0 0,0 1 0,0-1 0,0 1 0,-1 0 0,1 0 0,-1 0 0,0 0 0,1 0 0,-1 0 0,0 1 0,0-1 0,0 1 0,-1-1 0,1 1 0,-1 0 0,1 0 0,-1 0 0,0 0 0,0 0 0,0 0 0,0 0 0,-1 0 0,1 0 0,-1 3 0,1 3 0,-1 0 0,0 0 0,-1 0 0,0 0 0,0 0 0,-1-1 0,0 1 0,-5 11 0,44-105 0,-30 72 0,0 0 0,1 0 0,0 0 0,1 1 0,18-17 0,-26 27 0,0 1 0,1-1 0,-1 1 0,1 0 0,0 0 0,-1 0 0,1 0 0,0 0 0,0 0 0,0 1 0,0-1 0,0 0 0,-1 1 0,1 0 0,0-1 0,0 1 0,0 0 0,0 0 0,0 0 0,0 0 0,0 0 0,0 1 0,0-1 0,0 1 0,0-1 0,0 1 0,0 0 0,0-1 0,-1 1 0,1 0 0,2 2 0,4 3 0,0 0 0,0 1 0,-1 0 0,13 16 0,-3-4 0,7 8 0,33 30 0,-50-51 0,0 0 0,1 0 0,0-1 0,-1-1 0,2 1 0,12 5 0,-18-10 0,0 1 0,0 0 0,0-1 0,0 1 0,0-1 0,0 0 0,0 0 0,0 0 0,0-1 0,3 0 0,-6 1 18,1 0 0,-1 0 0,0 0 0,0 0-1,0-1 1,1 1 0,-1 0 0,0 0 0,0 0 0,0 0 0,0-1 0,0 1-1,0 0 1,1 0 0,-1 0 0,0-1 0,0 1 0,0 0 0,0 0 0,0-1 0,0 1-1,0 0 1,0 0 0,0-1 0,0 1 0,0 0 0,0 0 0,0 0 0,0-1-1,0 1 1,0 0 0,0 0 0,-1-1 0,1 1 0,0 0 0,0 0 0,0 0 0,0-1-1,0 1 1,0 0 0,-1 0 0,1 0 0,0 0 0,0-1 0,0 1 0,0 0-1,-1 0 1,1 0 0,0 0 0,0 0 0,-1 0 0,1 0 0,0 0 0,0-1 0,-8-6-4937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0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25231,'0'0'1896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1 770 9240,'0'0'5561,"6"-10"-4977,72-124 1597,-49 82-1379,-17 32-270,17-38 1,-20 39-223,0 1 0,1 0-1,24-31 1,8-13 347,-17 19-13,2 2 0,2 1 0,1 1 1,45-43-1,-72 79-574,13-13 381,19-16 0,-28 28-268,-1-1 1,1 1-1,0 0 0,0 1 0,0-1 0,15-3 1,-19 6-130,-1 0 0,1 1 0,-1 0 1,1-1-1,0 1 0,-1 0 1,1 0-1,-1 0 0,1 1 1,0-1-1,-1 1 0,1-1 0,-1 1 1,1 0-1,-1 0 0,1 0 1,2 2-1,-1-1 4,-1 1 0,0 0 1,1 0-1,-1 0 0,0 0 0,-1 0 1,1 1-1,0-1 0,3 8 0,-2-2 25,1 1 0,-2 0-1,1 0 1,-1 0 0,-1 0-1,0 1 1,2 19 0,-4-24-48,0 0 1,0 0-1,-1 0 1,1 0-1,-1 0 1,-1 0-1,1 0 1,-1 0-1,0-1 1,0 1-1,-1-1 1,1 1-1,-1-1 0,-1 0 1,1 0-1,-1 0 1,1 0-1,-1-1 1,-1 0-1,1 1 1,-1-2-1,1 1 1,-1 0-1,0-1 1,-1 0-1,1 0 1,0 0-1,-1-1 1,0 0-1,1 0 1,-1 0-1,0-1 1,0 0-1,0 0 1,-8 0-1,2-1 39,1 0 1,0-1-1,0 0 1,0 0-1,-12-4 0,-55-19 264,55 16-281,9 1-315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2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0 430 10952,'0'0'7329,"11"7"-6681,35 20 8,-43-25-542,1-1-1,0 0 1,-1 1 0,1-1 0,0-1-1,0 1 1,0-1 0,0 1 0,0-1 0,0 0-1,0-1 1,0 1 0,0-1 0,0 1 0,0-1-1,0 0 1,4-2 0,2-2 218,0 0 0,0 0 1,-1-1-1,11-8 0,-4 1 150,0-1 0,-1-1 0,0-1 1,-1 0-1,-1-1 0,0-1 0,17-31 0,-3-19 1000,1 2 485,-10 26 192,-19 43-2159,1-1 0,-1 1 0,1-1 0,0 1 0,0-1 0,0 1 0,0-1 0,0 1 0,1-1 0,1 5 0,0 9 0,2 14 0,1 0 0,1 0 0,15 40 0,-16-56 0,1 1 0,0-1 0,2 0 0,-1 0 0,2-1 0,0 0 0,0-1 0,19 19 0,-26-29 0,0 0 0,0 0 0,0-1 0,1 1 0,-1-1 0,0 0 0,1 0 0,-1 1 0,1-2 0,-1 1 0,1 0 0,-1 0 0,1-1 0,0 1 0,-1-1 0,1 0 0,4 0 0,-3-1 0,1 1 0,0-1 0,-1-1 0,1 1 0,-1-1 0,1 1 0,-1-1 0,0-1 0,5-2 0,3-3 0,0-1 0,-1-1 0,-1 0 0,1 0 0,12-17 0,-9 7 0,0 0 0,-1 0 0,0-2 0,-2 1 0,-1-2 0,-1 1 0,-1-1 0,0-1 0,5-35 0,-8 29 0,-4 18 0,1 0 0,0 1 0,1-1 0,0 0 0,5-10 0,-8 21 0,0 1 0,0 0 0,1-1 0,-1 1 0,0 0 0,0-1 0,0 1 0,0 0 0,0-1 0,0 1 0,0 0 0,1 0 0,-1-1 0,0 1 0,0 0 0,0 0 0,1-1 0,-1 1 0,0 0 0,0 0 0,0 0 0,1-1 0,-1 1 0,0 0 0,1 0 0,-1 0 0,0 0 0,0 0 0,1 0 0,-1-1 0,0 1 0,1 0 0,-1 0 0,0 0 0,1 0 0,-1 0 0,0 0 0,1 0 0,-1 0 0,0 0 0,1 0 0,-1 1 0,0-1 0,0 0 0,1 0 0,-1 0 0,0 0 0,1 0 0,-1 1 0,0-1 0,0 0 0,1 0 0,-1 0 0,0 1 0,0-1 0,0 0 0,1 0 0,-1 1 0,0-1 0,0 0 0,0 0 0,0 1 0,1-1 0,-1 0 0,0 1 0,0-1 0,0 1 0,11 28 0,-8-18 0,44 154 0,-40-132 0,-2-1 0,-1 1 0,0 43 0,-4-63 0,-1 0 0,-5 25 0,5-34 0,1-1 0,-1 1 0,-1-1 0,1 1 0,0-1 0,-1 0 0,0 0 0,0 1 0,0-1 0,0-1 0,0 1 0,-1 0 0,1 0 0,-1-1 0,-2 3 0,3-4 0,0 0 0,0-1 0,0 1 0,0-1 0,0 1 0,0-1 0,0 0 0,0 1 0,0-1 0,0 0 0,0 0 0,0-1 0,0 1 0,0 0 0,0-1 0,0 1 0,1-1 0,-1 0 0,0 1 0,0-1 0,0 0 0,0 0 0,1 0 0,-1 0 0,1-1 0,-1 1 0,1 0 0,-2-2 0,-6-5 0,0-1 0,1 0 0,-8-10 0,15 18 0,-4-7 0,-1 1 0,0 0 0,0-1 0,1 0 0,0 0 0,1 0 0,0-1 0,-4-11 0,7 20 0,1-1 0,0 1 0,0-1 0,-1 0 0,1 1 0,0-1 0,0 1 0,0-1 0,0 0 0,0 1 0,0-1 0,0 0 0,0 1 0,0-1 0,0 1 0,0-1 0,0 0 0,0 1 0,0-1 0,1 1 0,-1-1 0,0 0 0,1 1 0,-1-1 0,0 1 0,1-1 0,-1 1 0,0-1 0,1 1 0,-1-1 0,1 1 0,-1 0 0,1-1 0,-1 1 0,1-1 0,-1 1 0,1 0 0,-1 0 0,1-1 0,0 1 0,-1 0 0,1 0 0,-1 0 0,1 0 0,0-1 0,-1 1 0,1 0 0,1 0 0,2 1 0,1-1 0,0 1 0,0 0 0,10 3 0,-12-3 0,55 20 0,-1 1 0,-1 3 0,67 41 0,-112-60 0,0 1 0,1-2 0,-1 0 0,1 0 0,24 5 0,-32-9 0,1 0 0,-1-1 0,1 0 0,0 0 0,-1 0 0,1 0 0,-1-1 0,1 0 0,-1 0 0,0 0 0,1 0 0,-1-1 0,0 0 0,0 0 0,0 0 0,0 0 0,0-1 0,0 1 0,5-6 0,-2 2 0,-1 0 0,0-1 0,0 0 0,-1 0 0,0 0 0,0 0 0,0-1 0,-1 0 0,0 0 0,-1 0 0,0 0 0,0-1 0,2-15 0,3-15 871,0 5-1812,-6 13-2924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2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20807,'0'0'2728,"65"-44"-2384,-15 30-72,-8-2 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8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426 731 8936,'0'0'8306,"-13"3"-7734,-104 25 1143,86-22-1098,15-3-176,0 0 0,0 1-1,1 1 1,-1 0 0,1 1 0,0 1 0,-20 12 0,19-7-123,0 0 1,1 1 0,-14 14-1,24-22-184,0 1-1,1-1 0,0 1 0,0 0 0,1 0 0,-1 1 0,1-1 0,1 1 0,-1-1 1,1 1-1,0 0 0,0 7 0,1-12-48,1 1 1,0-1 0,0 1-1,0-1 1,0 0-1,0 1 1,0-1-1,1 0 1,-1 1 0,1-1-1,0 0 1,0 1-1,0-1 1,0 0-1,0 0 1,0 0 0,0 0-1,4 4 1,-2-4 3,0 1-1,0-1 1,0 1 0,0-1 0,1 0-1,-1 0 1,0-1 0,1 1 0,0-1-1,6 2 1,-1-1 53,0 0-1,0-1 1,0 0-1,1-1 1,-1 0-1,0 0 1,0-1-1,18-3 1,-17 0-62,-1 0 0,1 0 1,-1-1-1,0 0 0,0-1 1,-1 0-1,1 0 0,-1-1 1,-1 0-1,1 0 0,-1-1 0,-1 0 1,1 0-1,8-16 0,-8 13 4,-1 0-1,0 0 1,-1-1-1,-1 0 0,0 0 1,0 0-1,-1 0 0,0-1 1,-1 1-1,-1-1 1,0-21-1,-1 31-83,0 1 0,-1 0 0,1-1 0,-1 1 0,0 0 0,1 0 0,-1 0 0,-2-4 0,-5 2 0,-1 14 0,5 0 0,0-1 0,0 1 0,1 0 0,0 0 0,1 0 0,0 0 0,0 1 0,1-1 0,1 0 0,-1 1 0,2-1 0,0 1 0,2 10 0,-2-15 0,0-1 0,1 0 0,0 1 0,0-1 0,0 0 0,1 0 0,0 0 0,0 0 0,0 0 0,0-1 0,1 1 0,0-1 0,0 0 0,0 0 0,0-1 0,0 1 0,1-1 0,0 0 0,0 0 0,0 0 0,0-1 0,0 1 0,0-1 0,1-1 0,9 3 0,-2-2 0,0 0 0,0-2 0,0 1 0,0-1 0,0-1 0,-1-1 0,1 0 0,0 0 0,-1-1 0,1-1 0,16-6 0,12-9 0,74-45 0,-84 45 0,0 1 0,171-108 0,-196 122 0,0-1 0,0-1 0,-1 1 0,8-11 0,6-6 0,-19 22 0,0 0 0,0 0 0,0 0 0,0 0 0,0 0 0,0 0 0,0 0 0,0 0 0,0 0 0,0 0 0,0 0 0,0 0 0,-1 0 0,1 0 0,0 0 0,0-1 0,0 1 0,0 0 0,0 0 0,0 0 0,0 0 0,0 0 0,0 0 0,0 0 0,0 0 0,0 0 0,0 0 0,0 0 0,0-1 0,0 1 0,0 0 0,0 0 0,0 0 0,0 0 0,0 0 0,0 0 0,0 0 0,0 0 0,0 0 0,0 0 0,0-1 0,-7 5 0,-2 2 0,-35 26 0,2 2 0,-49 51 0,23-3 0,60-71 0,1 0 0,1 0 0,0 0 0,0 1 0,1-1 0,-3 15 0,7-24 0,1 1 0,0 0 0,-1-1 0,1 1 0,0 0 0,1-1 0,-1 1 0,0 0 0,1-1 0,-1 1 0,1-1 0,0 1 0,0-1 0,0 1 0,0-1 0,1 0 0,-1 1 0,0-1 0,1 0 0,0 0 0,-1 0 0,1 0 0,0 0 0,0-1 0,0 1 0,4 2 0,-1 0 0,0-1 0,1 0 0,-1 0 0,1-1 0,-1 0 0,1 0 0,0 0 0,0 0 0,0-1 0,7 1 0,-5-2 0,-1-1 0,1 1 0,-1-1 0,1-1 0,-1 1 0,0-1 0,1-1 0,-1 1 0,0-1 0,0 0 0,-1-1 0,1 0 0,-1 0 0,0 0 0,0-1 0,9-7 0,6-10 0,-1 0 0,32-46 0,-48 62 0,15-24 0,0-1 0,-3-1 0,0 0 0,-2-1 0,-2-1 0,-1 0 0,-1-1 0,7-51 0,-7 10 0,-4-1 0,-6-148 0,0 214 0,0 6 0,1 1 0,-1 0 0,0-1 0,-1 1 0,1 0 0,-1 0 0,0 0 0,0-1 0,0 1 0,-1 0 0,1 0 0,-3-4 0,3 8 0,1 0 0,0 0 0,-1-1 0,1 1 0,0 0 0,-1 0 0,1 0 0,-1 0 0,1 0 0,0-1 0,-1 1 0,1 0 0,0 0 0,-1 0 0,1 0 0,-1 0 0,1 0 0,0 0 0,-1 0 0,1 1 0,-1-1 0,1 0 0,0 0 0,-1 0 0,1 0 0,0 0 0,-1 1 0,1-1 0,0 0 0,-1 0 0,1 1 0,0-1 0,0 0 0,-1 0 0,1 1 0,0-1 0,0 0 0,-1 1 0,1-1 0,0 0 0,0 1 0,0-1 0,-1 1 0,-8 18 0,8-17 0,-12 30 0,2 1 0,1 0 0,2 1 0,1 0 0,-3 37 0,7-26 0,1 0 0,3 0 0,9 66 0,-6-85 0,1-1 0,1 0 0,15 38 0,-16-51 0,1 1 0,0-1 0,1 0 0,0 0 0,1-1 0,0 0 0,1-1 0,13 14 0,-19-21 0,0-1 0,1 1 0,-1-1 0,1 1 0,-1-1 0,1 0 0,0-1 0,0 1 0,0-1 0,0 1 0,0-1 0,0-1 0,0 1 0,0 0 0,0-1 0,0 0 0,8 0 0,-7-1 0,0 0 0,0-1 0,0 1 0,0-1 0,0 0 0,-1 0 0,1 0 0,-1-1 0,1 0 0,-1 1 0,0-2 0,0 1 0,0 0 0,4-6 0,15-17 0,-1-1 0,-2-2 0,22-37 0,-29 44 0,-10 18 0,1 0 0,-2-1 0,1 1 0,-1-1 0,1 0 0,-1 0 0,0 0 0,-1 0 0,1 0 0,-1 0 0,0-6 0,-11 110 0,10-85 0,1-1 0,0 0 0,1 1 0,0-1 0,5 13 0,-5-22 0,-1 1 0,1 0 0,0-1 0,0 0 0,0 1 0,0-1 0,1 0 0,0 0 0,0 0 0,0-1 0,0 1 0,0-1 0,1 0 0,0 1 0,0-2 0,0 1 0,6 3 0,-3-3 0,0-1 0,0 0 0,0 0 0,0-1 0,0 0 0,0 0 0,0 0 0,0-1 0,0 0 0,1-1 0,-1 0 0,0 0 0,0 0 0,0-1 0,8-3 0,8-4 0,0-2 0,-1 0 0,23-16 0,-18 10 0,99-68 0,-91 60 0,-12 6 0,37-37 0,-53 49 0,-5 4 0,0 1 0,0-1 0,-1 0 0,1 1 0,-1-1 0,1 0 0,1-6 0,-3 9 0,0-1 0,0 1 0,0 0 0,0-1 0,0 1 0,1 0 0,-1-1 0,0 1 0,0-1 0,0 1 0,0 0 0,0-1 0,0 1 0,-1 0 0,1-1 0,0 1 0,0-1 0,0 1 0,0 0 0,0-1 0,0 1 0,-1 0 0,1-1 0,0 1 0,0 0 0,-1-1 0,0 1 0,0 0 0,0 0 0,1 0 0,-1 0 0,0 0 0,0 0 0,0 0 0,0 0 0,1 0 0,-1 1 0,0-1 0,0 0 0,0 0 0,1 1 0,-1-1 0,0 1 0,0-1 0,0 2 0,-31 15 0,12-6 0,0 1 0,-27 21 0,33-21 0,0 1 0,1 0 0,1 1 0,0 1 0,-15 23 0,22-29 0,0 0 0,0 0 0,1 0 0,1 1 0,-1-1 0,1 1 0,1 0 0,0 0 0,0 0 0,1 0 0,0 17 0,1-25 0,0-1 0,0 1 0,0 0 0,0-1 0,1 1 0,-1-1 0,0 1 0,1 0 0,-1-1 0,1 1 0,0-1 0,0 0 0,-1 1 0,1-1 0,0 1 0,0-1 0,0 0 0,0 0 0,0 0 0,0 0 0,1 1 0,-1-2 0,3 3 0,-2-2 0,0-1 0,1 1 0,-1 0 0,1-1 0,-1 0 0,1 0 0,-1 1 0,1-2 0,-1 1 0,0 0 0,1 0 0,-1-1 0,5-1 0,1 0 0,0-1 0,0 0 0,0-1 0,-1 0 0,0 0 0,0-1 0,0 0 0,7-7 0,3-7 0,0-1 0,-2 0 0,-1-1 0,23-46 0,-37 67 0,3-5 0,-2 7 0,2 7 0,1 2 0,-1 0 0,0 1 0,2 19 0,-4-24 0,-1 1 0,2-1 0,-1 0 0,1 1 0,0-1 0,0 0 0,1-1 0,0 1 0,0 0 0,1-1 0,0 1 0,4 5 0,-5-9 0,1 1 0,-1 0 0,0-1 0,1 0 0,0 0 0,0 0 0,0 0 0,0-1 0,0 1 0,1-1 0,-1 0 0,0 0 0,1-1 0,0 1 0,-1-1 0,1 0 0,0 0 0,0-1 0,0 1 0,0-1 0,-1 0 0,1-1 0,0 1 0,0-1 0,0 0 0,-1 0 0,1 0 0,0-1 0,-1 0 0,1 0 0,-1 0 0,0 0 0,1-1 0,-1 1 0,6-7 0,6-4 0,-1 1 0,-1-1 0,0-1 0,0 0 0,-1 0 0,-1-2 0,17-26 0,-14 8 0,0-1 0,-3-1 0,0 0 0,6-43 0,-7 13 0,4-98 0,-13 117 0,-2-1 0,-2 0 0,-11-70 0,6 101 0,7 17 0,0 0 0,-1 0 0,1 0 0,0 0 0,0 0 0,0 0 0,-1 0 0,1 0 0,0 0 0,0 0 0,0 0 0,0 0 0,-1 0 0,1 0 0,0 0 0,0 0 0,0 0 0,-1 0 0,1 0 0,0 0 0,0 0 0,0 0 0,-1 0 0,1 0 0,0 0 0,0 0 0,0 0 0,0 1 0,0-1 0,-1 0 0,1 0 0,0 0 0,0 0 0,0 0 0,0 1 0,0-1 0,0 0 0,-1 0 0,1 0 0,0 0 0,0 1 0,0-1 0,-2 4 0,0 1 0,1-1 0,-1 1 0,1 0 0,-1 5 0,-6 42 0,2-1 0,2 1 0,3 1 0,2-1 0,2 0 0,3 0 0,1-1 0,28 93 0,-25-114 0,1-1 0,1 0 0,30 48 0,-42-75 0,1-1 0,0 0 0,0 0 0,0 1 0,0-1 0,0 0 0,0 0 0,0 0 0,0 0 0,0 0 0,0 0 0,0-1 0,1 1 0,-1 0 0,0-1 0,1 1 0,-1-1 0,0 1 0,1-1 0,-1 1 0,1-1 0,-1 0 0,1 0 0,-1 0 0,1 0 0,-1 0 0,1 0 0,-1 0 0,2-1 0,-1 1 0,0-1 0,0 0 0,-1 0 0,1 0 0,0 0 0,-1 0 0,1 0 0,-1-1 0,1 1 0,-1 0 0,1-1 0,-1 1 0,0-1 0,0 1 0,0-1 0,0 0 0,0 0 0,0 1 0,0-1 0,-1 0 0,2-2 0,1-15 0,0 0 0,-1-1 0,-1 1 0,-1 0 0,0-1 0,-6-30 0,6 47 0,0 0 0,-1 0 0,1 0 0,-1 0 0,0 0 0,0 1 0,0-1 0,0 0 0,-2-3 0,37 14 0,20 8 0,2-3 0,0-2 0,1-3 0,90 3 0,52-19 0,-205 9 0,1 0 0,-1 1 0,1-1 0,-1 1 0,1 0 0,0 1 0,-6 3 0,-9 3 0,0 0 0,0 1 0,0 2 0,1-1 0,1 2 0,0 1 0,-28 26 0,43-36 0,0 1 0,0-1 0,0 0 0,0 1 0,1-1 0,0 1 0,-1 0 0,2 0 0,-1-1 0,1 2 0,0-1 0,0 0 0,0 0 0,0 9 0,1-12 0,0-1 0,0 1 0,0 0 0,0 0 0,0-1 0,1 1 0,-1 0 0,1 0 0,-1-1 0,1 1 0,-1 0 0,1-1 0,0 1 0,0-1 0,0 1 0,0-1 0,0 1 0,0-1 0,0 0 0,0 1 0,1-1 0,-1 0 0,1 0 0,-1 0 0,1 0 0,-1 0 0,1 0 0,-1-1 0,1 1 0,0 0 0,-1-1 0,1 1 0,0-1 0,-1 0 0,1 1 0,0-1 0,0 0 0,-1 0 0,1 0 0,0 0 0,0-1 0,0 1 0,-1 0 0,3-2 0,11-2 0,-1 0 0,0-1 0,-1-1 0,1-1 0,-1 0 0,0 0 0,-1-1 0,0-1 0,0 0 0,0-1 0,-2 0 0,16-18 0,-21 21 0,0 0 0,-1 0 0,7-14 0,-9 15 0,1 0 0,0 1 0,0-1 0,1 1 0,0-1 0,4-4 0,-7 9 0,-1 1 0,0 0 0,0 0 0,0 0 0,1 0 0,-1-1 0,0 1 0,0 0 0,1 0 0,-1 0 0,0 0 0,0 0 0,1 0 0,-1 0 0,0 0 0,1 0 0,-1 0 0,0 0 0,0 0 0,1 0 0,-1 0 0,0 0 0,0 0 0,1 0 0,-1 0 0,0 0 0,0 0 0,1 0 0,-1 0 0,0 0 0,0 1 0,1-1 0,-1 0 0,0 0 0,0 0 0,1 0 0,-1 1 0,0-1 0,0 0 0,0 0 0,0 1 0,1-1 0,-1 0 0,0 0 0,0 1 0,0-1 0,0 0 0,0 0 0,0 1 0,7 17 0,-5-13 0,12 29 0,20 30 0,-27-52 0,0-1 0,1 0 0,0-1 0,1 1 0,0-2 0,13 11 0,-19-17 0,1 0 0,0-1 0,0 0 0,-1 0 0,2 0 0,-1 0 0,0-1 0,0 1 0,0-1 0,1 0 0,-1 0 0,0-1 0,9 1 0,-5-2 0,0 0 0,-1 0 0,1 0 0,0-1 0,0 0 0,-1 0 0,9-5 0,6-4 0,-1-1 0,0-1 0,35-28 0,-27 16 0,0-1 0,-2-2 0,-2-1 0,0-1 0,-2-1 0,-1-1 0,-2-1 0,-1 0 0,24-59 0,-31 59 0,-2 1 0,0-1 0,5-45 0,5-101 0,-20 178 0,2-27 0,-1 0 0,-1 0 0,-7-53 0,1 64 0,6 17 0,0-1 0,-1 1 0,1 0 0,0-1 0,0 1 0,-1 0 0,1 0 0,0-1 0,-1 1 0,1 0 0,0 0 0,-1 0 0,1 0 0,0-1 0,-1 1 0,1 0 0,0 0 0,-1 0 0,1 0 0,-1 0 0,1 0 0,0 0 0,-1 0 0,-1 0 0,1 1 0,0 0 0,0 0 0,0-1 0,-1 1 0,1 0 0,0 0 0,0 0 0,0 0 0,0 0 0,1 0 0,-1 0 0,0 1 0,0-1 0,1 0 0,-1 0 0,0 1 0,1 0 0,-16 36 0,3-1 0,1 2 0,1 0 0,-4 40 0,-8 162 0,23-217 0,0 0 0,1 0 0,2 0 0,0 0 0,12 40 0,-11-50 0,1 1 0,1-1 0,0 0 0,1 0 0,1-1 0,0 0 0,0 0 0,1-1 0,1 0 0,11 10 0,-18-20 0,0 1 0,1-1 0,-1 0 0,1-1 0,-1 1 0,1-1 0,0 1 0,0-1 0,-1 0 0,1-1 0,0 1 0,0-1 0,0 1 0,0-1 0,0 0 0,0-1 0,0 1 0,0-1 0,0 1 0,-1-1 0,1 0 0,4-2 0,8-3 0,0 0 0,-1-1 0,28-17 0,-27 13 0,0 0 0,-1-1 0,-1-1 0,0 0 0,0-1 0,14-21 0,-21 27 0,20-27 0,-25 33 0,0 0 0,0 0 0,0 1 0,0-1 0,0 0 0,1 1 0,-1-1 0,0 1 0,1 0 0,-1 0 0,1 0 0,3-1 0,0-2 0,0 1 0,-6 13 0,-3 9 0,0-1 0,1 0 0,0 1 0,2 0 0,0-1 0,1 1 0,6 27 0,-7-44 0,0 0 0,1 0 0,0 0 0,-1 0 0,1 0 0,0 0 0,0 0 0,0 0 0,0-1 0,0 1 0,0 0 0,1 0 0,-1-1 0,1 1 0,-1-1 0,1 1 0,0-1 0,-1 0 0,1 0 0,0 0 0,0 1 0,0-2 0,0 1 0,0 0 0,0 0 0,0-1 0,0 1 0,0-1 0,0 1 0,0-1 0,0 0 0,1 0 0,2 0 0,6-2 0,0 0 0,-1 0 0,1-1 0,-1 0 0,13-6 0,-14 5 0,187-87 0,-39 16 0,-43 20 0,-130 64 0,-8 4 0,1 0 0,1 2 0,1 1 0,-30 27 0,47-39 0,0 0 0,0 1 0,1 0 0,0 0 0,0 0 0,0 0 0,0 0 0,-2 9 0,4-11 0,1 0 0,-1 0 0,1 0 0,0 0 0,0 0 0,0 0 0,0 0 0,0 0 0,1 0 0,-1 0 0,1 0 0,0 0 0,0 0 0,0 0 0,0 0 0,0 0 0,1 0 0,2 3 0,2 3 0,1 0 0,1-1 0,-1 1 0,1-1 0,1-1 0,0 0 0,0 0 0,0 0 0,0-1 0,1-1 0,0 1 0,1-2 0,-1 0 0,1 0 0,0 0 0,12 1 0,8-7 0,-7-1 0,-19 1 0,-8-1 0,-13-2 0,13 4 121,0 0 1,0 0-1,0 0 1,-1 0-1,1-1 0,-4-3 1,-5-4-4907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8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20095,'0'0'3680,"61"20"-3520,-51-18 16,-4 2-200,0-4 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9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15176,'0'0'1394,"19"4"-830,244 45 2445,-206-43-1754,113-5-1,53-22 1588,-143 7-1433,-29 3 7,-50 11-1319,0 0-1,0 0 1,0 0 0,0 0-1,0-1 1,0 1-1,0 0 1,1-1-1,-1 1 1,0-1 0,0 1-1,0-1 1,0 1-1,-1-1 1,1 0 0,0 0-1,0 1 1,1-2-1,-2 1-31,0 0-1,0 0 1,0 0-1,0 1 1,0-1-1,-1 0 1,1 0-1,0 1 0,0-1 1,-1 0-1,1 0 1,0 1-1,-1-1 1,1 0-1,0 1 1,-1-1-1,1 1 1,-1-1-1,1 0 0,-1 1 1,0-1-1,1 1 1,-1-1-1,1 1 1,-1 0-1,0-1 1,0 0-1,-29-18-409,16 11-3399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3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13056,'0'0'19091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40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15072,'0'0'14342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47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 8936,'0'0'12311,"-6"13"-11808,-71 212 1456,-9 9-146,20-64-273,24-59 861,39-105-1990,0 1 0,1-1 0,0 1-1,0 0 1,1 0 0,0-1 0,-1 13 0,-5-2-377,1-12-76,4-15-218,2-3-4290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4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13360,'0'0'3811,"11"-3"-3095,162-53 926,-107 33-921,95-22-1,20 22 739,-61 10-369,-104 10-798,0 1 1,1 1-1,-1 0 0,1 1 0,-1 1 0,1 0 0,30 8 1,-45-9-215,0 1 1,1 0-1,-1 0 1,0 0-1,0 0 1,0 0 0,0 0-1,0 1 1,-1-1-1,1 1 1,0-1-1,-1 1 1,1-1 0,-1 1-1,1 0 1,-1 0-1,0 0 1,0 0-1,0 0 1,0 0 0,0 0-1,0 0 1,0 1-1,-1-1 1,1 0-1,-1 0 1,0 1 0,1-1-1,-2 5 1,0 3 182,0 0 0,-1-1 0,0 1 0,-1 0 0,-5 12 0,4-9-75,2-6-211,5-11-3536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49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1 16072,'0'0'1727,"-2"13"-1304,-2 15-256,-25 130 595,-65 139 668,-25-7 764,98-240-1708,-66 145 2062,62-133-1070,25-62-1421,-1 1 0,1 0-1,0-1 1,0 1 0,-1 0 0,1-1-1,-1 1 1,1-1 0,0 1 0,-1-1-1,1 1 1,-1-1 0,1 1 0,-1-1-1,1 1 1,-1-1 0,0 1-1,1-1 1,-1 0 0,1 1 0,-1-1-1,0 0 1,1 0 0,-1 0 0,0 1-1,1-1 1,-1 0 0,0 0 0,0 0-1,1 0 1,-1 0 0,0 0 0,1 0-1,-1 0 1,0-1 0,1 1 0,-1 0-1,-1-1 1,2 0-6,-1 0 0,0 0 0,0 0 0,1 0 0,-1 0 0,0 0 0,1 0-1,-1 0 1,1-1 0,0 1 0,-1 0 0,1 0 0,0-1 0,0 1 0,-1 0 0,1 0 0,0-1 0,1 1 0,-1 0 0,0 0-1,1-3 1,3-16 67,0-1-1,2 1 0,1 0 1,0 0-1,2 1 0,0 0 1,1 0-1,24-32 0,-16 28 41,1 1 0,1 1 0,1 0 0,1 2 0,46-32 0,-67 50-155,0 1 0,0-1-1,0 1 1,0-1-1,0 1 1,0-1 0,0 1-1,0-1 1,0 1-1,0 0 1,0 0 0,1-1-1,-1 1 1,0 0 0,0 0-1,0 0 1,0 0-1,0 0 1,0 1 0,0-1-1,0 0 1,1 0-1,0 1 1,0 0 0,0 1 0,-1-1 1,1 0-1,-1 0 0,1 1 0,-1-1 0,0 1 1,0-1-1,0 1 0,0 0 0,0-1 0,1 4 1,2 3 2,-1 0 0,-1 1 0,1-1 0,1 19 0,1 36-6,3 32 0,-6-82 0,0-1 0,1 0 0,1 0 0,0 0 0,8 16 0,-10-24 0,0-1 0,0 0 0,0 1 0,1-1 0,-1 0 0,1 0 0,0 0 0,0 0 0,0-1 0,0 1 0,0-1 0,1 0 0,-1 0 0,1 0 0,5 2 0,-3-2 0,0-1 0,0 1 0,0-1 0,0-1 0,0 1 0,0-1 0,0 0 0,0 0 0,8-2 0,2-1 0,0-1 0,-1-1 0,1 0 0,-1-1 0,0 0 0,25-16 0,-24 11 0,0 0 0,0 0 0,-2-2 0,1 0 0,21-26 0,-31 34 0,-1 0 0,0-1 0,0 1 0,-1-1 0,0 0 0,0 0 0,0 0 0,0 0 0,-1 0 0,0-1 0,-1 1 0,1-1 0,-1 1 0,-1-1 0,1 0 0,-1 0 0,0 1 0,-1-1 0,1 0 0,-3-6 0,2 9 0,0 1 0,0-1 0,0 1 0,-1 0 0,0 0 0,1-1 0,-1 1 0,-1 0 0,1 1 0,0-1 0,-1 0 0,1 1 0,-1-1 0,0 1 0,-5-4 0,6 5 0,0 0 0,0 0 0,1 1 0,-1-1 0,0 1 0,0 0 0,0-1 0,0 1 0,0 0 0,0 0 0,0 0 0,1 0 0,-1 0 0,0 1 0,0-1 0,0 1 0,0-1 0,0 1 0,1 0 0,-1-1 0,0 1 0,1 0 0,-1 0 0,0 0 0,1 0 0,-1 1 0,1-1 0,0 0 0,-1 1 0,1-1 0,-1 3 0,-4 2 0,1 1 0,-1 1 0,2-1 0,-1 1 0,1 0 0,1 0 0,-1 0 0,1 1 0,1-1 0,-1 1 0,1-1 0,1 1 0,0 0 0,0 0 0,1 17 0,1-19 0,0 0 0,0 0 0,0-1 0,1 1 0,0 0 0,0-1 0,1 1 0,0-1 0,0 0 0,1 0 0,-1 0 0,1 0 0,1 0 0,-1-1 0,1 0 0,0 0 0,0 0 0,0 0 0,1-1 0,9 6 0,-11-7 0,0-1 0,-1 0 0,1 0 0,0 0 0,0 0 0,1-1 0,-1 1 0,0-1 0,1 0 0,-1 0 0,0-1 0,1 1 0,-1-1 0,1 0 0,-1 0 0,1 0 0,-1-1 0,0 0 0,1 0 0,-1 0 0,0 0 0,1-1 0,4-2 0,9-6 0,0 0 0,-1-2 0,-1 0 0,1-1 0,-2 0 0,0-1 0,13-17 0,81-77 0,-80 81 0,-25 24 0,-1-1 0,1 1 0,0 0 0,0 1 0,0-1 0,0 1 0,1 0 0,-1 0 0,1 0 0,4-1 0,-7 2 0,0 1 0,-1 0 0,1 0 0,0 0 0,-1 0 0,1 0 0,0 0 0,0 0 0,-1 1 0,1-1 0,0 0 0,-1 1 0,1 0 0,-1-1 0,1 1 0,-1 0 0,1 0 0,-1 0 0,1 0 0,-1 0 0,0 0 0,1 0 0,-1 0 0,0 1 0,0-1 0,0 0 0,0 1 0,0-1 0,0 1 0,-1-1 0,2 4 0,0 0 0,0 1 0,-1-1 0,0 1 0,0-1 0,0 1 0,-1 0 0,1 0 0,-2-1 0,1 1 0,0 0 0,-3 8 0,-1 5 0,-1-2 0,-8 22 0,6-17 0,4-14 0,1 0 0,-1 0 0,-1 0 0,-7 13 0,54-77 0,76-76 0,-114 128 0,0-1 0,1 0 0,-1 1 0,1 0 0,11-6 0,-15 10 0,0-1 0,0 0 0,0 0 0,0 1 0,0-1 0,0 1 0,0 0 0,0 0 0,0 0 0,0 0 0,0 0 0,0 0 0,0 0 0,0 0 0,0 1 0,0-1 0,-1 1 0,1 0 0,0-1 0,0 1 0,0 0 0,0 0 0,-1 0 0,3 2 0,11 9 0,-1 1 0,0 0 0,-1 1 0,-1 1 0,18 25 0,-23-30 0,0 0 0,0 0 0,1-1 0,0 0 0,0-1 0,1 0 0,0 0 0,1-1 0,0 0 0,0-1 0,0 0 0,1 0 0,12 4 0,-22-10 41,1 0 0,-1 0 0,1 1 0,-1-1 0,1 0 0,0 0 0,-1-1 0,1 1 0,-1 0 0,1 0 0,-1-1 0,1 1 0,-1-1 0,1 1 0,-1-1 0,1 0 0,-1 0 0,1 1 0,-1-1 0,0 0 0,0 0 0,1 0 0,0-2 0,0 2-349,-1-1 1,1 1-1,-1-1 1,1 0 0,-1 0-1,1 0 1,-1 0 0,0 0-1,0 0 1,0 0-1,0 0 1,-1 0 0,1 0-1,0-1 1,0-2-1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9344,'0'0'5934,"8"0"-5355,24-5 24,70-4 1722,114-1-784,48 0-388,-23 9-298,59 2 572,-267 0-958,0-3 0,45-6 1,-67 7-239,14-4 284,-24 5-500,0-1 1,0 1-1,0-1 1,0 0-1,0 1 1,0-1-1,0 0 1,0 0-1,-1 1 1,1-1-1,0 0 1,0 0 0,-1 0-1,1 0 1,-1 0-1,1 0 1,-1 0-1,2-2 1,0-5-240,4-9 247,-5 7-3675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51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11256,'0'0'15322,"3"11"-14781,1 1-365,1 1 132,0 0-1,12 23 1,-6-11 332,-1 1 1,12 49-1,0-1 271,6 2-280,24 74 447,-51-144-1078,15 55 0,16 120 0,-31-161 0,0-1 0,-1 0 0,-2 22 0,1-36 0,0 0 0,0 1 0,0-1 0,-1 0 0,1 0 0,-1 0 0,0 0 0,-1 0 0,1 0 0,-1-1 0,0 1 0,0-1 0,0 1 0,-1-1 0,-7 6 0,9-8 0,-1-1 0,1 0 0,-1 0 0,0 0 0,1 0 0,-1 0 0,0-1 0,0 1 0,0-1 0,0 0 0,1 0 0,-1 0 0,0 0 0,0 0 0,0-1 0,0 1 0,0-1 0,1 1 0,-1-1 0,0 0 0,1 0 0,-5-3 0,-4-1 0,1-1 0,0 0 0,0-1 0,-11-10 0,16 13 0,0 0 0,0-1 0,0 0 0,1 0 0,0-1 0,0 1 0,0-1 0,1 0 0,0 1 0,0-2 0,0 1 0,-1-7 0,2 5 0,1 0 0,0 0 0,0 0 0,1 0 0,0 0 0,1 0 0,-1-1 0,1 1 0,4-13 0,-1 7 0,1 0 0,0 0 0,1 0 0,1 1 0,0-1 0,1 2 0,0-1 0,12-13 0,13-11 0,43-38 0,-23 25 0,-7 5 0,3 3 0,56-38 0,74-70 0,-96 75 0,-33 30 0,-27 22 0,1 2 0,1 1 0,43-27 0,-49 37 0,-17 8 984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55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9344,'0'0'16586,"12"-1"-16145,89-9 888,-82 6-802,31-9-1,10-3 148,31 0 173,122-18 1638,-204 34-2485,0-1 0,0 2 0,0-1 0,0 1 0,0 0 0,-1 1 0,1 0 0,0 1 0,9 3 0,-16-5 0,-1-1 0,0 1 0,0-1 0,0 1 0,0 0 0,1-1 0,-1 1 0,0 0 0,0 0 0,0-1 0,-1 1 0,1 0 0,0 0 0,0 0 0,0 0 0,-1 1 0,1-1 0,0 0 0,-1 0 0,1 0 0,-1 0 0,0 1 0,1-1 0,-1 2 0,0-2 0,0 1 0,-1-1 0,1 1 0,-1-1 0,0 0 0,1 1 0,-1-1 0,0 0 0,0 0 0,0 1 0,0-1 0,0 0 0,0 0 0,0 0 0,0 0 0,0 0 0,0 0 0,0-1 0,-1 1 0,-1 1 0,-5 2 920,1 0-1967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55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11952,'0'0'4689,"10"-1"-4019,108-10 1114,194-24 3123,-285 29-4050,-1-1 1,36-14-1,-37 11-2331,43-9-1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8:59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34 101 9648,'0'0'14950,"6"15"-14587,0-3-270,-1 0 12,1 1 1,-2-1 0,0 1 0,0 0 0,3 26 0,-5 11 482,-4 59 1,2 44 603,1-146-1131,1 7 292,-1 1 1,-1 0 0,0-1-1,-1 1 1,-5 28-1,1-31 954,2-27-320,2 10-1011,-13-75 115,-2-12-12,-8-140 0,19 176-79,1-17 0,4 66 0,0 0 0,1 0 0,0 0 0,1 0 0,-1 0 0,1 0 0,1 0 0,2-6 0,-4 12 0,-1 1 0,0 0 0,0-1 0,0 1 0,0 0 0,1-1 0,-1 1 0,0 0 0,0 0 0,1-1 0,-1 1 0,0 0 0,1 0 0,-1-1 0,0 1 0,1 0 0,-1 0 0,0 0 0,1 0 0,-1-1 0,0 1 0,1 0 0,-1 0 0,1 0 0,-1 0 0,0 0 0,1 0 0,-1 0 0,0 0 0,1 0 0,13 7 0,9 18 0,-21-24 0,33 47 0,-1 0 0,-3 2 0,37 80 0,-43-81 0,59 96 0,-27-72 0,-57-73 0,0 1 0,0 0 0,0-1 0,1 1 0,-1-1 0,0 1 0,1 0 0,-1-1 0,1 1 0,-1-1 0,0 1 0,1-1 0,-1 0 0,1 1 0,0-1 0,-1 1 0,1-1 0,-1 0 0,1 1 0,-1-1 0,1 0 0,0 0 0,-1 1 0,1-1 0,0 0 0,-1 0 0,1 0 0,0 0 0,-1 0 0,2 0 0,-1-1 0,0 1 0,0-1 0,0 0 0,-1 0 0,1 1 0,0-1 0,0 0 0,0 0 0,-1 0 0,1 0 0,-1 0 0,1 0 0,-1 0 0,1 0 0,0-2 0,2-6 0,-1 1 0,0-1 0,2-13 0,-2-41 0,-7-98 0,1 94 0,5-81 0,-1 136 0,2-1 0,0 0 0,0 1 0,1-1 0,1 1 0,0 0 0,1 0 0,9-17 0,-14 29 0,0-1 0,0 1 0,0 0 0,0 0 0,0 0 0,0-1 0,0 1 0,0 0 0,0 0 0,0 0 0,0 0 0,0-1 0,0 1 0,0 0 0,0 0 0,0 0 0,0 0 0,1 0 0,-1-1 0,0 1 0,0 0 0,0 0 0,0 0 0,0 0 0,0 0 0,1 0 0,-1 0 0,0-1 0,0 1 0,0 0 0,0 0 0,1 0 0,-1 0 0,0 0 0,0 0 0,0 0 0,0 0 0,1 0 0,-1 0 0,0 0 0,0 0 0,0 0 0,0 0 0,1 0 0,-1 0 0,0 0 0,0 0 0,0 0 0,0 0 0,1 1 0,-1-1 0,0 0 0,0 0 0,0 0 0,0 0 0,1 0 0,-1 0 0,0 0 0,0 0 0,0 1 0,0-1 0,0 0 0,0 0 0,0 0 0,1 1 0,1 7 0,-2-8 0,0 14 216,1-1 0,0 1 0,6 19 0,9 11-5080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00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8032,'0'0'24474,"11"-9"-24252,32-25-191,-43 34-31,1-1 0,-1 1 0,0 0 0,0-1 0,1 1 0,-1 0 0,0 0 0,1 0 0,-1-1 0,0 1 0,1 0 0,-1 0 0,0 0 0,1 0 0,-1 0 0,0 0 0,1 0 0,-1 0 0,0 0 0,1 0 0,-1 0 0,0 0 0,1 0 0,-1 0 0,0 0 0,1 0 0,-1 0 0,1 0 0,-1 0 0,0 0 0,1 0 0,-1 1 0,0-1 0,0 0 0,1 0 0,-1 0 0,0 1 0,1-1 0,-1 0 0,0 1 0,5 12 0,-4-11 0,3 9 0,-1 0 0,0 1 0,-1-1 0,0 1 0,0-1 0,-1 1 0,-1 12 0,1 11 0,21 198 0,-15-160 0,-7-68 0,1 0 0,1 0 0,-1 0 0,1 0 0,3 7 0,-5-12 15,0 0-1,0 0 1,0 0-1,0 0 1,0 0-1,0 1 1,0-1-1,0 0 1,1 0 0,-1 0-1,0 0 1,0 0-1,0 0 1,0 0-1,0 1 1,0-1-1,0 0 1,0 0 0,0 0-1,0 0 1,0 0-1,0 0 1,0 0-1,0 1 1,0-1-1,0 0 1,0 0 0,0 0-1,0 0 1,0 0-1,0 0 1,0 1-1,-1-1 1,1 0-1,0 0 1,0 0 0,0 0-1,0 0 1,0 0-1,0 0 1,0 0-1,0 0 1,0 0-1,-1 1 1,1-1-1,0 0 1,0 0 0,0 0-1,0 0 1,0 0-1,0 0 1,0 0-1,-1 0 1,1 0-1,0 0 1,0 0 0,0 0-1,0 0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01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10656,'0'0'10778,"14"-2"-10158,1 0-433,3 0 157,0-1 1,33-10-1,-32 6-2,136-39 1853,-124 39-1667,1 1-1,63-4 1,-40 6 140,-36 2 163,0 1 0,34 2 0,-35 1 1280,-22 0-2011,-16 5-107,10-11 424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02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10752,'0'0'13589,"10"-12"-12995,33-36-12,-39 44-454,0 1-1,0 0 1,0 0 0,0 0 0,1 0 0,-1 0 0,1 1 0,0 0 0,0 0 0,0 0 0,0 1 0,0 0 0,0 0 0,7-1 0,-7 1 10,0 0 8,0 1 0,0-1 0,0 1 1,0 0-1,0 0 0,0 0 0,0 1 1,-1 0-1,1 0 0,0 0 0,5 2 0,-7-1-58,0-1-1,0 1 1,0 0-1,0 1 1,0-1-1,0 0 0,-1 1 1,1-1-1,-1 1 1,0 0-1,0 0 0,0 0 1,0 0-1,0 0 1,2 5-1,0 3 23,-1 0 1,1 0-1,-2 0 1,0 0-1,0 1 0,-1-1 1,0 1-1,-1-1 1,-2 21-1,-4 7 354,-14 57 0,14-77-464,0-1 0,-1 0 0,0 0 0,-2 0 0,0-1 0,-1 0 0,-22 28 0,17-30 0,12-13 0,1 0 0,0 0 0,0 0 0,0 0 0,0 0 0,0 1 0,0-1 0,0 0 0,-1 5 0,-4 0 0,7-7 0,-1 0 0,1 0 0,-1 1 0,1-1 0,-1 0 0,1 1 0,-1-1 0,1 0 0,0 1 0,-1-1 0,1 1 0,-1-1 0,1 0 0,0 1 0,-1-1 0,1 1 0,0-1 0,0 1 0,-1-1 0,1 1 0,0 0 0,0-1 0,0 1 0,0-1 0,0 1 0,0-1 0,0 1 0,0 0 0,6-2 0,-5 0 0,9-3 0,0 1 0,0-1 0,1 2 0,-1-1 0,1 2 0,0-1 0,0 2 0,13-1 0,-6 3 0,1 0 0,-1 1 0,0 1 0,19 6 0,-30-7 0,-1 0 0,1 0 0,-1 1 0,1 0 0,8 7 0,1 0 0,-27-33 0,1 8-3959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03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8336,'0'0'8769,"13"-2"-8057,-2 1-608,116-20 2536,-90 14-1475,41-2-1,-24 3 11,40 1 161,-23 3-752,251-32 1301,-239 21-1218,1 3 1,87 1-1,-89 5 217,148-25-1,-189 24-625,0 2 0,56 4 0,27-2 88,-101 0-346,0 1 0,0 1 0,0 1 0,22 4 0,-23-2 0,0-1 0,0 0 0,0-2 0,26-2 0,-44 1 0,0 0 0,1-1 0,-1 1 0,0-1 0,1 0 0,-1 0 0,0 0 0,0-1 0,0 0 0,0 1 0,0-1 0,0-1 0,0 1 0,-1-1 0,6-4 0,-24-8 880,5 7-5464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08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65 10752,'0'0'13862,"-1"11"-13547,0 17 8,2 30 0,-1-34-24,-1 0 0,-1 0 1,-1 0-1,-9 31 0,-3 28 476,9-2 193,6-73-801,0 0-1,1-1 1,-1 1 0,2-1 0,-1 1-1,1-1 1,0 1 0,1-1 0,-1 0 0,2 0-1,3 7 1,-7-14-143,0 1 1,0-1-1,0 0 0,1 1 0,-1-1 1,0 1-1,0-1 0,0 0 0,1 1 1,-1-1-1,0 1 0,1-1 0,-1 0 1,0 0-1,1 1 0,-1-1 0,0 0 1,1 0-1,-1 1 0,1-1 0,-1 0 1,1 0-1,-1 0 0,0 1 0,1-1 1,-1 0-1,1 0 0,-1 0 0,1 0 1,5-12 329,-1-30-159,-5 34-137,15-277 551,-13 252-609,-1 26 0,0 0 0,0 0 0,-1-1 0,-2-10 0,2 14 0,-1 0 0,1 0 0,0 0 0,0-1 0,1 1 0,-1 0 0,1 0 0,0 0 0,0 0 0,0 0 0,0 1 0,1-1 0,0 0 0,-1 0 0,4-4 0,-4 8 0,0 0 0,-1 0 0,1 0 0,0 0 0,-1 0 0,1 0 0,0 0 0,-1 0 0,1 0 0,0 0 0,-1 1 0,1-1 0,0 0 0,-1 0 0,1 1 0,-1-1 0,1 0 0,0 1 0,-1-1 0,1 1 0,-1-1 0,2 1 0,13 13 0,-5 1 0,9 10 0,0 2 0,-3 0 0,0 0 0,18 44 0,-19-36 0,1-1 0,2-1 0,1-1 0,35 45 0,-22-32 0,7-1 0,-38-43 0,1 0 0,-1 1 0,0-1 0,1 0 0,-1 0 0,1 0 0,-1 0 0,1 0 0,0-1 0,-1 1 0,1 0 0,0-1 0,-1 1 0,1-1 0,2 1 0,2 1 0,-4-6 0,0 1 0,-1-1 0,1 0 0,-1 0 0,0 0 0,-1 0 0,1 0 0,-1 0 0,1 0 0,-1-1 0,0 1 0,-1-5 0,1-17 0,8-65 0,-6 51 0,2-1 0,2 1 0,17-63 0,-7 59 0,1 1 0,43-76 0,-56 110 0,-7 21 0,-11 63 850,4-33-5635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32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0 8936,'0'0'10938,"2"13"-10453,2 11 9,1-1 0,14 37 0,-11-42 38,-2 1 1,0 0 0,6 34-1,-11-47-399,-1-1-1,1 1 1,-1 0-1,0-1 1,-1 1-1,1 0 0,-1 0 1,-1-1-1,1 1 1,-1-1-1,1 1 1,-1-1-1,-1 0 0,1 1 1,-1-1-1,0 0 1,-7 7-1,6-7 20,-1-1 0,0 0 0,0 0 0,0 0 0,-1-1 0,0 0 0,1 0 0,-1 0 0,0-1 0,0 0 0,0 0 0,-1 0 0,1-1 0,-8 1-1,-10 1 341,-1-2 0,-31-2-1,47 1-365,-15-2 485,12 0-1080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1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10656,'0'0'232,"-72"8"-256,52-8 128,10 0-8,3 0-96,5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11656,'0'0'1080,"110"0"-456,-30 4 16,24-4-104,10-4 16,8-3-80,-5-4 8,-5 4-81,-2 0 9,-13-6-160,-17-10 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303 504 5920,'0'0'6960,"-7"-8"-6339,-21-28-10,27 34-534,-1 1 1,0-1-1,0 1 1,1 0 0,-1-1-1,0 1 1,0 0-1,0 0 1,0 0 0,0 0-1,0 0 1,-1 1-1,1-1 1,0 1 0,0-1-1,0 1 1,-1 0 0,1 0-1,-4 0 1,-4 0 204,0-1-55,-1 0 0,1 1 0,0 0-1,-1 1 1,1 0 0,0 1 0,0 0 0,0 0-1,0 1 1,0 1 0,0-1 0,1 2 0,0-1-1,0 1 1,0 1 0,0-1 0,-9 10 0,15-13-87,0 1 0,0 0 0,0 0 1,1 1-1,-1-1 0,1 0 0,0 1 1,0-1-1,-2 6 0,4-7-95,-1-1 0,1 1 0,0-1 0,0 0 0,0 1 0,0-1 0,0 0 0,0 1 0,0-1 0,0 1 0,1-1 0,-1 0 0,0 1 0,1-1 0,-1 0 0,1 1 0,0-1 0,-1 0 0,1 0 0,0 0 0,0 0 0,0 0 0,0 0 0,-1 0 0,2 0 0,-1 0 0,0 0 0,0 0 0,0 0 0,2 0 0,3 2 30,0 0 1,-1 0 0,1-1-1,0 0 1,0 0-1,0-1 1,1 1-1,-1-2 1,0 1-1,0 0 1,1-1-1,-1 0 1,0-1-1,13-2 1,-9 1-19,0 0 0,0-1-1,0 0 1,0-1 0,-1 0 0,1-1 0,-1 0 0,11-8 0,0-1 42,-1-1-1,0-1 0,-2-1 0,1-1 1,-2 0-1,26-38 0,-37 46-52,0-1-1,-1 1 1,-1-1 0,1 1-1,-2-1 1,1 0 0,-2 0-1,1-1 1,-1-21-1,-2 17 20,0 0-1,-1 0 0,0 0 0,-2 0 0,0 0 0,-7-18 1,7 25-21,0-1 0,-1 1 0,0 0 0,-1 0 0,0 1 1,0 0-1,-1 0 0,-8-9 0,10 13-9,-1-1 1,1 1-1,-1 0 0,0 0 0,0 1 1,0 0-1,-1 0 0,1 0 1,-1 1-1,1-1 0,-1 2 0,-13-3 1,2 2 53,8 1 1,-1 0 0,-20 1 0,27 0-75,0 0 0,1 1 0,-1 0-1,1 0 1,-1 0 0,1 0 0,0 1 0,0-1 0,-1 1 0,1 0 0,0 0 0,-5 4 0,8-6-19,0 1 0,-1-1 1,1 0-1,-1 1 0,1-1 0,0 1 1,0-1-1,-1 0 0,1 1 0,0-1 1,0 1-1,-1-1 0,1 1 0,0-1 1,0 1-1,0-1 0,0 1 0,0 0 1,0-1-1,0 1 0,0-1 0,0 1 1,0-1-1,0 1 0,0-1 0,0 1 1,0-1-1,0 1 0,0-1 0,1 1 1,-1-1-1,0 1 0,0-1 0,1 1 1,-1 0-1,16 15-194,-11-13 152,30 25-659,-22-19-2484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34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2 138 9144,'0'0'9561,"-1"15"-9103,8 167 953,6-66-354,10 91 906,-7-116-412,-16-58 610,0-32-1668,0-1-468,1 0 0,-1 0-1,1-1 1,-1 1 0,0 0 0,1 0-1,-1 0 1,0-1 0,1 1 0,-1 0-1,0-1 1,0 1 0,1 0 0,-1-1-1,0 1 1,0 0 0,1-1 0,-1 1-1,0 0 1,0-1 0,0 1 0,0-1-1,0 1 1,0 0 0,0-1 0,0 1-1,0-1 1,0 1 0,0 0 0,0-1 0,0 1-1,0-1 1,-1-19 70,0 15-22,-31-400 777,27 367-668,2 0 0,2 0 0,4-45 0,2 65 239,-5 18-412,0 0 0,0 0 0,0 1 0,0-1 0,0 0 0,0 0 0,0 0 0,0 1 0,0-1 0,0 0 0,1 0 0,-1 0 0,0 0 0,0 1 0,0-1 0,0 0 0,0 0 0,0 0-1,1 0 1,-1 1 0,0-1 0,0 0 0,0 0 0,1 0 0,-1 0 0,0 0 0,0 0 0,0 0 0,0 0 0,1 0 0,-1 0 0,0 1 0,0-1 0,1 0 0,-1 0 0,0 0 0,0 0 0,0 0 0,1-1 0,-1 1 0,0 0 0,0 0 0,0 0 0,1 0 0,-1 0 0,0 0 0,0 0 0,0 0 0,1 0 0,-1 0 0,0-1 0,0 1-1,0 0 1,0 0 0,0 0 0,1 0 0,-1 0 0,0-1 0,0 1 0,0 0 0,0 0 0,0 0 0,0-1 0,0 1 0,0 0 0,0 0 0,1 0 0,-1-1 0,0 1 0,49 79 732,95 173-134,-106-187-607,-25-45 0,-1 0 0,-1 1 0,11 28 0,10 30 0,-17-50 0,-15-28 0,1-1 0,-1 1 0,0 0 0,1-1 0,-1 1 0,1-1 0,-1 1 0,1-1 0,-1 1 0,1-1 0,-1 1 0,1-1 0,0 1 0,-1-1 0,1 1 0,0-1 0,-1 0 0,1 0 0,0 1 0,-1-1 0,1 0 0,0 0 0,-1 0 0,1 0 0,0 1 0,0-1 0,-1 0 0,1-1 0,0 1 0,0 0 0,-1 0 0,1 0 0,0 0 0,-1 0 0,1-1 0,0 1 0,0-1 0,10-4 0,-10 5 0,0-1 0,0 1 0,0 0 0,0-1 0,0 1 0,-1-1 0,1 1 0,0-1 0,0 1 0,0-1 0,-1 0 0,1 1 0,0-1 0,-1 0 0,1 0 0,-1 1 0,1-1 0,-1 0 0,1 0 0,-1 0 0,1 0 0,-1 0 0,0 1 0,1-3 0,10-46 0,-1-1 0,-3 0 0,1-85 0,-6 73 0,21-117 0,-15 140 0,-5 18 0,1 0 0,1 1 0,1-1 0,1 1 0,13-27 0,-10 36 0,-6 19 0,3 7 0,9 5 875,-5-11-5799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34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12760,'0'0'11237,"13"1"-10705,23 1-215,14 2 702,92-5 1,-89-7-492,-28 3 118,51-2-1,-48 5-245,-21 2-183,0-1 1,0 1-1,0 0 1,1 0-1,7 2 0,1-3 508,-15 0-659,0 1 0,0 0-1,0 0 1,-1-1 0,1 1 0,0 0 0,0 0 0,0 0 0,0 0-1,0 0 1,-1 0 0,1 0 0,0 0 0,0 0 0,0 1 0,0-1-1,-1 0 1,1 0 0,0 1 0,0-1 0,1 1 0,5 1 83,-8-10-79,-5-7-563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3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10544,'0'0'10793,"13"5"-10229,41 17-7,-50-21-451,1 1 1,0-1-1,0 0 1,0-1-1,0 1 0,0-1 1,0 0-1,0-1 1,0 1-1,10-3 0,6 1 311,20-2 501,65-13 1,-29 3 144,-52 8-254,-6 1-582,-6 4-3047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42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1 972 8032,'0'0'12735,"3"-13"-12381,3-11-67,1 1 1,1-1 0,1 1 0,1 1 0,19-32-1,-2 15 196,-14 20-186,0 0 0,1 1 0,20-20 0,40-43 1083,-73 80-1326,-1 0 1,1 1 0,0-1-1,-1 0 1,1 0-1,0 1 1,0-1-1,0 0 1,-1 1 0,1-1-1,0 1 1,0-1-1,0 1 1,0-1-1,0 1 1,0-1 0,0 1-1,0 0 1,0 0-1,0 0 1,0-1-1,0 1 1,0 0 0,0 0-1,0 1 1,0-1-1,0 0 1,1 0-1,0 1 11,0 0-1,0 1 1,0-1-1,0 0 0,-1 1 1,1-1-1,0 1 1,-1-1-1,1 1 0,-1 0 1,0 0-1,2 3 1,1 2 48,0 1 1,0 0 0,-1 1 0,0-1 0,3 16-1,-5-6 63,-1 0-1,0 0 0,-2 0 1,-5 29-1,2-14 99,-13 55 2315,22-104-2583,0 1-1,2-1 0,11-25 0,-6 15-7,-2 5 2,1 0 0,1 0 0,1 2 0,0-1 0,19-20 0,-3 2 0,-22 29 0,0 0 0,1 1 0,0-1 0,1 1 0,0 1 0,0 0 0,11-8 0,-9 8 0,-9 5 0,0 1 0,1 0 0,-1 0 0,0 0 0,1 1 0,-1-1 0,1 0 0,0 0 0,-1 1 0,3-1 0,-4 1 0,1 0 0,0 0 0,0 0 0,-1 1 0,1-1 0,0 0 0,0 1 0,-1-1 0,1 1 0,-1-1 0,1 1 0,0-1 0,-1 1 0,1-1 0,-1 1 0,1-1 0,-1 1 0,1 0 0,-1-1 0,0 1 0,1 0 0,-1-1 0,0 1 0,1 0 0,-1 0 0,0 1 0,5 8 0,-2 0 0,1 0 0,-1 0 0,-1 0 0,0 1 0,0-1 0,-1 1 0,0 0 0,-1-1 0,-2 20 0,-2-1 0,-4 46 0,9-69 0,-1 0 0,1 0 0,0 0 0,0-1 0,0 1 0,1 0 0,0 0 0,0-1 0,0 1 0,1-1 0,0 0 0,0 0 0,0 0 0,1 0 0,0 0 0,0-1 0,8 8 0,-9-10 0,0 0 0,0 0 0,0-1 0,0 1 0,0-1 0,0 0 0,0 0 0,0 0 0,1-1 0,-1 1 0,0-1 0,0 1 0,1-1 0,-1 0 0,0 0 0,1-1 0,-1 1 0,0-1 0,0 1 0,1-1 0,-1 0 0,0-1 0,0 1 0,0 0 0,0-1 0,4-3 0,4-2 0,-2 0 0,1-1 0,-1 0 0,0-1 0,14-19 0,30-52 0,-8 8 0,-39 64 0,21-32 0,-25 36 0,0 1 0,-1-1 0,1 1 0,-1-1 0,1 0 0,-1 0 0,0 0 0,0 0 0,0-4 0,-1 8 0,0 0 0,0 0 0,0 0 0,0 0 0,0 0 0,1 0 0,-1 0 0,0 0 0,0 0 0,0 0 0,0 0 0,0 0 0,0 0 0,1 0 0,-1 0 0,0 0 0,0 0 0,0 0 0,0 0 0,0 0 0,1 0 0,-1 0 0,0 0 0,0 0 0,0 0 0,0 0 0,0 0 0,0 0 0,1 0 0,-1 0 0,0 0 0,0 0 0,0-1 0,0 1 0,0 0 0,0 0 0,0 0 0,0 0 0,0 0 0,0 0 0,1 0 0,-1-1 0,0 1 0,0 0 0,0 0 0,0 0 0,0 0 0,0 0 0,0 0 0,0-1 0,0 1 0,0 0 0,0 0 0,0 0 0,0 0 0,0 0 0,0-1 0,0 1 0,0 0 0,0 0 0,0 0 0,-1 0 0,1 0 0,0 0 0,0 0 0,0-1 0,0 1 0,5 13 0,-3 18 0,-1 0 0,-6 61 0,1-58 0,3-1 0,2 53 0,1-68 0,-1-9 0,0 0 0,0 1 0,1-1 0,0 0 0,4 10 0,-6-18 0,1-1 0,-1 1 0,0-1 0,1 1 0,-1-1 0,0 1 0,1-1 0,-1 1 0,0-1 0,1 1 0,-1-1 0,1 1 0,-1-1 0,1 0 0,-1 1 0,1-1 0,-1 0 0,1 1 0,-1-1 0,1 0 0,0 0 0,-1 1 0,1-1 0,-1 0 0,1 0 0,0 0 0,0 0 0,1 0 0,-1 0 0,1-1 0,0 1 0,-1-1 0,1 1 0,-1-1 0,1 1 0,-1-1 0,1 0 0,1-1 0,2-2 0,0 1 0,0-2 0,0 1 0,7-9 0,7-14 0,-1-1 0,21-44 0,-1 2 0,-32 57 0,0-1 0,0 1 0,5-26 0,-1 8 0,-14 66 0,1 1 0,4 48 0,0-54 0,-1-21 0,0-1 0,0 1 0,1-1 0,0 0 0,1 1 0,0-1 0,0 0 0,0 0 0,1 0 0,5 9 0,-4-11 0,0 0 0,0 0 0,1 0 0,0-1 0,0 0 0,1 0 0,0 0 0,-1-1 0,14 8 0,-15-10 0,0-1 0,1 1 0,-1-1 0,1 1 0,-1-1 0,1-1 0,-1 1 0,1-1 0,0 0 0,-1 0 0,1 0 0,0 0 0,-1-1 0,1 0 0,-1 0 0,9-3 0,-8 2 0,0 0 0,0-1 0,-1 1 0,0-1 0,1 0 0,-1 0 0,0-1 0,0 1 0,-1-1 0,6-7 0,3-5 0,14-26 0,-12 19 0,34-71 0,-14 23 0,-31 66 0,0 1 0,0 0 0,1 0 0,-1 0 0,1 0 0,0 0 0,0 1 0,0 0 0,0 0 0,1 0 0,-1 0 0,1 1 0,0-1 0,-1 1 0,1 0 0,0 1 0,1-1 0,9 0 0,-13 2 0,1 0 0,-1 1 0,1-1 0,-1 1 0,0 0 0,1-1 0,-1 1 0,0 0 0,1 1 0,-1-1 0,0 0 0,0 1 0,0-1 0,0 1 0,0 0 0,0-1 0,-1 1 0,1 0 0,0 0 0,-1 0 0,0 0 0,1 1 0,-1-1 0,1 4 0,1 0 0,0 1 0,-1-1 0,0 1 0,0 0 0,-1-1 0,0 1 0,0 13 0,-13 76 0,28-112 0,-5-9 0,-9 19 0,0 1 0,0-1 0,1 0 0,0 1 0,5-8 0,1 1 0,-5 6 0,0 0 0,1 0 0,0 1 0,-1 0 0,2 0 0,-1 0 0,0 0 0,9-4 0,-13 8 0,0 1 0,-1 0 0,1-1 0,-1 1 0,1 0 0,0 0 0,-1 0 0,1-1 0,0 1 0,-1 0 0,1 0 0,0 0 0,-1 0 0,1 0 0,0 0 0,0 1 0,-1-1 0,1 0 0,-1 0 0,1 0 0,0 1 0,-1-1 0,1 0 0,0 0 0,-1 1 0,1-1 0,-1 1 0,1-1 0,0 1 0,0 1 0,1 0 0,-1 0 0,0 0 0,1 0 0,-1 0 0,0 0 0,0 0 0,-1 1 0,2 1 0,1 9 0,-1 1 0,2 17 0,-4-28 0,-1 27 0,0-26 0,1 1 0,0 0 0,-1 0 0,2-1 0,-1 1 0,0 0 0,1 0 0,0-1 0,0 1 0,0 0 0,3 4 0,-3-7 0,3 1 0,5-13 0,121-167 0,-127 172 0,0 0 0,1 1 0,-1-1 0,1 1 0,0 0 0,0 0 0,10-6 0,-13 9 0,-1 1 0,1 0 0,0 0 0,-1 0 0,1-1 0,-1 1 0,1 0 0,0 0 0,-1 0 0,1 0 0,-1 0 0,1 0 0,0 0 0,-1 0 0,1 0 0,0 1 0,-1-1 0,1 0 0,-1 0 0,1 0 0,-1 1 0,1-1 0,-1 0 0,1 1 0,-1-1 0,1 1 0,-1-1 0,1 0 0,-1 1 0,1-1 0,-1 1 0,0-1 0,1 1 0,-1-1 0,0 1 0,1-1 0,-1 1 0,0 0 0,0-1 0,1 1 0,-1-1 0,0 1 0,0 0 0,0 0 0,4 33 0,-1 79 0,-2-107 0,0 0 0,-1-1 0,2 1 0,-1 0 0,1-1 0,0 0 0,0 1 0,0-1 0,4 6 0,-4-8 0,-1 0 0,1 0 0,0 0 0,0 0 0,0-1 0,1 1 0,-1-1 0,1 1 0,0-1 0,-1 0 0,1 0 0,0 0 0,0 0 0,0 0 0,5 1 0,-4-3 0,-1 0 0,1-1 0,-1 1 0,1-1 0,-1 0 0,1 0 0,-1 0 0,1-1 0,-1 1 0,0-1 0,5-3 0,-3 2 0,1 0 0,-1-1 0,0 0 0,0 0 0,0 0 0,-1 0 0,1-1 0,-1 0 0,0 0 0,5-9 0,4-8 0,10-24 0,-19 36 0,5-10 0,-1-1 0,-2 0 0,0 0 0,-1-1 0,3-34 0,-4 4 0,-4-66 0,-32-153 0,19 189 0,12 61 0,2 19 0,-1-1 0,0 1 0,0-1 0,0 1 0,0-1 0,-1 1 0,1-1 0,-1 1 0,0-1 0,1 1 0,-1 0 0,0-1 0,-3-4 0,4 7 0,0 0 0,0 0 0,-1 0 0,1 0 0,0 0 0,0 0 0,0 0 0,-1 0 0,1 0 0,0 0 0,0 0 0,0 0 0,0 0 0,-1 0 0,1 0 0,0 1 0,0-1 0,0 0 0,-1 0 0,1 0 0,0 0 0,0 0 0,0 0 0,0 0 0,-1 1 0,1-1 0,0 0 0,0 0 0,0 0 0,0 0 0,0 0 0,0 1 0,0-1 0,0 0 0,-1 0 0,1 0 0,0 1 0,0-1 0,0 0 0,0 0 0,0 0 0,0 1 0,-3 9 0,-3 34 0,2 0 0,1 1 0,7 71 0,-6-33 0,0-56 0,3 34 0,23 139 0,0-140 0,-16-32 0,21 43 0,-5-25 0,-24-45 0,0-1 0,1 0 0,-1 0 0,0 1 0,0-1 0,1 0 0,-1 1 0,0-1 0,1 0 0,-1 0 0,0 0 0,1 1 0,-1-1 0,0 0 0,1 0 0,-1 0 0,1 0 0,-1 0 0,0 0 0,1 0 0,-1 0 0,0 0 0,1 0 0,-1 0 0,1 0 0,-1 0 0,0 0 0,1 0 0,0 0 0,13-9 0,7-16 0,-10 0 0,-1 0 0,-2-1 0,7-28 0,-7 23 0,21-52 0,-28 79 0,1 1 0,-1-1 0,1 1 0,0 0 0,1-1 0,-1 1 0,1 0 0,-1 0 0,1 1 0,0-1 0,0 0 0,0 1 0,0 0 0,6-3 0,-8 5 0,0 1 0,1 0 0,-1-1 0,0 1 0,1 0 0,-1 0 0,0 0 0,0 0 0,1 0 0,-1 0 0,0 0 0,0 0 0,0 1 0,-1-1 0,1 0 0,0 0 0,1 3 0,3 4 0,2 1 0,-1 0 0,-1 0 0,9 19 0,-11-20 0,1 0 0,0 0 0,0 0 0,1-1 0,0 1 0,1-1 0,8 9 0,-6-10 0,0 0 0,0-1 0,1 0 0,-1 0 0,1-1 0,1 0 0,-1 0 0,13 2 0,-3 0 0,-16-5 0,-1-1 0,0 1 0,1-1 0,-1 0 0,0 0 0,1 0 0,-1 0 0,0-1 0,1 1 0,-1 0 0,0-1 0,1 0 0,-1 1 0,0-1 0,0 0 0,0 0 0,0 0 0,0-1 0,0 1 0,0 0 0,0-1 0,0 1 0,-1-1 0,1 0 0,-1 0 0,2-1 0,1-2 0,-1 1 0,0-1 0,0 0 0,0 0 0,0 0 0,-1 0 0,0 0 0,0-1 0,0 1 0,0-7 0,0 2 0,-1 0 0,-1 0 0,0 0 0,0-1 0,-3-14 0,3 23 0,0-1 0,-1 1 0,1 0 0,-1 0 0,1 0 0,-1 0 0,0 0 0,0 0 0,0 0 0,0 0 0,0 0 0,-1 0 0,1 0 0,0 1 0,-1-1 0,1 1 0,-1-1 0,0 1 0,1-1 0,-1 1 0,0 0 0,0 0 0,0 0 0,0 0 0,0 0 0,0 0 0,0 1 0,0-1 0,0 1 0,-1-1 0,1 1 0,-3 0 0,4 0 0,-1 1 0,1-1 0,-1 1 0,1-1 0,-1 1 0,1 0 0,0-1 0,-1 1 0,1 0 0,0 0 0,0 0 0,0 0 0,0 0 0,0 0 0,0 1 0,0-1 0,0 0 0,0 0 0,0 1 0,1-1 0,-2 3 0,-11 32 0,12-25 0,-1 0 0,1 0 0,1 0 0,0 0 0,0 1 0,1-1 0,1 0 0,0 0 0,0 0 0,1 0 0,1-1 0,0 1 0,0-1 0,1 1 0,0-2 0,1 1 0,0 0 0,0-1 0,11 12 0,-15-19 0,1 0 0,-1 0 0,0-1 0,1 1 0,-1 0 0,1-1 0,-1 1 0,1-1 0,0 0 0,0 0 0,0 0 0,0 0 0,-1 0 0,1-1 0,0 0 0,0 1 0,0-1 0,0 0 0,0 0 0,0 0 0,0-1 0,0 1 0,0-1 0,0 0 0,0 0 0,0 0 0,0 0 0,-1 0 0,4-2 0,3-2 0,-1 0 0,1-1 0,-1 0 0,-1 0 0,1 0 0,-1-1 0,10-13 0,74-105 0,-55 73 0,-33 48 0,1-1 0,0 0 0,0 1 0,1-1 0,-1 1 0,1 0 0,0 1 0,9-6 0,-12 8 0,-1 0 0,0 1 0,1-1 0,-1 1 0,0-1 0,1 1 0,-1 0 0,1-1 0,-1 1 0,1 0 0,-1 0 0,1 0 0,-1 0 0,1 0 0,-1 0 0,1 1 0,-1-1 0,1 0 0,-1 1 0,0-1 0,1 1 0,-1 0 0,0-1 0,1 1 0,-1 0 0,0 0 0,0 0 0,0 0 0,1 0 0,-1 0 0,0 0 0,-1 0 0,1 0 0,0 1 0,0-1 0,0 0 0,-1 1 0,1-1 0,0 0 0,-1 1 0,1 1 0,24 74 0,-16-49 0,12 30 0,-18-49 0,1-1 0,1-1 0,-1 1 0,1-1 0,0 1 0,1-1 0,0-1 0,7 7 0,-13-13 0,1 1 0,0-1 0,-1 0 0,1 0 0,0 1 0,0-1 0,-1 0 0,1 0 0,0 0 0,-1 0 0,1 0 0,0 0 0,0 0 0,-1-1 0,1 1 0,0 0 0,0 0 0,-1 0 0,1-1 0,0 1 0,-1 0 0,1-1 0,-1 1 0,1 0 0,0-1 0,-1 1 0,1-1 0,-1 1 0,1-1 0,-1 0 0,1 1 0,-1-1 0,1 1 0,-1-2 0,20-25 0,-17 22 0,13-28 850,-11 14-5635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43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113 517 8840,'0'0'10179,"-10"1"-9631,0 0-350,0 0 0,0 1-1,0 0 1,-11 5-1,18-6-92,1-1 0,0 1 0,0 0 0,0 0 0,0 0 0,0 0 0,0 0 0,0 0 1,0 1-1,0-1 0,0 1 0,1-1 0,-1 1 0,1 0 0,-1 0 0,1 0 0,0-1 0,-1 1 0,1 1 0,0-1 0,0 0 0,1 0 0,-1 0 0,0 0 0,1 1 0,-1-1 0,1 0 0,0 0 0,0 5 0,1-4 37,0 0 0,0 0 0,1 0-1,-1-1 1,1 1 0,0 0 0,0-1 0,0 0 0,0 1 0,0-1-1,3 3 1,8 8 359,-10-10-397,-1 0 1,1 0-1,0-1 1,0 1 0,1-1-1,-1 0 1,0 0 0,1 0-1,0 0 1,-1-1 0,1 1-1,0-1 1,0 0 0,0 0-1,-1 0 1,1-1 0,0 1-1,0-1 1,5 0 0,-7 0-21,1 0 0,0 0 0,-1-1 0,1 1 0,-1-1 0,1 0 0,-1 1 1,1-1-1,-1 0 0,0-1 0,1 1 0,-1 0 0,0 0 0,0-1 0,0 0 1,0 1-1,0-1 0,0 0 0,0 0 0,-1 0 0,1 0 0,-1 0 1,1 0-1,-1-1 0,0 1 0,0 0 0,0-1 0,0 1 0,0-1 0,-1 1 1,1-4-1,0-2 59,0 0 0,0 0 0,-1 0 0,0 0 0,-1 0-1,0 0 1,-3-14 0,3 17-81,-1 1-1,1-1 1,-1 1-1,0 0 1,0 0-1,-1 0 0,1 0 1,-1 0-1,0 0 1,0 1-1,0-1 1,0 1-1,-1 0 1,-6-6-1,9 9-61,1-1 0,-1 1 0,1 0 0,-1-1 0,0 1 0,1 0 0,-1-1 0,1 1 0,-1 0 0,0 0 0,1-1 0,-1 1 0,0 0 0,1 0 0,-1 0 0,0 0 0,1 0 0,-1 0 0,0 0 0,1 0 0,-1 0 0,0 0 0,1 1 0,-1-1 0,0 0 0,1 0 0,-1 0 0,0 1 0,0 0 0,1-1 0,0 1 0,-1 0 0,1-1 0,0 1 0,0 0 0,-1-1 0,1 1 0,0 0 0,0-1 0,0 1 0,0 0 0,0-1 0,0 1 0,0 0 0,0-1 0,0 1 0,0 0 0,1-1 0,-1 1 0,0 0 0,0-1 0,1 1 0,-1 0 0,0-1 0,1 1 0,-1 0 0,2 0 0,-1 1 0,0-1 0,0 1 0,0-1 0,1 0 0,-1 0 0,1 0 0,-1 0 0,1 0 0,-1 0 0,1 0 0,0 0 0,-1-1 0,1 1 0,0-1 0,-1 1 0,1-1 0,0 0 0,0 1 0,0-1 0,-1 0 0,1 0 0,0 0 0,0-1 0,0 1 0,-1 0 0,3-1 0,3-1 0,0 0 0,0 0 0,0 0 0,-1-1 0,1 0 0,6-4 0,1-3 0,1 0 0,-1-1 0,-1-1 0,0-1 0,-1 0 0,0 0 0,-1-1 0,11-17 0,2-8 0,36-84 0,-50 99 0,10-44 0,-13 41 0,12-30 0,-10 40 0,-5 19 0,-1 12 0,2 125 0,-4-67 0,3 37 0,1 14 0,-15 189 0,-15-175 0,14-84 0,10-45 0,-1 0 0,0 0 0,0-1 0,-1 1 0,0 0 0,0-1 0,0 0 0,-1 0 0,-1 0 0,1 0 0,-1-1 0,0 1 0,-11 9 0,16-15 0,-1-1 0,0 1 0,0 0 0,0-1 0,0 1 0,0-1 0,1 0 0,-1 1 0,0-1 0,0 0 0,0 1 0,0-1 0,0 0 0,0 0 0,0 0 0,0 0 0,0 0 0,0 0 0,0 0 0,0 0 0,0 0 0,0-1 0,-2 1 0,2-1 0,-1 0 0,0 0 0,1-1 0,-1 1 0,1 0 0,-1-1 0,1 1 0,-1 0 0,1-1 0,0 0 0,-2-2 0,-2-6 0,0 0 0,0-1 0,-4-16 0,6 18 0,-3-9 0,1 0 0,1 0 0,1 0 0,0 0 0,1-1 0,1-30 0,2 37 0,0 0 0,0 0 0,1 0 0,1 1 0,0-1 0,1 0 0,0 1 0,1 0 0,0 0 0,1 1 0,9-15 0,-5 13 0,1 2 0,0-1 0,1 2 0,0 0 0,0 0 0,1 1 0,0 0 0,0 1 0,1 1 0,20-7 0,-18 8 0,1 1 0,0 0 0,33-1 0,-49 5 44,1 0 0,-1 0 0,1 0-1,-1 0 1,1 1 0,-1-1 0,0 0 0,1 1 0,-1-1 0,1 1 0,-1 0-1,0-1 1,0 1 0,1 0 0,-1 0 0,0 0 0,0 0 0,0 0-1,0 0 1,1 2 0,13 23-2053,-12-20-838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4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210 597 9440,'0'0'8521,"-12"-2"-7984,-39-6 46,47 8-493,0 0 1,0 1-1,0-1 0,0 1 1,0 0-1,1 0 1,-1 0-1,0 1 0,1-1 1,-1 1-1,1 0 1,0 0-1,-1 0 0,1 1 1,0-1-1,0 1 1,0-1-1,1 1 1,-1 0-1,-2 5 0,-1-1 76,-2 0 228,2 1 0,-1-1 0,1 2 0,0-1 1,1 1-1,0 0 0,0 0 0,1 0 0,-6 19 0,8-19-185,1-1 0,0 0 0,0 1 0,1-1 1,0 1-1,1-1 0,0 1 0,0-1 0,5 16 0,-5-21-119,0 0 0,0 1-1,0-1 1,1 0 0,0 0-1,0 0 1,0 0 0,0 0 0,0 0-1,0 0 1,1-1 0,-1 1-1,1-1 1,0 0 0,0 1-1,-1-1 1,1-1 0,1 1 0,-1 0-1,0-1 1,0 0 0,1 1-1,-1-1 1,1 0 0,-1-1-1,5 1 1,-5-1-36,0 0-1,-1 0 1,1 0 0,-1-1-1,1 0 1,0 1 0,-1-1-1,0 0 1,1 0-1,-1 0 1,1 0 0,-1-1-1,0 1 1,0-1 0,0 1-1,3-3 1,27-33 291,-29 34-305,11-17 105,-1-1-1,0-1 0,-1 0 1,-2-1-1,0 0 0,10-41 1,-7 11 139,-2 1 0,3-59 0,-10 38-284,-3 0 0,-3 0 0,-12-74 0,13 142 0,0 0 0,0 0 0,0 0 0,-1 0 0,0 0 0,0 0 0,-5-6 0,0-2 0,7 12 0,0 1 0,0 0 0,0 0 0,0 0 0,0 0 0,0 0 0,0-1 0,0 1 0,0 0 0,0 0 0,0 0 0,0 0 0,0 0 0,0 0 0,0-1 0,0 1 0,0 0 0,-1 0 0,1 0 0,0 0 0,0 0 0,0 0 0,0 0 0,0 0 0,0 0 0,0-1 0,-1 1 0,1 0 0,0 0 0,0 0 0,0 0 0,0 0 0,0 0 0,0 0 0,-1 0 0,1 0 0,0 0 0,0 0 0,0 0 0,0 0 0,0 0 0,-1 0 0,1 0 0,0 0 0,0 0 0,0 0 0,0 1 0,-4 7 0,0 19 0,-2 54 0,0-20 0,3 0 0,2 1 0,9 68 0,-4-92 0,-4-27 0,1 0 0,0 0 0,1-1 0,1 1 0,-1-1 0,1 1 0,1-1 0,8 16 0,7 15 0,-15-32 0,0 0 0,0 0 0,11 14 0,-13-20 0,0 0 0,1 0 0,0-1 0,-1 0 0,1 1 0,0-1 0,0 0 0,0 0 0,0 0 0,0-1 0,1 1 0,-1-1 0,0 0 0,6 1 0,2 0 0,-1-2 0,1 1 0,0-1 0,0-1 0,0 0 0,-1-1 0,1 0 0,11-4 0,-17 5 0,-1-1 0,1 0 0,-1 0 0,1-1 0,-1 0 0,0 1 0,0-1 0,0 0 0,0-1 0,-1 1 0,0-1 0,6-7 0,-3 3 0,-1 0 0,1-1 0,-2 0 0,1 0 0,3-13 0,-8 18 0,0 1 0,0-1 0,0 0 0,-1 0 0,0 0 0,1 1 0,-2-1 0,1 0 0,0 1 0,-1-1 0,1 1 0,-1-1 0,-2-2 0,2 3 0,0 0 0,0 1 0,0-1 0,-1 1 0,1-1 0,-1 1 0,1 0 0,-1 0 0,-4-2 0,6 4 0,0-1 0,0 1 0,0 0 0,0 0 0,-1 0 0,1 0 0,0 0 0,0 1 0,0-1 0,0 0 0,0 1 0,-1-1 0,1 0 0,0 1 0,0-1 0,0 1 0,0 0 0,0-1 0,0 1 0,0 0 0,1-1 0,-1 1 0,0 0 0,0 0 0,0 0 0,1 0 0,-1 0 0,1 0 0,-1 0 0,0 1 0,-1 2 0,0-1 0,1 0 0,-1 1 0,1-1 0,0 1 0,0-1 0,0 1 0,1 0 0,-1-1 0,1 1 0,0 0 0,0 0 0,1 4 0,9 50 0,-8-45 0,2 3 0,0 1 0,1-1 0,8 18 0,-10-29 0,-1 1 0,1-1 0,0 0 0,1 0 0,-1 0 0,1-1 0,0 1 0,0-1 0,0 0 0,1 0 0,-1 0 0,8 4 0,-7-5 0,0 0 0,1 0 0,-1-1 0,1 0 0,-1 0 0,1 0 0,0-1 0,-1 0 0,1 0 0,0 0 0,0-1 0,0 0 0,0 0 0,0-1 0,-1 1 0,1-1 0,11-3 0,0-2 0,-1 0 0,0-1 0,0 0 0,-1-1 0,0-1 0,14-11 0,-5 5 0,31-16 0,-32 20 0,0-1 0,0-1 0,-1-1 0,30-26 0,-38 29 0,1 1 0,0 0 0,0 1 0,18-8 0,-32 16 0,-1 1 0,1 0 0,-1-1 0,1 1 0,-1-1 0,1 1 0,-1-1 0,1 1 0,-1-1 0,1 1 0,-1-1 0,1 0 0,-1 1 0,0-1 0,0 0 0,1 1 0,-1-1 0,0 0 0,0 1 0,0-1 0,1 0 0,-1-1 0,-4-2 0,-5 8 0,-3 4 0,-1 0 0,-22 11 0,21-13 0,1 2 0,-21 13 0,18-8 0,1 0 0,0 1 0,1 1 0,0 0 0,-20 31 0,33-44 0,-1 0 0,1 0 0,0 0 0,0 1 0,0-1 0,0 0 0,0 1 0,1-1 0,-1 1 0,1-1 0,-1 1 0,1-1 0,0 1 0,0-1 0,0 1 0,0 0 0,1-1 0,-1 1 0,1-1 0,-1 0 0,1 1 0,0-1 0,0 1 0,0-1 0,0 0 0,1 0 0,-1 0 0,1 1 0,1 1 0,0-2 0,-1 1 0,1-1 0,0 0 0,0 0 0,0 0 0,0-1 0,0 1 0,1-1 0,-1 0 0,0 0 0,1 0 0,-1 0 0,1 0 0,-1-1 0,1 1 0,-1-1 0,1 0 0,-1 0 0,1-1 0,6 0 0,-1-2 0,0 1 0,0-2 0,-1 1 0,1-1 0,-1 0 0,0-1 0,0 0 0,0 0 0,-1-1 0,1 0 0,-2 0 0,1-1 0,-1 0 0,9-11 0,4-9 0,-1-1 0,25-51 0,-39 70 0,-4 9 0,-6 21 0,-29 287 0,27-264 0,-3-1 0,-2-1 0,-35 80 0,47-120 0,-2 5 0,0-1 0,0 1 0,-1-1 0,0 0 0,0 0 0,0 0 0,-1-1 0,0 0 0,0 0 0,-1 0 0,1 0 0,-13 7 0,14-10 0,0 0 0,0 0 0,0 0 0,0-1 0,0 0 0,-1 0 0,1 0 0,0 0 0,-1-1 0,1 1 0,-1-1 0,1 0 0,-1 0 0,1-1 0,0 0 0,-1 1 0,1-1 0,0-1 0,0 1 0,-1-1 0,-5-3 0,5 3 0,1 0 0,0 0 0,0-1 0,-1 1 0,2-1 0,-1 0 0,0 0 0,0-1 0,1 1 0,0-1 0,0 1 0,0-1 0,0 0 0,1 0 0,-1-1 0,1 1 0,0 0 0,0-1 0,1 0 0,-1 1 0,1-1 0,0 0 0,0 1 0,1-1 0,-1-9 0,2 6 0,0-1 0,0 1 0,1 0 0,0 0 0,0 0 0,1 1 0,0-1 0,1 0 0,-1 1 0,1 0 0,1 0 0,-1 0 0,1 1 0,7-8 0,8-8 0,1 2 0,37-28 0,178-141 0,-185 151 0,-36 28 0,-1 0 0,0-2 0,0 1 0,15-19 0,-18 15 0,-8 11 0,-1 0 0,1 0 0,0 0 0,0 1 0,1-1 0,-1 1 0,1-1 0,0 1 0,0 0 0,0 1 0,6-4 0,-4-2 0,-3 2 0,-3 6 0,0 0 0,0-1 0,1 1 0,-1 0 0,0 0 0,0 0 0,0 0 0,0 0 0,1 0 0,-1 0 0,0 0 0,0 0 0,0 0 0,0 0 0,1 0 0,-1 0 0,0 0 0,0 0 0,0 0 0,0 0 0,1 0 0,-1 0 0,0 0 0,0 0 0,0 0 0,0 0 0,1 0 0,-1 0 0,0 0 0,0 1 0,0-1 0,0 0 0,0 0 0,1 0 0,-1 0 0,0 0 0,0 0 0,0 1 0,0-1 0,0 0 0,0 0 0,0 0 0,0 0 0,0 0 0,0 1 0,1-1 0,-1 0 0,4 11 0,-3-9 0,18 42 0,-12-25 0,2 1 0,0-1 0,1-1 0,1 0 0,24 30 0,-31-44 0,1 1 0,-1-1 0,1 0 0,0-1 0,0 1 0,1-1 0,-1 0 0,1-1 0,0 1 0,-1-1 0,1 0 0,0-1 0,0 1 0,0-1 0,1 0 0,-1-1 0,0 1 0,0-1 0,0 0 0,1-1 0,-1 0 0,0 0 0,0 0 0,0 0 0,0-1 0,0 0 0,0-1 0,-1 1 0,7-5 0,-4 3 0,1-1 0,-1 0 0,-1 0 0,1-1 0,-1 0 0,0 0 0,0-1 0,-1 0 0,0 0 0,0-1 0,-1 1 0,0-1 0,0-1 0,-1 1 0,0 0 0,0-1 0,-1 0 0,4-14 0,-5 12 0,-1 1 0,0 0 0,0-1 0,-1 1 0,0-1 0,-1 1 0,0-1 0,-1 1 0,-5-20 0,6 29 0,1-1 0,-1 1 0,1 0 0,-1 0 0,0 0 0,0-1 0,0 1 0,1 0 0,-1 0 0,0 0 0,0 0 0,0 0 0,-1 1 0,1-1 0,0 0 0,0 0 0,0 1 0,-1-1 0,1 1 0,0-1 0,-1 1 0,1-1 0,0 1 0,-1 0 0,1 0 0,0 0 0,-1 0 0,1 0 0,-1 0 0,1 0 0,0 0 0,-1 0 0,1 0 0,0 1 0,-1-1 0,1 1 0,0-1 0,-1 1 0,1-1 0,0 1 0,0 0 0,-2 1 0,-3 2 0,0 0 0,0 1 0,0 0 0,1 0 0,0 0 0,-7 10 0,8-10 0,0 1 0,0-1 0,1 1 0,0 0 0,0 0 0,1 1 0,-1-1 0,1 0 0,1 1 0,-1 0 0,1-1 0,0 1 0,1 0 0,0-1 0,0 1 0,2 13 0,-1-12 0,1 0 0,1 0 0,0 0 0,0-1 0,0 1 0,1-1 0,0 0 0,0 0 0,1 0 0,0 0 0,0-1 0,1 0 0,9 8 0,-6-5 0,1-1 0,0 0 0,0-1 0,1 0 0,0-1 0,16 7 0,-21-10 0,1-1 0,-1-1 0,1 1 0,-1-1 0,1 0 0,-1-1 0,1 1 0,-1-1 0,1-1 0,0 1 0,-1-1 0,1 0 0,-1-1 0,8-2 0,-2 0 0,0 0 0,0-2 0,0 1 0,-1-1 0,0-1 0,0 0 0,0 0 0,-1-1 0,0-1 0,-1 0 0,0 0 0,0-1 0,7-10 0,-11 14 0,-1-1 0,-1 1 0,1-1 0,-1 0 0,0 0 0,0 0 0,-1 0 0,0 0 0,1-10 0,-3 14 0,1 1 0,-1-1 0,0 1 0,0-1 0,0 0 0,0 1 0,-1-1 0,1 0 0,-1 1 0,0-1 0,0 1 0,1-1 0,-2 1 0,1-1 0,0 1 0,0 0 0,-1 0 0,1-1 0,-1 1 0,0 0 0,0 0 0,1 1 0,-1-1 0,-1 0 0,1 1 0,0-1 0,0 1 0,0-1 0,-4 0 0,4 1 0,0 0 0,0 1 0,0-1 0,0 1 0,0 0 0,0-1 0,0 1 0,0 0 0,0 0 0,0 0 0,0 0 0,0 1 0,-1-1 0,1 1 0,0-1 0,0 1 0,0 0 0,1-1 0,-1 1 0,0 0 0,0 0 0,0 1 0,1-1 0,-1 0 0,0 1 0,1-1 0,-1 0 0,0 3 0,0-2 0,0 0 0,0 1 0,0-1 0,1 1 0,-1-1 0,1 1 0,0 0 0,0 0 0,0-1 0,0 1 0,0 0 0,0 0 0,1 0 0,0 0 0,-1 0 0,1 0 0,0 0 0,0 0 0,1 3 0,1 1 0,0-1 0,1 0 0,0 0 0,0 0 0,0 0 0,0-1 0,1 1 0,0-1 0,0 0 0,1 0 0,-1 0 0,1-1 0,0 1 0,0-1 0,1 0 0,-1-1 0,1 0 0,0 1 0,0-2 0,0 1 0,0-1 0,0 0 0,1 0 0,-1 0 0,1-1 0,-1 0 0,1-1 0,-1 1 0,1-1 0,0 0 0,-1-1 0,1 0 0,-1 0 0,1 0 0,-1-1 0,1 0 0,-1 0 0,0 0 0,9-6 0,-7 3 0,0 0 0,0-1 0,-1 1 0,1-1 0,-1-1 0,-1 0 0,0 0 0,0 0 0,0 0 0,9-17 0,-2-5 0,-1-1 0,-1 0 0,-2 0 0,-1-1 0,5-46 0,-9 63 0,1-11 0,6 68 0,-2 5 0,-1-15 0,-2 0 0,-1 0 0,-2 1 0,-1-1 0,-3 38 0,0-63 0,0 0 0,1-1 0,-1 1 0,-1-1 0,-4 15 0,6-21 0,0 0 0,-1 0 0,1 0 0,-1 0 0,1 0 0,-1 0 0,1 0 0,-1-1 0,0 1 0,1 0 0,-1 0 0,0 0 0,0-1 0,0 1 0,0 0 0,1-1 0,-1 1 0,0-1 0,0 1 0,0-1 0,0 1 0,0-1 0,0 0 0,-1 1 0,1-1 0,0 0 0,0 0 0,0 0 0,0 0 0,0 0 0,0 0 0,0 0 0,0 0 0,0 0 0,0-1 0,-1 1 0,1 0 0,0-1 0,0 1 0,0 0 0,0-1 0,-1-1 0,-2 0 0,-1-1 0,1 0 0,0-1 0,0 1 0,0-1 0,0 0 0,1 0 0,-7-9 0,-22-41 0,25 40 0,6 14 0,1-1 0,-1 1 0,1-1 0,0 1 0,-1 0 0,1-1 0,0 1 0,-1-1 0,1 1 0,0-1 0,0 1 0,-1-1 0,1 1 0,0-1 0,0 1 0,0-1 0,0 1 0,0-1 0,0 0 0,0 1 0,0-1 0,0 1 0,0-1 0,0 1 0,0-1 0,0 1 0,0-1 0,0 0 0,1 1 0,-1-1 0,0 1 0,0-1 0,1 1 0,-1 0 0,0-1 0,1 1 0,-1-1 0,1 1 0,-1-1 0,0 1 0,1 0 0,-1-1 0,1 1 0,-1 0 0,1 0 0,-1-1 0,1 1 0,-1 0 0,1 0 0,-1 0 0,1 0 0,-1-1 0,1 1 0,-1 0 0,2 0 0,2 0 0,-1 0 0,1 0 0,0 1 0,0-1 0,-1 1 0,1 0 0,4 1 0,8 3 0,40 13 0,-1 2 0,79 42 0,-132-61 0,8 5 0,-1-1 0,20 7 0,-27-11 0,1 0 0,-1 0 0,1-1 0,0 1 0,-1-1 0,1 0 0,0 0 0,-1 0 0,1 0 0,0 0 0,0 0 0,-1-1 0,1 1 0,-1-1 0,1 0 0,4-2 0,-3 1 0,-1 1 0,0-1 0,0 1 0,0-1 0,0 0 0,0 1 0,0-1 0,-1-1 0,1 1 0,-1 0 0,1-1 0,-1 1 0,0-1 0,0 0 0,0 0 0,0 0 0,2-6 0,2-10-3935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49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160 634 9144,'0'0'8379,"-10"-3"-7871,3 1-395,0-1 0,-1 2 0,1-1 0,0 1-1,-12 0 1,16 1-29,-1 0 0,0 0-1,1 1 1,-1-1 0,0 1 0,1 0-1,-1 0 1,1 0 0,-1 1-1,1-1 1,0 1 0,0 0 0,0 0-1,0 0 1,0 0 0,0 1 0,-3 2-1,2-1 124,1 1 0,-1-1 0,1 1-1,0-1 1,0 1 0,1 0 0,-4 9 0,5-12-112,0 0 0,1 0 1,-1 1-1,1-1 1,-1 0-1,1 0 1,0 0-1,0 1 1,0-1-1,0 0 0,1 0 1,-1 0-1,0 0 1,1 1-1,0-1 1,-1 0-1,1 0 0,0 0 1,0 0-1,0 0 1,0 0-1,2 1 1,2 2 75,-1 0 1,1-1 0,0 0 0,0 0 0,0-1 0,1 0 0,-1 1-1,1-2 1,0 1 0,0-1 0,0 0 0,0 0 0,0 0 0,8 0 0,-10-1-58,1 0 0,0-1 0,0 0 0,0 0 1,0 0-1,-1-1 0,1 1 0,0-1 1,0 0-1,-1-1 0,1 1 0,0-1 1,-1 0-1,0 0 0,1 0 0,-1-1 0,0 1 1,0-1-1,5-5 0,-3 2 56,-1 0 0,0-1 1,0 0-1,0 0 0,-1 0 0,0-1 0,0 0 0,0 1 1,-1-1-1,-1 0 0,3-9 0,-4 11-58,0-1 0,0 1 0,-1-1 0,0 1-1,0-1 1,0 1 0,-1 0 0,1-1 0,-2 1 0,1 0 0,-1-1 0,0 1-1,0 0 1,-1 0 0,-3-6 0,3 8-112,1 1 0,-1 0 0,-1 0 0,1 0 0,0 1 0,-1-1 0,-4-2 0,6 4 0,1 0 0,0 0 0,0 0 0,0 1 0,0-1 0,-1 0 0,1 1 0,0-1 0,0 1 0,-1-1 0,1 1 0,0 0 0,-1 0 0,1 0 0,-1-1 0,1 1 0,0 1 0,-1-1 0,1 0 0,0 0 0,-1 0 0,1 1 0,0-1 0,-1 0 0,-1 2 0,3-2 0,0 0 0,0 0 0,0 0 0,0 0 0,0 0 0,0 0 0,0 1 0,0-1 0,0 0 0,0 0 0,0 0 0,0 0 0,0 0 0,0 0 0,0 0 0,0 0 0,0 1 0,0-1 0,0 0 0,0 0 0,0 0 0,0 0 0,0 0 0,0 0 0,0 0 0,0 0 0,0 0 0,0 1 0,0-1 0,0 0 0,1 0 0,-1 0 0,0 0 0,0 0 0,0 0 0,0 0 0,0 0 0,0 0 0,0 0 0,0 0 0,0 0 0,1 0 0,-1 0 0,0 0 0,0 0 0,0 0 0,0 0 0,0 0 0,0 0 0,0 0 0,0 0 0,1 0 0,-1 0 0,0 0 0,0 0 0,0 0 0,0 0 0,0 0 0,0 0 0,0 0 0,0 0 0,1 0 0,5 0 0,11-3 0,0-1 0,0-1 0,-1-1 0,0 0 0,0-1 0,-1 0 0,27-18 0,-24 12 0,-1-2 0,0 0 0,-1-1 0,0 0 0,-2-2 0,0 1 0,-1-2 0,0 0 0,-2 0 0,0-1 0,-1-1 0,-2 0 0,0 0 0,-1 0 0,-1-1 0,-1 0 0,4-32 0,-7 34 0,1-4 0,7-31 0,-16 103 0,3-9 0,-45 476 0,-1-11 0,43-462 0,-19 70 0,20-97 0,-1 1 0,0 0 0,-1-1 0,-1 0 0,0-1 0,-1 0 0,-14 18 0,23-32 0,0 1 0,-1 0 0,1-1 0,-1 1 0,1 0 0,-1-1 0,1 1 0,-1-1 0,1 1 0,-1-1 0,0 1 0,1-1 0,-1 1 0,0-1 0,1 1 0,-1-1 0,0 0 0,0 0 0,1 1 0,-1-1 0,0 0 0,0 0 0,1 0 0,-1 0 0,0 0 0,0 0 0,0 0 0,1 0 0,-1 0 0,0 0 0,0 0 0,1 0 0,-1-1 0,0 1 0,0 0 0,1-1 0,-2 0 0,0-1 0,0 0 0,0 0 0,1 0 0,-1 0 0,1-1 0,0 1 0,0-1 0,0 1 0,0-1 0,-1-4 0,-3-14 0,1 1 0,1 0 0,1-1 0,2-37 0,14-85 0,-11 123 0,1-1 0,1 1 0,0 1 0,2-1 0,0 1 0,2 0 0,19-33 0,-23 44 0,0 0 0,1 1 0,0-1 0,0 1 0,1 1 0,0 0 0,0-1 0,1 2 0,-1-1 0,1 1 0,1 1 0,-1-1 0,0 1 0,1 1 0,0 0 0,0 0 0,0 0 0,0 1 0,14-1 0,-17 2 0,0 1 0,1-1 0,-1 1 0,1 1 0,-1-1 0,0 1 0,1 0 0,-1 1 0,0-1 0,0 1 0,0 0 0,0 1 0,0-1 0,0 1 0,0 0 0,-1 1 0,0 0 0,0-1 0,0 2 0,0-1 0,0 0 0,-1 1 0,0 0 0,0 0 0,4 7 0,7 8 850,-5-12-5635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52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78 870 14272,'0'0'5777,"5"-13"-5125,-1 5-570,38-84 1114,46-154 0,10-188 1720,-95 409-2235,-4 24-136,-3 7 27,-14 46 354,-50 253 154,38-152-661,-50 243 733,56-294-536,-40 102 0,47-153-555,8-28-61,6-17 0,7-16 0,51-129 0,-11 33 0,56-125 0,-77 186 0,2 1 0,2 2 0,34-42 0,-39 55 0,34-56 0,-27 44 0,-29 40 0,0 1 0,0 0 0,0 0 0,0-1 0,0 1 0,1 0 0,-1 0 0,0-1 0,0 1 0,0 0 0,0 0 0,0 0 0,1-1 0,-1 1 0,0 0 0,0 0 0,1 0 0,-1 0 0,0-1 0,0 1 0,0 0 0,1 0 0,-1 0 0,0 0 0,0 0 0,1 0 0,-1 0 0,0 0 0,1 0 0,-1 0 0,0 0 0,0 0 0,1 0 0,-1 0 0,4 9 0,-2 15 0,-2-18 0,0 43 0,6 52 0,-4-86 0,1-1 0,0 1 0,1-1 0,0 0 0,1 0 0,1 0 0,0 0 0,9 13 0,-12-22 0,0-1 0,0 0 0,1 0 0,-1-1 0,1 1 0,-1-1 0,1 0 0,0 0 0,1 0 0,-1 0 0,0-1 0,1 1 0,0-1 0,-1 0 0,8 1 0,-8-2 0,-1 0 0,1-1 0,0 1 0,0-1 0,0 0 0,0 0 0,0-1 0,0 1 0,-1-1 0,1 0 0,0 0 0,0 0 0,-1 0 0,1-1 0,-1 1 0,1-1 0,-1 0 0,1 0 0,5-5 0,4-5 0,-1 1 0,0-2 0,0 0 0,-2 0 0,1-1 0,12-24 0,-20 33 0,0 0 0,0 0 0,-1-1 0,0 1 0,0-1 0,0 1 0,-1-1 0,0 0 0,0 0 0,-1 0 0,1 1 0,-1-1 0,-1 0 0,1 0 0,-1 0 0,0 0 0,0 0 0,0 1 0,-1-1 0,0 1 0,0-1 0,-6-9 0,7 14 0,1-1 0,-1 1 0,0 0 0,1 0 0,-1 0 0,0 0 0,0 0 0,0 0 0,0 0 0,0 1 0,0-1 0,0 0 0,0 1 0,0-1 0,0 0 0,0 1 0,-1-1 0,1 1 0,0 0 0,0-1 0,-1 1 0,1 0 0,0 0 0,0-1 0,-1 1 0,1 0 0,0 1 0,0-1 0,-1 0 0,1 0 0,0 0 0,0 1 0,-1-1 0,1 1 0,0-1 0,0 1 0,0-1 0,0 1 0,-1 0 0,1-1 0,0 1 0,-1 2 0,-2 0 0,0 1 0,1-1 0,-1 1 0,1 0 0,0 0 0,1 1 0,-1-1 0,1 0 0,-1 1 0,-1 6 0,3-6 0,-1 1 0,1 0 0,0 0 0,0 0 0,1 0 0,0 0 0,0 0 0,0 0 0,1 0 0,-1 0 0,2 0 0,-1-1 0,1 1 0,-1 0 0,2 0 0,2 6 0,-1-5 0,0 0 0,1-1 0,-1 0 0,1 0 0,0 0 0,1 0 0,0-1 0,-1 0 0,2 0 0,-1-1 0,0 0 0,11 5 0,-11-5 0,1-1 0,0-1 0,-1 1 0,1-1 0,0-1 0,1 1 0,-1-1 0,0 0 0,0-1 0,1 1 0,-1-2 0,0 1 0,0-1 0,10-2 0,-4-1 0,0 0 0,0-1 0,-1 0 0,0-1 0,0-1 0,19-13 0,5-4 0,-21 15 0,0-1 0,0 0 0,-1-2 0,16-16 0,-26 24 0,0-1 0,-1 1 0,0-1 0,1 0 0,-2-1 0,1 1 0,-1 0 0,1-1 0,-1 1 0,-1-1 0,1 0 0,-1 0 0,0 1 0,-1-1 0,1 0 0,-1 0 0,-1-8 0,1 11 0,0 0 0,0 0 0,-1 0 0,1 0 0,-1 0 0,0 1 0,0-1 0,0 0 0,0 1 0,0-1 0,0 0 0,-1 1 0,1-1 0,-1 1 0,0 0 0,0 0 0,0 0 0,-4-4 0,3 4 0,0 1 0,-1-1 0,0 1 0,1-1 0,-1 1 0,0 0 0,0 0 0,1 1 0,-1-1 0,0 1 0,0 0 0,0 0 0,-6 1 0,6-1 0,1 1 0,0 0 0,0 0 0,0 0 0,0 1 0,0-1 0,0 1 0,0-1 0,1 1 0,-1 0 0,1 0 0,-1 0 0,1 0 0,0 1 0,-1-1 0,-1 4 0,0-1 0,0 1 0,1-1 0,0 0 0,0 1 0,0 0 0,1 0 0,-3 9 0,4-9 0,0-1 0,0 1 0,1 0 0,0 0 0,0 0 0,0 0 0,1 0 0,0-1 0,0 1 0,1 0 0,-1 0 0,1-1 0,0 1 0,1-1 0,-1 0 0,1 0 0,0 0 0,1 0 0,-1 0 0,1 0 0,5 5 0,-3-5 0,0 0 0,0 0 0,0 0 0,0-1 0,1 0 0,-1 0 0,1 0 0,0-1 0,0 0 0,1-1 0,-1 0 0,1 0 0,-1 0 0,1-1 0,14 1 0,-3-3 0,-1-1 0,1 0 0,-1-1 0,1-2 0,-1 0 0,-1 0 0,28-14 0,114-68 0,-143 77 0,34-21 0,79-43 0,-126 71 0,-5 2 0,-10 3 0,-31 24 0,1 3 0,2 0 0,0 3 0,-41 44 0,75-70 0,1 0 0,0 0 0,1 1 0,-1-1 0,-5 14 0,9-18 0,0 0 0,0 0 0,0 1 0,0-1 0,0 0 0,1 1 0,-1-1 0,1 0 0,0 1 0,0-1 0,0 0 0,0 1 0,0-1 0,0 0 0,1 1 0,-1-1 0,1 0 0,-1 1 0,1-1 0,0 0 0,0 0 0,2 4 0,-1-4 0,-1-1 0,1 1 0,0-1 0,0 0 0,0 1 0,0-1 0,0 0 0,0 0 0,0 0 0,0 0 0,1-1 0,-1 1 0,0-1 0,0 1 0,1-1 0,-1 0 0,0 0 0,1 0 0,-1 0 0,4 0 0,0-1 0,0 0 0,-1 0 0,1 0 0,0-1 0,-1 0 0,1 0 0,5-3 0,5-5 0,0-1 0,0-1 0,-2 0 0,1 0 0,-2-1 0,1-1 0,-2-1 0,0 0 0,-1 0 0,0-1 0,-1 0 0,-1-1 0,-1 0 0,0-1 0,-1 0 0,-1 0 0,6-32 0,0-29 0,-4 0 0,-3 0 0,-5-86 0,-1 150 0,0 0 0,-1 0 0,0 0 0,-1 0 0,-1 0 0,-11-27 0,15 42 0,-1-1 0,1 1 0,0-1 0,-1 1 0,1-1 0,0 1 0,-1-1 0,1 1 0,-1-1 0,1 1 0,-1-1 0,1 1 0,-1 0 0,1-1 0,-1 1 0,1 0 0,-1 0 0,1-1 0,-1 1 0,0 0 0,1 0 0,-1 0 0,1 0 0,-1 0 0,0 0 0,1 0 0,-1 0 0,1 0 0,-1 0 0,0 0 0,1 0 0,-1 0 0,1 0 0,-1 0 0,0 1 0,1-1 0,-1 0 0,1 1 0,-1-1 0,1 0 0,-1 1 0,1-1 0,-1 0 0,1 1 0,-1-1 0,1 1 0,0-1 0,-1 1 0,1-1 0,-1 2 0,-22 30 0,21-28 0,-11 19 0,1 1 0,2 0 0,0 1 0,-6 26 0,-18 107 0,29-130 0,3 0 0,0 0 0,1 0 0,7 53 0,-3-64 0,0 0 0,1-1 0,0 0 0,1 0 0,1 0 0,1 0 0,0-1 0,1 0 0,14 20 0,-19-32 0,-1-1 0,0 1 0,1 0 0,-1-1 0,1 1 0,0-1 0,0 0 0,0 0 0,0 0 0,0 0 0,0-1 0,1 1 0,-1-1 0,1 0 0,-1 0 0,1 0 0,4 1 0,-2-2 0,0 0 0,0 0 0,0-1 0,0 1 0,0-1 0,0 0 0,0-1 0,-1 0 0,11-4 0,0-2 0,-1 0 0,0-2 0,0 1 0,-1-2 0,0 0 0,15-16 0,-10 8 0,-1-2 0,21-31 0,-39 52 0,0 0 0,0-1 0,0 1 0,0 0 0,0-1 0,0 1 0,0 0 0,0 0 0,0-1 0,0 1 0,0 0 0,-1 0 0,1-1 0,0 1 0,0 0 0,0 0 0,0 0 0,-1-1 0,1 1 0,0 0 0,0 0 0,0 0 0,-1-1 0,1 1 0,0 0 0,0 0 0,-1 0 0,1 0 0,0 0 0,0 0 0,-1 0 0,1 0 0,0-1 0,0 1 0,-1 0 0,1 0 0,0 0 0,0 0 0,-1 0 0,1 0 0,0 1 0,-1-1 0,1 0 0,0 0 0,0 0 0,-1 0 0,-5 8 0,1 0 0,0 0 0,1 0 0,0 0 0,0 1 0,0 0 0,1 0 0,1 0 0,-3 13 0,4-17 0,1-1 0,0 0 0,-1 0 0,2 0 0,-1 1 0,0-1 0,1 0 0,0 0 0,0 0 0,0 0 0,0 0 0,1 0 0,-1 0 0,4 5 0,-4-7 0,1 0 0,-1 0 0,1 0 0,0 0 0,-1 0 0,1-1 0,0 1 0,0-1 0,0 1 0,0-1 0,0 0 0,1 0 0,-1 0 0,0 0 0,1 0 0,-1 0 0,0-1 0,1 1 0,-1-1 0,1 0 0,-1 1 0,1-1 0,-1 0 0,1 0 0,4-1 0,-6 0 0,1 1 0,-1 0 0,1 0 0,0-1 0,-1 1 0,1-1 0,-1 1 0,1-1 0,-1 1 0,1-1 0,-1 0 0,1 0 0,-1 0 0,0 0 0,0 0 0,1 0 0,-1 0 0,0 0 0,0-1 0,0 1 0,0 0 0,0-1 0,-1 1 0,1-1 0,0 1 0,0-1 0,-1 1 0,1-3 0,0 0 0,-1-1 0,0 0 0,0 0 0,0 0 0,-1 0 0,0 0 0,0 0 0,-2-7 0,1 6 0,0 0 0,-1 1 0,1-1 0,-1 1 0,0 0 0,0 0 0,0 0 0,-1 0 0,0 1 0,0-1 0,0 1 0,0 0 0,-1 0 0,0 1 0,0-1 0,0 1 0,0 0 0,0 0 0,-8-2 0,4 1 0,7 4 0,4 0 0,13 0 0,96-3 0,-94 4 0,1 1 0,-1 0 0,0 1 0,26 8 0,-42-11 0,10 4 0,1 0 0,0 1 0,20 12 0,-28-14 0,0-1 0,0 2 0,-1-1 0,0 0 0,0 1 0,0-1 0,0 1 0,0 0 0,-1 0 0,1 0 0,-1 0 0,0 1 0,2 7 0,-2-4 0,-1 0 0,0 0 0,0 0 0,0 0 0,-1 0 0,-1 1 0,0-1 0,0 0 0,0 0 0,-1 0 0,0 0 0,-4 10 0,1-9 0,13-25 0,14-16 0,1 1 0,1 0 0,50-46 0,-73 76 0,0 0 0,0 0 0,0 0 0,0 0 0,0 0 0,0 0 0,0 1 0,0-1 0,0 0 0,1 1 0,-1-1 0,0 1 0,0-1 0,1 1 0,-1 0 0,2-1 0,-3 1 0,1 1 0,0-1 0,-1 0 0,1 0 0,-1 1 0,1-1 0,-1 0 0,0 0 0,1 1 0,-1-1 0,1 1 0,-1-1 0,1 0 0,-1 1 0,0-1 0,1 1 0,-1-1 0,0 1 0,0-1 0,1 1 0,-1-1 0,0 1 0,0-1 0,0 1 0,1 0 0,0 6 0,-1 0 0,1 0 0,-1 0 0,-1 11 0,1-10 0,0 11 0,1-1 0,4 25 0,-5-42 0,0-1 0,1 1 0,-1-1 0,0 0 0,0 1 0,1-1 0,-1 1 0,1-1 0,-1 0 0,0 1 0,1-1 0,-1 0 0,1 1 0,-1-1 0,1 0 0,-1 0 0,1 1 0,-1-1 0,1 0 0,-1 0 0,1 0 0,-1 0 0,1 0 0,-1 0 0,1 0 0,-1 0 0,1 0 0,-1 0 0,1 0 0,0 0 0,21-3 0,-15 2 0,38-5 0,-23 3 0,34-1 0,-48 4 0,0 0 0,0 1 0,0 0 0,0 1 0,-1 0 0,1 0 0,0 1 0,7 3 0,5 2 0,-14-7 0,0 1 0,-1 1 0,1-1 0,9 7 0,-14-8 0,-1-1 0,1 1 0,-1 0 0,1-1 0,-1 1 0,0 0 0,0-1 0,1 1 0,-1 0 0,0 0 0,0-1 0,0 1 0,0 0 0,1 0 0,-1 0 0,0-1 0,-1 1 0,1 0 0,0 0 0,0-1 0,0 1 0,0 0 0,-1 0 0,1-1 0,0 1 0,-1 0 0,0 0 0,-12 22 0,-10 6-3935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19:57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8840,'0'0'13289,"2"13"-12648,5 213 1802,-5 73 353,-3-164-1139,1-89-626,3-1 0,10 59 0,-10-106-1031,0-1 0,0 0 0,0 0 0,-1-1 0,1 1 0,-1 0 0,3-6 0,11-19-3980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04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214 741 9744,'0'0'8855,"9"-13"-8308,-7 11-533,18-24 434,0-2 0,-1-1 0,-2 0 0,16-38 1,-20 29 75,56-172 1725,-56 161-1618,-2 0-1,6-68 1,-15 96-411,-1 15-84,0 0 1,0 0-1,-1 1 0,0-1 1,0 0-1,-1 0 1,1 0-1,-3-8 1,0 12 565,-1 7-461,-4 13-92,-105 326 458,-5 14-269,91-300-231,-47 73 0,-6 11 200,49-87 527,36-62-625,-1 0 1,1 0 0,0 0-1,9-8 1,-1 1-78,257-268 541,-222 241-673,2 3 0,57-35 0,-6 5 0,-101 68 0,0-1 0,0 1 0,1 0 0,-1 0 0,0 0 0,0 0 0,0 0 0,0-1 0,0 1 0,0 0 0,1 0 0,-1 0 0,0 0 0,0 0 0,0 0 0,0 0 0,0 0 0,1 0 0,-1-1 0,0 1 0,0 0 0,0 0 0,0 0 0,1 0 0,-1 0 0,0 0 0,0 0 0,0 0 0,0 0 0,1 0 0,-1 0 0,0 0 0,0 0 0,0 0 0,0 1 0,1-1 0,-1 0 0,0 0 0,0 0 0,0 0 0,0 0 0,1 0 0,-1 0 0,0 0 0,0 0 0,0 1 0,0-1 0,0 0 0,0 0 0,0 0 0,1 0 0,-1 1 0,0-1 0,0 0 0,0 0 0,0 0 0,0 0 0,0 1 0,0-1 0,-3 18 0,-15 33 0,14-39 0,1-3 0,0 0 0,0 1 0,1-1 0,1 1 0,0-1 0,0 16 0,1-20 0,0 0 0,1 0 0,0 0 0,0-1 0,0 1 0,1 0 0,-1-1 0,1 1 0,0 0 0,1-1 0,-1 0 0,1 0 0,0 0 0,5 6 0,-6-7 0,1 0 0,0 0 0,1 0 0,-1 0 0,0 0 0,1-1 0,0 1 0,-1-1 0,1 0 0,0 0 0,6 1 0,-8-2 0,0-1 0,1 0 0,-1 0 0,0 0 0,1 0 0,-1 0 0,0-1 0,0 1 0,0-1 0,1 1 0,-1-1 0,0 0 0,0 0 0,0 0 0,0 0 0,0 0 0,0 0 0,0 0 0,0-1 0,-1 1 0,1-1 0,0 1 0,1-4 0,1 0 0,0 0 0,-1 0 0,1-1 0,-1 1 0,-1-1 0,1 1 0,-1-1 0,0 0 0,0 0 0,-1 0 0,2-11 0,-2 5 0,0 0 0,-1 1 0,0-1 0,-1 0 0,-3-15 0,3 23 0,0 1 0,0-1 0,-1 1 0,1 0 0,-1-1 0,1 1 0,-1 0 0,-4-5 0,0 0 0,6 7 0,-1 0 0,1 1 0,-1-1 0,1 0 0,0 1 0,-1-1 0,1 0 0,0 0 0,0 0 0,-1 1 0,1-1 0,0 0 0,0 0 0,0 0 0,0 1 0,0-1 0,0 0 0,0 0 0,0 0 0,1 1 0,-1-1 0,0 0 0,0 0 0,1 1 0,-1-1 0,0 0 0,1 0 0,0-1 0,1 0 0,0 0 0,0 0 0,0 0 0,1 1 0,-1-1 0,0 0 0,1 1 0,4-2 0,7-3 0,1 1 0,20-5 0,-33 10 0,17-4 0,0 0 0,0 1 0,0 2 0,1 0 0,-1 0 0,0 2 0,1 1 0,26 5 0,-36-5 0,1 1 0,-1 0 0,0 1 0,0 0 0,0 1 0,-1 0 0,0 0 0,0 1 0,0 0 0,-1 0 0,1 1 0,-2 1 0,1-1 0,-1 1 0,0 0 0,10 17 0,7 17 0,-14-22 850,0-12-5635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0 4912,'0'0'17027,"6"9"-16751,-2-4-225,-2-2-30,0-1 0,0 1 0,0-1 0,-1 1 0,1 0 0,-1 0 0,0-1 0,0 1 0,0 0 0,0 0 0,0 0 0,0 0 0,-1 0 0,1 0 1,-1 1-1,0-1 0,0 0 0,0 0 0,-1 0 0,1 0 0,-2 6 0,-2 5 68,-5 17 224,-24 55 1,15-50-128,-64 124 897,79-156-1041,0 2 74,0-1-1,0 1 1,0-1 0,0 1 0,1 0-1,0 0 1,-3 13 0,6-18-94,-1 0 1,0 0-1,0 0 0,1 0 1,-1 0-1,1 0 1,-1 0-1,1 0 0,-1 0 1,1 0-1,0 0 1,-1-1-1,1 1 0,0 0 1,0 0-1,-1 0 1,1-1-1,0 1 0,0-1 1,0 1-1,0 0 1,0-1-1,0 0 0,0 1 1,0-1-1,0 1 1,0-1-1,0 0 0,0 0 1,0 0-1,3 0 1,3 1 56,1 0 0,0-1 0,8-1 0,-16 1-77,42-3 293,-1-1 0,80-21 0,-113 24-250,0-1 0,0 1 0,1 1 0,-1-1 0,0 1 0,12 2 0,10-1 78,-28-1-108,-1 0-26,1 1 0,-1-1 0,0 0 0,0 0 0,0 0-1,0 0 1,0-1 0,0 1 0,0 0 0,0 0 0,0-1 0,0 1-1,0 0 1,0-1 0,0 1 0,0-1 0,0 1 0,0-1 0,0 0-1,0 1 1,0-1 0,-1 0 0,1 0 0,0 0 0,0 1 0,-1-1-1,1 0 1,-1 0 0,1 0 0,0-2 0,1 0-147,-1 0 0,1 0 0,-1 0 0,1 0 0,1-7 0,-2 2-3274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05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12160,'0'0'10809,"10"-5"-10368,32-18 14,-38 21-366,-1-1 1,0 0-1,0 0 1,0 0-1,0 0 1,0-1 0,-1 1-1,1-1 1,-1 1-1,0-1 1,0 0-1,-1 0 1,1 0-1,-1 0 1,2-7 0,6-14 363,26-65 2856,-26 145-331,33 452-2257,-39-465-721,-2 0 0,-5 56 0,-1-78 0,0 12 0,5-32 0,-1 1 0,1-1 0,0 0 0,-1 0 0,1 1 0,-1-1 0,1 0 0,0 1 0,-1-1 0,1 0 0,-1 0 0,1 0 0,-1 0 0,1 1 0,-1-1 0,1 0 0,-1 0 0,1 0 0,-1 0 0,1 0 0,-1 0 0,1 0 0,-1 0 0,1-1 0,-1 1 0,1 0 0,-1 0 0,0-1 0,-29-4 0,-2-1 0,21 7 0,9-1 0,-1 1 0,1-1 0,-1 0 0,1 0 0,0 0 0,-1 0 0,1-1 0,-1 1 0,1 0 0,-1-1 0,1 0 0,-4-1 0,8 0 0,0 1 0,1-1 0,-1 1 0,1 0 0,-1 0 0,1 0 0,0 0 0,-1 0 0,1 1 0,4-1 0,36-2 0,-1 3 0,0 1 0,0 3 0,0 1 0,61 15 0,-102-19 0,1-1 0,-1 1 0,1-1 0,0 1 0,0-1 0,-1 0 0,1 0 0,0 0 0,0 0 0,-1 0 0,1 0 0,0-1 0,-1 1 0,1 0 0,0-1 0,2-1 0,-2 1 0,-1 0 0,-1-1 0,1 1 0,0 0 0,0-1 0,0 0 0,-1 1 0,1-1 0,-1 1 0,1-1 0,-1 0 0,0 1 0,1-1 0,-1 0 0,0 1 0,0-1 0,0 0 0,-1-1 0,1-23-3935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06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14872,'0'0'4774,"8"10"-3963,-6-7-751,6 6 170,-1 1 0,-1 0 0,1 0 0,-2 1 0,1-1 0,6 23 0,11 47 1645,-5 0 0,14 121 0,-31-185-775,1 1 0,1 0 0,6 18 0,-13-19-493,2-18-607,1-1 0,-1 1 0,1-1 0,0 1 0,0-1 0,0 1 0,0-1 0,-1-4 0,-5-50 0,-1-74 0,-3-34 0,4 98 0,2-74 0,8 139 0,3 7 0,3 4 0,18 18 0,0-2 0,1-1 0,56 35 0,-48-34 0,43 32 0,141 130 0,-215-182 0,0 0 0,-1 0 0,1 0 0,-1 1 0,0-1 0,0 1 0,0 0 0,-1 1 0,0-1 0,-1 0 0,1 1 0,-1-1 0,3 14 0,-5-17 0,0-1 0,0 1 0,-1-1 0,1 1 0,0-1 0,-1 1 0,0-1 0,0 1 0,1-1 0,-1 1 0,-1-1 0,1 0 0,-2 4 0,-23 26 0,24-30 0,-9 8 0,0 1 0,-1-1 0,0-1 0,-1 0 0,0-1 0,0 0 0,-1-1 0,0-1 0,0 0 0,-28 7 0,20-7 0,-1-2 0,1 0 0,-1-2 0,0 0 0,0-2 0,-38-4 0,36 0 0,0-2 0,1 0 0,-41-17 0,10 2 0,55 21 8,-1 0 1,1 1-1,0-1 1,0 0-1,0 0 1,0 0-1,0 0 1,0 0-1,0 0 1,-1 0-1,1 0 1,0 0-1,0 0 1,0 0-1,0 0 1,0 0-1,-1 0 1,1 0-1,0 0 1,0 0-1,0 0 1,0 0-1,0 0 1,0-1-1,0 1 0,-1 0 1,1 0-1,0 0 1,0 0-1,0 0 1,0 0-1,0 0 1,0 0-1,0 0 1,0 0-1,-1-1 1,1 1-1,0 0 1,0 0-1,0 0 1,0 0-1,0 0 1,0 0-1,0-1 1,0 1-1,0 0 1,0 0-1,0 0 1,0 0-1,0 0 0,0 0 1,0-1-1,0 1 1,0 0-1,0 0 1,0 0-1,0 0 1,10-2 483,11 2-5411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1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267 107 11048,'0'0'8625,"1"-11"-8072,2-32-20,-4 42-484,1-1-1,-1 1 1,1 0 0,-1 0-1,1 0 1,-1-1-1,1 1 1,-1 0-1,0 0 1,0 0-1,0 0 1,0 0 0,0 0-1,0 1 1,0-1-1,0 0 1,0 0-1,0 1 1,0-1-1,0 0 1,0 1 0,-1-1-1,1 1 1,0 0-1,0-1 1,-1 1-1,-1 0 1,-3-2 197,2 1-94,-1-1 0,0 1 1,1 0-1,-1 1 0,0-1 0,1 1 1,-1 0-1,0 0 0,1 0 1,-1 1-1,0 0 0,1 0 0,-1 0 1,1 0-1,-1 1 0,1 0 1,-8 4-1,-7 4 333,1 1 0,-27 20 0,40-27-374,-1 0 0,1 1 0,0 0 0,0 0 0,0 0 0,0 1 0,1 0 1,0-1-1,1 2 0,-1-1 0,-4 11 0,7-12-29,0-1 1,0 1-1,0 0 0,0 0 1,1 0-1,0 1 1,0-1-1,0 0 0,0 0 1,1 0-1,0 0 0,0 0 1,1-1-1,-1 1 0,1 0 1,0 0-1,4 6 0,1 1 64,2 0 0,-1 0 0,2 0-1,0-1 1,0-1 0,1 0-1,0 0 1,0-1 0,1 0 0,0-1-1,1-1 1,0 0 0,14 5-1,-17-8-90,0-2-1,1 0 1,-1 0-1,0-1 1,1 0-1,-1-1 1,1 0-1,-1 0 0,1-2 1,-1 1-1,1-1 1,-1 0-1,20-8 1,-14 3 17,0 0 1,-1-1-1,1-1 1,-2 0-1,1-1 1,-1-1-1,21-20 1,-7 1-73,32-41 0,-59 68 0,-8 10 0,-10 10 0,-1 4 0,12-14 0,0-1 0,1 1 0,-9 13 0,14-19 0,0 1 0,-1-1 0,1 0 0,0 1 0,-1-1 0,1 0 0,0 1 0,0-1 0,0 1 0,0-1 0,1 0 0,-1 1 0,0-1 0,1 0 0,-1 1 0,0-1 0,1 0 0,0 0 0,-1 1 0,1-1 0,0 0 0,-1 0 0,1 0 0,0 0 0,0 0 0,0 0 0,0 0 0,0 0 0,0 0 0,3 1 0,0 1 0,0 0 0,0 0 0,0-1 0,0 1 0,1-1 0,-1 0 0,10 2 0,-8-3 0,1 0 0,-1 0 0,0-1 0,1 0 0,-1 0 0,0 0 0,1-1 0,-1 0 0,0 0 0,0-1 0,0 1 0,0-1 0,0-1 0,0 1 0,0-1 0,-1 0 0,0-1 0,1 1 0,-1-1 0,0 0 0,-1 0 0,1 0 0,-1-1 0,1 0 0,5-8 0,-8 10 0,0 0 0,0-1 0,0 1 0,-1 0 0,1-1 0,-1 1 0,0-1 0,0 1 0,0-1 0,0 1 0,0-1 0,-1 0 0,0 1 0,0-1 0,0 0 0,0 0 0,0 1 0,-1-1 0,0 0 0,1 1 0,-1-1 0,-1 1 0,1-1 0,0 1 0,-1 0 0,0-1 0,-2-3 0,1 4 0,1-1 0,-1 1 0,0-1 0,0 1 0,0 0 0,-1 0 0,1 0 0,-1 1 0,1-1 0,-1 1 0,0 0 0,0 0 0,0 0 0,0 1 0,0-1 0,0 1 0,-7-1 0,3 1 0,1 0 0,-1 1 0,0 0 0,0 0 0,0 1 0,1 0 0,-1 0 0,0 1 0,-9 3 0,17-5 0,-1 0 0,1 0 0,0 0 0,-1 0 0,1 0 0,0 1 0,-1-1 0,1 0 0,0 0 0,-1 0 0,1 1 0,0-1 0,0 0 0,-1 0 0,1 1 0,0-1 0,0 0 0,-1 0 0,1 1 0,0-1 0,0 0 0,0 1 0,-1-1 0,1 0 0,0 1 0,0-1 0,0 1 0,0-1 0,0 0 0,0 1 0,0-1 0,0 0 0,0 1 0,0-1 0,0 0 0,0 1 0,0-1 0,0 1 0,0-1 0,1 1 0,-1-1 0,0 1 0,1-1 0,-1 1 0,0-1 0,1 1 0,-1-1 0,1 1 0,-1-1 0,1 1 0,-1-1 0,1 1 0,-1-1 0,1 0 0,0 1 0,-1-1 0,1 0 0,-1 0 0,1 0 0,0 1 0,-1-1 0,1 0 0,0 0 0,1 0 0,10-1 0,0-1 0,1-1 0,-1 0 0,23-9 0,4 0 0,199-48 0,-236 59 0,-1 1 0,1-1 0,0 1 0,0-1 0,0 1 0,0 0 0,0-1 0,-1 1 0,1 0 0,0 0 0,0 1 0,0-1 0,0 0 0,0 1 0,0-1 0,-1 1 0,1-1 0,0 1 0,0 0 0,-1 0 0,1 0 0,0 0 0,-1 0 0,1 0 0,-1 0 0,0 0 0,1 1 0,-1-1 0,0 0 0,0 1 0,0 0 0,1-1 0,-2 1 0,1-1 0,0 1 0,0 0 0,0 0 0,0 2 0,0 2 0,0 0 0,0 0 0,0 1 0,0-1 0,-1 1 0,0-1 0,-1 1 0,0-1 0,-2 12 0,-20 48 0,31-75 0,1 0 0,12-17 0,-9 6 0,-8 11 0,1 0 0,1 0 0,-1 1 0,1 0 0,1 0 0,11-12 0,-18 20 0,1 0 0,-1 0 0,0-1 0,0 1 0,0 0 0,1 0 0,-1 0 0,0 0 0,0-1 0,0 1 0,1 0 0,-1 0 0,0 0 0,0 0 0,1 0 0,-1 0 0,0 0 0,0 0 0,1 0 0,-1 0 0,0 0 0,0 0 0,1 0 0,-1 0 0,0 0 0,0 0 0,1 0 0,-1 0 0,0 0 0,0 0 0,1 0 0,-1 0 0,0 0 0,0 1 0,1-1 0,-1 0 0,0 0 0,0 0 0,0 0 0,1 0 0,-1 1 0,0-1 0,0 0 0,0 0 0,0 1 0,1-1 0,-1 0 0,0 0 0,0 1 0,2 12 0,-2-11 0,2 16 0,-1-10 0,0 0 0,0-1 0,-1 1 0,-1 0 0,-1 10 0,2 16 0,5-20 0,-5-14 0,0 1 0,0-1 0,1 0 0,-1 0 0,0 0 0,1 0 0,-1 1 0,0-1 0,1 0 0,-1 0 0,0 0 0,1 0 0,-1 0 0,0 0 0,1 0 0,-1 0 0,0 0 0,1 0 0,-1 0 0,0 0 0,1 0 0,-1 0 0,1 0 0,-1 0 0,0 0 0,1 0 0,-1-1 0,0 1 0,0 0 0,1 0 0,-1 0 0,1-1 0,17-12 0,22-20 0,-25 19 0,34-22 0,-47 35 0,-1 0 0,0 0 0,0 0 0,0 1 0,1-1 0,-1 0 0,0 1 0,1-1 0,-1 1 0,0 0 0,1-1 0,-1 1 0,0 0 0,1 0 0,-1 0 0,1 0 0,-1 0 0,0 0 0,1 0 0,-1 1 0,1-1 0,-1 0 0,0 1 0,1-1 0,-1 1 0,0-1 0,0 1 0,1 0 0,0 1 0,1 1 0,0 1 0,0-1 0,0 1 0,0 0 0,-1 0 0,1 0 0,1 5 0,7 12 0,0-1 0,-7-13 0,0 0 0,0-1 0,1 1 0,0-1 0,0 0 0,8 9 0,-11-14 0,0 0 0,0 1 0,0-1 0,0 0 0,0 0 0,1 0 0,-1-1 0,0 1 0,0 0 0,1-1 0,-1 0 0,0 1 0,1-1 0,-1 0 0,0 0 0,1 0 0,-1-1 0,0 1 0,1 0 0,-1-1 0,0 0 0,0 1 0,0-1 0,1 0 0,-1 0 0,0 0 0,2-2 0,7-4 0,-2 0 0,1-1 0,-1-1 0,0 1 0,0-1 0,7-11 0,15-15 0,30-20 0,-61 55 0,0 0 0,1 0 0,-1-1 0,0 1 0,0 0 0,1 0 0,-1-1 0,0 1 0,1 0 0,-1 0 0,0 0 0,1-1 0,-1 1 0,0 0 0,1 0 0,-1 0 0,1 0 0,-1 0 0,0 0 0,1 0 0,-1 0 0,0 0 0,1 0 0,-1 0 0,1 0 0,-1 0 0,0 0 0,1 0 0,-1 0 0,0 1 0,1-1 0,-1 0 0,1 0 0,5 15 0,-3 24 0,-3-36 0,-3 40 0,-13 75 0,2-26 0,14-91 0,-5 58 0,-4-1 0,-1 0 0,-28 86 0,37-143 0,1 0 0,0 0 0,0 0 0,0 1 0,0-1 0,-1 0 0,1 0 0,0 0 0,-1 0 0,1 0 0,-1 0 0,1 0 0,-1 0 0,1-1 0,-1 1 0,0 0 0,0 0 0,1 0 0,-2 0 0,1-16 0,18-283 0,-15 280 0,1 0 0,1 0 0,0 1 0,2-1 0,0 1 0,1 1 0,0-1 0,1 1 0,1 0 0,1 1 0,0 0 0,15-16 0,-12 16 0,-4 4 0,1 0 0,0 0 0,1 1 0,18-14 0,-26 22 0,0 0 0,1 0 0,-1 0 0,1 0 0,0 1 0,-1 0 0,1-1 0,0 1 0,0 1 0,0-1 0,-1 1 0,1-1 0,0 1 0,0 0 0,0 0 0,0 1 0,0-1 0,0 1 0,-1 0 0,1 0 0,0 0 0,4 2 0,-4 0 0,0 0 0,-1-1 0,1 1 0,0 0 0,-1 1 0,0-1 0,1 1 0,-2-1 0,1 1 0,0 0 0,-1 0 0,1 0 0,-1 0 0,0 1 0,-1-1 0,1 1 0,-1-1 0,0 1 0,0-1 0,0 1 0,-1 0 0,1-1 0,-1 1 0,0 0 0,-1 0 0,1-1 0,-1 1 0,0 0 0,-2 6 0,1-8 0,0 0 0,0-1 0,0 1 0,-1-1 0,1 1 0,-1-1 0,0 0 0,0 0 0,1 0 0,-1 0 0,0 0 0,-1-1 0,1 1 0,0-1 0,0 0 0,-1 0 0,1 0 0,-7 0 0,49-14 0,11-2 0,48-21 0,-81 28 0,0-1 0,-1 0 0,1-1 0,-2-1 0,0 0 0,19-19 0,-30 27 0,-1 0 0,-1 0 0,1 0 0,0-1 0,-1 1 0,1-1 0,-1 1 0,0-1 0,2-6 0,-5 6 0,-2-9 0,3 13 0,0 0 0,0-1 0,0 1 0,0 0 0,0 0 0,0-1 0,0 1 0,0 0 0,0-1 0,0 1 0,0 0 0,0 0 0,1-1 0,-1 1 0,0 0 0,0 0 0,0-1 0,0 1 0,0 0 0,1 0 0,-1 0 0,0-1 0,0 1 0,0 0 0,0 0 0,1 0 0,-1-1 0,0 1 0,0 0 0,1 0 0,-1 0 0,0 0 0,0 0 0,1 0 0,-1 0 0,0 0 0,0 0 0,1-1 0,-1 1 0,1 0 0,15 16 0,-9-11 0,-1-1 0,0 2 0,0-1 0,-1 1 0,0 0 0,0 0 0,0 0 0,0 1 0,-1-1 0,4 9 0,23 33 0,3 3 0,-28-40 0,1 0 0,0 0 0,16 16 0,-20-24 0,1 0 0,-1 0 0,1-1 0,0 1 0,0-1 0,0 0 0,0 0 0,1-1 0,-1 1 0,0-1 0,1 0 0,-1 0 0,8 0 0,-4 0 0,1-1 0,-1 0 0,1 0 0,-1-1 0,1 0 0,10-4 0,-16 4 0,0 0 0,-1 0 0,1-1 0,0 1 0,0-1 0,-1 0 0,1 0 0,-1 0 0,0 0 0,1 0 0,-1 0 0,0-1 0,3-4 0,20-40 0,-15 27 0,-6 12 0,1-1 0,-1 0 0,0-1 0,-1 1 0,0-1 0,-1 1 0,0-1 0,0 0 0,-1 0 0,0 0 0,-1 0 0,0 0 0,-1 0 0,0 0 0,0 0 0,-4-10 0,5 19 0,0 0 0,0 0 0,-1 0 0,1 0 0,-1 0 0,1 1 0,-1-1 0,1 0 0,-1 0 0,1 0 0,-1 1 0,0-1 0,1 0 0,-1 0 0,0 1 0,0-1 0,0 0 0,1 1 0,-1 0 0,1 0 0,-1 0 0,1 0 0,-1 0 0,0 0 0,1 0 0,-1 0 0,1 0 0,-1 0 0,1 0 0,-1 0 0,1 0 0,-1 0 0,1 0 0,-1 1 0,1-1 0,0 0 0,-1 0 0,0 1 0,-1 1 0,0-1 0,1 1 0,-1-1 0,0 1 0,1 0 0,0 0 0,-1-1 0,1 1 0,0 0 0,0 0 0,-1 4 0,0 1 0,0 1 0,1 0 0,0-1 0,0 1 0,1 0 0,0 0 0,0 0 0,1-1 0,0 1 0,1 0 0,-1-1 0,1 1 0,1-1 0,-1 1 0,2-1 0,-1 0 0,8 11 0,-6-9 0,0 0 0,1-1 0,1 0 0,-1-1 0,1 1 0,0-1 0,1 0 0,0-1 0,0 0 0,0 0 0,1-1 0,0 0 0,11 5 0,-16-9 0,0 0 0,0 0 0,0 0 0,0 0 0,1-1 0,-1 0 0,0 1 0,0-2 0,1 1 0,-1 0 0,0-1 0,0 0 0,0 0 0,0 0 0,0 0 0,0-1 0,0 0 0,0 0 0,0 0 0,-1 0 0,1 0 0,-1-1 0,1 1 0,-1-1 0,4-5 0,6-6 0,-1-1 0,-1 0 0,0-1 0,11-23 0,-13 25 0,4-10 0,0-1 0,-1 0 0,-1-1 0,7-30 0,-18 56 0,0 0 0,0 0 0,0 1 0,0-1 0,0 0 0,1 0 0,-1 0 0,0 0 0,0 0 0,0 0 0,0 0 0,0 0 0,0 0 0,0 0 0,0 0 0,1 0 0,-1 1 0,0-1 0,0 0 0,0 0 0,0 0 0,0 0 0,0 0 0,0 0 0,1 0 0,-1 0 0,0 0 0,0 0 0,0 0 0,0 0 0,0 0 0,0 0 0,0 0 0,1-1 0,-1 1 0,0 0 0,0 0 0,0 0 0,0 0 0,0 0 0,0 0 0,0 0 0,0 0 0,1 0 0,-1 0 0,0 0 0,0 0 0,0-1 0,0 1 0,0 0 0,0 0 0,0 0 0,0 0 0,0 0 0,3 10 0,1 11 0,-2 0 0,-1 0 0,0 0 0,-1 1 0,-2-1 0,0 0 0,-1 0 0,-7 22 0,10-41 0,0-1 0,-1 1 0,1-1 0,-1 0 0,1 1 0,-1-1 0,0 1 0,1-1 0,-1 0 0,0 1 0,0-1 0,0 0 0,0 0 0,0 0 0,0 0 0,0 0 0,0 0 0,0 0 0,-1 0 0,1 0 0,0-1 0,-1 1 0,1 0 0,0-1 0,-1 1 0,1-1 0,-1 1 0,1-1 0,-1 0 0,1 0 0,-1 0 0,1 0 0,-1 0 0,1 0 0,-1 0 0,-1-1 0,-6-1 0,1 0 0,0-1 0,0 0 0,0 0 0,-10-7 0,-5-1 0,23 11 0,-1 0 0,0 0 0,0-1 0,0 1 0,0-1 0,0 1 0,0-1 0,0 1 0,1-1 0,-1 0 0,0 1 0,0-1 0,1 0 0,-1 1 0,1-1 0,-1 0 0,0-1 0,4 1 0,9 8 0,-4-1 0,0-1 0,1 0 0,0-1 0,-1 1 0,1-2 0,1 1 0,17 3 0,1-2 0,42 2 0,-63-7 0,0-1 0,0 0 0,-1 0 0,1 0 0,0-1 0,0 0 0,-1 0 0,1 0 0,-1-1 0,0 0 0,0 0 0,0-1 0,0 0 0,-1 0 0,1 0 0,-1-1 0,0 0 0,8-9 0,5-8 0,-2 0 0,0-1 0,15-31 0,-24 41 0,-2 0 0,0 0 0,4-14 0,7-18 0,-16 44 0,0 1 0,0-1 0,0 0 0,0 1 0,0-1 0,0 1 0,0-1 0,1 1 0,-1-1 0,0 1 0,0-1 0,0 1 0,1 0 0,-1-1 0,0 1 0,1-1 0,-1 1 0,0-1 0,1 1 0,-1 0 0,1-1 0,-1 1 0,0 0 0,1 0 0,-1-1 0,1 1 0,-1 0 0,1 0 0,-1-1 0,2 1 0,7 20 0,5 27 0,-1 0 0,11 84 0,-24-123 0,0-1 0,0 1 0,0-1 0,-1 1 0,0-1 0,0 1 0,-1-1 0,0 1 0,0-1 0,-5 9 0,7-16 0,-1 1 0,1 0 0,-1-1 0,0 1 0,1-1 0,-1 1 0,1-1 0,-1 1 0,0-1 0,0 1 0,1-1 0,-1 0 0,0 1 0,0-1 0,1 0 0,-1 1 0,0-1 0,0 0 0,0 0 0,1 0 0,-1 0 0,0 0 0,0 0 0,0 0 0,0 0 0,1 0 0,-1-1 0,0 1 0,-1-1 0,-2 0 0,1 0 0,0 0 0,0 0 0,0-1 0,0 0 0,-4-3 0,7 5 0,-31-24 0,-49-48 0,78 70 0,-9-9 0,11 11 0,-1-1 0,1 1 0,0 0 0,0 0 0,0 0 0,0 0 0,0 0 0,-1 0 0,1 0 0,0 0 0,0 0 0,0 0 0,0-1 0,0 1 0,0 0 0,0 0 0,-1 0 0,1 0 0,0 0 0,0 0 0,0-1 0,0 1 0,0 0 0,0 0 0,0 0 0,0 0 0,0 0 0,0-1 0,0 1 0,0 0 0,0 0 0,0 0 0,0 0 0,0-1 0,0 1 0,0 0 0,0 0 0,0 0 0,0 0 0,0 0 0,0-1 0,0 1 0,0 0 0,0 0 0,1 0 0,-1 0 0,0 0 0,0 0 0,0-1 0,0 1 0,0 0 0,0 0 0,0 0 0,1 0 0,-1 0 0,0 0 0,0 0 0,0 0 0,0 0 0,0 0 0,1 0 0,-1-1 0,0 1 0,0 0 0,0 0 0,1 0 0,30 12 0,0-4 0,-5 0 0,1-1 0,1-1 0,-1-2 0,1 0 0,53-1 0,-64-5 0,0 0 0,0-1 0,0 0 0,0-2 0,-1 0 0,1-1 0,-2 0 0,1-2 0,26-15 0,-38 19 0,1 0 0,-1 0 0,0 0 0,-1-1 0,1 1 0,-1-1 0,0 0 0,0 0 0,-1 0 0,1 0 0,2-9 0,14-24 0,-11 18 0,-9 19 0,-2 13 0,-1 8 0,1 0 0,1 0 0,1 1 0,1-1 0,1 0 0,6 38 0,-6-49 0,2 0 0,-1 1 0,1-1 0,1-1 0,0 1 0,0 0 0,0-1 0,8 11 0,-10-17 0,0 1 0,1-1 0,-1 1 0,0-1 0,1 0 0,0 0 0,-1 0 0,1 0 0,0 0 0,0 0 0,0-1 0,0 0 0,0 0 0,0 1 0,1-2 0,-1 1 0,0 0 0,1-1 0,-1 1 0,0-1 0,1 0 0,-1 0 0,0 0 0,1-1 0,6-1 0,10-5 0,-1 0 0,1-2 0,-1 0 0,-1-1 0,0-1 0,0-1 0,-1 0 0,23-22 0,-34 29 0,-1 0 0,1-1 0,-1 1 0,-1-1 0,1 0 0,-1 0 0,0 0 0,0 0 0,3-9 0,-7 16 0,-2 2 0,1 1 0,0-1 0,0 1 0,1 0 0,-1-1 0,1 1 0,0 0 0,0-1 0,0 1 0,0 0 0,0 0 0,1-1 0,0 1 0,0 0 0,2 5 0,0-4 0,11 12 0,-7-16 0,0-13 0,-7 6 0,1 1 0,-1 0 0,0 0 0,0 0 0,0-1 0,-1 1 0,0 0 0,0 0 0,0 0 0,0 0 0,-1 0 0,0 0 0,0 0 0,0 1 0,-5-8 0,1 3 0,0 1 0,0-1 0,0 1 0,-1 0 0,-1 0 0,-14-12 0,16 17 0,0-1 0,1 1 0,-1 0 0,-10-3 0,4 1 0,11 5 0,1 0 0,0 0 0,0-1 0,0 1 0,0 0 0,0 0 0,-1 0 0,1 0 0,0 0 0,0 0 0,0 0 0,0 0 0,0 0 0,0 0 0,-1 0 0,1-1 0,0 1 0,0 0 0,0 0 0,0 0 0,0 0 0,0 0 0,0 0 0,0-1 0,0 1 0,0 0 0,0 0 0,0 0 0,-1 0 0,1 0 0,0-1 0,0 1 0,0 0 0,0 0 0,0 0 0,0 0 0,0 0 0,1-1 0,-1 1 0,0 0 0,0 0 0,0 0 0,0 0 0,0 0 0,0-1 0,0 1 0,0 0 0,0 0 0,10-8 0,20-5 0,-25 11 0,13-4 0,1 0 0,0 2 0,0 0 0,0 1 0,0 1 0,1 0 0,-1 2 0,1 0 0,-1 2 0,0 0 0,1 1 0,21 6 0,-34-7 0,-1 0 0,0 0 0,0 1 0,0-1 0,-1 1 0,8 5 0,-10-6 0,-1 0 0,0 0 0,0 0 0,0 0 0,0 0 0,0 0 0,-1 0 0,1 1 0,-1-1 0,1 1 0,-1-1 0,0 1 0,0 0 0,0-1 0,0 1 0,0 0 0,0 3 0,2 14 0,-1-5 0,0 0 0,-1 27 0,-8-25 0,32-52 0,-7-2 0,-7 13 0,27-41 0,-33 58 0,0 0 0,1 1 0,-1-1 0,1 2 0,1-1 0,-1 0 0,1 1 0,0 1 0,0-1 0,10-4 0,-15 8 0,0 0 0,0 1 0,0-1 0,0 1 0,-1 0 0,1 0 0,0 0 0,0 0 0,0 0 0,0 0 0,0 0 0,-1 0 0,1 1 0,0-1 0,0 1 0,0-1 0,-1 1 0,3 1 0,32 21 0,-22-12 0,202 148 0,-156-123 0,-60-38 0,-7-3 0,-110-30 850,56 9-5635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2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22607,'0'0'416,"72"6"-368,-30-2-8,7 2-200,-1 7 8,-4-7-360,-7 6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01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8432,'0'0'12833,"12"5"-12440,-3-1-306,-3-1-25,1 0-1,-1-1 1,1 0 0,0 0-1,0 0 1,0-1 0,0 0-1,0 0 1,0 0 0,11-2-1,192-5 3395,-208 6-3317,-1 0 0,1 0-1,-1 1 1,1-1 0,-1 0 0,1 1-1,-1-1 1,1 1 0,-1 0 0,1-1-1,-1 1 1,0 0 0,1 0 0,1 1-1,-3-1 176,0 4-3906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02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13168,'0'0'6911,"14"-5"-6317,-2 1-439,7-2 165,0 0 0,31-4-1,-8 1 295,84-10 811,-113 18-1278,53-3 1062,75 3 0,-113 2-769,0 0-3760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5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70 8936,'0'0'7751,"-6"10"-7405,-2 3-216,5-5-14,-1-1 0,-1 0-1,0 0 1,-8 9 0,5-8 485,-5 8 957,13-15-1477,-1 0 0,1-1 0,0 1-1,0 0 1,0-1 0,-1 1 0,1 0 0,0 0-1,0-1 1,0 1 0,0 0 0,0 0 0,0-1 0,0 1-1,1 0 1,-1 0 0,0-1 0,0 1 0,0 0-1,1-1 1,-1 1 0,0 0 0,2 1 0,-2-2-21,0 0 1,0 1 0,0-1-1,0 1 1,0-1 0,0 0-1,0 1 1,0-1 0,0 1-1,0-1 1,0 0 0,0 1-1,0-1 1,-1 0 0,1 1-1,0-1 1,0 0 0,0 1-1,0-1 1,-1 0 0,1 1-1,0-1 1,0 0 0,-1 1-1,0 2 1427,13-8-892,-2 0-311,1 0-1,-1-1 0,0-1 1,0 0-1,-1 0 0,16-16 1,44-60 2798,-60 72-2401,-7 7-462,0 1 1,-1 0-1,1-1 1,-1 1 0,0-1-1,2-5 1,-3 5-184,-9 51-36,-5 71 0,12-90 0,-10 234 0,12-252 0,-2 40 0,3 124 0,-2-72 0,-2-36 0,7-37 0,-3-35-54,0 0 0,1 0 1,0 0-1,-1 0 0,2 0 0,-1 0 0,4-5 1,-1 1-3452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8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9648,'0'0'8982,"1"-10"-8413,1-3-366,1-34 689,9 4 2391,-12 43-3078,0-1 1,0 0-1,0 0 1,1 0-1,-1 1 1,0-1-1,0 0 1,1 0-1,-1 1 1,0-1-1,1 0 1,-1 0 0,1 1-1,-1-1 1,1 1-1,-1-1 1,1 0-1,3-2 3602,-1 4-3695,0 1-1,0-1 1,-1 1-1,1 0 1,-1 0-1,0 0 1,1 0-1,-1 1 1,0-1-1,0 0 1,-1 1 0,1-1-1,2 6 1,1 0 2,32 46-114,-3 1 0,-3 2 0,-2 1 0,-3 1 0,-2 1 0,-3 1 0,-2 2 0,-4-1 0,13 105 0,-25-131 0,-1 1 0,-2-1 0,-1 1 0,-11 63 0,12-98 0,-1-1 0,1 1 0,0-1 0,-1 1 0,1-1 0,-1 1 0,0-1 0,1 1 0,-1-1 0,0 0 0,0 1 0,0-1 0,0 0 0,0 1 0,0-1 0,0 0 0,0 0 0,0 0 0,-1 0 0,1 0 0,0 0 0,-1-1 0,1 1 0,0 0 0,-3 0 0,1 0 0,0-1 0,1 0 0,-1 0 0,0 0 0,1 0 0,-1 0 0,0-1 0,1 1 0,-1-1 0,0 0 0,1 0 0,-1 0 0,1 0 0,-5-2 0,3 0 0,0 0 0,0 0 0,0-1 0,0 1 0,1-1 0,-1 0 0,1 0 0,0 0 0,0-1 0,0 1 0,1-1 0,0 1 0,-4-10 0,-1-7 0,-8-40 0,15 60 0,-5-28 0,1 0 0,2 0 0,1 0 0,1-1 0,1 1 0,2 0 0,1 0 0,9-35 0,-2 25 0,1 0 0,3 1 0,0 0 0,3 1 0,30-47 0,-24 51 0,2 1 0,1 1 0,42-38 0,-15 16 0,-8 9 0,2 1 0,2 3 0,65-40 0,-114 79 0,-1 1 0,1-1 0,-1 1 0,1-1 0,-1 1 0,1-1 0,-1 1 0,1 0 0,0-1 0,-1 1 0,1 0 0,0-1 0,0 1 0,-1 0 0,1 0 0,0 0 0,-1 0 0,1-1 0,0 1 0,0 0 0,-1 0 0,1 1 0,0-1 0,1 0 0,-3 17 0,-1-2 0,0 32 850,2-21-5635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9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8840,'0'0'15039,"1"12"-14333,1 15-329,-1-2 385,1-1-1,1 0 1,1 0-1,12 39 1,-14-58-675,0-1-1,0 0 1,1 1 0,0-1 0,0 0 0,0-1 0,1 1-1,-1-1 1,1 1 0,0-1 0,0 0 0,0 0-1,0-1 1,0 1 0,1-1 0,-1 0 0,1 0 0,-1 0-1,1-1 1,0 0 0,0 0 0,0 0 0,0 0 0,5-1-1,-2 1 44,0-1 0,1 0 0,-1-1 0,0 0 0,0 0 0,0-1 0,0 0 0,0-1-1,0 1 1,0-1 0,-1-1 0,1 0 0,11-7 0,9-18 730,-15 12-5700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19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19799,'0'0'2376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11656,'0'0'2472,"9"5"-1898,-1 0-422,0 0 1,1 0-1,-1-1 0,1-1 0,0 0 0,0 0 0,19 3 1,21 0 568,1-3 0,0-2 0,0-2 0,0-3 0,0-1 0,0-3 1,68-20-1,-109 26-545,43-15 630,-48 16-742,0-1-1,-1 0 0,1 0 0,0 0 0,0 0 0,-1-1 1,0 1-1,1-1 0,3-4 0,-3-2-2864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22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9536,'0'0'14583,"10"3"-14039,32 6-32,-36-8-317,-1 0 0,1-1-1,0 0 1,0 0 0,0 0 0,-1-1-1,1 1 1,0-1 0,-1-1 0,1 1-1,-1-1 1,9-4 0,2 0 258,11-3-43,1 1-1,0 1 0,0 2 1,40-3-1,-36 6-123,37-2 820,94 6-1,-93 1-1041,-40-2-67,0 1 0,39 7 0,-44-4 3,-13-3 0,0 1 0,17 6 0,-28-9 35,0 0 1,0 1-1,0 0 1,0-1-1,1 1 0,-1-1 1,0 1-1,0 0 0,-1 0 1,1 0-1,0 0 1,0-1-1,0 1 0,-1 0 1,1 0-1,0 1 0,-1-1 1,1 0-1,-1 0 1,1 0-1,-1 0 0,1 0 1,-1 1-1,0 0 1,1 2-249,-1 0 0,-1 0 1,1 1-1,-1-1 1,-1 6-1,-1 5-3392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22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9648,'0'0'12987,"12"-8"-12317,41-23 3,-48 28-512,0 0-1,0 0 1,1 1 0,-1 0-1,1 0 1,-1 1-1,1-1 1,0 1 0,10 0-1,7-2 287,1 0 107,0 0 0,32 2 0,6-1 344,169-1 1987,-39-6-1602,-177 7-1283,-13 1 0,0 0 0,0 1 0,0 0 0,0-1 0,0 1 0,0 0 0,1 0 0,-1 0 0,0 0 0,0 1 0,0-1 0,0 0 0,0 1 0,0 0 0,4 1 0,2-1 917,-2 0-2003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24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18 334 10040,'0'0'6437,"-2"-10"-6012,-14-85 2032,16 84-1952,0-1-1,1 1 0,0 0 0,1 0 0,0-1 0,0 1 0,6-14 1,-6 20-304,1 0 1,0 1 0,0-1 0,0 1-1,0 0 1,1-1 0,-1 1 0,1 1-1,8-7 1,42-29 1100,-46 33-1095,-1 2-79,0 0 0,1 0 0,-1 1-1,1 0 1,-1 0 0,1 1 0,0 0 0,0 0 0,0 1-1,0 0 1,0 0 0,0 1 0,0 0 0,0 0 0,1 1-1,-1 0 1,0 1 0,0 0 0,-1 0 0,1 0 0,0 1-1,-1 0 1,12 7 0,0 1 219,-1 1-1,0 1 1,0 0-1,-2 1 1,0 1-1,0 1 1,19 25-1,-31-36-346,0 1 0,0-1 0,-1 1 0,1 0 0,-1 1 0,-1-1 0,1 0 0,-1 1 0,0-1 0,0 1 0,-1 0 0,0 0 0,0 0 0,-1 9 0,-1-6 0,0-1 0,0 1 0,-1 0 0,-1-1 0,0 0 0,0 0 0,-1 0 0,0 0 0,-6 10 0,-4 2 0,0 0 0,-2-2 0,0 0 0,-1-1 0,-1-1 0,0 0 0,-22 14 0,20-16 0,0 2 0,2 0 0,-26 29 0,42-44 0,-6 11 0,8-13 0,0 1 0,1-1 0,-1 1 0,1-1 0,-1 1 0,1-1 0,0 0 0,-1 1 0,1-1 0,-1 0 0,1 0 0,0 1 0,-1-1 0,1 0 0,-1 0 0,1 0 0,0 0 0,-1 0 0,1 1 0,0-1 0,-1-1 0,2 1 0,45 7 0,7 0 0,61 16 0,-98-18 0,0 0 0,-1 1 0,1 1 0,-1 1 0,-1 0 0,1 1 0,23 19 0,-25-17 0,-8-7 0,-1 0 0,1 0 0,-1 1 0,1 0 0,-1 0 0,-1 0 0,1 1 0,-1-1 0,0 1 0,0 0 0,-1 1 0,0-1 0,4 8 0,-5-6 0,0-1 0,-1 0 0,1 1 0,-1 0 0,-1-1 0,1 1 0,-1 0 0,-1-1 0,1 1 0,-2-1 0,1 1 0,-1-1 0,0 1 0,0-1 0,-1 0 0,0 0 0,0 0 0,0 0 0,-1 0 0,0-1 0,-1 1 0,1-1 0,-9 7 0,4-3 0,-1 0 0,0-1 0,-1-1 0,0 1 0,0-2 0,-1 0 0,0 0 0,0-1 0,-1 0 0,0-1 0,0-1 0,0 0 0,0-1 0,0 0 0,-1-1 0,0 0 0,-14-1 0,-16-1 0,0-2 0,0-2 0,-61-13 0,73 13 520,24 3-462,-1 0-1,1 0 1,-12-4 0,17 4-334,1 0 0,0 0 1,0 0-1,0 0 1,0 0-1,0-1 0,0 1 1,0-1-1,0 1 1,0-1-1,0 0 0,1 1 1,-1-1-1,1 0 1,-1 0-1,-1-3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8:20:28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69 124 8640,'0'0'14289,"-11"-5"-13916,-29-17-4,40 21-350,-1 1 0,1 0 0,0-1 0,-1 1 1,1 0-1,-1 0 0,1-1 0,0 1 0,-1 0 0,1 0 0,-1 0 0,1 0 0,0-1 0,-1 1 0,1 0 0,-1 0 0,1 0 0,-1 0 0,1 0 0,0 0 0,-1 0 0,1 0 0,-1 0 0,1 0 0,-1 1 1,1-1-1,0 0 0,-1 0 0,1 0 0,-1 0 0,1 1 0,0-1 0,-1 0 0,1 0 0,0 1 0,-1-1 0,1 0 0,0 1 0,-1-1 0,1 0 0,0 1 0,0-1 0,-1 0 0,1 1 0,0-1 0,0 1 1,0-1-1,0 0 0,0 1 0,-1-1 0,1 1 0,0-1 0,0 1 0,0-1 0,0 1 0,3 17 590,-3-16-551,1 0 0,0 0 0,0 0 0,0 0 0,0 0 0,0 0 1,1 0-1,-1-1 0,1 1 0,-1-1 0,1 1 0,-1-1 0,1 1 0,0-1 0,0 0 0,-1 0 0,1 0 0,0 0 0,0 0 0,0 0 0,0 0 0,1-1 0,-1 1 0,0-1 0,0 1 0,0-1 0,0 0 0,1 0 1,2 0-1,-2-1-15,0 0 1,0 0-1,-1 0 1,1 0 0,-1 0-1,1 0 1,-1-1-1,1 1 1,-1-1-1,0 0 1,0 0 0,0 0-1,0 0 1,0 0-1,0 0 1,0 0 0,-1 0-1,1-1 1,-1 1-1,0-1 1,0 1 0,2-5-1,0-3 93,0 0 1,0 0-1,-1 0 0,1-16 0,-3 23-93,0 1 0,0-1 0,0 1 0,-1-1-1,1 1 1,-1-1 0,1 1 0,-1-1 0,0 1-1,-2-5 1,2 6-13,1 0 0,-1 0 0,0 0 0,0 0 0,0 0 0,0 0 0,0 0 0,0 0 0,0 1 0,0-1 0,-1 0 0,1 1 0,0-1 0,0 1 1,0-1-1,-1 1 0,1 0 0,0-1 0,-1 1 0,1 0 0,0 0 0,-3 0 0,2 1 8,0-1 0,0 1 0,0-1 0,-1 1 0,1 0 1,0 0-1,0 0 0,0 0 0,1 0 0,-1 1 0,0-1 1,0 1-1,1-1 0,-1 1 0,-2 2 0,-20 31 433,22-33-423,1 0 0,-1 1 0,1 0 0,0-1 0,0 1 0,0 0 0,0-1 0,1 1 0,-1 0 0,1 0 0,0 0 0,0 0 0,0 0 0,0-1 0,0 1 0,0 0 0,2 4 0,-1-4-10,0-1-1,0 0 1,1 0-1,-1 0 1,0-1 0,1 1-1,-1 0 1,1 0-1,0-1 1,0 1-1,0-1 1,0 0-1,0 1 1,0-1 0,0 0-1,0 0 1,0 0-1,0 0 1,1-1-1,-1 1 1,0-1-1,4 1 1,5 1-26,0-2 0,1 1 0,-1-1 0,0-1 0,0 0 0,21-5 0,1-4-4131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10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512 102 5624,'0'0'9081,"3"-10"-8628,1-3-280,-1 6-11,-1 0 0,0 1 0,-1-1 0,2-11 0,-2-11 3117,-1 29-3222,0 0 1,0-1-1,0 1 1,0 0-1,0 0 1,0 0-1,0 0 1,0 0-1,0-1 1,0 1-1,0 0 0,0 0 1,0 0-1,0 0 1,0 0-1,0 0 1,0-1-1,0 1 1,0 0-1,0 0 0,-1 0 1,1 0-1,0 0 1,0 0-1,0-1 1,0 1-1,0 0 1,0 0-1,0 0 1,0 0-1,-1 0 0,1 0 1,0 0-1,0 0 1,0 0-1,0 0 1,0 0-1,-1 0 1,1 0-1,0 0 0,0 0 1,0 0-1,0 0 1,0 0-1,-1 0 1,1 0-1,0 0 1,0 0-1,-10 14 838,1 4-544,-9 29 1,1-1-68,-123 338 1074,-29 64 185,164-434-1314,5-12-154,0 0-1,-1-1 1,1 1-1,-1 0 0,1 0 1,-1-1-1,0 1 1,0 0-1,0-1 1,0 1-1,0-1 0,0 1 1,0-1-1,0 0 1,0 1-1,-3 0 904,-24-2 1190,-28-6-1789,43 3-352,10 2-19,0 0 0,-1 0 0,1 1 0,0-1 0,0 1 0,-1 0 1,1 0-1,0 0 0,-1 0 0,1 0 0,-6 2 0,142-43-32,-67 20-4,0 3-1,2 2 1,93-8 0,-133 22 34,-18 0 1,1 1-1,0 0 0,-1 1 0,1 1 0,-1-1 0,1 2 1,19 4-1,-29-6-19,0 1-1,0-1 1,1 0 0,-1 0 0,0 0 0,0 1 0,0-1-1,0 0 1,0 0 0,1-1 0,-1 1 0,0 0 0,0 0-1,0 0 1,0-1 0,0 1 0,0-1 0,0 1 0,1-1-1,-1 1 1,-1-1 0,1 0 0,0 1 0,0-1 0,0 0-1,0 0 1,0 1 0,-1-1 0,1 0 0,0 0 0,-1 0-1,1 0 1,0 0 0,-1 0 0,0 0 0,1 0 0,-1-1-1,0 1 1,1-2 0,4-12-4109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10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13968,'0'0'4226,"14"0"-3739,353 11 1881,-91 0-491,-223-9-1449,-9 0 196,-1-2 1,72-10-1,-101 8-429,0-1 0,0-1 0,-1 0 0,0 0 0,0-2 0,0 0 0,0 0 0,-1-1 0,0-1 0,-1 0 0,0 0 0,15-15 0,-5 0 509,-1 1-4085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12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263 176 7232,'0'0'7842,"-10"-1"-7131,5 0-632,-3 0 134,0 0 0,-1 1 0,1 0 0,0 0 1,0 1-1,0-1 0,0 2 0,0-1 0,-12 5 0,6 1 282,1-1-1,0 2 1,1 0-1,0 0 1,-22 20-1,29-22-332,-1 0 0,1 0 1,0 0-1,0 1 0,0 0 0,1 0 1,0 0-1,1 1 0,0-1 1,0 1-1,0 0 0,-1 8 0,4-12-96,-1 0 0,1 0-1,0 0 1,0 0 0,0 0-1,0 0 1,1 0 0,0 0-1,0 0 1,0 0 0,0 0-1,1-1 1,-1 1 0,1 0-1,0-1 1,0 1 0,0-1-1,1 0 1,-1 0 0,1 0-1,0 0 1,5 4-1,-3-2-13,0-1-1,1-1 0,-1 1 1,1-1-1,0 0 0,0 0 1,0-1-1,1 1 0,-1-1 1,0-1-1,1 1 0,11 0 1,-5-2 8,0-1 0,-1-1 0,1 0 0,0 0 1,0-1-1,-1-1 0,0 0 0,0-1 0,0 0 1,0-1-1,-1 0 0,0-1 0,0 0 0,0 0 1,-1-2-1,-1 1 0,1-1 0,-1 0 0,12-17 1,-19 22-36,0 0 0,0 0 1,0 0-1,0 0 1,0-1-1,-1 1 0,0-1 1,0 1-1,0-1 1,0 1-1,-1-1 0,0 0 1,0 1-1,0-1 1,0 1-1,-2-6 0,1 6-1,0 1 0,0 0-1,0-1 1,0 1 0,-1 0 0,1 0-1,-1 0 1,0 0 0,0 0-1,0 0 1,-1 1 0,1-1 0,0 1-1,-1 0 1,0-1 0,1 1-1,-1 0 1,0 0 0,0 1-1,0-1 1,-6-2 0,4 3 5,1 1 1,-1-1-1,1 1 1,-1-1-1,1 1 1,-1 0-1,1 1 1,-1-1-1,1 1 1,-1 0-1,1 0 1,-6 3-1,-50 22 427,60-26-453,-9 5 207,19-11-53,242-130 49,-196 112-149,0 1 0,100-25 0,-146 46-31,0 0-1,0 0 0,0 1 1,0 0-1,18 2 0,-26-1-17,1 0-1,-1 0 0,1 1 1,-1-1-1,0 1 0,1-1 0,-1 1 1,0 0-1,0 0 0,0 0 1,0 1-1,1-1 0,-2 0 0,1 1 1,0-1-1,0 1 0,0 0 1,-1-1-1,1 1 0,-1 0 0,1 0 1,-1 0-1,0 0 0,0 0 1,0 1-1,0-1 0,0 0 1,0 0-1,0 4 0,1 7 21,-1 0 0,0 0 1,-1 0-1,-1 0 0,0 0 0,0 0 0,-2 0 1,1 0-1,-8 18 0,-6 13 96,-29 55 0,21-48-18,9-14-16,-8 15 179,22-48-81,7-5-86,10-10-3,33-29 94,63-67-1,15-14 40,-106 104-178,1 0 0,1 1-1,1 2 1,33-17-1,-56 31-48,0-1 0,0 1-1,0-1 1,0 1 0,0-1-1,0 1 1,0 0 0,1 0-1,-1-1 1,0 1 0,0 0-1,0 0 1,0 0 0,0 0-1,0 0 1,1 1 0,-1-1-1,0 0 1,0 0-1,0 1 1,0-1 0,0 1-1,0-1 1,0 1 0,0-1-1,0 1 1,0 0 0,0-1-1,0 1 1,0 0 0,-1 0-1,1 0 1,0-1 0,0 1-1,-1 0 1,1 0 0,-1 0-1,1 0 1,-1 0 0,1 0-1,-1 1 1,0-1 0,1 0-1,-1 0 1,0 0 0,0 2-1,2 8 15,-1-1-1,0 1 1,-1 0 0,0 11-1,-1-12 0,0 51 88,2 1 0,12 76 0,-12-132-88,0 1-1,1-1 0,0 0 0,0 0 0,0 0 1,1-1-1,0 1 0,0-1 0,0 1 1,1-1-1,0 0 0,0 0 0,0 0 0,10 7 1,-10-9-8,-1 0 1,1-1-1,0 0 1,0 0-1,1 0 1,-1 0-1,0 0 1,0-1-1,1 0 1,-1 0-1,1 0 1,-1-1-1,1 1 1,0-1-1,-1 0 1,1 0-1,-1-1 1,1 1-1,-1-1 1,9-3-1,-4 1 116,0 0-1,0-1 1,0 0 0,-1-1 0,0 1-1,14-12 1,-17 11-952,1 0 1,-1 0-1,0 0 0,-1-1 0,5-6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15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336 255 11552,'0'0'11786,"-11"-8"-11462,-35-23-3,45 30-303,-1 1 1,1-1-1,0 1 0,-1-1 0,1 1 0,0-1 0,-1 1 0,1 0 1,-1 0-1,1 0 0,-1-1 0,1 2 0,-1-1 0,1 0 0,0 0 1,-1 0-1,1 1 0,-1-1 0,1 0 0,0 1 0,-1-1 0,1 1 0,0 0 1,-1-1-1,1 1 0,0 0 0,0 0 0,0 0 0,-1 1 0,-4 2 70,-15 12 118,0 0 1,2 1-1,0 1 0,0 1 0,2 0 1,-24 35-1,31-40-108,1 2 0,1-1-1,0 1 1,0 0 0,2 1 0,0 0 0,1 0 0,1 0-1,0 0 1,-2 29 0,6-43-62,0 0-1,0 1 1,0-1 0,0 1-1,1-1 1,-1 0 0,1 0-1,0 1 1,0-1-1,0 0 1,1 0 0,-1 0-1,1 0 1,2 4-1,-3-5-12,1-1 1,0 1-1,0-1 0,0 1 0,0-1 0,0 1 0,0-1 0,0 0 0,0 0 0,1 0 0,-1 0 0,0-1 0,1 1 0,-1-1 0,0 1 0,1-1 0,-1 0 0,1 0 0,4 0 0,4-1 25,1-1-1,-1 0 1,0 0 0,0-1 0,0-1-1,0 0 1,-1 0 0,0-1-1,1 0 1,10-8 0,8-7 138,50-46 0,-62 51-121,7-5 56,-1-1-1,-2-1 1,0 0 0,-1-2 0,21-32-1,-31 41 58,-10 15-174,0 0-1,0 0 0,0 0 1,0 0-1,0 0 0,0 1 1,0-1-1,0 0 0,0 0 1,0 0-1,0 0 0,0 0 1,0 0-1,0 0 0,0 0 1,0 0-1,0 0 0,0 0 1,0 1-1,1-1 0,-1 0 1,0 0-1,0 0 0,0 0 1,0 0-1,0 0 0,0 0 1,0 0-1,0 0 0,0 0 1,0 0-1,0 0 0,0 0 1,0 0-1,0 0 0,0 0 1,1 0-1,-1 0 0,0 0 1,0 0-1,0 0 0,0 1 1,0-1-1,0 0 0,0 0 1,0 0-1,0-1 0,0 1 1,0 0-1,1 0 0,-1 0 1,0 0-1,0 0 0,0 0 1,0 0-1,0 0 0,0 0 1,0 0-1,0 0 0,0 0 1,0 0-1,0 0 0,0 0 1,0 0-1,0 0 0,1 0 1,-1 0-1,0 0 0,-8 29 165,1-11-159,0 1 0,2 1 0,0-1 0,1 1 0,1 0 0,-1 37 0,4-50-13,0 0-1,1 1 1,0-1-1,0 0 1,0 0-1,1 0 1,1 0 0,-1 0-1,1 0 1,0-1-1,0 1 1,1-1-1,0 0 1,0 0-1,0 0 1,1-1-1,0 1 1,0-1-1,0 0 1,1 0-1,0-1 1,6 4-1,-6-4 12,-1-1-1,1 0 0,0 0 1,0-1-1,0 0 0,0 0 1,1-1-1,-1 1 0,1-1 1,-1 0-1,1-1 0,-1 0 1,1 0-1,11-2 0,-9 0 9,-1 0-1,0-1 0,0 0 0,0 0 0,-1-1 1,1 0-1,-1 0 0,0-1 0,0 0 0,0 0 1,5-7-1,-1 2 5,-1-1 0,0 0 0,-1 0 1,0-1-1,-1-1 0,0 1 0,-1-1 1,-1-1-1,0 1 0,0-1 0,-2 0 1,1 0-1,-2-1 0,0 1 0,-1-1 1,0 0-1,-1 1 0,-1-1 0,0 0 0,-3-17 1,2 27-5,0 0 0,0-1 0,0 1 0,-1 0 0,0 0 0,0 0 0,0 0 0,0 0 0,-1 1 1,0-1-1,0 1 0,0-1 0,-1 1 0,1 0 0,-6-4 0,5 3 52,7 3-2,12 3-5,45 9-48,1-3 0,0-2 0,-1-3 0,70-7 0,215-45 88,-329 47-101,-6 1-6,-1 1 1,0-2 0,0 1 0,0-1 0,13-6-1,-63 28-71,-8 15 96,-81 70 1,56-41-4,44-39-12,-66 56 24,83-67-13,0 0 0,0 1 0,2 1 0,-16 24 0,26-38-12,-1 1 0,1 0 1,0-1-1,1 1 1,-1 0-1,0 0 0,0-1 1,1 1-1,-1 0 1,1 0-1,-1 0 0,1 0 1,0 0-1,0 0 0,0 0 1,0 0-1,0 0 1,0 0-1,1 0 0,-1 0 1,2 2-1,-1-2 2,0 0 0,1-1 0,0 1 0,-1 0 0,1-1 0,0 0 0,0 1 0,0-1 0,-1 0 0,2 0 0,-1 0 0,0 0 0,0 0 0,0-1 0,0 1 0,0-1 0,1 1 0,3-1 0,4 2 10,1-1 0,-1 0 1,0-1-1,1-1 1,-1 1-1,1-1 0,-1-1 1,0 0-1,0-1 0,0 0 1,0 0-1,-1-1 1,1 0-1,-1-1 0,10-6 1,-8 3 9,0 0 1,0-1 0,-1 0 0,-1-1-1,1 0 1,-2-1 0,1 0-1,-2 0 1,1 0 0,-1-1 0,6-16-1,2-7 100,15-52-1,-26 80-55,1 15-52,1 24-36,-5-25 25,1 3 0,0-1 0,1 1 0,1 0 0,-1-1-1,1 1 1,1-1 0,0 0 0,0-1 0,1 1-1,0-1 1,1 0 0,-1-1 0,10 9 0,-11-13-2,0 1 0,0 0 0,0-1 0,0 0 0,1 0 0,0 0 0,-1-1 0,1 0 1,0 0-1,0 0 0,0-1 0,0 0 0,0 0 0,1-1 0,-1 1 0,0-1 0,0-1 0,0 1 1,1-1-1,-1 0 0,0 0 0,9-4 0,-2-1-3,0 0 0,0 0 0,-1-1 0,0-1 0,0 0 0,0-1 0,15-16 0,-7 5 0,-1-1 0,30-43 0,-21 22 0,30-62 0,-42 79 0,-11 21 0,-8 17 0,-7 20 0,2 0 0,1 0 0,-3 53 0,7-59 0,1 37 0,3-54 0,-1-1 0,2 0 0,-1 1 0,1-1 0,1 0 0,-1 0 0,7 13 0,-8-20 0,0-1 0,-1 0 0,1 0 0,0 1 0,0-1 0,0 0 0,0 0 0,0 0 0,0 0 0,1 0 0,-1 0 0,0 0 0,0 0 0,1-1 0,-1 1 0,0-1 0,1 1 0,-1 0 0,1-1 0,-1 0 0,1 1 0,-1-1 0,1 0 0,-1 0 0,1 0 0,-1 0 0,1 0 0,-1 0 0,1-1 0,-1 1 0,1 0 0,-1-1 0,1 1 0,-1-1 0,0 1 0,1-1 0,1-1 0,2-1 0,1 0 0,-1 0 0,0 0 0,0-1 0,0 0 0,-1 0 0,1 0 0,5-8 0,7-13 0,0-1 0,20-45 0,19-60 0,-50 117 0,49-121 0,-55 134 0,1 1 0,-1-1 0,0 0 0,1 0 0,-1 1 0,1-1 0,-1 0 0,1 1 0,-1-1 0,1 1 0,-1-1 0,1 1 0,0-1 0,-1 1 0,1-1 0,0 1 0,-1 0 0,1-1 0,0 1 0,0 0 0,-1 0 0,1-1 0,0 1 0,0 0 0,0 0 0,-1 0 0,1 0 0,0 0 0,0 0 0,0 0 0,-1 0 0,1 0 0,0 0 0,0 1 0,-1-1 0,1 0 0,0 1 0,0-1 0,1 1 0,3 2 0,0 0 0,1 1 0,-1 0 0,5 4 0,-3-2 0,18 14 0,0-2 0,1-1 0,1-2 0,1 0 0,43 16 0,-60-27 0,0-1 0,0 0 0,1 0 0,-1-1 0,1-1 0,-1 0 0,1 0 0,0-1 0,-1-1 0,1 0 0,-1 0 0,1-1 0,-1-1 0,1 0 0,-1 0 0,0-1 0,17-9 0,-15 5 0,-1 0 0,-1 0 0,0-1 0,0-1 0,0 0 0,-2 0 0,16-21 0,-19 24 0,-2 0 0,1 0 0,-1-1 0,0 1 0,0-1 0,-1 0 0,0 0 0,-1-1 0,0 1 0,0-1 0,0 1 0,-1-1 0,-1 1 0,0-10 0,0 16 0,0 0 0,0-1 0,0 1 0,-1 0 0,1 0 0,-1 0 0,1 0 0,-1 0 0,0 0 0,0 0 0,0 0 0,0 0 0,-1 0 0,1 0 0,0 0 0,-1 1 0,1-1 0,-1 1 0,1-1 0,-1 1 0,-2-2 0,2 2 0,0 0 0,-1 1 0,1-1 0,0 1 0,0-1 0,0 1 0,-1 0 0,1 0 0,0 0 0,-1 0 0,1 0 0,0 0 0,0 1 0,-1-1 0,1 1 0,0 0 0,0-1 0,0 1 0,0 0 0,-3 2 0,-7 4 0,-1 1 0,1 1 0,1 0 0,-1 0 0,2 1 0,-1 0 0,1 1 0,1 1 0,0-1 0,1 1 0,0 1 0,1-1 0,0 1 0,1 1 0,0-1 0,1 1 0,-5 26 0,7-29 0,1 0 0,0 0 0,1 0 0,1 1 0,0-1 0,0 0 0,1 1 0,0-1 0,1 0 0,0 0 0,1 0 0,1 0 0,-1-1 0,2 1 0,-1-1 0,1 0 0,1 0 0,0 0 0,0-1 0,1 0 0,0 0 0,1-1 0,12 12 0,-15-16 0,0-1 0,0 1 0,0-1 0,0 0 0,1 0 0,-1 0 0,1-1 0,-1 1 0,1-2 0,0 1 0,0 0 0,0-1 0,0 0 0,0-1 0,0 1 0,1-1 0,-1-1 0,0 1 0,0-1 0,6-1 0,-3-1 0,-1 0 0,1 0 0,-1-1 0,0 0 0,0 0 0,-1-1 0,1 0 0,-1-1 0,0 1 0,0-1 0,-1-1 0,11-12 0,27-41 0,64-117 0,-73 114 0,2 2 0,51-62 0,-86 121 0,-1 0 0,0 1 0,0-1 0,1 1 0,-1-1 0,1 1 0,-1 0 0,1 0 0,0-1 0,-1 1 0,1 0 0,0 1 0,0-1 0,2-1 0,-3 2 0,-1 0 0,1 0 0,-1 0 0,1 0 0,-1 1 0,0-1 0,1 0 0,-1 0 0,1 0 0,-1 0 0,1 1 0,-1-1 0,1 0 0,-1 0 0,0 1 0,1-1 0,-1 0 0,0 0 0,1 1 0,-1-1 0,0 1 0,1-1 0,-1 1 0,7 19 0,1 49 0,-2-1 0,-4 2 0,-2-1 0,-20 135 0,18-184 0,-2-1 0,0 0 0,-1 0 0,0-1 0,-15 32 0,19-49 0,1 1 0,-1-1 0,0 0 0,0 0 0,1 0 0,-1 0 0,0 1 0,0-1 0,0 0 0,0-1 0,0 1 0,-1 0 0,1 0 0,0 0 0,0-1 0,0 1 0,-1 0 0,1-1 0,0 1 0,-1-1 0,1 0 0,-1 0 0,1 1 0,0-1 0,-1 0 0,1 0 0,-1 0 0,1 0 0,0 0 0,-1-1 0,1 1 0,-1 0 0,1-1 0,0 1 0,-1-1 0,0 0 0,-5-2 0,0-1 0,0-1 0,1 1 0,-1-1 0,-6-7 0,2 3 0,-35-35 0,31 29 0,-24-19 0,39 34 0,0 0 0,1 0 0,-1 0 0,0 0 0,0 0 0,0 0 0,0 0 0,0 0 0,0-1 0,1 1 0,-1 0 0,0 0 0,0 0 0,0 0 0,0 0 0,0 0 0,0 0 0,0 0 0,0 0 0,0 0 0,0-1 0,1 1 0,-1 0 0,0 0 0,0 0 0,0 0 0,0 0 0,0 0 0,0-1 0,0 1 0,0 0 0,0 0 0,0 0 0,0 0 0,0 0 0,0 0 0,0-1 0,0 1 0,0 0 0,0 0 0,0 0 0,0 0 0,0 0 0,0 0 0,0 0 0,-1-1 0,1 1 0,15 3 0,-14-3 0,74 14 0,0-4 0,1-2 0,120-5 0,-165-6 0,0-1 0,0-1 0,-1-2 0,0-1 0,48-19 0,-61 19-3987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20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536 316 7832,'0'0'13793,"8"-10"-13341,21-31-8,-28 41-423,-1-1 0,1 0 1,-1 0-1,0 0 0,1 0 1,-1 0-1,0 1 0,0-1 1,0 0-1,0 0 0,1 0 1,-1 0-1,-1 0 0,1 0 1,0 0-1,0 0 0,0 0 1,0 0-1,-1 1 0,1-1 1,0 0-1,-1 0 0,1 0 1,-1 0-1,1 1 0,-1-1 0,1 0 1,-1 0-1,1 1 0,-1-1 1,0 0-1,-23-14 429,21 14-369,-7-3 13,1 1 1,0 0-1,-1 0 1,1 1-1,-1 0 0,0 1 1,1 0-1,-1 1 1,0 0-1,0 0 0,0 1 1,1 0-1,-1 1 1,-13 4-1,-8 3 80,1 2 1,0 1-1,-29 17 0,37-18-86,1 1-1,0 1 1,1 1-1,0 1 0,-18 18 1,28-23-46,1 0 1,1 0 0,-1 1-1,1 0 1,1 1-1,0-1 1,1 1 0,0 1-1,1-1 1,-6 22 0,10-28-17,-1 0 0,1 0 0,1 1 0,-1-1 0,1 0 1,0 0-1,0 0 0,1 0 0,0 1 0,0-1 0,0 0 1,1 0-1,0-1 0,0 1 0,1 0 0,-1-1 0,1 1 1,0-1-1,1 0 0,-1 0 0,1 0 0,0 0 1,0-1-1,1 1 0,-1-1 0,1 0 0,0 0 0,8 4 1,2 0 36,0 0 1,1 0-1,0-1 1,0-1-1,1-1 1,0 0-1,0-2 1,33 4-1,-24-5 29,1-1-1,-1-2 1,38-5-1,-49 3 14,1 0-1,0-1 0,-1 0 0,0-1 1,0-1-1,26-14 0,-27 9 193,-14 10-292,0 1 1,0 0-1,0 0 1,0 0-1,0 0 1,0 0-1,0 0 0,0-1 1,0 1-1,0 0 1,0 0-1,0 0 1,0 0-1,0 0 0,0 0 1,0-1-1,0 1 1,0 0-1,0 0 1,0 0-1,0 0 0,0 0 1,0 0-1,0-1 1,0 1-1,0 0 1,0 0-1,0 0 0,0 0 1,0 0-1,0 0 1,0 0-1,-1-1 1,1 1-1,0 0 0,0 0 1,0 0-1,0 0 1,0 0-1,0 0 0,0 0 1,-1 0-1,1 0 1,0 0-1,0 0 1,0 0-1,0 0 0,0 0 1,-1 0-1,1 0 1,-2 0 18,-1 0 1,0 0 0,1 0 0,-1 0 0,0 1-1,1-1 1,-1 1 0,1 0 0,-5 1-1,-23 13 44,1 0 0,0 2-1,1 1 1,2 1-1,-34 30 1,23-15-17,3 2-1,-59 77 1,80-95-52,1 0 0,0 1 0,2 1-1,-10 23 1,17-35-1,1-1-1,0 1 1,0 0-1,1 0 0,0 0 1,0 11-1,1-14 2,0-1-1,0 1 0,1-1 1,0 1-1,0-1 0,0 0 1,1 1-1,0-1 0,-1 0 0,1 0 1,1 0-1,2 5 0,-1-5 4,-1-1 1,1 1-1,-1-1 0,1 0 0,0 0 0,0 0 0,0-1 0,1 0 0,-1 1 0,0-1 0,1-1 0,7 3 0,2 0 12,0-2 0,0 1-1,15-1 1,-3-1 16,0-2 0,-1 0 0,0-2 0,49-12 0,-29 2 62,77-32 0,-55 13 5,-1-3-1,-1-2 0,-3-4 1,104-87-1,-74 44 13,-3-3 0,81-107-1,-143 161-62,-1-2 0,-1-1 0,-2-1-1,-2-1 1,-1-1 0,17-50-1,-30 70-23,24-79 76,-29 87-87,0 1 0,-1-1 0,0 0 0,0 1 0,-1-1 0,0 0 0,-3-13 0,3 21-9,-1 1-1,1-1 0,-1 1 1,0-1-1,0 1 0,0-1 1,0 1-1,0 0 0,0 0 1,-1-1-1,1 1 0,-1 0 1,1 0-1,-1 0 0,0 0 1,-3-2-1,3 3 0,0 0-1,0 0 0,0 1 1,0-1-1,0 0 1,0 1-1,0-1 1,0 1-1,0 0 1,0 0-1,0 0 0,-1 0 1,1 0-1,0 0 1,0 0-1,0 1 1,0-1-1,0 1 0,0 0 1,-3 0-1,-12 7-11,0 0-1,1 1 0,0 1 1,0 1-1,1 0 0,1 1 1,0 0-1,-17 19 0,2 2-34,2 1 0,-33 55-1,42-59 18,2 1 1,1 0-1,2 1 0,1 0 0,2 1 0,0 1 0,3 0 0,1 0 0,1 0 0,2 0 1,1 48-1,4-59 22,0-1 0,2 1 1,0-1-1,8 23 0,-7-32-2,0-1 0,0 1 0,1-1-1,1 0 1,0-1 0,0 1 0,1-1 0,10 10 0,-10-14 9,-1-1 1,1 0 0,0 0-1,0-1 1,0 0 0,1 0-1,-1-1 1,1 0 0,0-1 0,1 0-1,-1 0 1,1-1 0,-1 0-1,1-1 1,-1 0 0,1-1-1,12 0 1,-1-1 33,1-2-1,-1 0 0,0-1 1,0-1-1,0 0 1,34-16-1,-27 7-13,0 0 1,-2-2-1,0-1 0,-1-1 0,0-1 0,-2-1 0,0-1 0,-2-1 0,0-1 1,24-35-1,-40 50-1,0 1 1,0-1 0,-1 0-1,-1-1 1,1 1 0,-1-1 0,0 0-1,-1 1 1,0-1 0,-1 0-1,0 0 1,0-18 0,-1 27-17,0-1 0,0 0 0,0 0 0,0 1 0,0-1 0,0 0 0,0 0 0,0 1 0,0-1 0,-1 0 0,1 1 0,0-1 0,-1 0 0,1 1 0,0-1 0,-1 0 0,1 1 0,-1-1 0,1 1 0,-1-1 0,1 0 0,-1 1 0,1 0 0,-1-1 0,0 1 0,0-1 0,-1 0 1,1 1-1,-1 0 0,0-1 0,1 1 0,-1 0 0,1 0 0,-1 0 0,0 0 0,1 0 0,-1 0 1,-2 1-1,-4 1 4,0 1 0,1-1 1,0 2-1,-9 3 1,4 2-10,-1 0 0,1 0 1,1 1-1,-1 1 1,2 0-1,0 0 0,0 1 1,1 1-1,0-1 0,1 2 1,1-1-1,0 1 0,1 0 1,0 0-1,1 0 1,1 1-1,-5 25 0,8-31-2,1 0 0,0 0-1,1 1 1,0-1 0,0 0-1,1 0 1,0 0-1,1 0 1,-1 0 0,2-1-1,-1 1 1,1-1 0,6 10-1,-3-7-4,1-1 0,-1 0 0,1 0-1,1 0 1,0-1 0,1-1 0,-1 1-1,1-1 1,12 6 0,-13-9 10,1-1 0,0 0 1,0-1-1,0 0 0,0 0 0,1-1 1,-1 0-1,1-1 0,-1 0 0,1-1 0,0 0 1,-1-1-1,17-3 0,-8 1 19,0-1-1,0-1 1,0-1 0,-1-1-1,0 0 1,26-16 0,-24 12 3,151-97 162,-149 93-180,0 2 0,0 1 1,32-12-1,-35 12-5,-18 10 0,1 0 0,0 1 0,-1-1 0,1 1 0,0 0 0,0 0 0,0 0 0,0 0 0,0 0 0,1 0 0,3-1 0,-4 5 0,-6 3 0,-10 6 0,-15 7 0,-32 16 0,-30 20 0,82-48 0,-1 1 0,1 0 0,0 0 0,1 1 0,0 0 0,-12 18 0,17-23 0,0 1 0,0-1 0,1 0 0,0 1 0,0 0 0,0 0 0,1-1 0,0 1 0,0 0 0,-1 9 0,2-11 0,0-1 0,1 0 0,-1 1 0,1-1 0,-1 0 0,1 1 0,0-1 0,0 0 0,0 0 0,0 1 0,1-1 0,-1 0 0,0 0 0,1-1 0,0 1 0,-1 0 0,1 0 0,0-1 0,0 1 0,0-1 0,0 1 0,0-1 0,0 0 0,0 0 0,3 1 0,5 2 0,1-1 0,-1 0 0,0 0 0,1-1 0,-1-1 0,1 1 0,0-2 0,-1 0 0,1 0 0,0-1 0,-1 0 0,13-3 0,19-6 0,67-24 0,-96 29 0,23-9 0,0-2 0,-2-2 0,0-1 0,-1-1 0,0-2 0,-2-1 0,-1-2 0,-1-1 0,31-35 0,-6-2 0,-3-2 0,-3-3 0,50-91 0,-5-16 0,-80 147 0,-2-1 0,-1 1 0,-1-2 0,7-42 0,-15 66 0,0-1 0,-1 1 0,1-1 0,-1 0 0,-2-10 0,2 17 0,0-1 0,-1 0 0,1 0 0,0 0 0,0 0 0,-1 0 0,1 1 0,-1-1 0,1 0 0,-1 0 0,1 0 0,-1 1 0,1-1 0,-1 0 0,0 1 0,1-1 0,-1 0 0,0 1 0,-1-1 0,1 0 0,0 1 0,0 0 0,0 0 0,0 0 0,-1 0 0,1 0 0,0 0 0,0 0 0,0 0 0,-1 1 0,1-1 0,0 0 0,0 1 0,0-1 0,0 0 0,0 1 0,0 0 0,0-1 0,-2 2 0,-3 2 0,-1 1 0,1 0 0,0 1 0,0 0 0,0 0 0,1 0 0,0 0 0,-4 8 0,-32 58 0,9-4 0,2 1 0,-40 141 0,60-168 0,1 1 0,2 0 0,3 0-1,1 0 1,2 1 0,7 65 0,-5-99 0,1 1 0,1-1 0,-1 0 0,2 1 0,-1-1 0,1 0 0,1-1-1,0 1 1,0-1 0,1 0 0,0 0 0,1-1 0,9 11 0,-10-13 0,0-2 0,0 1 1,0 0-1,0-1 0,0 0 0,1-1 0,0 0 0,0 0 0,0 0 0,0-1 0,0 0 0,0 0 0,1 0 1,-1-1-1,1-1 0,-1 1 0,1-1 0,-1 0 0,13-2 0,-7-1 0,0 0 0,0-1 0,0-1 0,0 0 0,-1 0 0,1-1 0,-2-1 0,1 0 0,-1-1 0,0 0 0,0-1 0,9-10 0,-1 0 0,-1-2 0,-1 0 0,-1 0 0,0-2 0,12-25 0,-23 37 0,0 0 0,-1 0 0,0 0 0,-1-1 0,0 1 0,0-1 0,-2 0 0,1 0 0,-1-20 0,-1 32 0,0 0 0,0 0 0,0 0 0,0 0 0,0-1 0,0 1 0,0 0 0,0 0 0,0 0 0,0 0 0,0 0 0,0-1 0,0 1 0,0 0 0,0 0 0,0 0 0,1 0 0,-1 0 0,0 0 0,0 0 0,0 0 0,0 0 0,0-1 0,0 1 0,0 0 0,1 0 0,-1 0 0,0 0 0,0 0 0,0 0 0,0 0 0,0 0 0,1 0 0,-1 0 0,0 0 0,0 0 0,0 0 0,0 0 0,0 0 0,1 0 0,-1 0 0,0 0 0,0 0 0,0 0 0,0 0 0,0 0 0,0 0 0,1 1 0,-1-1 0,0 0 0,0 0 0,0 0 0,0 0 0,0 0 0,0 0 0,0 0 0,0 0 0,1 1 0,-1-1 0,0 0 0,0 0 0,0 0 0,0 0 0,0 0 0,0 0 0,0 1 0,0-1 0,0 0 0,0 0 0,8 9 0,-7-8 0,20 23 0,-12-15 0,-1 1 0,14 19 0,-14-15 0,0 0 0,0 0 0,-1 0 0,-1 1 0,0 0 0,-1 0 0,-1 0 0,0 1 0,-1 0 0,2 23 0,-6-32 0,1 0 0,1-1 0,-1 1 0,1 0 0,0 0 0,1-1 0,0 1 0,3 7 0,-4-12 0,0 0 0,0-1 0,0 1 0,1 0 0,-1-1 0,1 1 0,-1-1 0,1 1 0,-1-1 0,1 0 0,0 1 0,0-1 0,0 0 0,-1 0 0,1-1 0,0 1 0,0 0 0,0 0 0,1-1 0,-1 0 0,0 1 0,0-1 0,0 0 0,0 0 0,0 0 0,0 0 0,1 0 0,-1-1 0,0 1 0,3-1 0,23-6-514,1 0 0,-1-2 0,49-22 1,77-50-2705,-81 40 2559,-51 33 220,-18 10 250,-12 7 127,5-7 52,-11 9-15,2 0 1,-1 1 0,-16 21-1,27-31 24,0 1 0,0 0 0,0-1-1,0 1 1,1 0 0,-1 0 0,1 0-1,-1 0 1,1 0 0,0 0 0,1 0-1,-1 1 1,0-1 0,1 0-1,0 0 1,-1 1 0,2-1 0,-1 0-1,0 1 1,0-1 0,1 0 0,0 0-1,0 1 1,0-1 0,0 0-1,2 3 1,-1-2-4,1-1 1,0 0-1,0 0 0,0 0 0,0 0 0,1 0 0,-1-1 1,1 0-1,0 1 0,-1-1 0,1 0 0,0-1 1,8 3-1,-4-1 7,0-2 0,0 1 0,0-1 1,0 0-1,0 0 0,13-1 0,-16-1 9,1 0-1,0 0 0,-1-1 1,1 1-1,-1-1 1,1-1-1,-1 1 0,0-1 1,0 0-1,0 0 0,0 0 1,-1-1-1,1 1 1,-1-1-1,0 0 0,0-1 1,0 1-1,-1-1 1,0 1-1,0-1 0,0 0 1,0 0-1,-1-1 0,1 1 1,-1 0-1,-1-1 1,1 1-1,-1-1 0,0 0 1,0 1-1,-1-1 1,1 0-1,-1 0 0,-1 0 1,1 1-1,-1-1 1,-2-8-1,1 9 0,0 0 0,-1 0 0,0 1 0,0-1 0,0 1 1,0 0-1,-1 0 0,0 0 0,1 0 0,-2 1 0,1-1 0,-6-3 1,3 3-4,0-1 0,0 1 0,0 1 0,0-1 0,-1 1 0,0 0 0,-11-2 0,8 4 0,-3 0-48,24-3 12,36-4 14,73-4-1,-36 5 15,-13-3-2,33-3 22,-90 12-8,0 1-1,0 0 1,0 1 0,0 0 0,20 6-1,-31-7-8,-1 0 0,1 1 0,0 0 0,-1-1 0,1 1 0,-1 0 0,1 0 0,-1 0 0,1 0 0,-1 0 0,0 0 0,1 0 0,-1 0 0,0 1 0,0-1 0,0 0 0,0 1-1,0-1 1,1 3 0,-1-1-1,0 0 0,0-1-1,-1 1 1,1 0-1,-1 0 1,0 0 0,0-1-1,0 1 1,0 0-1,-1 0 1,0 3-1,-2 7 11,-1-1-1,-1 1 0,0-1 0,-7 13 0,9-19 7,3-6-15,0 0 1,-1 0 0,1 0 0,0 1-1,0-1 1,0 0 0,0 0 0,-1 0 0,1 1-1,0-1 1,0 0 0,0 0 0,0 1-1,0-1 1,0 0 0,0 0 0,0 1 0,0-1-1,0 0 1,0 1 0,0-1 0,0 0-1,0 0 1,0 1 0,0-1 0,0 0 0,0 0-1,0 1 1,0-1 0,0 0 0,0 0 0,1 1-1,-1-1 1,0 0 0,0 0 0,0 1-1,1-1 1,10-2 63,15-12 9,32-26 73,-37 23-37,1 2-1,24-12 0,-45 26-108,0 0 0,0 1 1,0-1-1,1 1 0,-1-1 0,0 1 0,0-1 1,0 1-1,1 0 0,-1 0 0,0 0 1,0 0-1,1-1 0,-1 2 0,0-1 1,0 0-1,1 0 0,-1 0 0,0 0 0,0 1 1,1-1-1,-1 1 0,0-1 0,0 1 1,0-1-1,0 1 0,0 0 0,0-1 1,0 1-1,0 0 0,0 0 0,0 0 0,0 0 1,0 0-1,1 2 0,1 3-2,0 1 0,0 0-1,0 0 1,-1 0 0,2 10 0,6 13 2,-3-14-1,1-1-1,1 0 0,0 0 1,14 15-1,-19-25 10,0 0 1,1 0 0,0-1-1,0 0 1,0 0-1,1 0 1,-1-1-1,1 1 1,0-1-1,0-1 1,0 1 0,0-1-1,0 0 1,10 2-1,-4-3 30,-1-1 0,1 0-1,0 0 1,-1-1 0,1 0-1,-1-1 1,1-1 0,-1 0-1,0 0 1,0-1 0,0 0-1,0-1 1,17-11 0,-9 4-701,0-2 0,-1 0 0,-1 0 1,0-2-1,26-30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21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0 218 13560,'0'0'752,"103"-34"-424,-10 10-8,27 0 344,20-1 8,-1-1-121,-8 2 1,-6 6-96,-17 6 0,-15 0-80,-6 6 8,-11 2-104,-9-4 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3912,'0'0'18463,"12"5"-18240,2 2-150,-7-4-32,0 0 0,0 0 0,1 0-1,-1-1 1,1 0 0,-1 0-1,1-1 1,11 1 0,17-2 344,62-8 0,-65 4-148,1 1-1,47 3 1,-59 2 42,0 0 0,-1 2 0,36 9 0,-50-10-92,0-1 1,0-1-1,-1 1 1,1-1-1,0 0 0,8-1 1,-6 2 103,-8-2-271,0 0 0,0 0 0,0 0 0,0 1 0,0-1 0,0 0 1,0 0-1,0 0 0,-1-1 0,1 1 0,0 0 0,0 0 0,0 0 0,0-1 1,0 1-1,0 0 0,-1-1 0,1 1 0,1-1 0,-1 0-47,0 0-1,1 0 1,-1 0-1,0 0 0,0 0 1,-1-1-1,1 1 1,0 0-1,0 0 1,0-1-1,-1 1 1,1 0-1,-1-1 1,1 1-1,-1 0 1,1-1-1,-1 1 1,0-3-1,4-10-4071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1:24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144 338 7432,'0'0'7657,"-8"15"-7222,-8 11-291,-46 82 557,49-84-424,1 0 0,-14 46-1,24-65-224,1 0 0,0 1 0,0-1 0,0 0 0,0 1 0,1-1 0,0 0 0,0 1 0,1-1 0,0 0 0,1 8 0,-1-12-30,-1 1-1,1-1 0,0 1 1,0-1-1,0 1 1,0-1-1,0 0 0,0 1 1,0-1-1,0 0 0,0 0 1,0 0-1,1 0 1,-1 0-1,3 2 0,-1-2-2,-1 0 0,1-1 0,0 1 0,-1 0 0,1-1-1,0 0 1,0 1 0,-1-1 0,1 0 0,0-1-1,0 1 1,3-1 0,6-2 32,-1 0 0,0-1 0,0 0 0,0 0 0,0-2-1,-1 1 1,10-8 0,70-54 312,-81 60-320,28-26 190,-1-3 0,54-66 0,-27 27 336,-63 75-564,0 0-1,0 0 0,0 0 0,1 0 1,-1 0-1,0 0 0,0 0 0,0 0 1,0-1-1,0 1 0,0 0 0,0 0 0,0 0 1,0 0-1,0 0 0,0 0 0,0 0 1,1 0-1,-1 0 0,0 0 0,0 0 1,0 0-1,0 0 0,0 0 0,0 0 1,0 0-1,0 0 0,1 0 0,-1 0 1,0 0-1,0 0 0,0 0 0,0 0 0,0 0 1,0 0-1,0 0 0,0 0 0,0 0 1,1 0-1,-1 0 0,0 0 0,0 0 1,0 0-1,0 0 0,0 1 0,0-1 1,0 0-1,0 0 0,0 0 0,0 0 1,0 0-1,0 0 0,0 0 0,0 0 0,1 0 1,-1 0-1,0 1 0,0-1 0,0 0 1,0 0-1,0 0 0,0 0 0,0 0 1,0 0-1,0 0 0,0 1 0,0 13 123,-3 27-86,2-27-5,-1 11-5,1 0 0,3 35 0,0-51-20,-1 1 1,1-1 0,0 0 0,1 0 0,0 0 0,0 0 0,1-1-1,0 1 1,10 13 0,-12-19 2,0 0-1,1 0 1,-1 0 0,1 0-1,0-1 1,0 1-1,0-1 1,0 0 0,0 0-1,0 0 1,1 0 0,-1 0-1,1-1 1,-1 0-1,1 1 1,6 0 0,-5-2 5,1 1 0,-1-1 0,1 0 1,-1-1-1,1 0 0,-1 1 1,1-2-1,-1 1 0,1-1 0,6-2 1,1-2 24,-1-1 0,0 0 1,-1 0-1,0-1 0,0 0 1,0-1-1,-1 0 0,13-16 1,-12 10 20,0 0 0,-1-1 0,-1 0 0,0-1 0,-2 0 0,11-31 0,-14 36-10,-1-1 0,0 0 0,0 0 0,-2 0 0,1 0 1,-2-1-1,0 1 0,0 0 0,-2 0 0,-2-17 0,-10-8 144,13 36-187,1 0 1,-1 0-1,-1 0 1,1 0-1,0 0 1,0 0-1,-1 1 1,1-1-1,-1 0 1,1 1-1,-1-1 1,0 1 0,0 0-1,-3-2 1,4 2 13,10 2 0,117 18-14,211-11-21,-103-6-48,-158-1 31,92-11 0,-166 10 27,17-1 27,-13 2-7,-11 3-3,-151 62 28,27-14-18,82-29-4,-71 47 0,93-52 0,0 1 0,0 1 0,-40 45 0,62-62-21,-2 3 12,-1 0 0,1 1 0,1-1 0,-7 12 0,11-17-11,-1 0 0,0 0 1,1 1-1,-1-1 0,1 1 0,0-1 1,-1 0-1,1 1 0,0-1 0,0 1 1,0-1-1,0 0 0,0 1 0,0-1 1,0 1-1,0-1 0,1 0 1,-1 1-1,1-1 0,-1 1 0,1-1 1,-1 0-1,1 0 0,0 1 0,-1-1 1,1 0-1,0 0 0,0 0 0,0 0 1,0 0-1,2 2 0,2 0 11,1 0-1,0 0 0,-1 0 1,1-1-1,0 1 0,0-2 1,0 1-1,0-1 1,1 0-1,-1 0 0,10 0 1,-1-1 23,1 0 0,-1-1 0,26-5 1,-21 0 0,-1 0 1,-1-1-1,1 0 1,-1-2-1,-1 0 1,1-1-1,-2-1 1,1-1-1,-2 0 1,0-1-1,0-1 1,-1 0 0,-1-1-1,0 0 1,-1-1-1,-1 0 1,0-1-1,-1-1 1,-1 1-1,-1-1 1,0-1-1,9-38 1,-15 38 34,-2 19-72,0 0 0,0 0 0,0 0 0,0-1 0,0 1 0,0 0 0,0 0 0,0 0 0,0 0 0,-1-1 0,1 1 0,0 0 0,0 0 0,0 0 0,0 0 0,0-1 0,0 1 0,0 0 0,0 0 0,-1 0 0,1 0 0,0 0 0,0-1 0,0 1 0,0 0 0,0 0 0,-1 0 0,1 0 0,0 0 0,0 0 0,0 0 0,-1 0 0,1 0 0,0 0 0,0 0 0,0 0 0,0 0 1,-1 0-1,1 0 0,0 0 0,-2 1 2,0 0 1,1 0-1,-1 1 1,1-1-1,-1 0 1,1 1-1,0-1 1,0 1-1,-1 0 1,1-1-1,0 1 1,0 0-1,-1 2 1,-3 7-2,0-1 0,1 1 0,0 0 0,1 0 1,0 0-1,1 0 0,-2 14 0,4-21-2,0 1-1,0-1 1,0 1 0,0-1 0,1 1-1,0-1 1,0 0 0,0 1 0,1-1-1,-1 0 1,1 0 0,0 0 0,0 0-1,0 0 1,1 0 0,-1 0 0,1-1-1,0 0 1,0 1 0,1-1 0,6 5-1,-7-6 3,0 0-1,1 0 1,-1-1-1,1 1 1,-1-1 0,1 0-1,0 0 1,-1 0-1,1-1 1,0 1-1,0-1 1,-1 0-1,1 0 1,0 0 0,0-1-1,-1 1 1,1-1-1,0 0 1,0 0-1,-1 0 1,1 0-1,-1-1 1,5-2 0,6-4 14,0 0 1,0-1 0,-2 0 0,17-15 0,4-7 47,-2-1 0,42-56 0,45-82 137,-111 159-186,6-8 23,-1-1 0,19-42 1,-30 54-23,-7 17-10,-10 19-6,11-12-12,0 0 1,2 1-1,0-1 0,0 0 1,2 1-1,0 0 0,2 31 1,25 118-13,-16-114 34,-9-43-3,7 29 13,-7-36-16,-1 1 0,1-1 0,0 0 0,0 1 0,0-1-1,0 0 1,0 0 0,1 1 0,-1-1 0,1 0 0,2 2 0,-3-4-3,-1 1 1,1-1 0,0 0 0,0 1-1,0-1 1,0 0 0,0 0 0,0 0 0,-1 0-1,1 0 1,0 0 0,0 0 0,0 0-1,0 0 1,0 0 0,0 0 0,0-1 0,0 1-1,-1 0 1,1-1 0,0 1 0,0-1 0,0 1-1,-1-1 1,1 1 0,0-1 0,1 0-1,20-21 51,-19 19-45,23-29 96,-1-2-1,-2 0 0,35-70 1,-30 53 46,33-49 1,-44 72-66,-15 24-73,0 0 1,0 0-1,0 0 1,0 0-1,1 0 1,0 0-1,0 1 1,0-1-1,0 1 1,1 0-1,6-5 1,-9 7-13,0 1 0,0 0 0,0 0 1,0-1-1,0 1 0,0 0 0,0 0 1,0 0-1,0 0 0,0 0 1,0 0-1,0 0 0,0 0 0,0 1 1,0-1-1,0 0 0,0 1 0,0-1 1,0 1-1,-1-1 0,1 1 1,0-1-1,1 1 0,17 19-16,-12-12 16,35 38-58,64 53 1,-91-87 49,0 0 1,1-1-1,0-1 0,1 0 1,0-1-1,1-1 0,0-1 1,31 9-1,-41-14 9,0-1-1,0-1 1,0 0-1,0 0 1,0 0-1,0-1 1,0 0-1,0 0 1,0-1-1,0 0 1,0-1-1,-1 0 1,1 0-1,-1 0 1,0-1-1,0 0 1,0 0 0,0-1-1,-1 0 1,9-9-1,-7 6 6,0 0 1,-1-1-1,0 0 0,0 0 0,-1 0 0,0-1 1,-1 0-1,0 0 0,-1 0 0,0-1 0,0 1 1,-1-1-1,-1 0 0,2-15 0,-3 23-3,-1 1 0,0-1 0,0 1 0,0-1 0,0 1 1,0 0-1,-1-1 0,1 1 0,-1-1 0,1 1 0,-1 0 0,0-1 0,0 1 0,0 0 0,0 0 0,-1 0 0,1 0 0,0 0 0,-1 0 0,0 0 1,1 0-1,-1 1 0,0-1 0,0 1 0,0-1 0,0 1 0,0 0 0,0-1 0,0 1 0,0 0 0,-5-1 0,3 1-2,-1 0 0,1 1 0,-1-1 0,1 1-1,-1 0 1,0 0 0,1 0 0,-1 1 0,1 0-1,-1 0 1,1 0 0,-1 0 0,1 0 0,0 1 0,0 0-1,-7 4 1,2 0-5,1 0 0,1 0 0,-1 0 0,1 1 0,0 0 0,0 1 0,1 0-1,0 0 1,1 0 0,0 0 0,-6 12 0,6-7-6,0 0 1,0 0-1,2 0 1,-1 1-1,2-1 0,0 1 1,-1 25-1,3-25 1,1-1-1,0 1 1,0 0 0,1-1 0,1 1-1,1-1 1,-1 0 0,2 0-1,0 0 1,1 0 0,0-1 0,1 0-1,0 0 1,1-1 0,0 0-1,1 0 1,15 15 0,-19-22 11,1 0 0,-1 0 1,1-1-1,0 0 0,0 0 1,0 0-1,0-1 0,0 0 0,1 0 1,-1 0-1,1-1 0,0 0 1,-1 0-1,1-1 0,0 1 0,-1-2 1,1 1-1,0-1 0,-1 0 1,1 0-1,-1-1 0,1 0 0,-1 0 1,11-5-1,2-2 31,-1-1-1,0-1 1,-1-1-1,0 0 1,-1-1 0,27-27-1,17-27 135,64-94 0,-59 73-50,-41 55-14,25-43 0,-37 59-54,-12 17-49,0 0 1,0 0-1,0 0 1,0 0-1,0 0 1,0 0 0,1 0-1,-1 0 1,0 0-1,0 0 1,0 0 0,0 1-1,0-1 1,0 0-1,0 0 1,1 0 0,-1 0-1,0 0 1,0 0-1,0 0 1,0 0 0,0 0-1,0 1 1,0-1-1,0 0 1,0 0-1,0 0 1,0 0 0,0 0-1,0 0 1,0 1-1,0-1 1,0 0 0,0 0-1,0 0 1,0 0-1,0 0 1,0 0 0,0 1-1,0-1 1,0 0-1,0 0 1,0 0-1,0 0 1,0 0 0,0 0-1,0 0 1,0 1-1,0-1 1,0 0 0,0 0-1,0 0 1,-1 0-1,1 0 1,0 0 0,0 0-1,0 0 1,0 1-1,-11 37 26,9-32-29,-80 233-16,54-170-73,-52 92 0,79-159 92,0 0 0,0 1 0,-1-1 0,1 0 0,-1 0 0,0 0 0,1 0 0,-1 0 0,0 0 0,0-1 0,0 1 0,-1-1 1,1 1-1,-4 1 0,4-3 2,1 0 1,-1 1 0,1-1 0,-1-1 0,1 1 0,-1 0 0,1 0 0,-1 0 0,1-1 0,-1 1 0,1-1 0,0 1 0,-1-1 0,1 0 0,0 1 0,-1-1-1,1 0 1,0 0 0,0 0 0,0 0 0,0 0 0,0 0 0,0 0 0,0 0 0,0-1 0,0 1 0,-1-2 0,-13-19 108,1-2 0,1 0 0,0 0 1,-15-49-1,28 74-110,0-1 1,0 0-1,0 0 1,0 0 0,0 0-1,0 0 1,1 0-1,-1 0 1,0 0-1,0 0 1,0 0-1,0 0 1,0 0-1,1 0 1,-1 0 0,0 0-1,0 0 1,0 0-1,0 0 1,0 0-1,0 0 1,1-1-1,-1 1 1,0 0 0,0 0-1,0 0 1,0 0-1,0 0 1,0 0-1,0 0 1,0 0-1,1 0 1,-1-1-1,0 1 1,0 0 0,0 0-1,0 0 1,0 0-1,0 0 1,0 0-1,0-1 1,0 1-1,0 0 1,0 0-1,0 0 1,0 0 0,0 0-1,0 0 1,0-1-1,0 1 1,0 0-1,0 0 1,0 0-1,0 0 1,0 0 0,0-1-1,0 1 1,0 0-1,0 0 1,0 0-1,-1 0 1,16 10 11,-7-4-4,23 16 1,10 9 1,81 43-1,-71-48 127,2-3-1,86 27 0,-120-45-445,0 0-1,0-2 0,0 0 0,0-1 0,0 0 0,0-2 0,1 0 0,-1-2 1,0 0-1,0-1 0,25-7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17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325 210 4312,'0'0'5366,"-10"-1"-5148,3 1-275,-54-3 813,55 3-637,1 1 0,-1-1 0,1 1-1,-1 0 1,1 1 0,-1 0 0,1-1 0,0 2 0,-1-1-1,-5 4 1,-22 15 286,19-14-216,2 1 1,-1 0-1,1 1 0,-16 15 1,26-22-136,-1 1 1,1-1 0,0 1 0,0 0-1,0 0 1,0 0 0,1 0 0,-1 0-1,1 0 1,0 0 0,0 0 0,0 0-1,0 1 1,0-1 0,1 0-1,0 1 1,-1-1 0,1 1 0,0-1-1,1 0 1,-1 1 0,1-1 0,-1 0-1,3 7 1,-2-7-25,0 0-1,1 1 1,-1-1-1,1 0 1,-1 0-1,1-1 1,0 1-1,0 0 1,0-1-1,1 1 1,-1-1-1,1 1 1,-1-1-1,1 0 1,0 0-1,0 0 1,0-1-1,4 3 1,-2-3 6,0 1 0,1-1 0,-1 0 1,0-1-1,0 1 0,1-1 1,-1 0-1,0 0 0,0-1 0,11-1 1,-1-2 28,0-1 1,0 0-1,-1-1 1,0-1 0,0 0-1,0-1 1,15-11-1,-23 15-35,16-12 111,-1-1 1,29-29-1,-45 41-107,0 0 0,-1-1 0,0 1 0,0-1 1,0 0-1,-1 0 0,0-1 0,0 1 0,0 0 0,-1-1 0,0 0 1,0 0-1,-1 1 0,0-1 0,1-8 0,-2 9-3,-1 0 0,1 1 1,-1-1-1,0 1 0,0-1 0,-1 1 0,0-1 0,0 1 1,0 0-1,0-1 0,-1 1 0,0 1 0,0-1 0,0 0 1,-1 1-1,0-1 0,0 1 0,0 0 0,0 0 0,0 1 1,-1-1-1,0 1 0,1 0 0,-1 0 0,-9-3 0,8 4 0,0 0-1,0 0 1,0 0-1,0 1 1,-1 0-1,1 0 1,-1 0-1,1 1 0,-1 0 1,1 1-1,-1-1 1,1 1-1,0 0 1,-1 1-1,1-1 1,0 1-1,0 1 0,0-1 1,0 1-1,0 0 1,1 0-1,-7 5 1,6-3-10,1 1 0,-1-1 0,1 1 1,0 0-1,0 1 0,1-1 0,-1 1 1,2 0-1,-1 0 0,1 0 0,-4 12 1,1 0 10,2 1 1,0-1-1,-2 28 1,6-35-10,1 0 1,1 0-1,0 0 0,0 0 0,1-1 1,0 1-1,1-1 0,1 0 1,-1 0-1,2 0 0,0 0 0,10 13 1,-15-22-16,0 0 0,0-1 0,0 1-1,0 0 1,1-1 0,-1 0 0,0 1 0,1-1 0,-1 0 0,1 0 0,-1 1 0,1-1 0,0 0 0,0-1 0,-1 1 0,1 0 0,0 0 0,0-1 0,0 1-1,0-1 1,0 0 0,0 1 0,0-1 0,0 0 0,0 0 0,-1 0 0,1-1 0,0 1 0,0 0 0,3-2 0,-2 1 7,0-1-1,0 1 1,0-1 0,0 0 0,0 0-1,-1 0 1,1-1 0,-1 1 0,1-1 0,-1 1-1,0-1 1,0 0 0,0 0 0,0 0-1,-1 0 1,2-3 0,2-7 36,-1 0 0,0 0 0,-1 0 0,0 0 0,-2 0-1,1 0 1,-1-1 0,-2-24 0,0 29-23,0 1-1,0 0 0,-1 0 1,0 0-1,0 0 0,-1 0 1,0 0-1,0 0 0,-1 1 1,0 0-1,0-1 1,0 2-1,-1-1 0,-1 0 1,-8-8-1,11 13-12,-1-1-1,0 1 1,0 0 0,1 0-1,-1 1 1,-1-1 0,1 1-1,0 0 1,0 0 0,0 0 0,-1 0-1,1 1 1,0 0 0,-1 0-1,1 0 1,0 0 0,-1 1-1,1-1 1,0 1 0,-1 0-1,-5 3 1,1-1 0,-1 1 0,1 0 0,0 0 0,0 1 0,1 1 0,-1-1-1,1 1 1,-8 8 0,10-9-12,1 1 0,0-1 0,0 1 0,0 0 0,1 1 0,0-1 0,0 1 0,1 0 0,0 0 0,0 0 0,0 0 0,1 1 0,0-1 0,1 1 0,0-1 0,0 1 0,0 0 0,1-1 0,0 1 0,0 0 0,1-1 0,0 1 0,1 0 0,0-1 0,0 1 0,0-1 0,1 0 0,0 0 0,0 0 0,1 0 0,0-1 0,0 1 0,1-1 0,-1 0 0,1 0 0,1-1 0,-1 1 0,1-1 0,0 0 0,0-1 0,9 6 0,-9-7 10,0 1 0,0-1 0,0 0 0,0-1 1,0 0-1,1 0 0,-1 0 0,1 0 0,-1-1 1,1 0-1,0-1 0,-1 0 0,1 0 0,0 0 1,-1-1-1,1 1 0,0-2 0,-1 1 0,1-1 1,-1 0-1,0 0 0,1-1 0,-1 0 0,0 0 1,-1 0-1,1-1 0,0 0 0,-1 0 0,9-9 1,-7 5 12,1 0 0,-2-1 0,1 0-1,-1 0 1,0-1 0,-1 1 0,0-1 0,-1-1 0,0 1 0,0-1 0,-1 1 0,-1-1 0,0 0 0,0 0 0,-1 0 0,0 0 0,-1 0 0,0 0 0,-3-12 0,2 9 9,-1 1 0,-1-1 0,0 1 0,-1-1 0,0 1 0,-1 1 0,0-1 0,-1 1 0,-1-1 0,0 2 0,0-1 0,-2 1 0,1 0 1,-1 1-1,-11-10 0,17 17-22,0 0 1,0 1-1,0 0 1,-1 0 0,1 0-1,-1 0 1,1 1-1,-1-1 1,0 1-1,1 0 1,-1 0 0,0 0-1,0 0 1,0 1-1,1 0 1,-1-1-1,-4 2 1,3 0-5,-1 0-1,1 0 1,1 0-1,-1 1 1,0 0-1,0 0 1,1 0 0,-1 1-1,1 0 1,-1 0-1,-5 5 1,1 0-10,1 0 0,1 0-1,-1 1 1,1 0 0,1 0 0,0 1 0,0 0 0,1 0-1,0 1 1,1-1 0,-4 13 0,5-7-2,0 1-1,1-1 1,0 1 0,1 0-1,1 0 1,1 0-1,1-1 1,0 1 0,6 20-1,-5-24-8,1 1 0,0-1 0,2 0 0,-1 0-1,2-1 1,-1 1 0,2-2 0,0 1 0,0-1-1,1 0 1,14 14 0,-21-23 6,1 0 1,-1-1 0,1 1-1,0 0 1,0-1-1,0 0 1,0 1-1,0-1 1,0 0-1,0-1 1,0 1-1,0 0 1,1-1-1,-1 0 1,0 0-1,0 0 1,1 0-1,-1 0 1,0-1 0,0 1-1,0-1 1,0 0-1,1 0 1,-1 0-1,4-3 1,-1 2 5,-1-1 1,0 0-1,0 0 1,-1 0-1,1-1 1,-1 0 0,0 0-1,0 0 1,0 0-1,0-1 1,-1 1-1,1-1 1,3-8-1,-1 0 25,-1 0-1,0-1 1,-1 0 0,-1 0-1,0 0 1,0 0-1,-2-1 1,1-16-1,-2 26-7,0-1 1,-1 1-1,1-1 0,-1 1 0,0-1 0,-1 1 0,1-1 0,-1 1 0,0 0 0,-1 0 0,1 0 0,-1 0 0,0 1 0,0-1 1,0 0-1,-1 1 0,0 0 0,0 0 0,0 0 0,0 1 0,0-1 0,-1 1 0,1 0 0,-8-4 0,7 6-4,1-1-1,-1 1 0,0 0 1,0 0-1,1 1 0,-1-1 1,0 1-1,0 0 1,1 0-1,-1 1 0,0 0 1,0-1-1,1 2 0,-1-1 1,0 0-1,1 1 0,-1 0 1,-7 4-1,5-2-2,-1 1 0,0 0 1,1 0-1,0 0 0,1 1 0,-1 0 0,1 0 0,0 1 0,-7 9 0,9-9-15,0-1 1,0 1-1,1 0 0,0-1 0,0 2 0,0-1 0,1 0 1,0 0-1,1 1 0,0-1 0,0 1 0,0-1 0,1 1 1,0 0-1,0-1 0,1 1 0,0-1 0,1 1 0,-1-1 1,2 0-1,-1 0 0,1 1 0,0-1 0,0-1 0,1 1 0,-1 0 1,2-1-1,-1 0 0,1 0 0,0 0 0,0-1 0,0 1 1,1-1-1,11 8 0,-13-10 2,-1-1 1,1 1-1,0-1 0,0 1 0,0-1 1,0 0-1,0 0 0,0-1 1,1 1-1,-1-1 0,1 0 0,-1 0 1,1-1-1,-1 1 0,1-1 1,-1 0-1,1 0 0,-1-1 0,1 1 1,-1-1-1,1 0 0,-1 0 1,1 0-1,-1-1 0,0 0 0,0 0 1,0 0-1,0 0 0,5-4 1,0 1 8,-2 0 1,1-1 0,-1 0 0,1 0-1,-2-1 1,1 0 0,-1 0 0,0 0-1,9-15 1,-12 17 6,-1 0 1,1 0-1,-1-1 0,0 1 0,0-1 0,-1 1 1,1-1-1,-1 0 0,-1 1 0,1-1 0,-1 0 1,0 0-1,0 0 0,0 1 0,-1-1 1,0 0-1,-2-6 0,-1 1 18,1 1 0,-2 0 1,1 0-1,-1 1 0,-1-1 1,0 1-1,0 0 0,-1 0 0,0 1 1,-13-12-1,16 17-16,0 0 0,0 0 0,0 0 0,-1 0 0,1 1 0,-1-1 0,1 1 0,-1 0 0,0 1 0,0-1 0,0 1 0,0 0 0,0 1 0,0-1 1,0 1-1,0 0 0,-1 0 0,1 0 0,0 1 0,0 0 0,0 0 0,0 0 0,0 0 0,-7 4 0,4-2-10,1 0 0,-1 1 0,1 0 0,0 0 0,0 1 0,-11 9 0,16-11-5,0-1 0,0 0 0,0 0 0,0 1 0,1-1-1,-1 1 1,1-1 0,-1 1 0,1 0 0,0 0 0,0-1 0,1 1 0,-1 0 0,0 0 0,1 0 0,0 0 0,0 0 0,0 0 0,0 0-1,0 0 1,0 0 0,2 5 0,1 1-2,0 0-1,1 0 1,0 0-1,1-1 1,-1 1-1,2-1 0,-1 0 1,1-1-1,10 11 1,-7-8-9,1 0-1,1-1 1,0 0 0,0-1-1,24 14 1,-31-20 7,0 0 0,0 0 0,1-1 0,-1 1 0,0-1 1,1 0-1,-1 0 0,1 0 0,0 0 0,-1-1 0,1 0 0,-1 0 0,1 0 0,0-1 1,-1 1-1,1-1 0,-1 0 0,1-1 0,-1 1 0,8-4 0,-7 1 12,1 1 0,-1-1 0,0-1 0,0 1 0,0-1 0,-1 0 0,1 0 0,-1 0 0,-1-1 0,1 1 1,-1-1-1,0 0 0,5-11 0,-6 11 10,0 0 0,0-1 0,0 1 1,0 0-1,-1-1 0,0 0 0,-1 1 1,1-1-1,-1 1 0,-1-1 1,1 1-1,-1-1 0,0 0 0,-1 1 1,1 0-1,-1-1 0,0 1 0,-1 0 1,0 0-1,0 0 0,0 0 1,-1 1-1,1-1 0,-1 1 0,-1 0 1,-6-7-1,8 10-7,0 0 1,0 1-1,0-1 1,0 1-1,0 0 1,0 0-1,-1 0 1,1 0-1,0 0 0,-1 1 1,1-1-1,0 1 1,-1 0-1,1 0 1,0 1-1,-1-1 1,1 0-1,0 1 1,-1 0-1,1 0 0,-5 2 1,1 0-1,0-1 0,0 2-1,1-1 1,-1 1 0,1 0 0,0 0 0,0 1-1,-8 8 1,10-8-11,0-1 0,1 1 0,0 1 0,0-1 0,1 0 0,0 1 0,-1-1 0,2 1 0,-1 0 0,1 0 0,0 0 0,0-1 0,0 9 0,1-13-6,0 1 1,0 0-1,0 0 0,0 0 1,0 0-1,0 0 0,1 0 1,-1 0-1,1 0 0,-1 0 1,1-1-1,0 1 0,0 0 1,0 0-1,0-1 0,0 1 1,0-1-1,0 1 0,0-1 1,1 1-1,-1-1 0,0 0 1,1 1-1,0-1 0,-1 0 1,1 0-1,0 0 0,-1 0 1,1-1-1,0 1 0,0 0 1,0-1-1,-1 1 1,1-1-1,0 0 0,0 1 1,0-1-1,0 0 0,0 0 1,0 0-1,0-1 0,0 1 1,2-1-1,4 0-2,-1-1 1,0 0-1,0 0 1,0-1-1,0 0 1,0 0-1,-1-1 1,1 1-1,6-6 1,10-11-3195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22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89 181 3912,'0'0'7630,"-7"14"-7355,2-4-213,-5 10 104,1 0-1,-12 42 1,9-6 365,3 1 0,-3 107 0,9-92-166,3 51 376,1-54-186,8 72 1441,-6-134-1486,-3-6-501,0-1 0,0 0-1,0 0 1,0 0 0,0 0 0,1 0-1,-1 0 1,0 0 0,0 0 0,0 0-1,0 1 1,0-1 0,0 0 0,0 0-1,0 0 1,0 0 0,0 0 0,0 0-1,0 1 1,0-1 0,0 0 0,0 0 0,0 0-1,0 0 1,0 0 0,0 0 0,0 1-1,0-1 1,0 0 0,0 0 0,0 0-1,0 0 1,0 0 0,0 0 0,0 1-1,0-1 1,0 0 0,0 0 0,-1 0-1,1 0 1,0 0 0,0 0 0,0 0-1,0 0 1,0 0 0,0 1 0,0-1 0,0 0-1,-1 0 1,0 3 705,2-11-345,-7-263 640,6 163-618,16-114-1,38-37 260,-49 246-597,-1 0 1,1 1 0,12-20 0,3-8 147,-19 39-193,0-1 1,0 0-1,0 0 1,0 1 0,1-1-1,-1 1 1,0-1-1,1 1 1,0-1-1,-1 1 1,1 0 0,-1 0-1,1 0 1,0 0-1,0 0 1,0 0 0,0 0-1,0 1 1,0-1-1,0 0 1,0 1-1,0 0 1,0 0 0,2-1-1,0 1-4,0 0-1,-1 1 1,1-1-1,-1 1 0,1-1 1,0 1-1,-1 0 1,0 1-1,1-1 1,-1 0-1,0 1 0,0 0 1,4 2-1,7 8-10,0 0-1,-1 1 0,-1 0 0,0 1 1,-1 0-1,15 24 0,-3 3-37,23 59 0,-41-88 40,-2 1 0,1 0-1,-2 1 1,0-1 0,0 0-1,-2 1 1,1-1 0,-2 1-1,0-1 1,0 1 0,-4 13-1,3-22 8,1 0-1,-1-1 0,0 1 1,0-1-1,-1 1 1,1-1-1,-1 0 0,0 0 1,0 0-1,-1 0 0,1 0 1,-1-1-1,0 1 0,1-1 1,-2 0-1,1 0 1,-5 2-1,-1 0 26,0 0-1,0 0 1,0-1 0,0-1 0,0 0 0,-22 4-1,14-5 35,-6 2 53,-29-1 0,46-3-51,0 0 0,0 0-1,0-1 1,-1 0 0,1-1 0,0 0-1,1 0 1,-12-5 0,18 7-56,-1 0 0,0-1-1,1 1 1,-1-1 0,1 1 0,0-1 0,-1 1 0,1-1 0,-1 1 0,1-1 0,0 0 0,-1 1 0,1-1 0,0 0 0,0 1 0,-1-1 0,1 1 0,0-1 0,0 0 0,0 1 0,0-1 0,0 0 0,0 0-1,0 1 1,0-1 0,0 0 0,0 1 0,0-1 0,1 0 0,-1 1 0,0-1 0,0 1 0,1-1 0,-1 0 0,1 0 0,14-24-1057,-12 20-1038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26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1105 6928,'0'0'5684,"12"-3"-5375,3 0-199,-8 2-42,1 0-1,-1-1 0,1 0 0,-1 0 0,0 0 1,0-1-1,12-8 0,18-11 284,-1-3 1,-2 0 0,0-3-1,-2 0 1,37-43-1,-33 27-70,-1-2 1,-3-1-1,-1-2 0,-3-1 0,-2-1 0,-2-1 0,-2-2 1,19-71-1,-36 102-131,0-1 1,-2 0-1,0 0 1,-2 0 0,-1 0-1,0 0 1,-2 0-1,-1 0 1,-1 0-1,0 1 1,-12-31-1,15 51-119,1 1-1,-1-1 0,-1 1 0,1 0 0,0-1 0,-1 1 0,1 0 0,-1 0 0,1 0 1,-1 0-1,0 0 0,0 0 0,0 1 0,0-1 0,0 1 0,0-1 0,-5-1 1,5 2-19,0 0 1,0 1-1,1 0 1,-1-1-1,0 1 1,0 0-1,0 0 1,0 0-1,0 0 1,0 0-1,0 0 1,0 1-1,0-1 1,1 1-1,-1-1 1,0 1-1,0 0 1,0-1-1,1 1 1,-1 0-1,0 0 1,1 1-1,-1-1 1,-1 2-1,-12 11 13,2 1-1,0 0 1,0 1 0,1 1-1,1 0 1,1 1 0,1-1-1,0 2 1,1 0 0,1 0-1,-6 24 1,-3 27 15,-12 132-1,22-142-35,5-37 11,2 41 0,0-43 8,0 0 0,-4 32-1,3-45-2,-1 0 0,1-1 0,1 1 0,0 0 0,0 0 0,0-1 0,1 1 0,4 11 0,0-4 82,0 1 0,16 25 0,-20-38-67,0 0 0,1 0 0,-1 0 1,1 0-1,-1 0 0,1 0 0,0-1 0,0 1 1,0-1-1,1 0 0,-1 0 0,1 0 1,-1 0-1,1-1 0,-1 0 0,1 1 1,0-1-1,0 0 0,-1-1 0,1 1 0,0-1 1,0 0-1,0 0 0,0 0 0,0 0 1,7-2-1,-1 0 19,0-1 1,0 0-1,-1 0 0,1-1 1,-1 0-1,0 0 0,0-1 1,0-1-1,9-7 0,-4 0 42,1-1 1,22-28-1,-25 26-2,2 0 0,26-22 0,-31 30-68,1 1-1,0 0 1,0 1-1,1 0 1,11-4 0,-17 8-22,0 0 0,0 1 0,-1 0 0,1 0 0,0 0 0,0 0 0,0 1 0,1 0 0,-1 0 0,0 0 0,0 1 0,0-1 0,0 1 1,7 3-1,-1 0-27,0 0 1,0 1-1,0 1 1,11 7 0,-16-9-2,-5-4 20,-1 0 0,1 0 0,0 1 1,-1-1-1,1 0 0,0 1 0,-1-1 0,1 1 0,-1-1 0,1 1 0,0-1 0,-1 1 0,1-1 0,-1 1 0,0-1 1,1 1-1,-1 0 0,1-1 0,-1 1 0,0 0 0,0 0 0,1-1 0,-1 1 0,0 0 0,-37-10 158,24 4-120,1 1 27,-1 0-1,-21-4 1,29 8-43,0-1 1,0 1-1,0 0 1,1 0-1,-1 1 1,0 0 0,0-1-1,1 2 1,-1-1-1,1 0 1,-6 3-1,-4 2 36,0 1 0,1 0-1,-16 12 1,24-15-44,0 1 0,0-1 0,0 1-1,1 1 1,0-1 0,0 0 0,0 1 0,0 0 0,-4 12 0,2-5-11,2 1 0,-1 0 0,2 0 0,0 1 0,1-1 0,-1 28 0,3-31-9,0-1 1,1 1-1,0-1 1,0 1 0,1-1-1,1 0 1,0 0-1,0 0 1,1 0-1,7 13 1,-10-21 6,1 0 0,-1 1 0,1-1 0,-1 0 0,1 0 0,0 0 0,0 0 0,-1 0 0,2 0 0,-1-1 0,0 1 0,0-1 0,0 1 0,1-1 0,-1 0-1,1 0 1,-1 0 0,1 0 0,-1 0 0,4 0 0,-3-1 6,0 0 0,-1 0-1,1-1 1,0 1 0,-1-1 0,1 0-1,0 0 1,-1 0 0,1 0-1,-1 0 1,1-1 0,-1 1 0,0 0-1,0-1 1,1 0 0,-1 0-1,0 0 1,0 0 0,2-3 0,13-17 65,0-1 0,-2 0 0,-1-1 0,-1 0 0,-1-1 0,-1-1 0,15-50 0,-18 54 36,-8 21-100,1 1 0,-1-1 0,0 1 0,0-1 0,0 1 0,0-1 0,0 1 0,1 0 0,-1-1 1,0 1-1,0-1 0,1 1 0,-1 0 0,0-1 0,1 1 0,-1 0 0,0-1 0,1 1 0,-1 0 0,0 0 0,1-1 0,-1 1 0,1 0 0,-1 0 0,0 0 0,1-1 0,-1 1 0,1 0 0,-1 0 0,1 0 0,-1 0 1,1 0-1,-1 0 0,0 0 0,1 0 0,-1 0 0,1 0 0,-1 0 0,1 0 0,-1 0 0,1 1 0,-1-1 0,0 0 0,1 0 0,-1 0 0,1 1 0,43 44-20,37 36-123,-70-71 99,1-1-1,0 0 1,1-1 0,0 0-1,23 9 1,-34-16 37,1 0 1,-1-1-1,1 0 1,0 0 0,-1 1-1,1-2 1,0 1-1,-1 0 1,1 0-1,0-1 1,-1 0-1,1 1 1,-1-1-1,1 0 1,-1 0-1,1 0 1,2-3-1,2 1 12,-1-1 0,1-1-1,-1 1 1,10-11 0,4-9 58,-1-1 0,-1-1 0,15-30 0,3-3 95,1 14 169,-34 40-303,2-3 29,-4 8-56,-1 0 1,1 0-1,-1 0 0,0 0 1,1 0-1,-1 0 0,1 0 1,-1 1-1,1-1 0,-1 0 1,1 0-1,-1 1 0,0-1 1,1 0-1,-1 0 0,0 1 1,1-1-1,-1 0 0,0 1 1,1-1-1,-1 1 0,0-1 1,0 0-1,1 1 1,-1-1-1,0 1 0,0-1 1,0 1-1,3 6-2,-1 0 0,0 0 0,-1 0 0,1 0 0,-1 0 0,-1 0 0,1 0 0,-1 8 0,0 3-13,1 15-5,-1-1 0,-2 1 0,-1-1 0,-10 43 1,12-70 22,0 0 1,-1-1 0,1 1-1,-1 0 1,0-1 0,0 1 0,-1-1-1,1 1 1,-1-1 0,-3 4 0,3-5 10,0-1 1,0 0-1,0 0 1,0 0-1,0 0 1,0-1-1,0 1 1,0-1 0,-1 0-1,1 0 1,-1 0-1,1 0 1,-1-1-1,-6 1 1,4-1 2,0 1 1,0-2 0,0 1-1,0-1 1,0 0 0,1 0-1,-1 0 1,0-1-1,0 0 1,-9-4 0,0-3 63,1 0 1,-19-14 0,-1-1 85,34 24-164,0 0-1,0 0 1,0-1-1,0 1 1,-1 0-1,1 0 1,0 0 0,0 0-1,0 0 1,0 0-1,0-1 1,-1 1-1,1 0 1,0 0-1,0 0 1,0 0 0,0 0-1,0-1 1,0 1-1,0 0 1,0 0-1,0 0 1,0-1-1,0 1 1,0 0-1,0 0 1,0 0 0,0 0-1,0-1 1,0 1-1,0 0 1,0 0-1,0 0 1,0-1-1,0 1 1,0 0 0,0 0-1,0 0 1,0 0-1,0-1 1,0 1-1,1 0 1,-1 0-1,10-7 41,15-1-40,-11 8-9,0 0 1,0 1-1,0 1 0,0 0 1,-1 0-1,17 7 0,-13-5-5,0 0 1,0 0-1,30 1 0,-34-6 9,0 1-1,0-1 1,0-1-1,0-1 1,0 0-1,0 0 1,0-1-1,-1-1 1,0 0 0,0 0-1,0-2 1,0 1-1,-1-2 1,0 1-1,-1-1 1,0-1-1,0 0 1,-1 0-1,16-21 1,-17 18 17,0 0 1,-1-1-1,9-23 1,-11 25 1,0-1 0,1 1 0,0 0-1,0 0 1,9-10 0,30-45 213,-44 65-228,0 0-1,-1 1 1,1-1 0,0 1 0,-1-1 0,1 1 0,0-1-1,0 1 1,0 0 0,-1-1 0,1 1 0,0 0-1,0-1 1,0 1 0,0 0 0,-1 0 0,1 0-1,0 0 1,0 0 0,0 0 0,0 0 0,0 0 0,0 0-1,-1 0 1,1 1 0,0-1 0,0 0 0,0 1-1,0-1 1,-1 0 0,1 1 0,0-1 0,0 1 0,-1-1-1,1 1 1,0 0 0,-1-1 0,1 1 0,-1 0-1,1-1 1,-1 1 0,1 0 0,-1-1 0,1 2-1,3 3 10,-1 0-1,0 0 0,0 0 0,-1 0 0,4 7 0,-2 2-10,0 0 1,0 1-1,-2-1 0,0 1 0,0-1 1,-1 1-1,-1 0 0,0 0 0,-1-1 0,-1 1 1,0-1-1,-6 20 0,0-23 43,7-11 1,7-7-11,-4 4-28,1-1 0,-1 0 0,1 0 0,-1 0 1,3-9-1,3-5 2,0-1 13,2 1-1,0 0 0,1 1 1,1 1-1,0-1 1,2 2-1,-1 0 1,18-14-1,-25 24-18,-3 2 23,1 0 0,0 0-1,0 0 1,1 1 0,-1-1-1,9-3 1,-12 6-19,1 0 0,-1 0 0,1 0 0,-1 0 0,0 0 0,1 0 0,-1 0 0,1 0 0,-1 0-1,1 0 1,-1 1 0,0-1 0,1 1 0,-1-1 0,0 1 0,1 0 0,-1-1 0,0 1 0,0 0 0,0 0 0,0 0 0,0 0 0,0 0 0,0 0 0,0 0 0,0 0 0,0 0 0,0 0 0,0 2-1,2 1 0,0 1 0,-1 0 0,0 0-1,0 0 1,0 0 0,-1 0-1,0 0 1,0 1 0,0-1-1,0 0 1,-1 8 0,0-5-17,1 1 1,0-1-1,1 0 1,2 9-1,-4-17 12,0 0 0,0 1 0,1-1 0,-1 0 1,0 0-1,0 0 0,0 0 0,0 0 0,0 0 0,0 0 0,1 1 0,-1-1 0,0 0 0,0 0 0,0 0 1,0 0-1,1 0 0,-1 0 0,0 0 0,0 0 0,0 0 0,1 0 0,-1 0 0,0 0 0,0 0 0,0 0 0,0 0 1,1 0-1,-1 0 0,0 0 0,0 0 0,0 0 0,0 0 0,1 0 0,-1 0 0,0-1 0,0 1 0,0 0 0,0 0 1,0 0-1,1 0 0,11-10 13,19-19 27,-21 19-24,11-13 24,-17 18-25,0-1 0,1 1 0,-1 1 0,1-1 0,8-5 0,-12 9-11,0 1 1,0-1-1,-1 1 1,1-1-1,0 1 1,0 0-1,0-1 1,0 1-1,0 0 1,-1 0-1,1 0 1,0 0-1,0 0 0,0 0 1,0 0-1,0 0 1,0 0-1,0 0 1,0 0-1,-1 1 1,1-1-1,0 0 1,0 1-1,1 0 1,0 0-4,-1 0-1,0 0 1,1 1 0,-1-1-1,0 1 1,0-1 0,0 1 0,0-1-1,0 1 1,0 0 0,1 2 0,1 4-13,-1 1 0,0 0-1,2 15 1,-4-24 13,4 25-45,0-1 1,2 0-1,0-1 0,15 34 0,-20-55 41,0 0 0,1 0 0,-1-1-1,1 1 1,-1 0 0,1-1 0,0 1 0,-1-1-1,1 0 1,0 0 0,0 0 0,0 0-1,0 0 1,0 0 0,0 0 0,0-1-1,1 1 1,-1-1 0,0 1 0,0-1-1,0 0 1,1 0 0,-1 0 0,0 0-1,0 0 1,1 0 0,2-2 0,7 0 1,1 0 1,-1-1 0,16-6-1,-5-1 16,39-22 0,-2 1 20,41-22-1,5-3 0,-103 55-29,2-1 2,0 0 0,-1 0-1,1 0 1,-1-1 0,1 1-1,-1-1 1,0 0-1,6-6 1,-11 9-3,0 0 0,1 0 0,-1-1 0,0 1-1,0 0 1,1 0 0,-1 0 0,0 0 0,0 0 0,1 0-1,-1 0 1,0 0 0,0 0 0,0 0 0,1 1 0,-1-1 0,0 0-1,1 0 1,-1 1 0,0-1 0,0 1 0,-28 16 16,0 1 0,1 2 0,-40 38 0,30-26-5,27-23-7,1 1 0,0 0 0,0 0-1,1 1 1,-14 22 0,19-25-5,0-1 1,1 0-1,0 1 1,0-1-1,0 1 0,1 0 1,0 0-1,1 0 1,0 0-1,0 0 0,0 11 1,2-16-2,-1-1 0,1 1 0,-1-1 1,1 1-1,0-1 0,0 1 0,0-1 0,0 1 0,3 3 1,-3-5-2,-1 0 0,1 0 0,-1 0 0,1-1 1,0 1-1,-1 0 0,1-1 0,0 1 0,0 0 0,-1-1 1,1 1-1,0-1 0,0 1 0,0-1 0,0 0 0,0 1 1,0-1-1,0 0 0,0 1 0,0-1 0,0 0 0,0 0 1,0 0-1,0 0 0,0 0 0,0 0 0,-1 0 0,1 0 1,0-1-1,0 1 0,2-1 0,8-4 0,0-1 0,0-1 0,-1 0-1,0 0 1,0-1 0,-1-1 0,0 1 0,0-1-1,14-20 1,4-10 49,28-53-1,-45 74-12,-7 10-7,-3 7-17,1 0 0,-1-1 0,0 1 0,1 0 0,-1 0 0,1-1 0,0 1 0,-1 0 0,1 0 0,0 0 0,0 0 0,-1 0 0,1 0 0,0 0 0,0 0 0,2-1 0,4 30 85,2 2-57,1-1-1,1-1 0,15 28 1,-20-45-22,0-1 0,1 0 0,0-1 0,0 1-1,1-1 1,0 0 0,1-1 0,0 0 0,0-1 0,19 12 0,-24-17 45,-1-1-1,1 1 0,0-1 1,0 0-1,0 0 1,0 0-1,0-1 1,8 1-1,-11-1-185,0 0 0,0 1 0,0-1 0,1 0 0,-1-1 0,0 1 0,0 0 0,0 0-1,0 0 1,1-1 0,-1 1 0,0-1 0,0 1 0,0-1 0,0 1 0,0-1 0,0 1 0,0-1 0,0 0 0,0 0 0,0 1 0,-1-1 0,1 0 0,0 0 0,0 0 0,-1 0-1,1 0 1,-1 0 0,1 0 0,-1 0 0,1-2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2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335 776 6520,'0'0'7337,"-10"3"-6897,-4 2-273,4-1 33,-1 0-1,1-1 1,-20 2-1,15-1 13,1-1 0,-1 2 1,1 0-1,1 0 0,-1 1 0,1 1 0,0 1 0,0-1 0,1 2 1,0 0-1,1 0 0,0 1 0,0 1 0,1 0 0,1 0 0,0 1 0,0 0 1,-7 14-1,13-19-157,0-1 0,1 1 0,0 0 1,1-1-1,-1 1 0,1 0 0,0 0 0,1 0 1,0 0-1,0 0 0,1 0 0,-1 0 1,1 0-1,1 0 0,-1 0 0,1 0 0,1-1 1,3 8-1,2 4 63,1 0-1,1-1 1,0 0 0,2-1 0,16 19 0,-27-33-101,1 0 1,-1 0-1,1-1 0,-1 1 1,1-1-1,0 1 1,0-1-1,0 1 1,0-1-1,0 0 1,0 0-1,0 0 0,0 0 1,1 0-1,-1-1 1,0 1-1,0-1 1,1 1-1,-1-1 0,0 0 1,1 0-1,-1 0 1,0 0-1,1 0 1,-1-1-1,0 1 1,1-1-1,-1 1 0,0-1 1,0 0-1,0 0 1,1 0-1,-1 0 1,0 0-1,0-1 0,-1 1 1,3-2-1,5-5 27,-1 0 0,0 0 0,-1-1 0,0 0 0,0 0 0,-1-1 0,0 1 0,-1-1 0,0-1 0,-1 1 0,0-1 0,0 0 0,-1 1 0,2-16 0,-2-1 65,0 0 1,-2 0 0,-1 0-1,-1 1 1,-5-28 0,3 39-22,0 0 1,-1 0-1,0 1 1,-1 0-1,-1 0 1,0 0-1,-1 0 1,0 1-1,-12-14 1,5 17 156,9 9-120,8 8-88,18 14-80,2 0 0,0-1 0,1-2 0,1 0 0,38 20 0,-57-35 44,0-1 0,-1 1 0,1-1 0,0-1 0,0 1 0,1-1 0,-1 0 0,0 0 0,0-1 0,0 0 0,1 0 0,-1-1 0,0 1 0,0-1-1,0-1 1,0 1 0,0-1 0,10-4 0,-4 1 23,-1 0 0,0-1 0,0 0-1,-1-1 1,1 0 0,-2-1 0,1 0-1,11-12 1,-16 14 5,-1 0 1,0 0-1,0-1 0,0 1 0,-1-1 0,0 0 0,0 0 1,-1 0-1,0 0 0,2-15 0,-1-2 337,0-48 0,-3 63-209,1 23-112,0-1 0,6 23 0,-1-5-31,0 19-3,-1 0-1,-4 1 1,-7 88 0,6-133-11,-1-1 0,0 1 1,0-1-1,-1 1 1,1-1-1,-1 1 1,-1-1-1,-2 5 0,4-8 1,0-1 1,0 0-1,0 1 0,0-1 0,0 0 0,0 1 0,0-1 0,-1 0 0,1 0 0,-1 0 0,1 0 0,-1-1 0,1 1 0,-1 0 0,1 0 0,-1-1 0,1 1 0,-1-1 0,0 0 0,1 1 0,-1-1 0,0 0 0,1 0 0,-1 0 1,0 0-1,0 0 0,1 0 0,-1-1 0,0 1 0,1-1 0,-3 0 0,-3-2 8,-1 0 1,1-1-1,0 0 1,0 0-1,1-1 0,-1 0 1,-10-10-1,-2-4 46,-17-23 0,-21-42 140,30 41 70,26 43-251,1-1 0,-1 1-1,1-1 1,-1 0 0,1 1 0,0-1-1,-1 1 1,1-1 0,0 1-1,0-1 1,-1 0 0,1 1 0,0-1-1,0 0 1,0 1 0,0-1 0,0 0-1,0 1 1,0-2 0,9 2 107,20 14-82,56 38-70,-39-21-11,1-3 0,82 35 1,-119-59 36,0-1 1,0-1-1,0 0 1,0 0-1,1-1 1,-1 0-1,0-1 1,1 0-1,-1 0 1,0-1-1,1-1 1,16-4-1,4-4-2,0-2-1,48-25 0,-6 3 31,-61 28-7,0-1 0,17-12 0,-20 13-5,0-1 0,1 1 0,0 1 0,16-6 0,-23 9-8,0 1 0,-1 0-1,1 0 1,-1-1 0,1 0 0,-1 1 0,0-1 0,1 0-1,-1 0 1,0 0 0,0 0 0,0-1 0,-1 1 0,1-1-1,1-2 1,0 1 16,-23-2 44,8 5-64,-1 0 1,0 2 0,0 0 0,1 0 0,-1 1 0,-13 4 0,-3 2-10,-40 18 1,59-22 5,1 0 0,0 1 1,0 0-1,0 1 1,1 0-1,-1 0 0,1 1 1,1 0-1,-1 1 1,1-1-1,1 1 0,-9 12 1,12-14 1,0 0 0,0 0 0,0 1 0,1-1-1,0 0 1,0 1 0,1 0 0,-1-1 0,1 1 0,1 0 0,-1 0 0,1-1 0,1 1 0,-1 0 0,1 0 0,0-1 0,1 1 0,-1 0 0,6 11 0,-3-7 1,1-1 1,0 1 0,1-1 0,0 0 0,1-1 0,0 0 0,0 0 0,1 0 0,13 11 0,-16-16 3,1 0 1,-1 0-1,1-1 1,0 1-1,0-1 1,0-1-1,0 1 1,1-1-1,-1 0 1,1 0 0,-1-1-1,1 0 1,0 0-1,0-1 1,-1 1-1,1-1 1,12-2-1,-14 1 0,10-1 14,0 0 0,0-1-1,0 0 1,0-2 0,-1 1 0,1-2 0,25-13 0,-18 4 9,10-6 34,0-1 0,-2-1-1,0-2 1,34-38 0,-34 33-12,11-14 39,-38 40-63,0 0 0,0 0 0,0 0 1,0-1-1,-1 1 0,0-1 1,0 0-1,2-8 0,-2 11 183,-3 12-158,-2 20-56,0 0-26,1-1 0,1 0-1,2 0 1,0 1 0,10 48-1,-10-76 28,-1 0 0,1 1 0,-1-1-1,1 0 1,0 0 0,0 0-1,0 1 1,0-1 0,0 0-1,1 0 1,-1-1 0,0 1-1,1 0 1,0 0 0,-1-1 0,1 1-1,0-1 1,0 1 0,0-1-1,0 0 1,0 0 0,0 0-1,0 0 1,3 1 0,-2-2 6,0 1 1,0-1-1,0 0 0,0-1 1,0 1-1,0 0 1,0-1-1,0 1 0,0-1 1,0 0-1,0 0 0,0 0 1,0-1-1,-1 1 1,1-1-1,0 1 0,4-5 1,4-3 18,-1 0 1,1-1 0,-1 0 0,-1-1-1,0 0 1,-1-1 0,10-17-1,-4 3 91,-2 0 0,15-45-1,-10 26 49,-5 25-149,-6 9 3,1 0 0,-2-1 0,8-19 0,-6 2 4,-1-1 0,-2 1-1,2-38 1,-5-92 54,-1 149-66,-7-74 33,0-1 28,7 83-61,0 1-1,0-1 1,0 1 0,0 0 0,0-1 0,0 1 0,-1-1-1,1 1 1,0 0 0,-1-1 0,1 1 0,-2-2 0,-2 4 14,-1 12-32,-24 130-180,-14 169 0,37-120-42,7-165 178,1 0 0,2-1 1,1 1-1,1-1 0,9 27 1,-15-51 52,1 0 0,0 0 1,-1 0-1,1 0 0,0 0 1,0 0-1,0-1 0,0 1 1,0 0-1,0 0 0,1-1 1,-1 1-1,1-1 0,-1 1 1,1-1-1,-1 0 0,1 1 1,0-1-1,0 0 0,-1 0 1,1 0-1,0-1 0,0 1 1,0 0-1,0-1 0,0 1 0,0-1 1,0 1-1,0-1 0,1 0 1,-1 0-1,0 0 0,0 0 1,0-1-1,0 1 0,0 0 1,0-1-1,0 0 0,0 1 1,0-1-1,0 0 0,0 0 1,2-2-1,8-3 2,-2-1-1,1 0 1,-1-1 0,0-1 0,14-14-1,15-21 25,-2-2 0,-1-2-1,32-58 1,-37 50 31,45-116 0,0-66 4,-15 10 60,-56 203-78,-1 0 0,-1 0-1,-2 0 1,-1-29 0,0 31 6,0 22-43,0 0-1,0 0 0,0 0 1,0 0-1,0 0 0,0 0 1,0 0-1,-1 1 0,1-1 1,0 0-1,-1 0 0,1 0 0,0 0 1,-1 0-1,0 0 0,1 1-2,0-1 0,-1 1 0,1 0 0,0 0 0,-1 0 0,1-1 0,0 1 0,-1 0 0,1 0 0,-1 0 0,1 0 0,0 0 0,-1 0 0,1 0-1,0 0 1,-1 0 0,1 0 0,-1 0 0,1 0 0,0 0 0,-1 0 0,1 0 0,0 0 0,-1 0 0,-1 1-9,0 0 0,0 1 1,0-1-1,0 0 0,0 0 0,1 1 0,-1-1 1,1 1-1,-1 0 0,1-1 0,-2 4 0,-18 30-70,2 1-1,2 0 0,-24 74 1,-20 123-223,60-226 293,-54 285-330,52-269 320,-1 1-1,2 1 1,1 0 0,2 24-1,3 83-24,-4-116 46,1-1 0,0 0 1,1 0-1,1 0 0,0 0 1,1 0-1,8 17 0,-12-32 3,1 1 0,-1-1 0,1 1-1,-1-1 1,1 1 0,-1-1 0,1 1 0,-1-1 0,1 0-1,0 1 1,-1-1 0,1 0 0,-1 0 0,1 1-1,0-1 1,0 0 0,-1 0 0,1 0 0,0 0-1,-1 0 1,1 0 0,0 0 0,-1 0 0,1 0 0,0 0-1,-1 0 1,1 0 0,0 0 0,-1-1 0,1 1-1,0 0 1,-1-1 0,1 1 0,0-1 0,23-13 77,-1-11-4,-1-2 1,-1 0-1,19-34 1,-36 56-68,23-37 66,-13 17-8,2 1 1,0 1 0,2 0-1,29-29 1,-42 48-27,0 0-1,0 0 1,0 0 0,11-6 0,-13 9-34,-1 0 0,0 1 0,1-1 0,0 0 0,-1 1 0,1 0 0,-1-1 0,1 1 0,-1 0 0,1 0 0,0 1 0,-1-1 0,1 0 0,4 2 0,6 3-7,0 0 0,0 1-1,0 1 1,16 11 0,-25-15-12,0 1-1,0-1 1,0 1 0,-1 0-1,5 7 1,10 10-125,-27-28 138,1 0 1,-2 0-1,1 0 0,-1 1 0,0 1 1,0 0-1,0 0 0,-1 1 0,1 0 1,-1 1-1,0 0 0,0 1 0,-19-2 0,25 5 4,1-1 0,0 1 0,-1 0 0,1 0 0,0 0 0,0 1 0,0-1 0,0 1 0,0 0 0,0 0 0,1 1 0,-1-1 0,-5 6 0,0 0 2,1 0 0,-1 1 1,-10 15-1,15-17-9,-1 1 0,1-1 0,1 1 0,0 0-1,0 0 1,0 0 0,1 1 0,0-1 0,1 1 0,0-1 0,0 1-1,1-1 1,0 1 0,1 8 0,-1-11-6,1 0 0,0 0 1,0 0-1,0 0 0,1 0 1,0 0-1,0 0 0,1-1 0,0 1 1,-1-1-1,2 0 0,-1 0 0,1 0 1,0 0-1,0 0 0,0-1 0,0 0 1,1 0-1,0 0 0,6 4 0,-9-7 7,-1-1-1,1 0 0,0 1 0,-1-1 1,1 0-1,0 0 0,-1 0 0,1 0 1,0 0-1,-1 0 0,1 0 0,-1-1 1,1 1-1,0-1 0,-1 1 0,1-1 1,-1 0-1,1 1 0,-1-1 0,1 0 1,-1 0-1,0 0 0,1 0 0,-1 0 1,0 0-1,0-1 0,0 1 0,0 0 1,0-1-1,1-1 0,5-6 7,0 0 1,10-20-1,-6 5 18,0-1 1,11-44 0,-13 38 48,17-39 1,-23 59 61,-4 18 41,3 21-171,1 0 0,1 0 1,9 29-1,-11-48-13,1-1 0,0 1 0,1-1 0,0 0 0,0 0 0,1 0 0,0 0 0,0-1 0,0 0 0,1 0 0,1 0 0,-1-1 0,15 12 0,-19-17 4,1 1 0,-1-1 0,1 0 0,0 0 0,-1 0 0,1 0 1,0 0-1,-1 0 0,1-1 0,0 1 0,0-1 0,0 0 0,0 0 0,-1 0 0,1 0 1,0-1-1,0 1 0,0-1 0,-1 1 0,4-2 0,3-2 2,0 0 0,0-1 0,0 0 0,10-8 0,-4 3 13,6-4 2,0-1 0,-1-1 1,-1-1-1,-1 0 0,0-2 1,-1 0-1,-1-1 0,17-28 0,-5 5 14,-3-2-1,-1 0 0,-3-2 1,-1-1-1,-3 0 0,-2-1 1,-2-1-1,10-76 0,-13-51 63,-7 102-57,-3 63-18,1 1-1,-2-1 1,0 0-1,0 1 1,-1 0 0,-3-15-1,5 26-12,0 0 0,0-1-1,0 1 1,-1 0 0,1 0 0,0 0-1,0-1 1,0 1 0,0 0 0,0 0-1,0-1 1,0 1 0,0 0-1,0 0 1,-1 0 0,1-1 0,0 1-1,0 0 1,0 0 0,0 0 0,-1 0-1,1-1 1,0 1 0,0 0 0,0 0-1,-1 0 1,1 0 0,0 0 0,0 0-1,-1 0 1,1 0 0,0 0 0,0-1-1,0 1 1,-1 0 0,1 0 0,0 0-1,0 0 1,-1 0 0,1 1-1,-9 8-24,-6 23-37,14-28 55,-19 48-57,3 1 0,2 0 0,-12 78 0,-3 173-247,27-245 201,3 1 1,2-1-1,14 86 1,-14-128 87,-2-15 26,0 1 0,0-1 0,1 1 1,-1-1-1,1 1 0,-1-1 0,1 0 0,0 1 0,0-1 0,0 0 1,0 1-1,0-1 0,0 0 0,1 0 0,-1 0 0,1 0 0,-1 0 1,1 0-1,3 2 0,-4-4 1,0 0 0,0 1 1,-1-1-1,1 0 0,0-1 0,0 1 1,0 0-1,0 0 0,0 0 1,-1 0-1,1-1 0,0 1 0,0 0 1,-1-1-1,1 1 0,0-1 0,0 1 1,-1 0-1,1-1 0,0 0 0,0 0 1,17-14 39,-17 13-36,16-15 45,-2-1 0,0-1 0,15-24 0,-17 22 24,1 1 0,0 1-1,23-21 1,21-20 226,-51 52-245,2 0 79,-8 8-135,-1 0 0,1 0 0,-1 0 0,0 1 0,1-1 0,-1 0 1,1 0-1,-1 1 0,0-1 0,1 0 0,-1 1 0,1-1 0,-1 1 1,0-1-1,0 0 0,1 1 0,-1-1 0,0 1 0,0-1 0,1 1 1,-1-1-1,0 1 0,0-1 0,0 1 0,0-1 0,0 1 0,0-1 0,0 1 1,0 0-1,15 89 98,-6-23-73,-2-21 13,-5-30-21,1 1-1,0-1 1,1 0-1,8 20 1,-11-34-19,0 1 1,0-1 0,0 1 0,0-1-1,1 0 1,-1 0 0,1 1-1,-1-1 1,1 0 0,0 0 0,4 3-1,-4-4 3,0 0 0,1 0 0,-1-1 0,0 1 0,1-1 0,-1 1 0,0-1 0,1 0 0,-1 0 0,1 0 0,-1 0 0,0 0 0,1-1 0,3 0 0,2-1 7,0 0 0,1-1 0,-1 0 0,0 0-1,0 0 1,-1-1 0,1-1 0,-1 1 0,0-1 0,0-1 0,6-5 0,1-3 29,0 0 0,-1-1 1,18-28-1,-18 19 48,-12 23-71,0 0 0,-1 0-1,1 0 1,-1-1 0,0 1 0,1 0 0,-1 0-1,0-1 1,0 1 0,0 0 0,0-1-1,0 1 1,0 0 0,0-1 0,-1 1-1,0-2 1,-13 25 124,12-18-143,0 1 0,0-1 0,0 1-1,0-1 1,1 1 0,0 0 0,0 0-1,1 0 1,-1 0 0,1 0 0,0-1-1,0 1 1,0 0 0,1 0 0,2 8-1,-1-5-7,1 0-1,0 0 0,0-1 1,1 1-1,-1-1 0,2 0 1,-1 0-1,10 11 0,-12-17 8,0 1 0,0 0-1,0-1 1,0 0 0,0 1 0,0-1-1,0 0 1,1 0 0,-1 0-1,0 0 1,1-1 0,-1 1-1,1-1 1,-1 1 0,1-1-1,-1 0 1,1 0 0,-1 0-1,1 0 1,-1-1 0,1 1-1,-1 0 1,1-1 0,-1 0-1,0 0 1,1 0 0,-1 0-1,0 0 1,3-2 0,1 0 9,1 0 1,-1-1-1,0 0 1,-1 0-1,1-1 1,-1 0-1,0 0 1,0 0-1,6-8 1,-9 9-2,0 1 1,-1-1-1,1-1 1,-1 1 0,0 0-1,0 0 1,0 0-1,0-1 1,-1 1-1,0 0 1,0-1-1,0 1 1,0 0 0,-1-1-1,0 1 1,1 0-1,-2-1 1,1 1-1,0 0 1,-1 0-1,-4-7 1,1 0 17,-2 0 1,1 1-1,-1 0 0,-1 0 1,0 0-1,-15-13 0,19 19-13,0 1 0,0 0 1,0 0-1,0 0 0,-1 0 0,0 1 0,1-1 0,-1 1 1,0 0-1,0 1 0,-8-3 0,9 4-3,0 0 1,1 0-1,-1 0 0,0 0 0,1 1 0,-1 0 1,1-1-1,-1 1 0,1 0 0,-1 1 1,1-1-1,-1 0 0,1 1 0,0 0 0,0 0 1,0 0-1,-5 4 0,8-6-8,0 0-1,0 0 1,0 0-1,-1 0 1,1 0-1,0 1 1,0-1-1,-1 0 1,1 0 0,0 0-1,0 0 1,0 0-1,-1 0 1,1 1-1,0-1 1,0 0-1,0 0 1,0 0-1,-1 0 1,1 1 0,0-1-1,0 0 1,0 0-1,0 1 1,0-1-1,0 0 1,0 0-1,-1 0 1,1 1-1,0-1 1,0 0 0,0 0-1,0 1 1,0-1-1,0 0 1,0 0-1,0 1 1,0-1-1,1 0 1,-1 0-1,0 1 1,0-1 0,0 0-1,0 0 1,0 0-1,0 1 1,0-1-1,0 0 1,1 0-1,14 3-58,-12-3 60,12 1-15,1-2 1,26-3-1,-7 0 7,119-15-15,-142 18 23,1 1 0,0 0 0,0 1 0,16 3 0,-24-3 0,0 0 0,1 0 0,-1 0 0,0 1 0,0 0 0,0 0 0,-1 0 0,1 1 0,0-1 0,-1 1 0,0 0 0,0 1 0,4 3 0,-6-4-2,0 0-1,0 0 0,0 1 1,0-1-1,-1 1 1,0-1-1,0 1 1,0-1-1,0 1 0,0 0 1,-1-1-1,1 1 1,-1 4-1,0-2-1,-1 1 0,1-1 0,-1 0 0,0 1 0,0-1 0,-5 11 0,92-137 493,-83 117-481,1-1 1,-1 1-1,1 0 0,-1 0 0,1 0 0,0 1 0,0-1 0,6-1 0,-9 3-6,1 0 0,-1 1 0,1-1 0,-1 1 0,1-1 0,-1 1 0,1 0 0,-1 0 0,1 0 0,-1 0 0,1 0 0,-1 0 0,1 0 0,-1 0 0,1 0 0,-1 1 0,1-1 0,-1 1 1,1-1-1,-1 1 0,1 0 0,-1-1 0,0 1 0,1 0 0,-1 0 0,0 0 0,0 0 0,0 0 0,2 1 0,10 17-11,0 0 0,-1 1 0,-1 1 0,-1-1 0,-1 2 0,10 31 0,-17-47 5,2 6-13,0-1 0,10 19 0,-13-29 17,0 0 0,0-1-1,-1 1 1,1 0 0,0 0 0,0-1-1,0 1 1,0 0 0,0-1-1,0 1 1,0-1 0,0 1-1,0-1 1,0 0 0,1 1-1,-1-1 1,0 0 0,0 0-1,0 0 1,0 0 0,1 0-1,-1 0 1,0 0 0,0 0 0,0 0-1,0-1 1,0 1 0,0 0-1,1-1 1,-1 1 0,0-1-1,2-1 1,32-20 4,-24 13 4,-2 0 0,0-2 1,0 1-1,0-1 0,-2 0 1,1 0-1,9-23 0,0 4 7,3-7 25,-16 26-4,2 1 0,-1-1 0,1 1 0,1 1-1,0-1 1,0 1 0,1 0 0,10-10 0,-17 19-35,-1 0 1,1 0-1,-1 0 1,0 0 0,1-1-1,-1 1 1,0 0-1,1 0 1,-1 0 0,1 0-1,-1 0 1,0 0-1,1 0 1,-1 0-1,1 0 1,-1 0 0,0 0-1,1 0 1,-1 0-1,0 1 1,1-1-1,-1 0 1,1 0 0,-1 0-1,0 1 1,1-1-1,-1 0 1,0 0 0,0 0-1,1 1 1,11 14-1,6 18-19,-12-16 6,-1-1 0,-1 1 0,0 0 0,-1 0 0,-1 0 0,0 0 0,-2 0 0,0 0 0,0 0 0,-2 1 0,-4 20 0,5-35 6,1-1 0,-1 1 1,0-1-1,0 1 0,0-1 1,0 1-1,0-1 0,-1 0 1,1 1-1,-1-1 0,0 0 1,1 0-1,-1 0 0,0 0 1,0-1-1,0 1 0,0 0 1,-4 1-1,2-1 2,0 0 1,0-1-1,0 0 0,0 0 0,0 0 1,0-1-1,0 0 0,0 1 1,0-1-1,-1 0 0,-3-1 1,-9-2 7,1-1 1,0 0 0,-1-1 0,-26-13 0,-67-26 91,106 42-74,0 1 0,0-1 0,0 0 0,0-1 0,-7-4 0,11 7-20,0 0 0,0 0 0,0 0-1,0 0 1,0 0 0,0 0 0,-1 0 0,1 0-1,0 0 1,0 0 0,0 0 0,0 0-1,0 0 1,0-1 0,0 1 0,-1 0-1,1 0 1,0 0 0,0 0 0,0 0-1,0 0 1,0 0 0,0 0 0,0-1-1,0 1 1,0 0 0,0 0 0,0 0 0,0 0-1,0 0 1,0-1 0,0 1 0,0 0-1,0 0 1,0 0 0,0 0 0,0 0-1,0 0 1,0-1 0,0 1 0,0 0-1,0 0 1,0 0 0,0 0 0,0 0 0,0 0-1,0-1 1,0 1 0,0 0 0,1 0-1,-1 0 1,0 0 0,0 0 0,18 2 15,151 40-69,-158-39 42,-1 0 0,1 1 0,10 5 0,23 8 51,-37-13-309,-13-1 191,-16 2-2118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3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14568,'0'0'2535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3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 11152,'0'0'424,"77"-6"0,9-6 96,23-4 0,12 4 152,0 4 8,-8 4-152,-12 4-8,-17 4-48,-21-2 8,-9-4-25,-18 4 9,-15 8-168,-11 2 0,-16 0-192,-25 2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3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12864,'0'0'2368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5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304 684 7432,'0'0'6434,"-5"-11"-5971,-14-33-24,19 43-370,-1-1 1,0 1-1,0-1 1,0 1-1,0 0 1,0-1-1,0 1 1,0 0 0,0 0-1,0 0 1,-1 0-1,1 0 1,0 0-1,-1 0 1,1 0-1,-1 0 1,1 1 0,-1-1-1,1 1 1,-1-1-1,0 1 1,1 0-1,-1-1 1,1 1-1,-1 0 1,-3 0 0,1 1 197,-1 0 1,0 0 0,0 0 0,0 1 0,1-1 0,-7 4 0,7-3-84,1 0-96,0 0 0,1 0 0,-1 0 0,1 0 0,0 1 0,0-1 0,0 1 0,0-1 0,0 1 0,1 0 0,-1-1 0,1 1 0,-1 0 0,0 3 0,0 1 63,0-1 0,0 0 1,0 1-1,1-1 0,-1 14 1,-6 44 860,7-61-954,0 0 0,0 0 0,0 0-1,0 0 1,0 0 0,0-1 0,-1 1 0,1-1 0,-1 1 0,1-1 0,-1 1 0,0-1 0,0 0 0,-1 0 0,-3 4 0,-9 10 55,-69 76 597,82-88-675,-1-1-1,1 1 1,0 0-1,0 0 1,0 0 0,0 0-1,1 0 1,-1 0-1,1 1 1,0-1-1,0 0 1,1 1-1,0-1 1,-1 1 0,1-1-1,1 1 1,0 3-1,-1-5-17,0-1-1,1 0 0,-1 1 0,1-1 1,0 0-1,0 0 0,0 1 0,0-1 1,0 0-1,0 0 0,0 0 0,1 0 1,-1-1-1,1 1 0,0 0 0,-1 0 1,1-1-1,0 1 0,0-1 0,0 0 1,0 1-1,0-1 0,0 0 1,0 0-1,0-1 0,1 1 0,-1 0 1,0-1-1,1 1 0,-1-1 0,0 0 1,5 1-1,-4-2 6,0 1 0,0-1 0,1 0-1,-1 0 1,0 0 0,0 0 0,0 0 0,0-1 0,-1 1 0,1-1 0,0 0-1,4-3 1,28-30 157,-22 20-114,-1-1 0,0-1 0,-1 0 0,-1-1 0,-1 0 1,-1 0-1,0-1 0,9-37 0,-16 52-36,0-1-1,0 1 1,0-1 0,-1 1-1,1-1 1,-1 0 0,0 1-1,-1-1 1,1 1-1,-1-1 1,0 1 0,0-1-1,-3-6 1,3 9-16,1 1-1,-1-1 1,0 0 0,0 1 0,-1 0 0,1-1-1,0 1 1,0 0 0,-1 0 0,1-1-1,-1 1 1,1 0 0,-1 1 0,1-1 0,-1 0-1,1 0 1,-1 1 0,0-1 0,0 0-1,1 1 1,-1 0 0,0-1 0,0 1 0,1 0-1,-1 0 1,0 0 0,0 0 0,0 0-1,1 1 1,-1-1 0,0 1 0,0-1 0,1 1-1,-4 1 1,4-2-10,-1 0 0,1 1 0,-1-1 0,1 1 0,-1 0 0,1-1 0,0 1 0,-1 0 0,1 0 0,0 0 0,0 0 0,-1 0 0,1 0 0,0 0 0,0 0 0,0 1 0,0-1 0,1 0 1,-1 1-1,0-1 0,0 0 0,0 4 0,1-3-5,0 0 0,0 0 0,0 0 0,0 0 1,0 1-1,0-1 0,1 0 0,-1 0 0,1 0 1,0 0-1,0 0 0,-1 0 0,1 0 0,3 3 1,-1 0-4,1 0 1,-1 0 0,2 0-1,-1-1 1,0 0 0,1 0-1,0 0 1,0 0 0,0-1-1,0 1 1,8 3 0,-7-6 3,0 1-1,0-1 1,0 0 0,0 0-1,1-1 1,-1 0 0,0 0-1,0 0 1,0-1 0,0 0-1,0 0 1,0 0 0,0-1-1,0 0 1,-1 0 0,12-6 0,-7 2 1,0 0 0,0-1 1,0 0-1,-1 0 1,0-1-1,-1 0 1,15-18-1,-7 4 15,-1-2 1,0 0-1,-2 0 0,-1-1 0,-1-1 1,-1 0-1,9-41 0,-2-15 95,8-97 0,-19 121-37,-2 29 7,-1 0-1,-2-1 1,-2-32-1,0 43-18,0-2 220,-4 39 8,-48 534 13,-14 82-396,54-558 73,-19 82-37,26-137 54,0-1 0,-2 0 0,0 0 0,-1 0 0,-17 25 0,25-44 6,1 0 0,-1 1 0,0-1 0,0 0 0,1 0 0,-1 0 0,0 0 0,0 1 0,0-1 0,0-1 0,0 1-1,0 0 1,-1 0 0,1 0 0,0-1 0,0 1 0,-1 0 0,1-1 0,0 1 0,-1-1 0,1 0 0,0 1 0,-3-1 0,2-1 3,0 1 0,0-1 0,0 0 0,0-1 1,0 1-1,0 0 0,0 0 0,0-1 0,1 1 1,-1-1-1,1 0 0,-1 1 0,1-1 0,-2-3 0,-4-4 22,0-1 0,1 0-1,1-1 1,0 1 0,0-1-1,1 0 1,0 0-1,1-1 1,0 1 0,1-1-1,0 1 1,0-19-1,2 21-3,0 1 0,1-1-1,-1 0 1,2 0 0,-1 0 0,1 0-1,1 1 1,0-1 0,0 1-1,0 0 1,1 0 0,0 0 0,1 0-1,0 1 1,0 0 0,1 0-1,7-9 1,-3 8-13,0 0-1,1 0 1,-1 1 0,2 0-1,-1 1 1,1 0 0,-1 0-1,2 2 1,-1-1 0,0 2-1,1 0 1,0 0 0,0 1-1,-1 0 1,1 2 0,0-1-1,0 1 1,0 1-1,0 1 1,21 4 0,-30-5 0,0 0 1,-1 1-1,1 0 1,-1-1 0,1 1-1,-1 0 1,0 1-1,0-1 1,0 0-1,0 1 1,-1 0 0,1 0-1,-1 0 1,1 0-1,2 4 1,-4-5-183,0 0 1,0 0-1,0 0 1,0 1-1,0-1 1,0 0 0,-1 0-1,1 0 1,-1 1-1,0-1 1,1 0-1,-1 0 1,0 1-1,0-1 1,-1 0-1,1 0 1,0 1-1,-1-1 1,1 0-1,-1 0 1,0 0-1,0 1 1,0-1 0,0 0-1,-2 2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9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1239 9240,'0'0'5954,"14"2"-5499,106 19 726,-112-20-1044,0 0-1,0-1 0,0-1 1,0 1-1,0-1 0,0-1 1,0 1-1,0-1 0,0-1 1,0 1-1,-1-1 0,1-1 1,-1 0-1,0 0 0,0 0 1,0 0-1,-1-1 1,0-1-1,0 1 0,0-1 1,0 0-1,-1 0 0,0 0 1,0-1-1,6-12 0,-10 17-87,0 0 0,0 0-1,0 1 1,0-1 0,-1 0-1,1 0 1,-1 0 0,0 0-1,1 0 1,-1 0 0,0 0-1,0 0 1,0 0 0,0 0-1,-1 0 1,1 1 0,-1-1-1,1 0 1,-1 0 0,1 0-1,-1 0 1,0 0 0,0 1-1,0-1 1,0 0 0,0 1-1,0-1 1,-1 1-1,1-1 1,0 1 0,-1 0-1,1-1 1,-1 1 0,1 0-1,-1 0 1,0 0 0,1 0-1,-4-1 1,2 1-4,-1-1 0,0 1 0,0 0 0,1 0 0,-1 1 0,0-1 0,0 1 0,0-1 0,0 1 0,0 0 0,1 1 0,-1-1 0,0 1 0,0 0 1,0 0-1,0 0 0,1 0 0,-7 3 0,1 2-8,1 1 0,-1-1 0,1 1 0,1 0 0,0 1 0,0 0 0,0 0 0,1 0 0,0 1 0,1 0 0,0 0 0,-7 19 0,9-21-24,0 0 0,1 1 0,0-1 0,0 1 0,1-1 0,0 1 0,1 0 0,-1 0 0,1-1 0,1 1 0,0 0 0,0-1 0,0 1 0,1 0 0,0-1 0,0 0 0,1 1 0,4 6 0,1 1 8,1 0-1,1-1 1,0 0 0,1 0 0,1-1 0,0-1 0,15 12 0,-21-19 0,1 0 0,0-1-1,0 1 1,0-2 0,1 1 0,0-1-1,-1 0 1,1 0 0,0-1-1,1 0 1,-1-1 0,0 1 0,0-2-1,1 1 1,-1-1 0,17-2 0,-16 0 5,1-1 1,-1 1-1,0-2 1,1 1-1,-2-2 1,1 1-1,0-1 0,-1 0 1,0-1-1,0 0 1,8-8-1,12-12 106,36-48-1,-48 56-81,5-10 29,-1-1 0,-1 0 1,-2-2-1,22-50 0,40-135 191,-76 207-262,21-78 104,-4-2 1,14-134 0,-24 146-45,19-263 276,-24 262-240,-5 74-95,0 2-4,1 1 1,-1-1-1,0 0 0,0 1 1,0-1-1,0 0 1,0 1-1,0-1 0,0 0 1,-1 1-1,1-1 0,0 0 1,-1 1-1,0-1 0,1 1 1,-1-1-1,0 1 1,-1-3-1,1 4-3,1 1-1,-1-1 1,0 0 0,1 1-1,-1-1 1,0 0 0,1 1-1,-1-1 1,1 1 0,-1-1-1,0 1 1,1-1 0,-1 1-1,1-1 1,0 1 0,-1 0 0,1-1-1,-1 1 1,1 0 0,0-1-1,-1 2 1,-9 20-15,0 7-16,2 1-1,1 0 1,-3 32 0,3-22-5,-8 63-81,-11 53-58,5-38-47,-11 190 0,35-187 142,-1-60 62,1-41 19,-1 0 0,2 0 1,8 24-1,-8-30 13,-1-3 19,2-1 0,0 1 1,0-1-1,0 0 0,2-1 1,-1 1-1,1-1 0,0-1 0,1 1 1,0-1-1,0 0 0,19 12 1,-21-16-14,1-1 1,0 0-1,0 0 1,0-1 0,1 0-1,-1 0 1,1-1 0,-1 0-1,1 0 1,8 0 0,0-1 28,-1-1 0,1-1 1,30-6-1,-35 5-30,-1-1 0,0 0 0,0-1 0,0 0 0,-1-1 0,0 0 0,0 0 0,0-1 1,-1 0-1,0-1 0,0 1 0,-1-2 0,0 1 0,0-1 0,-1 0 0,0 0 0,5-12 0,-9 16-6,0-1 0,0 1 0,-1-1 0,0 1 0,0-1 0,0 0 1,-1 0-1,1 1 0,-2-1 0,1 0 0,-2-10 0,-1 3 27,1 1 0,-2-1 0,-9-21 0,13 32-33,-1 0 0,1 1-1,-1-1 1,0 1 0,0-1-1,0 1 1,1 0 0,-1-1 0,-1 1-1,1 0 1,0-1 0,0 1-1,0 0 1,-1 0 0,1 0 0,0 0-1,-1 0 1,1 1 0,-1-1-1,1 0 1,-1 1 0,1-1-1,-1 1 1,0-1 0,-1 1 0,0 0-5,-1 0 1,1 1-1,0 0 0,0-1 1,-1 1-1,1 1 1,0-1-1,0 0 1,0 1-1,0 0 1,-3 1-1,0 2-11,0-1 1,0 1-1,0 0 0,1 0 0,0 1 0,0-1 1,0 1-1,0 0 0,1 1 0,0-1 0,1 1 1,-1 0-1,1 0 0,1 0 0,-1 0 0,1 0 1,0 1-1,1-1 0,-2 13 0,3-7-4,0-1 0,0 1 0,1-1 0,0 1 0,1-1-1,1 0 1,0 0 0,0 0 0,2 0 0,-1 0 0,8 12 0,-9-18 8,0-1-1,0 0 1,1-1 0,0 1-1,-1-1 1,2 1 0,-1-1 0,0 0-1,1-1 1,0 1 0,0-1 0,0 0-1,0 0 1,0 0 0,1-1 0,-1 0-1,1 0 1,0 0 0,0-1-1,-1 0 1,1 0 0,0 0 0,0-1-1,0 0 1,10-1 0,9-2 7,0-1 0,-1-2 0,0 0 1,38-16-1,-19 4 25,-1-2 1,44-28-1,50-24 73,-124 66-67,0 0 0,22-15-1,-12 11 29,-19 10-30,-15 6-18,-15 7-15,0 1 0,-43 31 0,58-37 0,1 2 0,0-1 0,1 1 0,0 1 0,0 0 0,1 0 0,1 0 0,-8 16 0,14-23-5,0 0 1,0 0-1,1 1 0,0-1 1,0 1-1,0 0 0,0-1 1,1 1-1,0 0 0,0-1 1,0 1-1,0 0 0,1-1 1,0 1-1,0-1 0,0 1 1,1-1-1,-1 1 0,1-1 1,0 0-1,0 0 0,1 1 1,-1-2-1,6 8 0,-3-4-3,1-1-1,0 0 1,-1 0-1,2-1 1,-1 0-1,1 0 1,0 0-1,0-1 1,0 0-1,0 0 1,1-1-1,-1 0 1,12 3-1,-10-4 12,1-1-1,0 0 0,0 0 1,0-1-1,-1 0 0,1-1 1,0 0-1,0-1 0,14-3 1,-9 0-2,-1-1 0,0 0 1,0 0-1,-1-1 0,21-15 1,-9 3 17,-2-1 0,0-1 0,-1-2 0,-2 0 1,29-40-1,-17 14 21,-1-1-1,-4-2 1,-1-1 0,30-91 0,-32 67 47,-4-1 0,18-148 0,-35 202-59,-1-1-1,-1 0 1,-2 1 0,0-1 0,-2 0 0,-1 1 0,-9-36-1,12 57-22,1 2 0,-1-1 0,1 1 0,0-1 0,-1 1 0,0 0-1,1-1 1,-1 1 0,0 0 0,1 0 0,-1-1 0,0 1 0,0 0 0,0 0 0,-1-1 0,1 2-4,1-1 0,0 1 0,0 0 0,0 0 0,-1 0-1,1 0 1,0 0 0,0 0 0,0 0 0,-1-1 0,1 1 0,0 0 0,0 0 0,-1 0-1,1 0 1,0 0 0,0 0 0,-1 0 0,1 0 0,0 0 0,0 0 0,0 0 0,-1 0-1,1 0 1,0 1 0,0-1 0,-1 0 0,1 0 0,0 0 0,0 0 0,0 0 0,-1 0-1,1 0 1,0 1 0,0-1 0,0 0 0,0 0 0,-1 0 0,1 0 0,0 1-1,0-1 1,0 0 0,0 0 0,0 1 0,0-1 0,0 0 0,0 0 0,-1 0 0,1 1-1,0-1 1,0 0 0,0 1 0,0-1 1,-14 25-44,1 1 0,0 0 0,2 1 0,-9 36 0,10-21-35,2 0 0,-4 55 0,10-74 40,-16 249-281,17-201 187,16 133 0,-15-202 128,11 50-76,-10-48 73,0-1-1,0 0 0,0 0 1,0 1-1,1-1 0,0 0 1,-1 0-1,1 0 0,0-1 1,1 1-1,-1 0 0,0-1 1,4 3-1,-3-3 6,0-1 0,0 1-1,1-1 1,-1 0 0,0 0 0,1 0 0,-1 0-1,1 0 1,-1-1 0,1 0 0,-1 0-1,1 0 1,-1 0 0,6-1 0,5-2 26,0 0 0,17-6 1,-18 5-8,4-2 4,-1 0-1,-1-1 0,1-1 1,-1 0-1,-1-2 1,1 1-1,13-14 1,86-87 230,-106 102-231,-1 1 38,-1 0 0,0-1 0,0 1 0,0-1 0,-1 0-1,-1-1 1,1 1 0,5-16 0,-11 22-13,0 0-1,1 0 1,-1 0 0,0 0 0,0 0 0,0 0 0,0 1-1,-1-1 1,1 0 0,0 1 0,-1-1 0,1 1 0,-1-1-1,0 1 1,1 0 0,-3-1 0,-2-4 53,5 5 101,1 12-54,-1 6-126,-1-1 0,-1 0 0,-7 27 1,-4 21-10,12-34-8,1 1 0,4 38 1,-3-62-5,0-4 1,0-1 0,0 0 0,1 0 0,-1 0 0,1 0 0,-1 1 0,1-1 0,0 0 0,-1 0 0,1 0 0,0 0 0,0 0 0,1 0 0,-1-1 0,0 1 0,1 0 0,-1-1-1,1 1 1,-1-1 0,1 1 0,0-1 0,0 0 0,-1 1 0,1-1 0,0 0 0,0 0 0,0 0 0,0-1 0,1 1 0,-1 0 0,0-1 0,2 1 0,3-1 3,0 1 0,0-1 1,0 0-1,0-1 0,-1 0 0,1 0 0,0 0 0,0-1 1,7-3-1,4-3 15,0 0 0,0-1 0,-1-1-1,0-1 1,-1 0 0,0-2 0,-1 1 0,17-19 0,5-2 37,-26 24-14,-1 0 0,0 0-1,0-1 1,12-17 0,-21 23 42,-6 7-56,-9 12-21,7-4-10,1 0 1,0 0 0,1 1-1,1 0 1,0 0-1,-4 16 1,7-24-3,0 1 0,0-1 1,0 1-1,1 0 0,-1-1 0,1 1 0,0 0 1,1-1-1,-1 1 0,1 0 0,0-1 0,0 1 1,0-1-1,1 1 0,-1-1 0,1 0 1,0 1-1,1-1 0,-1 0 0,5 5 0,-6-8 6,0 1 0,1-1 0,-1 0 0,0 0 0,1 1 0,-1-1 0,1 0 0,-1 0-1,1-1 1,0 1 0,-1 0 0,1-1 0,0 1 0,0-1 0,0 1 0,-1-1 0,1 0-1,0 1 1,0-1 0,0 0 0,2-1 0,-1 1 3,-1-1 0,0 0 1,1 0-1,-1 0 0,0-1 0,0 1 1,1-1-1,-1 1 0,0-1 0,0 1 0,-1-1 1,1 0-1,2-3 0,4-5 17,-2-1 0,1 0 0,-1 0 0,8-23 0,-14 33-20,8-17 26,-2-1-1,7-32 1,-12 44-17,0 0 0,-1 1-1,1-1 1,-2 0 0,1 1 0,-1-1 0,0 0-1,0 1 1,-1-1 0,1 1 0,-7-12 0,6 12 9,0 1 0,-1-1 0,0 1 0,0 0 0,-1 0 0,1 0 0,-1 1 0,0-1 0,0 1 0,-1 0 0,1 0 0,-1 1 0,0-1 0,0 1 0,-7-4 0,11 7-2,-1 0 1,1-1 0,-1 1-1,0 0 1,1 0-1,-1 0 1,1 0 0,-1 0-1,0 0 1,1 1-1,-1-1 1,1 0 0,-3 1-1,0 5 172,15 1-59,28 3-76,-1-1-1,1-2 1,56 3-1,-59-8-29,-1 2-1,1 1 1,-1 2-1,49 17 1,-76-22-6,-1 1 0,0 1 0,0-1 0,0 1 1,0 0-1,0 0 0,-1 1 0,7 6 0,-11-8-3,1 1 0,-1-1-1,1 0 1,-1 1-1,0 0 1,0-1-1,-1 1 1,1 0-1,-1 0 1,1 0 0,-1 0-1,-1 0 1,1 0-1,-1 0 1,1 0-1,-1 1 1,-1 3-1,1 3 20,-1-1-1,0 1 1,-1-1-1,-5 17 0,5-22-4,0 0 0,0 0 0,0 0-1,-1-1 1,1 1 0,-1-1-1,-1 1 1,1-1 0,0 0 0,-1 0-1,-4 3 1,-3-1 51,9-12 48,12-20 43,49-68-170,-50 81 0,1 1 0,1-1 0,0 2 0,25-21 0,-35 31 0,0 0 0,0 1 0,0-1 0,0 0 0,0 1 0,0-1 0,0 1 0,0-1 0,0 1 0,0-1 0,0 1 0,1 0 0,-1 0 0,0-1 0,0 1 0,0 0 0,0 0 0,0 0 0,1 0 0,-1 0 0,0 1 0,0-1 0,0 0 0,0 0 0,0 1 0,1-1 0,-1 1 0,0-1 0,0 1 0,0-1 0,0 1 0,0 0 0,-1-1 0,1 1 0,0 0 0,0 0 0,0 0 0,-1 0 0,2 1 0,2 5 0,0-1 0,-1 1 0,0 0 0,0-1 0,2 9 0,-1-4 0,8 33 0,-10-33 0,1 0 0,0-1 0,0 0 0,1 0 0,1 0 0,8 15 0,-13-24 0,1 0 0,0 0 0,0 0 0,0 0 0,0 0 0,0 0 0,0 0 0,0 0 0,1 0 0,-1 0 0,0 0 0,0-1 0,1 1 0,-1 0 0,1-1 0,-1 1 0,0-1 0,1 0 0,-1 1 0,1-1 0,-1 0 0,1 0 0,-1 0 0,1 0 0,-1 0 0,0 0 0,1-1 0,-1 1 0,1 0 0,-1-1 0,1 1 0,-1-1 0,0 1 0,1-1 0,-1 0 0,0 0 0,0 1 0,1-1 0,-1 0 0,1-2 0,6-4 0,0 0 0,-1-1 0,-1 0 0,10-14 0,-13 18 0,27-39 0,-2-1 0,42-90 0,-65 122 0,-3 5 0,0 1 0,0 0 0,1 1 0,0-1 0,0 0 0,0 1 0,1-1 0,0 1 0,0 0 0,6-5 0,-9 9 0,-1 1 0,1 0 0,0-1 0,0 1 0,0 0 0,0 0 0,0-1 0,-1 1 0,1 0 0,0 0 0,0 0 0,0 0 0,0 0 0,0 0 0,0 1 0,0-1 0,0 0 0,-1 0 0,1 1 0,0-1 0,0 0 0,0 1 0,0-1 0,-1 1 0,1-1 0,0 1 0,0-1 0,0 2 0,20 22 0,-9-5 0,-2 1 0,-1-1 0,0 2 0,-2-1 0,0 1 0,-1 1 0,-1-1 0,-1 1 0,-1 0 0,-1 0 0,-1 0 0,-1 0 0,-4 34 0,3-52 0,0 1 0,0-1 0,-1 0 0,1 0 0,-1 0 0,0 0 0,0 0 0,0 0 0,-1 0 0,1-1 0,-1 1 0,0-1 0,0 0 0,0 0 0,-1 0 0,1 0 0,-1 0 0,1-1 0,-1 1 0,0-1 0,0 0 0,0-1 0,0 1 0,-1-1 0,1 1 0,0-1 0,-6 0 0,1 1 0,1-1 0,-1-1 0,0 1 0,0-2 0,0 1 0,0-1 0,0 0 0,0-1 0,0 0 0,1-1 0,-1 0 0,-9-4 0,3-2 0,1 0 0,0-1 0,0 0 0,1-1 0,0-1 0,1 0 0,-17-21 0,24 22 0,10 5 0,22 5 0,-27 1 0,335 23 0,-315-22 0,-19-1 0,-4 0 0,-40 0 0,-75 3 878,57-2-5819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7736,'0'0'9109,"3"12"-8513,-2-9-547,3 10 136,-1-1 0,-1 0 0,0 1 0,-1 0 0,0 21-1,-10 64 2180,-21 99 0,28-167-962,2-30-1369,0 0 1,1 0 0,-1 0 0,0 0-1,0-1 1,1 1 0,-1 0 0,0 0-1,1 0 1,-1-1 0,0 1 0,0 0-1,1 0 1,-1-1 0,0 1 0,0 0 0,0 0-1,1-1 1,-1 1 0,0 0 0,0-1-1,0 1 1,0 0 0,0-1 0,0 1-1,0 0 1,1-1 0,4-17-181,10-38 418,-7 25-3535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39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10544,'0'0'1264,"64"-6"-776,11 4 200,34-4 16,8-4-168,-2 6 16,0 10-32,-13 2 0,-3-2-136,-14 2 7,-13 2-47,-21-3 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46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316 536 4816,'0'0'8886,"-13"-5"-8524,-43-19-2,52 22-306,-1 1 0,1-1 0,0 1 1,-1 0-1,1 1 0,-1-1 0,1 1 1,-1-1-1,0 1 0,1 1 0,-1-1 0,1 0 1,-1 1-1,1 0 0,-6 2 0,-7 1 129,5-2 34,0 1 1,0 0-1,0 1 0,-18 7 1,25-8-110,0 0 0,0 1 0,0-1 0,0 1 0,1 0 0,-1 0 0,1 0 1,0 0-1,1 1 0,-1 0 0,-4 8 0,5-9-38,1 0 1,0 0-1,0 1 1,0-1-1,1 0 0,0 1 1,-1-1-1,1 1 0,1 0 1,-1-1-1,1 1 1,0-1-1,0 1 0,0 0 1,1-1-1,-1 1 0,1 0 1,0-1-1,1 1 1,-1-1-1,1 0 0,0 1 1,0-1-1,0 0 0,0 0 1,1 0-1,0 0 1,3 4-1,-1-3-11,1 0-1,-1 0 1,1 0-1,0-1 1,0 0 0,1 0-1,-1 0 1,1-1-1,0 0 1,0 0 0,0 0-1,0-1 1,1-1 0,-1 1-1,1-1 1,14 1-1,-18-2-30,1-1 0,-1 1 0,1 0-1,-1-1 1,1 0 0,-1 0 0,1 0-1,-1-1 1,0 0 0,0 0 0,0 0-1,0 0 1,0 0 0,0-1 0,-1 1 0,1-1-1,-1 0 1,1 0 0,-1-1 0,0 1-1,0-1 1,-1 1 0,1-1 0,-1 0-1,0 0 1,0 0 0,0 0 0,0-1-1,-1 1 1,0 0 0,1-6 0,0 0 33,0 0 0,-1 0 0,-1 0 0,1 0 0,-2 0 0,1 0 0,-1 0 0,-1 0 0,0 1 0,0-1 0,-1 0 0,0 1 0,-5-10 0,1 3 75,6 13-91,0 0 1,0 1 0,0-1 0,-1 1-1,1-1 1,-1 1 0,1 0 0,-1 0 0,-2-3-1,4 5-41,0 1-1,0-1 1,0 0-1,0 0 1,1 0-1,-1 0 1,0 0-1,0 0 1,0 0-1,0 0 1,0 0-1,0 0 1,0 0-1,0 0 1,0 1 0,0-1-1,0 0 1,0 0-1,-1 0 1,1 0-1,0 0 1,0 0-1,0 0 1,0 0-1,0 0 1,0 0-1,0 0 1,0 0-1,0 0 1,0 0-1,0 1 1,0-1-1,0 0 1,0 0-1,0 0 1,0 0-1,0 0 1,0 0-1,0 0 1,-1 0-1,1 0 1,0 0-1,0 0 1,0 0-1,0 0 1,0 0-1,0 0 1,0 0-1,0 0 1,0 0-1,0 0 1,0 0 0,0 0-1,-1 0 1,1 0-1,0 0 1,0 0-1,0 0 1,0 0-1,0 0 1,0 0-1,0 0 1,0 0-1,0-1 1,0 1-1,0 0 1,0 0-1,1 13 84,6 25-114,-3-18 66,-1-8 4,1-1 1,0 1 0,0 0 0,1-1 0,1 0 0,0 0 0,11 15 0,-11-18-3,-4-5-21,1-1 1,-1 1-1,1-1 1,0 1-1,0-1 1,0 0-1,0 0 1,0 0-1,0-1 1,0 1-1,1-1 1,-1 1-1,1-1 1,-1 0-1,1-1 1,-1 1-1,1-1 1,0 1 0,-1-1-1,1 0 1,0 0-1,-1-1 1,5 0-1,7-1 48,0-1 0,-1 0 0,1-1 0,19-8 0,56-31 170,-30 13-127,37-25 98,-88 48-181,0-1-1,-1 0 1,0 0-1,0-1 1,10-15-1,-17 23-25,1-14 19,-3 8-11,-4 9 6,-4 7-16,1-1 0,-1 0 0,-1-1 1,0 0-1,0-1 0,-16 9 0,-30 19-29,46-26 11,1-1 1,0 1 0,1 1 0,0 0 0,0 0 0,1 0-1,1 1 1,-1 0 0,1 1 0,1-1 0,0 1 0,0 0 0,1 0-1,-4 20 1,8-29 13,0 0 0,0-1 0,0 1 0,0 0 0,0-1 0,0 1 0,1 0 0,-1-1 0,1 1 0,-1-1 0,1 1 0,0-1-1,-1 1 1,1-1 0,0 1 0,0-1 0,0 1 0,0-1 0,0 0 0,0 0 0,1 0 0,-1 1 0,0-1 0,1 0 0,-1-1 0,0 1 0,1 0 0,-1 0 0,4 1-1,-2-1 0,1 0 0,-1 0-1,0 0 1,1 0-1,-1 0 1,1-1-1,-1 0 1,1 1-1,0-1 1,-1 0-1,1-1 1,-1 1-1,6-2 1,0-2 8,0 0 0,0-1 0,0 1 0,-1-2 0,0 1 0,0-1 0,0-1 0,-1 1 0,0-1 0,0-1 0,-1 1 0,1-1 0,-2 0 1,1 0-1,-1-1 0,5-12 0,-3 5 22,0-1 0,-1 0 0,-1-1 0,0 1 1,-2-1-1,0 0 0,-1 0 0,0-20 0,-3 21 83,-1 20-12,-3 31-74,-2 149-110,4-62 30,1-34 16,-4 62-13,4-126 47,-2 0 1,0 0-1,-1-1 0,-11 28 0,12-40 13,0-1 0,-1 1-1,0-1 1,-11 15 0,15-22 4,-1 0 0,0 1 1,0-1-1,0 0 0,0 0 1,0 0-1,0-1 1,0 1-1,-1-1 0,1 1 1,-1-1-1,1 0 0,-1 1 1,1-1-1,-1-1 0,0 1 1,1 0-1,-1-1 0,0 1 1,0-1-1,-5 0 1,-2-1 44,0-2 1,0 1 0,0-1 0,0-1-1,0 0 1,1 0 0,-10-7 0,12 8-17,1-1 0,0-1 0,0 1 0,0-1 0,1 0 0,-1-1 0,1 1 0,0-1 0,1 0 0,-7-11 0,9 13-17,1 0 1,0 0-1,-1 0 1,1 0 0,1 0-1,-1-1 1,1 1 0,0 0-1,0 0 1,0-1 0,0 1-1,1 0 1,0 0 0,0 0-1,0-1 1,0 1 0,0 0-1,1 0 1,0 1 0,3-7-1,2-1 6,0 0 0,1 0-1,1 1 1,-1 0 0,16-13-1,142-104 106,-137 107-114,9-5-17,2 3 0,50-22 1,-46 24-5,72-44 0,-82 41 3,-6 6 4,-2-1 0,0-1-1,-1-1 1,37-39 0,-50 40 72,-15 18-62,-10 9-43,-46 31-11,41-28 27,-1 1 0,2 0-1,-27 24 1,40-31 4,-1 0 0,1 0 0,0 0 0,0 0 0,1 1-1,0 0 1,0-1 0,0 1 0,0 0 0,1 1 0,0-1 0,1 0 0,-1 0 0,1 1-1,0-1 1,0 11 0,1-12-4,0 0 0,1 1 0,-1-1 0,1 0 0,0 0-1,0 0 1,1 1 0,0-1 0,4 9 0,-5-12 10,0-1-1,1 1 1,-1 0 0,0-1 0,1 1-1,-1-1 1,1 1 0,0-1 0,-1 0-1,1 1 1,0-1 0,0 0-1,0 0 1,0 0 0,0-1 0,0 1-1,0 0 1,0-1 0,0 0 0,0 1-1,0-1 1,1 0 0,-1 0 0,0 0-1,0 0 1,0 0 0,4-1 0,-1-1 2,1 0 1,-1 0 0,1 0 0,-1 0-1,0-1 1,0 0 0,0 0 0,0-1-1,0 1 1,-1-1 0,0 0 0,6-6-1,4-6 28,23-34-1,-16 14 65,0 0-1,23-60 1,-38 82 13,-6 18-42,-1 18-87,2 0-2,1 0-1,7 31 0,-8-47 22,1 0 1,0 0-1,0-1 0,0 1 1,1-1-1,0 1 0,0-1 1,0 0-1,0 0 0,1 0 1,0 0-1,0-1 0,0 0 1,6 5-1,-3-4 1,-1-1 1,1 0-1,0 0 0,0-1 1,0 0-1,0 0 0,1 0 1,-1-1-1,9 2 0,-9-4 7,-1 1-1,0-1 0,0 0 1,0-1-1,0 0 0,0 0 1,0 0-1,0 0 0,-1-1 1,1 0-1,0 0 0,8-5 1,-2-1 16,-1 0 1,0-1-1,0 0 1,-1-1-1,0 0 1,0-1-1,-1 0 1,13-21-1,2-2 40,-12 10 29,-12 21-66,1 0-1,0 1 0,0-1 0,0 1 0,1-1 1,-1 1-1,1 0 0,2-4 0,-2 3 310,-4 10-216,-5 31 12,2-15-111,-4 15 19,5-20 9,0 0-1,1 1 0,0 22 0,3-39-33,0 0-1,0 0 1,0 1-1,0-1 1,0 0-1,1 0 1,0 0-1,-1 0 1,1 1-1,0-1 1,0 0-1,0 0 1,0 0-1,0-1 1,0 1-1,2 2 1,-2-3 4,0 0-1,0-1 1,1 1-1,-1 0 1,0-1 0,0 1-1,0-1 1,1 1-1,-1-1 1,0 1 0,1-1-1,-1 0 1,0 0 0,1 0-1,-1 0 1,0 0-1,1 0 1,-1 0 0,0 0-1,1 0 1,-1-1-1,0 1 1,1-1 0,-1 1-1,0-1 1,2 0-1,28-18 125,-26 16-113,-1-1 0,2 1 0,-1 0 0,0 0 1,7-2-1,-8 3 2,1 0 1,-1-1 0,0 1-1,0-1 1,0 0 0,0-1-1,0 1 1,-1-1 0,1 1-1,-1-1 1,0 0 0,4-8-1,-4 7-24,0 1 0,1-1-1,-1 1 1,1-1 0,0 1 0,0 0-1,0 1 1,1-1 0,-1 1-1,9-5 1,9-5 2,-20 11 4,1 0-1,0 0 0,-1 0 0,1 1 0,0-1 1,5-1-1,-1 1 12,-4 1-13,-1 0 1,1 0-1,-1 0 0,1 1 0,-1-1 1,1 1-1,-1 0 0,1 0 0,4 0 1,-6 0-7,0 1 0,0 0 0,0-1 1,1 1-1,-1 0 0,0 0 1,-1-1-1,1 1 0,0 0 1,0 0-1,0 0 0,0 0 0,-1 0 1,1 0-1,0 0 0,-1 1 1,1-1-1,-1 0 0,1 0 1,-1 0-1,0 1 0,0-1 0,1 0 1,-1 2-1,0 6 0,0 0 0,0 0 0,-1 0 0,0 0 0,0 0 0,-4 11 0,3-12 0,0 1 1,0 1 17,0-1-1,0 1 0,-1-1 0,0 0 0,-9 18 0,12-27-13,0 0-1,0 0 1,-1 0-1,1 1 1,0-1-1,0 0 1,0 0 0,0 0-1,0 0 1,0 0-1,0 1 1,0-1-1,0 0 1,0 0 0,0 0-1,-1 0 1,1 0-1,0 0 1,0 0-1,0 1 1,0-1-1,0 0 1,-1 0 0,1 0-1,0 0 1,0 0-1,0 0 1,0 0-1,0 0 1,-1 0 0,1 0-1,0 0 1,0 0-1,0 0 1,0 0-1,-1 0 1,1 0-1,0 0 1,0 0 0,0 0-1,0 0 1,0 0-1,-1 0 1,6-12 114,2 0-100,14-22 55,2 0-1,2 1 0,55-58 1,-79 90-71,-1 0 0,1 0 0,0 0 0,-1 1 0,1-1 0,0 0-1,0 1 1,-1-1 0,1 1 0,0-1 0,0 1 0,0-1 0,0 1 0,0 0 0,0-1 0,0 1 0,0 0 0,0 0 0,0 0 0,0 0 0,0-1 0,0 1 0,0 1 0,0-1 0,-1 0 0,1 0 0,0 0 0,0 0 0,0 1 0,0-1 0,0 0 0,0 1 0,0-1 0,0 1 0,0-1-1,-1 1 1,1 0 0,0-1 0,0 1 0,-1 0 0,1-1 0,0 1 0,-1 0 0,1 0 0,-1-1 0,1 1 0,-1 0 0,1 0 0,-1 0 0,1 0 0,-1 0 0,0 0 0,1 1 0,2 8-26,0-1 0,-1 1 0,3 20 0,-5-27 23,5 46-42,-5-33 51,2-1-1,-1 0 1,2 1-1,0-1 0,1 0 1,6 15-1,-9-28-6,0-1-1,-1 1 1,1-1-1,0 1 1,0-1-1,0 0 1,0 1-1,0-1 1,0 0-1,0 0 1,0 0-1,1 0 1,-1 0-1,0 0 0,1 0 1,-1 0-1,0 0 1,1-1-1,-1 1 1,1-1-1,-1 1 1,4 0-1,-2-1 3,0 0-1,0 0 0,0-1 1,-1 1-1,1-1 1,0 1-1,0-1 0,0 0 1,0 0-1,-1 0 1,5-3-1,2-1 12,0-1 1,-1 0 0,0 0-1,0-1 1,-1 0-1,9-10 1,-9 7 12,-1 0-1,10-18 1,-12 19-4,1 0 0,0 0 0,0 1 0,10-11-1,1-8 20,-14 23-34,0 0-1,0 0 1,0 0-1,1 1 1,-1-1-1,5-4 1,8-14 81,-14 20-79,0-1 1,1 1-1,-1 0 1,1-1 0,0 1-1,0 0 1,-1 0 0,2 0-1,3-3 1,-5 5-12,-1 0 1,1 1-1,0-1 1,0 1-1,0-1 0,-1 1 1,1 0-1,0-1 1,-1 1-1,1 0 1,-1-1-1,1 1 1,0 0-1,-1 0 1,0-1-1,1 1 1,-1 0-1,1 1 0,2 4 4,6 10-6,0 1 0,-1 0 0,-1 1 0,-1 0 0,-1 0 0,4 22 0,-3-15-20,-4-18 12,-1 0 1,0 1-1,-1-1 1,0 9-1,0-12 7,0-1 0,0 0 0,-1 1-1,1-1 1,-1 0 0,0 0 0,0 1 0,0-1 0,0 0-1,-1 0 1,-2 5 0,3-8 4,0 1 0,-1 0 0,1-1 1,0 1-1,0-1 0,-1 1 0,1-1 0,0 0 0,-1 1 0,1-1 1,0 0-1,-1 0 0,1 0 0,0 0 0,-1 0 0,1 0 0,0-1 0,-1 1 1,1 0-1,-2-1 0,-28-9 37,23 6-18,0 0-1,1 0 1,-1-1-1,1 0 1,0 0-1,0-1 1,0 1 0,1-2-1,0 1 1,0-1-1,-7-10 1,13 17-17,0-1 0,-1 1 1,1-1-1,0 1 0,0-1 1,-1 1-1,1-1 0,0 0 0,0 1 1,0-1-1,-1 1 0,1-1 1,0 0-1,0 1 0,0-1 1,0 0-1,0 1 0,1-1 0,-1 1 1,0-1-1,0 0 0,0 1 1,0-1-1,1 1 0,-1-1 1,0 1-1,0-1 0,1 0 0,-1 1 1,1-1-1,-1 1 0,0 0 1,1-1-1,0 0 0,1 0-2,1-1 0,-1 1-1,0 0 1,1 0 0,-1 0 0,1 1-1,-1-1 1,1 1 0,3-1 0,11-1-31,33 3 1,-46-1 31,11 1-12,4 0 1,-1 0-1,0-1 1,0-1 0,0-1-1,35-7 1,-44 6 13,0 0 0,0-1 1,-1 0-1,1 0 0,-1-1 0,0 0 0,-1 0 1,1-1-1,-1 1 0,0-2 0,0 1 0,9-14 0,5-4 14,-6 9 3,-2-1 1,22-32-1,-22 24-3,-1-1 0,-1-1 0,-1 0 1,-1 0-1,-2-1 0,-1 0 1,0-1-1,1-34 0,-4-5 40,-3 0-1,-11-83 1,11 146-47,-2-10 30,2 18-46,1 28-35,0 55-61,14 103 0,1-54-14,5 32-90,-9-68 85,-8-93 107,-5-3 4,-1-5-10,1 1 1,0-1-1,-1 1 0,1-1 0,0 0 1,-1 1-1,1-1 0,0 0 1,0 0-1,0 0 0,0 0 0,0 0 1,0 0-1,0 0 0,0 0 1,0-1-1,0 1 0,0-2 0,-22-30-570,13 3-314,8 20-2713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47.0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14568,'0'0'1430,"15"2"-997,44 6 151,62 18 0,-73-14-226,43 16 261,-80-24-442,0 1 0,0 0 1,0 1-1,-1 0 0,18 15 0,-27-21-159,-1 1 0,1-1 1,-1 1-1,1-1 0,-1 1 0,1 0 0,-1-1 0,1 1 0,-1-1 0,1 1 0,-1 0 0,0 0 0,0-1 0,1 1 0,-1 0 0,0-1 0,0 1 0,0 0 0,0 0 0,0-1 0,0 1 0,0 0 1,0 0-1,0-1 0,0 1 0,0 0 0,0 0 0,0-1 0,-1 1 0,1 0 0,0 0 0,-1-1 0,1 1 0,0 0 0,-1-1 0,1 1 0,-1-1 0,0 2 0,-1 0-352,0 0 0,0 0 0,0 0 0,0-1 0,-1 1 0,1-1 0,-5 3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47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12256,'0'0'1560,"115"28"-1584,-48-10 16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49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90 766 5824,'0'0'6418,"6"-10"-5714,123-199 2606,-106 168-2807,-2-1 1,-1 0 0,-3-2 0,-1 0 0,9-46 0,-15 48-187,2-7 522,6-60-1,-18 85-340,0 23-452,0 0 1,-1 0 0,1 0 0,0 0 0,0 0 0,-1 0-1,1 0 1,0 0 0,-1 0 0,1 0 0,-1 0-1,1 1 1,-1-1 0,1 0 0,-1 0 0,1 1 0,-1-1-1,0 0 1,0 1 0,1-1 0,-2 0 0,-16 24 759,9-9-742,1 0 1,0 1-1,1 1 0,0-1 0,-7 29 0,7-22-14,-28 106 138,6-21-41,7-35-51,-24 84 212,-76 170 1,118-316-251,2-4 9,0-1 0,-1 0-1,1 0 1,-1-1 0,0 1-1,0 0 1,0-1 0,-1 0 0,-6 7-1,10-11-60,0 0 0,-1 0 0,1 0 0,0 0 0,0 1 0,0-1 0,0 0 0,0 0 0,0 0 0,-1 0 0,1 0 0,0 0 0,0 0 0,0-1 0,0 1-1,0 0 1,0 0 0,-1 0 0,1 0 0,0 0 0,0 0 0,0 0 0,0 0 0,0 0 0,0 0 0,0 0 0,-1 0 0,1 0 0,0 0 0,0-1 0,0 1 0,0 0 0,0 0 0,0 0 0,0 0 0,0 0-1,0 0 1,0-1 0,0 1 0,0 0 0,0 0 0,0 0 0,0 0 0,0 0 0,0 0 0,0-1 0,0 1 0,0 0 0,0 0 0,0 0 0,0 0 0,0 0 0,0 0 0,0-1 0,0 1 0,0 0 0,0 0-1,0 0 1,0 0 0,0 0 0,0 0 0,0 0 0,0-1 0,0 1 0,1 0 0,-1 0 0,0 0 0,0 0 0,0 0 0,4-12 172,8-16-25,-5 9-88,1 0-1,1 0 1,1 0 0,0 2 0,2-1 0,13-16 0,18-9 111,1 1-1,2 3 1,1 2 0,64-38 0,-41 26 241,89-81-1,-114 91-13,-32 31-172,-6 11-54,-6-1-168,0 0 0,0 0 0,-1 0 0,1 1 0,-1-1 0,0 0 0,1 0 0,-1 0 0,0 1 0,-1-1 0,1 2 0,-7 56 18,4-45-18,1 0 0,0 0-1,1 0 1,1 0-1,4 30 1,-4-44-7,0 1-1,1 0 1,0-1-1,-1 0 1,1 1-1,0-1 1,0 1-1,0-1 1,0 0-1,0 0 1,0 1-1,0-1 1,0 0-1,0 0 1,0 0-1,1 0 1,-1 0-1,0 0 1,1-1-1,-1 1 1,1 0-1,-1-1 1,1 1-1,-1-1 1,1 0-1,0 1 1,-1-1-1,1 0 1,-1 0-1,1 0 1,0 0-1,-1 0 1,1 0-1,-1-1 1,3 0-1,5 0 14,0-1-1,0-1 1,0 1-1,16-9 1,62-35 57,-62 31-44,1 1 0,0 1-1,0 2 1,2 0 0,29-7-1,-41 15-28,-11 1 14,1 1-1,-1 0 1,0 0-1,1 1 1,9-1-1,-12 2-5,-1-1-1,1 1 0,-1 0 1,1-1-1,-1 1 1,1 1-1,-1-1 0,1 0 1,-1 0-1,0 1 0,0 0 1,0-1-1,0 1 1,0 0-1,3 3 0,9 10 15,-7-9 5,-1 1-1,1 1 1,-1-1-1,0 1 1,-1 0 0,0 0-1,7 14 1,-11-19 3,0 0 0,1 0 0,0 0 0,0 0-1,0 0 1,0 0 0,0 0 0,0-1 0,1 1 0,-1-1 0,1 0 0,0 0 0,-1 0 0,1 0 0,0 0 0,0-1 0,1 1 0,-1-1 0,0 0 0,7 2 0,-23 19-153,3-7 118,0 1-4720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49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257 1 12864,'0'0'5825,"-12"12"-5372,6-7-413,-21 22 525,-2-2 1,-59 40-1,54-42-8,26-17-343,0 0 0,-1-1-1,-12 6 1,7-3 605,24-8 6,19-6-3812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51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0 580 6824,'0'0'6673,"11"2"-6174,3 1-216,1-1 0,-1-1 1,23-1-1,-30-1-125,0 1 0,0-1 0,0 0 0,0-1 0,0 1 0,-1-2 0,1 1 0,0-1 0,-1 0 0,0 0 0,8-5 0,-8 3 40,1 0 0,-1-1 1,-1 1-1,1-1 1,-1 0-1,0-1 0,4-7 1,-8 12-151,0 0 1,0 1 0,0-1 0,0 0 0,0 0-1,-1 0 1,1 0 0,-1 1 0,1-1 0,-1 0-1,0 0 1,0 0 0,0 0 0,0 0-1,0 0 1,0 0 0,0 0 0,-1 0 0,1 0-1,-1 0 1,1 0 0,-1 1 0,0-1 0,0 0-1,0 0 1,0 1 0,0-1 0,0 0 0,0 1-1,-1-1 1,1 1 0,-1 0 0,1-1 0,-4-1-1,3 2-5,-1-1 0,0 1 0,1 0 0,-1 0 0,0 0 0,0 0-1,0 0 1,0 1 0,0-1 0,0 1 0,0 0 0,0 0 0,0 0-1,0 0 1,0 1 0,0-1 0,0 1 0,0-1 0,0 1 0,1 0-1,-1 0 1,0 1 0,0-1 0,1 1 0,-1-1 0,1 1 0,-4 3 0,-1 0 19,0 0 0,1 1 1,0 0-1,0 0 0,1 0 1,-1 1-1,2 0 0,-7 10 1,7-9 47,0 0 1,0 1-1,1-1 1,0 1-1,-2 15 1,4-21-75,1 0 0,0 0 0,0 0 1,0-1-1,0 1 0,0 0 1,1 0-1,-1 0 0,1 0 0,0-1 1,0 1-1,0 0 0,0-1 0,1 1 1,-1-1-1,1 1 0,-1-1 1,1 0-1,0 1 0,0-1 0,0 0 1,2 2-1,3 2 44,1 0-1,0 0 1,0-1-1,0 0 1,1 0-1,-1-1 1,1 0 0,0 0-1,0-1 1,1-1-1,-1 1 1,1-1-1,-1-1 1,1 0 0,0 0-1,-1-1 1,1 0-1,10-2 1,17-6 208,-28 5-109,0 1-1,0 0 1,0 1 0,9-1-1,-16 2-102,-1-1 255,-1-1-114,3 1-109,-3 1-102,0 0 0,1 0-1,-1 0 1,0 1 0,0-1 0,1 0 0,-1 0 0,0 0 0,1 0-1,-1 0 1,0 0 0,1-1 0,-1 1 0,0 0 0,0 0 0,1 0-1,-1 0 1,0 0 0,1 0 0,-1 0 0,0-1 0,0 1 0,1 0-1,-1 0 1,0 0 0,0-1 0,0 1 0,1 0 0,-1 0 0,0-1-1,0 1 1,0 0 0,0 0 0,1-1 0,-1 1 0,0 0 0,0 0-1,0-1 1,0 1 0,0 0 0,0-1 0,0 1 0,0 0 0,0-1-1,0 1 1,0 0 0,0 0 0,0-1 0,0 0-4,0 1 0,0 0 0,0 0 0,0-1 0,0 1 0,0 0 0,0 0 0,0-1 0,0 1 0,0 0 0,0 0 0,0-1 0,1 1 0,-1 0 0,0 0 0,0 0 0,0-1 1,0 1-1,1 0 0,-1 0 0,0 0 0,0-1 0,0 1 0,1 0 0,-1 0 0,0 0 0,0 0 0,0 0 0,1-1 0,-1 1 0,0 0 0,0 0 0,1 0 0,-1 0 0,0 0 0,1 0 0,-1 0 0,0 0 0,1 0 0,-1 0 0,0 0-1,1 0 1,-1 0-1,0 0 1,1 0 0,-1 0-1,0 0 1,1-1 0,-1 1-1,0 0 1,0 0-1,1 0 1,-1 0 0,0-1-1,0 1 1,1 0 0,-1 0-1,0 0 1,0-1-1,1 1 1,-1 0 0,0 0-1,0-1 1,0 1-1,0 0 1,1-1 0,-1 1-1,0 0 1,0-1 0,0 1-1,0 0 1,0-1-1,0 1 1,0 0 0,0 0-1,0-1 1,0 0-1,24-9 87,29-39-72,-32 30-16,0-1 0,-1-1 0,28-37 0,-27 26 12,30-62 0,-51 93-9,1-1-1,0 1 0,-1 0 0,1-1 1,-1 1-1,1-1 0,-1 1 0,0-1 0,0 1 1,1-1-1,-1 0 0,0 1 0,0-1 0,-1-1 1,1 2-2,0 1 0,-1-1 1,1 1-1,0 0 0,0-1 1,-1 1-1,1 0 0,0-1 1,-1 1-1,1 0 0,-1-1 1,1 1-1,0 0 0,-1 0 1,1-1-1,-1 1 1,1 0-1,-1 0 0,1 0 1,0 0-1,-1 0 0,1 0 1,-1 0-1,1 0 0,-1 0 1,1 0-1,-1 0 0,1 0 1,-1 0-1,-4 1-1,1 0 0,0 0 0,-1 1 0,1-1 0,0 1 0,0 0 0,-7 5 0,-4 3-20,1 2 1,0-1 0,0 2-1,1 0 1,1 1 0,0 0-1,-18 28 1,7-1-91,-35 78 0,57-116 104,0-1-1,1 0 0,-1 0 1,1 0-1,0 0 1,-1 1-1,1-1 0,0 0 1,0 0-1,0 1 1,1-1-1,-1 0 1,0 0-1,1 0 0,0 1 1,-1-1-1,1 0 1,0 0-1,0 0 0,0 0 1,0 0-1,0 0 1,1-1-1,-1 1 0,1 0 1,-1-1-1,1 1 1,0 0-1,-1-1 1,5 2-1,-4-1 1,1 0 0,0 0-1,-1-1 1,1 1 0,0-1 0,0 0 0,0 0 0,0 0-1,0-1 1,1 1 0,-1 0 0,0-1 0,0 0 0,0 0-1,1 0 1,-1 0 0,0-1 0,0 1 0,0-1 0,0 0-1,4-1 1,1-3 8,0 0 0,0 0 0,-1 0 0,0-1 0,0-1-1,0 1 1,-1-1 0,1 0 0,-2 0 0,1-1 0,7-13 0,-2-1 26,0 0 1,-2-1 0,9-31-1,14-74 199,14-136-1,-45 263-224,0-8 21,1-3 35,0 0 0,-1 1 0,0-1 0,-2-23 1,-1 29 45,-1 12-41,-1 17-12,3-15-42,-11 68-13,3 1 0,2 87 0,3 57-109,3-214 98,1 1-1,-1-1 1,-1 0-1,1 0 1,-1 0-1,0 0 1,-1 0-1,0 0 1,-7 12-1,9-17 8,-2 5-330,3-6 336,-1 0 0,1 0 0,-1 0 0,1 0 0,-1 0 0,1-1 0,-1 1 0,1 0 0,-1 0 0,0 0 0,0 0 0,1-1 0,-1 1 0,-2 1 0,-11-1-3872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51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14968,'0'0'2343,"81"2"-2591,-23 4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53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1 355 7136,'0'0'2848,"12"-2"-2272,-11 2-574,11-1 361,1-1 1,-1 0-1,0-1 0,0-1 0,0 1 0,0-2 1,0 0-1,-1 0 0,21-14 0,-21 8 150,0 0-1,0-1 0,-1-1 0,0 0 1,-1 0-1,-1-1 0,11-24 1,2 0 177,0-10 285,-19 40-672,2 0 1,-1 0-1,1 0 1,0 0-1,0 1 1,1-1-1,7-8 1,-16 78 1787,1-40-1973,-7 91 335,10-98-366,0 0 0,1 0-1,1 0 1,0 0 0,7 22 0,-8-34-65,0 0 1,0 0-1,0 0 1,0-1-1,0 1 1,0 0 0,1-1-1,0 1 1,-1-1-1,1 0 1,0 1-1,0-1 1,0 0 0,1 0-1,-1 0 1,0 0-1,4 1 1,-3-2-1,0 0 1,0 0 0,0-1-1,0 1 1,0-1 0,0 0-1,0 0 1,0 0-1,0 0 1,0-1 0,0 1-1,0-1 1,-1 0-1,1 1 1,0-1 0,0-1-1,4-1 1,12-6 39,-1-2 1,1 0-1,-2 0 1,18-16 0,61-61 237,-41 35-72,-54 52-203,1 0 0,-1 0 1,0 0-1,0-1 0,1 1 0,-1-1 0,0 1 0,0-1 0,0 1 0,0-1 1,-1 1-1,2-4 0,-2 4 33,-6 15 116,4-6-162,0 0 0,0 0 0,1 1 1,0-1-1,0 1 0,1-1 0,1 15 1,0-19-5,0 1 0,1-1 1,-1 0-1,1 1 1,-1-1-1,1 0 1,0 0-1,1 0 1,-1 0-1,1-1 1,0 1-1,0-1 1,0 1-1,0-1 1,7 6-1,-6-7 9,0 0 0,0 1-1,0-1 1,0-1 0,0 1-1,1 0 1,-1-1 0,0 0 0,1 0-1,-1 0 1,1-1 0,-1 0 0,1 1-1,0-2 1,-1 1 0,1 0-1,-1-1 1,1 0 0,-1 0 0,0 0-1,1-1 1,-1 1 0,0-1 0,0 0-1,0 0 1,0-1 0,0 1-1,-1-1 1,1 0 0,-1 0 0,1 0-1,2-4 1,-3 3-2,0 0 0,0 0 0,0 0 0,-1-1 0,0 1 0,0 0-1,0-1 1,-1 0 0,1 1 0,-1-1 0,0 0 0,-1 0 0,1 0 0,-1 0 0,0 0-1,0 0 1,0 0 0,-1 1 0,0-1 0,0 0 0,0 0 0,0 0 0,-1 1 0,0-1 0,0 1-1,0-1 1,-1 1 0,-4-7 0,-2 1 14,0 1 0,-1 0 0,0 1 0,0 0 0,-1 0-1,-13-6 1,20 12-24,1 1 0,-1-1-1,1 1 1,-1-1-1,0 1 1,0 1 0,0-1-1,0 0 1,0 1-1,0 0 1,0 0 0,1 0-1,-1 0 1,0 1-1,0-1 1,0 1 0,0 0-1,0 0 1,1 1-1,-1-1 1,0 1 0,1-1-1,-1 1 1,-4 4-1,7-6-4,1 0 0,0 1 0,0-1-1,-1 0 1,1 0 0,0 0 0,0 1-1,-1-1 1,1 0 0,0 0-1,0 1 1,0-1 0,-1 0 0,1 0-1,0 1 1,0-1 0,0 0-1,0 1 1,0-1 0,-1 0 0,1 1-1,0-1 1,0 0 0,0 1 0,0-1-1,0 0 1,0 1 0,0-1-1,0 0 1,0 1 0,0-1 0,1 0-1,-1 0 1,0 1 0,0-1 0,0 0-1,0 1 1,0-1 0,1 0-1,-1 0 1,0 1 0,0-1 0,0 0-1,1 0 1,-1 1 0,0-1 0,0 0-1,1 0 1,-1 0 0,0 1-1,0-1 1,1 0 0,-1 0 0,19 6 5,-3-6 6,0-2 0,0 0 0,0-1 0,0 0 0,18-8-1,7 0 10,71-17 56,55-13 10,-165 40-81,1 0 1,-1 1 0,1 0-1,-1-1 1,1 1 0,0 0-1,-1 0 1,1 0 0,-1 1-1,1-1 1,-1 1 0,1-1-1,-1 1 1,1 0 0,-1 0-1,0 0 1,1 0 0,-1 1-1,0-1 1,0 0 0,0 1-1,0 0 1,0-1 0,2 4-1,-1-1 10,-1-1 0,1 2 0,-1-1 0,0 0 0,0 0-1,-1 1 1,1-1 0,-1 1 0,0-1 0,0 1 0,-1 0 0,1 7-1,-1-1 36,1 0-1,-2 1 1,0-1 0,0 0-1,-1 0 1,-6 21-1,20-42 567,18-21-541,-5 5 7,-15 16-53,-2 1 5,2 0 0,-1 0 0,16-10 0,-22 17-30,-1 0 1,1 1 0,-1-1 0,1 1 0,0 0-1,-1 0 1,1 0 0,0 0 0,0 1-1,0-1 1,0 1 0,0-1 0,-1 1 0,1 0-1,0 0 1,0 0 0,0 1 0,0-1-1,0 1 1,0-1 0,3 3 0,6 3-7,0 2 0,0-1 0,-1 1-1,0 1 1,16 17 0,20 15 9,-43-38-10,-1-1 0,1 1 0,-1-1 0,0 1 0,0 0 1,0 0-1,0 0 0,0 0 0,0 0 0,-1 1 1,3 4-1,1 2-169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53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15376,'0'0'2727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48 6824,'0'0'11994,"10"8"-11387,-1 0-420,0 1 1,0-1-1,-1 1 0,0 1 1,0 0-1,-1 0 1,-1 0-1,8 16 0,47 147 2156,-35-93-1507,4 22 296,8 21 455,-30-95-1098,-6-21-221,0 1 0,0-1-1,1 0 1,7 14-1,-7-13 278,-3-8-528,0 0-1,0 0 1,0 0 0,0 1-1,0-1 1,0 0 0,0 0 0,0 0-1,0 0 1,0 0 0,0 1-1,0-1 1,1 0 0,-1 0 0,0 0-1,0 0 1,0 0 0,0 0-1,0 1 1,0-1 0,0 0-1,0 0 1,1 0 0,-1 0 0,0 0-1,0 0 1,0 0 0,0 0-1,0 0 1,0 0 0,1 0-1,-1 0 1,0 1 0,0-1 0,0 0-1,0 0 1,0 0 0,1 0-1,-1 0 100,1-4-49,-1 1-1,1 0 0,0 0 0,0 0 0,1 0 0,-1 0 0,0 1 0,1-1 1,0 0-1,3-3 0,3-8 12,108-181 464,-96 163-412,2 1 0,1 1 0,48-48 0,-10 12 109,-15 15-106,42-52 189,-70 73-269,-17 29-53,0-1-1,0 0 1,0 0-1,0 0 1,0-1-1,-1 1 1,1 0-1,-1 0 1,1 0-1,-1 0 1,0-1-1,0 1 1,0-3-1,-1 4-4,1-1-1,-1 1 1,0 0-1,1 0 1,-1-1-1,0 1 1,0 0-1,0 0 1,0 0-1,0 0 1,0 0 0,0 0-1,0 0 1,0 1-1,0-1 1,-1 0-1,1 1 1,0-1-1,-1 0 1,1 1-1,-2-1 1,-4 0-8,1 0 1,-1 0 0,-9 0 0,5 1-8,-29 0-31,0 2 0,-62 10 0,79-8 23,-327 52-124,293-43 132,42-9 11,-1 0 0,0-1 0,-30 1 0,-46 1-493,91-5 453,0 0 0,0 0 0,0 0 0,0 0 0,0 0 0,0 0 0,0-1 0,0 1 0,0 0 0,0-1 0,0 1 0,0 0 0,1-1 0,-2 0 0,1 1 33,1-1-1,0 1 1,-1-1 0,1 1-1,0 0 1,0-1-1,-1 1 1,1-1 0,0 1-1,0-1 1,0 1 0,0 0-1,-1-1 1,1 1-1,0-1 1,0 1 0,0-1-1,0 1 1,0-1 0,0 0-1,1-2-527,0 1 0,0-1 0,0 0 0,0 1 0,0-1-1,3-4 1,-2 5-635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3:57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187 125 6520,'0'0'2677,"-1"-10"-1986,1 6-610,-2-17 907,-1 1 0,0 1 0,-9-28 0,12 47-950,0 0 1,0 0-1,0 0 0,0 0 1,0-1-1,0 1 0,0 0 1,0 0-1,-1 0 0,1 0 1,0-1-1,0 1 0,0 0 1,0 0-1,0 0 0,0 0 1,0 0-1,0 0 0,0-1 1,0 1-1,-1 0 0,1 0 1,0 0-1,0 0 0,0 0 1,0 0-1,0 0 0,-1 0 1,1 0-1,0-1 0,0 1 1,0 0-1,0 0 0,0 0 1,-1 0-1,1 0 0,0 0 1,0 0-1,0 0 0,0 0 1,-1 0-1,1 0 0,0 0 1,0 0-1,-6 9 996,-3 21-65,7-24-745,-6 31 450,2 1-1,-3 66 1,3-24 6,-5 43 204,-12 94 524,17-164-221,0 72-1,6-125-963,0 2 375,0-3-369,0 0 355,0 1-568,0 0 1,0 0 0,0 0-1,0 0 1,0 0 0,0 0 0,0 0-1,0 0 1,1 0 0,-1 0-1,0 0 1,0 0 0,0 0 0,0 0-1,0 0 1,0 0 0,0 0-1,0 1 1,0-1 0,1 0 0,-1 0-1,0 0 1,0 0 0,0 0 0,0 0-1,0 0 1,0 0 0,0 0-1,0 0 1,0 1 0,0-1 0,0 0-1,0 0 1,0 0 0,0 0-1,0 0 1,0 0 0,0 0 0,0 1-1,0-1 1,0 0 0,0 0-1,0 0 1,0 0 0,0 0 0,0 0-1,0 0 1,0 0 0,0 0 0,0 1-1,0-1 1,0 0 0,0 0-1,-1 0 1,1 0 0,-7 10 228,-14 8-105,16-14-86,-1 0-1,1 0 1,0 0 0,-6 7-1,7-6 84,4-5-133,0 0-1,0 0 1,-1 0-1,1 1 1,0-1-1,0 0 1,0 0 0,0 0-1,0 0 1,0 0-1,0 0 1,-1 0-1,1 0 1,0 0 0,0 0-1,0 0 1,0 0-1,0 0 1,0 0-1,-1 0 1,1 0-1,0 0 1,0 0 0,0 0-1,0 0 1,0 0-1,-1 0 1,1 0-1,0 0 1,0 0-1,0 0 1,0 0 0,0 0-1,0 0 1,0 0-1,-1 0 1,1 0-1,0 0 1,0 0-1,0-1 1,0 1 0,0 0-1,0 0 1,0 0-1,0 0 1,0 0-1,-1 0 1,1 0-1,0-1 1,0 1 0,0 0-1,0 0 1,0 0-1,0 0 1,0 0-1,0 0 1,0-1 0,0 1-1,0 0 1,0 0-1,0 0 1,0 0-1,0 0 1,0 0-1,0-1 1,0 1 0,0 0-1,1-13 92,1 5-76,1 0 0,0 0 0,1 0 0,-1 1 0,1-1 0,6-7 0,32-43 54,-39 55-69,9-11 15,0 0 0,0 1 0,1 1 0,23-17 0,-28 23-14,0 1-1,0 0 0,1 0 1,0 1-1,0 0 1,0 0-1,1 1 1,-1 0-1,17-2 1,-22 5-8,0 0 0,0 1 0,0-1 0,-1 1 0,1 0 0,0 0 0,0 0 0,-1 1 0,1-1 0,-1 1 0,0 0 0,1 0 0,-1 0 0,0 0 0,0 1 1,0-1-1,0 1 0,-1 0 0,1-1 0,-1 1 0,1 1 0,-1-1 0,2 4 0,2 4-16,0-1 0,0 1 0,-1 1 1,-1-1-1,7 24 0,-10-25 16,0 0 1,0 1-1,-1-1 1,0 0-1,-1 0 1,0 1-1,-1-1 1,0 0-1,0 0 1,-7 16-1,6-17 12,0-1-1,-1 0 1,0-1-1,0 1 0,-1-1 1,0 0-1,0 0 0,-1 0 1,0 0-1,0-1 0,0 0 1,-11 7-1,13-10 5,-1-2-1,1 1 0,0 0 1,-1-1-1,1 0 1,-1 0-1,1 0 0,-1-1 1,1 1-1,-1-1 1,1 0-1,-1 0 0,1-1 1,-1 1-1,1-1 1,-1 0-1,1-1 0,-9-2 1,3-1 10,-1 1 1,1-2 0,0 1-1,0-2 1,1 1 0,-10-10-1,-51-46 279,69 62-298,0-1 0,1 1 0,-1-1 0,1 1 0,-1-1 0,1 1 1,-1-1-1,1 0 0,-1 1 0,1-1 0,-1 0 0,1 1 0,0-1 0,-1 0 0,1 1 1,0-1-1,0 0 0,-1 0 0,1 0 0,0 1 0,0-1 0,0 0 0,0 0 0,0 0 1,0 1-1,0-2 0,1 1 0,0 0 0,-1 1 0,1-1 1,0 0-1,0 1 0,-1-1 0,1 0 1,0 1-1,0-1 0,0 1 0,0 0 1,0-1-1,0 1 0,0 0 0,-1-1 1,1 1-1,2 0 0,4-1 6,1 0 1,-1 1-1,1 0 0,8 0 0,47 8 0,-11-1-19,1-2 0,70-3 0,-12-14-23,-98 10 27,0-1 0,0-1 0,-1 0 0,1-1 0,-1 0 0,16-10 0,-21 11 1,172-101 70,-176 104-63,0-1 0,0 1 0,1-1 0,-1 1 0,0 0 0,0 0 0,0 1 0,1-1 0,-1 0 0,1 1 0,-1 0 0,0 0 0,1 0 0,-1 0 0,0 1 0,1-1 0,-1 1 0,0 0 0,1 0 0,-1 0 0,0 0 0,0 1 1,0-1-1,0 1 0,0 0 0,-1 0 0,1 0 0,0 0 0,-1 0 0,1 1 0,-1-1 0,0 1 0,0-1 0,0 1 0,0 0 0,0 0 0,-1 0 0,1 0 0,1 4 0,1 3 5,7 17-17,-11-27 6,0 1 1,1 0 0,-1 0 0,0 0 0,0 0 0,0 0 0,0 0 0,1 0 0,-1 0-1,-1 0 1,1 0 0,0 0 0,0 0 0,0 0 0,0 0 0,-1 0 0,1 0 0,0 0-1,-1-1 1,1 1 0,-2 2 0,0-3 5,0 0 0,0 0 1,0 0-1,0 0 0,-1 0 0,1 0 0,0 0 0,0-1 1,0 1-1,0-1 0,0 1 0,0-1 0,0 0 0,0 0 1,-2-1-1,-4-2 2,-36-13 38,34 13-32,1 0 1,0 0 0,-1 1 0,0 0-1,0 0 1,0 1 0,0 1 0,0 0-1,-13 0 1,19 2-7,1-1 0,0 2 0,0-1 0,0 0 0,0 0 0,1 1-1,-1 0 1,0 0 0,1-1 0,-1 1 0,1 1 0,-1-1 0,1 0 0,0 1 0,0-1 0,-2 4-1,-1 1-6,0 0-1,1 0 1,0 0-1,-6 16 1,8-18-3,1 1 0,0-1 0,1 0 0,-1 1 0,1-1 0,0 0 0,1 1 0,-1-1 0,1 0 0,0 1 0,0-1 0,1 0 0,-1 0 0,1 0 0,0 0 0,1 0 0,-1 0 0,1-1 0,0 1 0,0-1 0,0 0 0,1 0 0,0 0 0,-1 0 0,1 0 0,1-1 0,5 4 0,-8-6 0,1 0 0,0 0 1,0-1-1,0 1 0,0-1 1,0 1-1,0-1 0,0 0 1,-1 0-1,1-1 1,0 1-1,0 0 0,0-1 1,0 0-1,0 0 0,-1 0 1,1 0-1,0 0 0,-1 0 1,1-1-1,-1 1 0,1-1 1,2-2-1,4-3 6,0-1 1,0 0-1,15-18 0,-17 17 5,-1 0 0,-1 0-1,0 0 1,0-1 0,6-16-1,5-14 52,-16 40-56,0 0 1,0 0-1,1 0 1,-1-1-1,0 1 0,0 0 1,0 0-1,0-1 1,0 1-1,0 0 1,0 0-1,0 0 1,0 0-1,1-1 0,-1 1 1,0 0-1,0 0 1,0 0-1,0 0 1,1-1-1,-1 1 0,0 0 1,0 0-1,0 0 1,1 0-1,-1 0 1,0 0-1,0 0 1,0 0-1,1 0 0,-1 0 1,0 0-1,0-1 1,1 1-1,-1 0 1,0 1-1,0-1 1,0 0-1,1 0 0,-1 0 1,0 0-1,0 0 1,1 0-1,-1 0 1,0 0-1,0 0 1,0 0-1,1 0 0,-1 1 1,0-1-1,0 0 1,0 0-1,0 0 1,1 0-1,-1 1 1,0-1-1,0 0 0,0 0 1,0 0-1,9 17 18,-5-8-8,4 6-20,2 0 1,0 0-1,1 0 1,0-2-1,1 1 1,1-2-1,19 17 1,-27-26 2,0-1 1,0 1-1,0-1 1,1 0 0,-1 0-1,1-1 1,-1 0-1,1 0 1,-1 0-1,1 0 1,0-1 0,-1 0-1,1 0 1,0-1-1,-1 0 1,1 1 0,-1-2-1,1 1 1,-1-1-1,6-2 1,11-6 17,0 0 0,-1-2 1,29-20-1,-21 13 13,51-23 51,-63 35-44,0-1 0,-1-1 0,1-1 0,-2 0 0,1-1 0,15-15 0,-27 20-41,-7 5-18,-9 6 3,-4 4 39,-3 1-16,0 0 0,2 2 0,-21 15 0,34-23 0,1-1 0,-1 0 1,0 1-1,1 0 0,0 0 0,0 0 1,0 0-1,0 0 0,1 1 0,0-1 1,0 1-1,0 0 0,0 0 0,1 0 1,0-1-1,0 1 0,0 0 0,0 0 0,1 6 1,0-7 3,1 1 1,0-1-1,0 0 1,1 0-1,-1 0 1,1 0 0,0 0-1,0 0 1,1 0-1,-1 0 1,1-1-1,-1 1 1,1-1-1,0 0 1,0 0-1,1 0 1,-1 0-1,1-1 1,-1 1 0,1-1-1,0 0 1,0 0-1,0 0 1,0 0-1,0-1 1,0 0-1,1 0 1,-1 0-1,0 0 1,1-1 0,6 1-1,11-2-2,-1 0 1,0-2-1,0 0 0,0-1 0,-1-2 0,1 0 1,-1-1-1,0 0 0,-1-2 0,0-1 1,0 0-1,19-15 0,8-10 12,-1-2-1,54-58 1,-81 76-8,-2-1 1,-1-1-1,-1 0 1,0-1-1,-2-1 1,0 0-1,15-46 0,-9 2 51,16-139-1,-31 180-32,2-43 69,-7 58-4,-4 31-120,-72 368-205,55-270 158,23-117 78,-7 38-32,-2-1 0,-23 66 0,4-24 25,21-64 454,2-28 90,3 6-574,1 3 59,1-1 0,1 0 1,-1 1-1,0-1 0,1 1 0,0-1 1,0 1-1,0-1 0,0 1 0,0-1 1,1 1-1,-1 0 0,1 0 0,2-3 1,1-4 16,3-6-13,1 1 0,0 0 0,1 0-1,0 1 1,1 0 0,1 1 0,0 1 0,1 0 0,0 0 0,28-18-1,-1 0-21,-34 24-4,1 0-1,0 1 1,0-1-1,1 2 1,-1-1-1,1 1 1,11-4-1,-10 5 4,-6 1 1,1 1 0,0 0 0,0 0 0,0 0 0,0 1 0,0-1 0,4 1 0,-7 0-2,0 0-1,0 0 0,0 1 1,0-1-1,0 0 0,0 1 1,0-1-1,0 1 0,0-1 1,0 1-1,-1 0 1,1-1-1,0 1 0,0 0 1,0-1-1,-1 1 0,1 0 1,-1 0-1,1 0 1,0-1-1,-1 1 0,1 0 1,-1 0-1,0 0 0,1 0 1,-1 0-1,0 0 0,0 0 1,1 0-1,-1 0 1,0 0-1,0 0 0,0 2 1,0 4-12,0-1 1,-1 1-1,0 0 1,0-1 0,0 1-1,0-1 1,-1 0-1,0 1 1,-1-1-1,0 0 1,1 0-1,-2 0 1,1-1 0,-1 1-1,0-1 1,-4 5-1,1-2-6,0-1-1,0 0 1,-1 0-1,0-1 1,0 0 0,-1 0-1,1-1 1,-1 0-1,-16 6 1,15-8 6,-12 6 24,21-2-16,9 3-30,64 49 46,-50-39-25,1-1 0,1-1 1,1-1-1,36 19 0,-36-27 85,-25-9-71,0 0 0,0 0 0,0 0 0,0 0 0,0 0 0,0 0 0,0 0 0,0 0 0,0 0 0,0 0 0,0 0 0,0 0 0,0 0 0,0 0 0,0-1-1,0 1 1,0 0 0,0 0 0,0 0 0,0 0 0,0 0 0,0 0 0,0 0 0,0 0 0,0 0 0,0 0 0,0 0 0,0 0 0,0 0 0,0 0 0,0 0 0,0 0 0,0 0 0,-15-7-244,-4-2-299,-2-1-402,4 7-3870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00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335 494 6632,'0'0'5980,"-7"-10"-5167,3 3-625,1 3-110,0 0-1,0 0 1,0 0-1,0 0 1,-5-4-1,6 6-32,1 1 0,-1 0 1,1 0-1,-1 0 0,0 0 0,1 0 1,-1 0-1,0 1 0,0-1 0,0 1 0,0-1 1,0 1-1,1 0 0,-1-1 0,0 1 1,0 0-1,0 0 0,0 1 0,0-1 0,0 0 1,-2 1-1,-9 3 229,1 1 0,-1 0 0,1 0-1,0 2 1,1-1 0,-1 1 0,1 1 0,1 0 0,-1 1 0,1 0 0,-13 16 0,17-18-97,0 0-1,1 1 1,-1-1 0,2 1 0,-1 0 0,1 1 0,0-1 0,1 1 0,0 0 0,0 0 0,1 0 0,0 0 0,1 0 0,0 1 0,0-1 0,1 0 0,1 15 0,-1-22-132,0 0 0,0 0 0,1 0 0,-1-1 1,1 1-1,-1 0 0,1 0 0,0-1 0,-1 1 1,1 0-1,0-1 0,0 1 0,0-1 0,0 1 0,0-1 1,1 1-1,-1-1 0,0 0 0,1 0 0,-1 0 1,1 0-1,-1 0 0,1 0 0,-1 0 0,1 0 0,0 0 1,0-1-1,2 1 0,-2 0 2,1-1 1,0 0-1,-1-1 1,1 1-1,-1 0 1,1-1-1,-1 0 1,1 1-1,-1-1 0,1 0 1,-1 0-1,1-1 1,-1 1-1,0 0 1,0-1-1,0 1 1,1-1-1,-2 0 0,1 0 1,2-2-1,5-5 51,-1-1 1,-1 0-1,1-1 0,-2 0 0,1 0 0,-2-1 0,1 0 0,3-13 1,1-10 510,9-59 0,-33 155 663,-10 121-997,-45 294 255,56-406-262,-40 124 1,50-184-211,-13 27 169,15-36-205,1 1 0,-1-1 0,0 0-1,0 1 1,0-1 0,0 0 0,-1 0-1,1 0 1,0 0 0,0 0-1,-1 0 1,1 0 0,0 0 0,-1 0-1,1 0 1,-1-1 0,1 1 0,-1-1-1,-2 1 1,4-1-13,0 0 0,-1 0-1,1 0 1,-1 0 0,1 0-1,-1 0 1,1 0 0,0-1-1,-1 1 1,1 0 0,0 0 0,-1 0-1,1-1 1,0 1 0,-1 0-1,1 0 1,0-1 0,-1 1-1,1 0 1,0-1 0,0 1 0,-1 0-1,1-1 1,0 1 0,0 0-1,0-1 1,-1 1 0,1-1-1,0 1 1,0 0 0,0-1 0,0 0-1,-3-17 105,3 13-77,-1-9 24,1-1 1,1 0-1,0 0 0,1 1 1,0-1-1,8-23 0,35-87 171,-44 122-225,33-77 201,72-123 1,-73 149-117,3 2 1,2 1-1,45-45 1,-19 31 16,-23 24-24,-1-2-1,-2-1 1,36-55 0,-47 54 102,-18 31-44,-3 13-152,4 21-183,-5-7 150,1 5-34,0-1-1,-2 1 1,5 37-1,-6-36-9,0 1 0,1-1 1,9 27-1,-12-44 75,1 1 0,-1 0-1,0-1 1,1 1 0,-1-1 0,1 0 0,0 1-1,0-1 1,0 0 0,0 0 0,0 0-1,0 0 1,1 0 0,-1-1 0,1 1 0,-1-1-1,4 2 1,-1-2 2,0 1-1,-1-1 1,1 0-1,0-1 1,0 1 0,0-1-1,-1 0 1,1 0-1,8-1 1,3-3-1,-1 1-1,1-2 1,-1 0 0,0-1-1,16-9 1,7-4-2,-2-2-1,47-35 1,-81 55 18,-1 0 0,1-1 0,-1 1 0,0 0 0,0 0 0,0 0 0,0-1-1,0 1 1,0-1 0,0 1 0,0-1 0,1-2 20,-8 15 68,3-2-83,1 0 0,1 0-1,-1 0 1,1 0 0,1 0-1,0 0 1,0 0 0,4 18-1,-3-20-1,0-1-1,1 1 0,-1-1 0,2 0 1,-1 1-1,1-1 0,0 0 0,0 0 1,0-1-1,1 1 0,0-1 0,9 10 1,-12-14-6,1 0 0,-1 0 0,1 0 0,-1 0 0,1 0 0,0 0 0,-1 0 0,1-1 0,0 1 1,-1 0-1,1-1 0,0 0 0,0 1 0,0-1 0,-1 0 0,1 0 0,0 0 0,0 0 0,2-1 0,0 0 6,0 0-1,-1 0 0,1 0 0,-1-1 0,1 1 0,-1-1 1,1 0-1,5-5 0,-3 2 11,1-1 0,-1 0 0,0 0 0,-1 0 0,0-1 0,0 0 0,7-12 0,-10 15-6,0-1-1,0 1 0,0-1 1,-1 0-1,0 0 1,0 0-1,0 0 0,0 0 1,-1 0-1,0 0 0,0 0 1,0 0-1,-1 0 0,0 1 1,0-1-1,0 0 1,0 0-1,-1 0 0,0 1 1,-3-8-1,1 6 4,1 1 0,-1 0 0,-1 0-1,1 0 1,-1 0 0,1 0 0,-2 1 0,1 0 0,0 0-1,-1 0 1,1 1 0,-1 0 0,0 0 0,-12-4 0,4 2 15,4 2-7,0-1 0,0 1 0,0 1 0,-16-2 0,25 4-24,1 0 1,-1 0-1,1 0 0,-1 0 1,1 0-1,-1 0 0,1 1 0,-1-1 1,0 0-1,1 0 0,-1 1 1,1-1-1,-1 0 0,1 1 0,0-1 1,-1 0-1,1 1 0,-1-1 1,1 1-1,0-1 0,-1 1 1,1-1-1,0 1 0,-1-1 0,1 1 1,0-1-1,0 1 0,0-1 1,-1 1-1,1-1 0,0 1 0,0 0 1,0-1-1,0 1 0,0-1 1,0 2-1,0-1-4,0 0-1,0 1 1,0-1-1,1 0 1,-1 1 0,0-1-1,0 0 1,1 1 0,-1-1-1,1 0 1,-1 1-1,1-1 1,0 0 0,1 2-1,6 3-13,-1-1 0,1-1 0,1 1 0,-1-1 0,1-1-1,-1 0 1,1 0 0,0 0 0,0-1 0,13 1 0,6 0-4,1-2 0,0-1 1,0-1-1,-1-2 0,1 0 1,47-14-1,-26 10 45,-41 7 22,0-1-1,-1 0 1,1 0-1,0-1 1,-1 0-1,1 0 0,-1-1 1,15-8-1,-18 12 104,-4 7-48,-4 11-11,3-18-83,-2 12 23,-1 7 14,0 0 0,1 0 0,1 1 0,0-1 0,2 1 1,4 29-1,-4-49-37,-1 1 0,0 0 0,1-1 0,-1 1 0,1-1 0,-1 1 0,1-1 0,0 1 0,-1-1 0,1 0 0,0 1 0,0-1 0,0 0 0,0 0 0,0 1 0,1-1 0,-1 0 0,0 0 0,0 0 0,1 0 0,-1-1 1,1 1-1,-1 0 0,0 0 0,1-1 0,0 1 0,-1-1 0,1 0 0,-1 1 0,1-1 0,-1 0 0,1 0 0,0 0 0,-1 0 0,1 0 0,0 0 0,-1 0 0,1-1 0,-1 1 0,1-1 0,1 0 0,7-3 17,0 0-1,-1 0 0,0-1 0,0 0 1,8-7-1,-14 10-22,10-8 3,-1-1-1,0 0 1,0 0-1,-1-1 0,16-22 1,-8 6-3,27-53 0,-28 37 1,-18 44 0,-1 0 0,0 1 0,1-1 0,-1 0 0,1 1 0,-1-1 0,1 1 0,-1-1 0,1 1 0,-1-1 0,1 1 0,0-1 0,-1 1 0,1 0 0,0-1 0,-1 1 0,1 0 0,0-1 0,0 1 0,0 0 0,-1-1 0,1 1 0,0 1 0,-12 110 0,11-97 0,1 1 0,1-1 0,0 1 0,1-1 0,5 19 0,-6-32 0,-1 1 0,1-1 0,0 0 0,0 1 0,0-1 0,0 0 0,1 0 0,-1 0 0,0 0 0,1 0 0,-1 0 0,1 0 0,0-1 0,0 1 0,0-1 0,0 1 0,0-1 0,0 0 0,0 1 0,3 0 0,-1-1 0,0 0 0,0 0 0,0-1 0,0 1 0,0-1 0,0 0 0,0 0 0,0 0 0,0-1 0,0 0 0,5-1 0,5-2 0,0-2 0,-1 1 0,1-2 0,-2 1 0,21-15 0,-18 9 0,-1-1 0,0 0 0,-1-1 0,0 0 0,16-26 0,-14 20 0,0 1 0,31-30 0,-42 45 0,1 0 0,0 0 0,0 0 0,1 0 0,-1 1 0,1 0 0,0 0 0,0 1 0,10-4 0,-15 6 0,-1 0 0,1 0 0,-1 0 0,1 0 0,-1 0 0,0 0 0,1 1 0,-1-1 0,1 0 0,-1 0 0,1 0 0,-1 0 0,1 1 0,-1-1 0,1 0 0,-1 0 0,0 1 0,1-1 0,-1 0 0,0 0 0,1 1 0,-1-1 0,0 1 0,1-1 0,-1 0 0,0 1 0,0-1 0,1 1 0,4 19 0,-4 18 0,-4-9 0,-1-1 0,-1 0 0,-16 47 0,21-75 0,0 0 0,0 0 0,-1 0 0,1 1 0,0-1 0,0 0 0,0 0 0,0 0 0,0 0 0,0 0 0,0 1 0,0-1 0,0 0 0,-1 0 0,1 0 0,0 1 0,0-1 0,0 0 0,0 0 0,0 0 0,0 0 0,0 1 0,0-1 0,0 0 0,0 0 0,1 0 0,-1 1 0,0-1 0,0 0 0,0 0 0,0 0 0,0 0 0,0 1 0,0-1 0,0 0 0,0 0 0,1 0 0,-1 0 0,0 0 0,0 1 0,0-1 0,0 0 0,0 0 0,1 0 0,2-1 0,5-4 0,0 0 0,-1 0 0,1 0 0,-1-1 0,-1 0 0,1-1 0,-1 1 0,0-1 0,9-14 0,7-8 0,-15 22 0,7-10 0,1 0 0,1 1 0,1 0 0,28-20 0,-44 35 0,0 0 0,1 0 0,-1 1 0,0-1 0,1 0 0,-1 1 0,1-1 0,-1 1 0,0-1 0,1 1 0,-1 0 0,1 0 0,-1-1 0,1 1 0,0 0 0,-1 0 0,1 1 0,-1-1 0,1 0 0,-1 0 0,0 1 0,1-1 0,-1 1 0,1-1 0,-1 1 0,0 0 0,1-1 0,-1 1 0,0 0 0,1 0 0,-1 0 0,0 0 0,0 0 0,0 0 0,0 0 0,0 1 0,0-1 0,1 2 0,2 6 0,0-1 0,0 1 0,0-1 0,-1 1 0,2 10 0,-2-7 0,2 6 0,2 1 0,12 26 0,-15-38 0,-1-1 0,1 0 0,1-1 0,-1 1 0,1-1 0,0 1 0,0-1 0,0-1 0,0 1 0,9 4 0,-10-7 0,-1 0 0,1-1 0,0 0 0,0 1 0,0-1 0,0-1 0,0 1 0,0-1 0,0 1 0,-1-1 0,1 0 0,0-1 0,0 1 0,8-2 0,5-3 0,0 0 0,18-7 0,-22 6 0,24-10 0,-1-2 0,-1-2 0,54-40 0,-34 22 0,-54 38 0,-1-1 0,1 1 0,0-1 0,0 0 0,0 1 0,-1-1 0,1 0 0,0 0 0,-1 0 0,1 1 0,-1-1 0,1 0 0,-1 0 0,1 0 0,-1 0 0,1 0 0,-1 0 0,0 0 0,1-2 0,-2 2 0,1 1 0,0-1 0,0 1 0,0-1 0,-1 1 0,1-1 0,0 1 0,-1-1 0,1 1 0,0-1 0,-1 1 0,1 0 0,-1-1 0,1 1 0,0 0 0,-1-1 0,1 1 0,-1 0 0,1 0 0,-1-1 0,1 1 0,-1 0 0,1 0 0,-1 0 0,0 0 0,1 0 0,-1 0 0,1 0 0,-1 0 0,1 0 0,-1 0 0,1 0 0,-1 0 0,0 0 0,1 0 0,-1 0 0,1 0 0,-1 1 0,1-1 0,-1 1 0,-20 4 0,1 1 0,0 1 0,0 0 0,1 2 0,0 1 0,0 0 0,1 1 0,0 1 0,1 0 0,1 2 0,0 0 0,1 1 0,0 0 0,1 1 0,-18 27 0,27-36 0,1 1 0,-1 0 0,1-1 0,1 1 0,-1 1 0,1-1 0,-3 15 0,6-21 0,0 0 0,-1 1 0,1-1 0,0 0 0,0 0 0,0 1 0,0-1 0,1 0 0,-1 0 0,0 0 0,1 0 0,0 1 0,0-1 0,-1 0 0,1 0 0,0 0 0,1 0 0,-1 0 0,0-1 0,0 1 0,1 0 0,-1-1 0,1 1 0,0-1 0,-1 1 0,1-1 0,0 1 0,0-1 0,0 0 0,0 0 0,0 0 0,0 0 0,0-1 0,3 2 0,1-1 0,0 0 0,-1 0 0,1-1 0,0 1 0,0-1 0,0 0 0,-1-1 0,1 0 0,0 0 0,0 0 0,-1 0 0,1-1 0,-1 0 0,0 0 0,1-1 0,-1 1 0,0-1 0,0 0 0,5-4 0,5-5 0,-1 0 0,1-1 0,-2-1 0,17-20 0,-8 4 0,0-1 0,-3-1 0,0-1 0,-2 0 0,-2-2 0,20-62 0,-14 21 0,-4-1 0,8-90 0,-23 154 0,0 0 0,-2-1 0,1 1 0,-2-1 0,-1-13 0,-7 41 0,-2 15 0,1 4 0,2 0 0,1 0 0,-4 50 0,2 108 0,7-120 0,4 53 0,1-83 0,-3 1 0,-1-1 0,-2 0 0,-8 44 0,9-80 0,1 0 0,-1 0 0,0 0 0,-1 0 0,1 0 0,-4 5 0,5-8 0,-1 0 0,1 0 0,-1 0 0,1-1 0,-1 1 0,0 0 0,1-1 0,-1 1 0,0-1 0,0 0 0,0 0 0,0 1 0,0-1 0,-1-1 0,1 1 0,-4 1 0,-16-4-3999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21.682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2616 4312,'0'0'4097,"11"-9"-3920,81-61 445,-17 18 119,-33 26-431,78-37 0,-39 23-145,-14 5 78,-55 30-196,-1-1 0,21-16 0,-23 16-19,1-1 1,-1 1 0,1 1-1,18-8 1,113-39 158,-38 5-147,-81 35-19,13-6 30,-1 4-32,0-1 0,57-35 0,-20 10-4,-39 25-15,25-16 0,-48 26 0,-1 1 0,1-1 0,11-3 0,22-11 0,-20 4 0,0-2 0,-1 0 0,23-25 0,-23 20 0,2 2 0,31-24 0,-36 31 0,-1-1 0,-1 0 0,16-20 0,15-14 0,-23 27 18,-2-2 1,24-31 0,-40 47 7,0 1 0,1 0 1,0 0-1,0 0 0,15-8 1,-12 8 4,-1 0 1,17-16 0,-14 12-15,-1 1 0,1 0-1,0 1 1,19-10 0,17-11 0,-23 13 27,33-14 0,-17 8-38,-29 16 1,0-1 0,-1-1 0,0 0 1,-1 0-1,0-1 0,0 0 1,-1-1-1,0 0 0,-1 0 0,11-18 1,-11 15 33,0 1 0,1 0 0,1 0 0,0 1 1,14-13-1,-20 19-22,94-110 281,-35 37-196,-43 56-95,-13 16-1,0 0 0,-1-1 0,0-1 1,7-10-1,-3 3 27,0 1 0,1 1 0,1-1 0,0 2 0,1 0 0,0 0 0,0 1 0,24-13 1,-5 0 14,54-52 0,-78 67-26,0-1 0,9-15 0,-2 2 9,12-24-4,-7 8 3,0 12-5,-14 19-15,1-1 0,-1 0-1,0-1 1,-1 0 0,8-18 0,-10 23 6,0-1 0,0 1 0,1 0 0,0 0 0,0 0 0,0 0 0,8-5 0,5-2 41,-9 7-28,-1 0 1,0 0 0,0 0 0,0-1 0,-1 0-1,0 0 1,9-13 0,18-24 189,1 0 1,42-38-1,-38 40-176,-35 39-17,-1-1-1,1 1 0,0 0 1,0-1-1,0 1 0,0 0 1,5-2-1,-8 4-67,1 0-1,-1 0 1,1-1 0,-1 1 0,1 0 0,0 0-1,-1 0 1,1 0 0,-1 0 0,1 0 0,0 0-1,-1 0 1,1 0 0,-1 0 0,1 0-1,-1 0 1,1 0 0,0 0 0,-1 1 0,1-1-1,-1 0 1,1 0 0,-1 1 0,1-1-1,-1 0 1,1 1 0,-1-1 0,1 0 0,-1 1-1,1-1 1,-1 1 0,0-1 0,1 1 0,-1-1-1,0 1 1,1-1 0,-1 1 0,0-1-1,0 1 1,0 0 0,1-1 0,-1 1 0,0-1-1,0 1 1,0-1 0,0 1 0,0 0-1,0 0 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35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327 472 3312,'0'0'8350,"-12"3"-7980,-42 7-8,47-9-218,-1 0-1,1-1 1,-1 0-1,-10-1 1,-15 1 506,23 2-475,-1 0 0,0 1 0,0 0-1,1 1 1,0 0 0,0 1 0,0 0-1,0 1 1,1 0 0,0 0 0,0 1-1,0 0 1,-13 15 0,18-18-132,2-2 10,0 1 1,0-1-1,0 0 0,0 0 1,1 1-1,-1-1 0,1 1 0,-1-1 1,1 1-1,0 0 0,0-1 1,0 1-1,0 0 0,0 0 1,1 0-1,-1 3 0,0 2 15,1-1 0,-1 0 0,1 0 0,1 0 0,0 0-1,-1 1 1,2-1 0,-1 0 0,1 0 0,1-1 0,-1 1 0,1 0 0,0-1-1,0 1 1,1-1 0,6 8 0,-4-6 12,1-1 0,0 0 0,0 0 0,1-1 0,0 0 0,0 0 0,0-1 1,1 0-1,-1 0 0,1-1 0,15 5 0,-9-6-1,1 0 0,0 0 0,-1-2 1,1 0-1,0 0 0,0-2 0,0 0 1,0-1-1,-1 0 0,1-1 0,18-7 0,-19 6-35,0-1-1,0-1 0,-1 0 0,0-1 1,-1-1-1,1 0 0,-2 0 0,18-15 1,-7 4-14,-17 15-24,-1 0 0,0 0 1,0-1-1,5-5 0,4-5 34,-11 12-35,-1 1 0,0-1 0,1 1 0,-1-1 0,0 0 0,-1 0 0,1 0 0,0 0 0,-1 0 0,2-4 0,3-9 20,-4 13-11,-1-1 0,1 1 0,-1-1 0,0 1 0,0-1 0,-1 0 0,1-6 0,-1 9-9,1 0-1,-1 0 1,0 0-1,0 0 1,0 1 0,0-1-1,-1 0 1,1 0-1,0 0 1,0 1 0,0-1-1,-1 0 1,1 0-1,0 1 1,-1-1 0,1 0-1,-1 0 1,1 1-1,0-1 1,-1 0 0,0 1-1,1-1 1,-1 1-1,1-1 1,-1 1 0,0-1-1,1 1 1,-1-1-1,0 1 1,0 0 0,1-1-1,-1 1 1,0 0-1,0 0 1,0-1 0,1 1-1,-1 0 1,0 0-1,0 0 1,0 0 0,1 0-1,-1 0 1,0 0-1,0 0 1,0 1 0,0-1-1,1 0 1,-1 0-1,-1 1 1,-5 2 17,0-1-1,0 1 1,0 1 0,-8 4 0,8-4-8,-1 1 3,0 0 1,1 0-1,-1 1 0,1 0 0,0 1 0,1-1 0,-1 1 0,1 1 0,0-1 0,1 1 0,0 0 1,0 0-1,1 1 0,0-1 0,1 1 0,-5 14 0,8-19-12,-1 1-1,1-1 1,0 0 0,0 0-1,0 0 1,1 1-1,-1-1 1,1 0 0,0 0-1,1 0 1,-1 0 0,0 0-1,1 0 1,0-1-1,0 1 1,0 0 0,1-1-1,-1 1 1,1-1 0,5 5-1,-2-1 8,1-1 0,-1 0 0,1 0 0,0-1 0,1 0-1,-1-1 1,1 1 0,0-1 0,9 3 0,-13-6-3,1 0-1,0-1 1,0 1-1,-1-1 1,1 0-1,0 0 1,0-1-1,0 0 1,-1 1 0,1-1-1,0-1 1,-1 1-1,1-1 1,-1 0-1,0 0 1,8-4-1,3-3 35,-1-1-1,0 0 0,16-16 1,-27 24-31,0-1 1,0 0-1,0 0 1,0 0-1,-1 0 1,0 0-1,0-1 1,0 1-1,0-1 1,0 1-1,0-1 1,1-8-1,-2 8 9,-1-1-1,0 0 0,0 0 1,0 0-1,-1 0 1,1 1-1,-1-1 0,0 0 1,-1 0-1,-2-7 0,1 6 6,0-1-1,0 1 0,-1 0 0,1 1 0,-1-1 1,-1 0-1,1 1 0,-1 0 0,-8-7 1,0-1 124,13 10-133,8 1 6,21 2 23,4-1-19,-17-2-35,-1 0 1,1 0-1,-1-2 0,0 0 0,0 0 0,0-1 0,-1-1 0,22-14 1,-16 8 14,27-11 0,-36 18 19,-8 4-11,-1 1-1,0-1 1,0 0 0,0 1 0,0-1 0,-1 0 0,1 0 0,0-1 0,-1 1 0,0 0 0,1 0-1,-1-1 1,0 1 0,0-1 0,0 1 0,0-4 0,26-3 41,-20 6-56,1 0 0,-1 1 0,0 0 0,1 1 0,0 0 0,-1 0 0,1 0 1,0 1-1,-1 0 0,1 0 0,0 1 0,-1 0 0,1 1 0,0-1 0,-1 2 0,0-1 0,1 1 0,12 6 0,-17-6 0,0-1 0,0 1-1,0 0 1,-1 0 0,1 0 0,0 0-1,-1 0 1,0 0 0,0 1-1,0-1 1,0 1 0,-1 0-1,1-1 1,-1 1 0,0 0 0,0 0-1,0 0 1,0 5 0,0 6-5,0 0 0,-1 0 0,-3 22 0,-2 0-29,2-13 12,-2 31 0,5-49 19,1 0 0,-1-1 1,1 1-1,-1 0 0,2 0 0,-1 0 1,1 0-1,0-1 0,0 1 1,4 7-1,-5-12 5,-1 0-1,1 1 1,0-1-1,0 0 1,0 0-1,0 0 1,0 1-1,0-1 1,0 0-1,0-1 1,1 1 0,-1 0-1,0 0 1,1 0-1,-1-1 1,0 1-1,1-1 1,-1 1-1,1-1 1,-1 1 0,3-1-1,-2 0 5,1 0-1,-1-1 1,1 1 0,-1 0-1,1-1 1,-1 0-1,0 0 1,1 0 0,-1 0-1,0 0 1,4-3-1,3-2 13,0-2 0,-1 1 0,0-1 0,11-13 0,-6 5 28,-1-1 0,-1 0 0,-1 0 0,0-1 0,-1-1 0,-1 0 0,-1 0 0,0 0 0,-2-1 0,0 0 0,-1 0 0,2-33 0,-7 52-34,1-1-1,0 1 0,0-1 1,1 1-1,-1 0 0,0-1 1,0 1-1,1-1 0,-1 1 1,1 0-1,-1 0 0,1-1 1,-1 1-1,1 0 0,0 0 1,0-1-1,0 1 0,-1 0 1,1 0-1,0 0 0,0 0 1,1 0-1,-1 0 0,0 1 1,1-2-1,3 0 0,0 0-1,0 1 1,0 0 0,0 0 0,10-1-1,-2 0 9,-7 1-32,0 1 0,0-1 0,1 1 0,-1 0 0,0 0 0,0 1 0,0 0 0,1 0 1,-1 1-1,0-1 0,0 1 0,-1 0 0,1 1 0,0 0 0,-1 0 0,1 0 0,-1 0 1,0 1-1,0 0 0,-1 0 0,1 0 0,-1 0 0,1 1 0,-2 0 0,1 0 0,0 0 1,-1 0-1,0 1 0,0-1 0,-1 1 0,1 0 0,-1 0 0,0 0 0,-1 0 1,2 8-1,-1 8-34,-1-1 1,-1 0-1,0 1 1,-6 29 0,5-43 52,1 0 0,0-1 1,0 1-1,0 0 0,1-1 1,0 1-1,4 11 0,17 14 109,-21-32-111,1 1 0,-1-1-1,1 1 1,-1-1 0,1 0 0,-1 1 0,1-1-1,0 0 1,0 0 0,0 0 0,0-1 0,0 1-1,0 0 1,0-1 0,2 1 0,38 6 92,-27-5-52,-2 0-11,1-2-1,0 1 1,-1-2-1,1 1 1,-1-2-1,1 0 0,-1-1 1,0 0-1,0-1 1,0 0-1,0-1 1,-1 0-1,18-12 1,-22 13-13,0-1 0,-1 0 0,0-1 0,0 0 0,0 0 0,-1-1 1,1 1-1,-2-1 0,1-1 0,-1 1 0,0-1 0,-1 0 0,1 0 0,-2 0 1,1-1-1,-1 1 0,0-1 0,-1 0 0,0 1 0,-1-1 0,1-11 1,-2 15-14,1-9 21,-1-1 0,0 1 0,-4-18-1,4 29-18,-1 0 1,1 1-1,-1-1 0,1 0 0,-1 1 1,0-1-1,0 1 0,0-1 0,-1 1 0,1 0 1,0 0-1,-1-1 0,0 1 0,1 0 1,-1 0-1,0 0 0,0 0 0,0 1 1,0-1-1,-1 1 0,1-1 0,0 1 0,-1 0 1,-3-2-1,1 3-20,0 0-1,0 0 1,0 1 0,1 0-1,-1 0 1,0 0 0,1 1-1,-1-1 1,1 1 0,-1 0-1,1 0 1,0 1 0,0-1-1,0 1 1,-7 6 0,9-6-3,-1 1 1,1-1 0,0 1-1,0 0 1,0 0 0,0 0-1,1 0 1,-1 0 0,1 0-1,0 0 1,0 0 0,1 0-1,-1 7 1,0 57-140,1-66 149,0 5-16,1-1 1,0 1-1,0 0 1,1-1 0,0 1-1,0-1 1,0 0-1,1 0 1,3 7 0,5 3-105,21 27 1,-30-40 109,3 3-2,-1-1 0,1 0 0,0 0 0,8 6 0,-10-9 19,-1 0-1,1-1 1,0 1 0,0-1-1,0 0 1,0 0-1,0 0 1,0 0-1,0 0 1,0-1-1,0 0 1,6 1-1,-1-2 14,0 0 0,0 0 0,1-1 0,-1 0 0,15-6 1,19-5 84,-32 11-71,0-1 0,0 0 0,0-1 0,0 0 0,0 0 0,-1-1 0,0-1 0,11-7 0,3-6 70,33-32 0,-29 25-25,-22 21-59,0 1 0,0 0 0,0 0 0,1 1 0,0 0 0,0 0 0,0 0 0,0 0 0,0 1 0,1 0 0,8-1 0,-4 1-9,0 1 0,0 0 1,0 1-1,0 1 1,21 2-1,11-2-30,-36-3 34,-9-1 15,-11-4 16,3 3-33,7 3-7,0-1 0,0 1 0,-1 0-1,1 0 1,-1 0 0,1 0 0,-1 0-1,1 1 1,-1 0 0,1 0-1,-1 0 1,0 0 0,1 0 0,-1 1-1,1-1 1,-1 1 0,1 0-1,-1 0 1,-3 2 0,-16 10-33,-41 27 0,58-36 21,0 1 0,1-1 0,-1 1 0,1 0 0,0 1 0,1-1-1,0 1 1,-1 0 0,2 0 0,-1 1 0,1-1 0,-3 8 0,5-11 1,1 0 1,-1 1 0,1-1 0,0 0 0,0 1-1,0-1 1,0 1 0,1-1 0,-1 0 0,1 1 0,0-1-1,0 0 1,0 0 0,1 0 0,-1 0 0,1 0-1,2 4 1,2 3-21,1-1 0,1 1 0,13 13 0,-18-20 24,0 0 0,0 0 1,1 0-1,-1-1 0,1 1 1,0-1-1,0 0 1,0 0-1,0 0 0,5 1 1,-2-1 12,1-1 1,0 0-1,-1-1 1,1 0-1,8 0 1,-1-2 12,0 0 0,0-1 1,0 0-1,-1-1 1,1-1-1,-1 0 0,0-1 1,0-1-1,-1 0 1,0 0-1,0-2 0,19-16 1,-9 5 11,-1 0-1,-2-2 1,0-1 0,-1 0-1,23-38 1,-25 31-10,-2 0 0,0-1-1,17-61 1,15-100 9,-40 153-28,-4 20 0,1 1 1,8-24-1,-9 32-4,1-1-1,-1 0 1,3-22-1,-6 29-7,0 0 0,0 0 0,0 1 0,0-1 0,0 0 1,-1 0-1,1 1 0,-1-1 0,0 0 0,0 1 0,-1-1 0,1 1 0,-1-1 0,0 1 0,-4-7 0,6 10 4,0 0 0,-1-1 0,1 1 1,-1-1-1,1 1 0,0-1 0,-1 1 0,1 0 0,-1-1 1,1 1-1,-1 0 0,0 0 0,1-1 0,-1 1 0,1 0 1,-1 0-1,1 0 0,-1 0 0,0 0 0,1-1 0,-1 1 1,1 0-1,-1 0 0,1 1 0,-1-1 0,0 0 0,0 0 1,-15 12-116,-9 29-75,21-34 170,-5 9-40,2 1 1,0 0-1,1 0 0,0 1 1,-5 31-1,-4 95-346,13-124 346,-1 196-327,2-177 338,1-1 0,10 75-1,-1-56 218,-9-57-159,0 1 0,0-1 0,0 0 0,0 1-1,0-1 1,1 0 0,-1 1 0,0-1 0,0 0 0,0 0-1,1 1 1,-1-1 0,0 0 0,0 0 0,0 1-1,1-1 1,-1 0 0,0 0 0,1 0 0,-1 1 0,0-1-1,1 0 1,-1 0 0,0 0 0,0 0 0,1 0 0,-1 0-1,0 0 1,1 0 0,-1 0 0,0 0 0,1 0-1,-1 0 1,0 0 0,1 0 0,-1 0 0,0 0 0,1 0-1,0 0 1,17-5 86,-12 4-60,3-2-2,1 1 1,-1-2-1,0 1 0,0-1 1,0-1-1,-1 0 0,0 0 1,1-1-1,9-9 0,4-5 85,33-41-1,-36 38 18,37-34-1,-44 47-80,-7 6 10,1-1 0,0 0 0,-1 0 0,0-1 1,-1 1-1,6-8 0,-10 13-54,0 0 0,0 0 0,0 0 0,0 0 0,0 0 1,0 1-1,0-1 0,1 0 0,-1 0 0,0 0 0,0 0 0,0 0 0,0 0 0,0 0 1,0 1-1,0-1 0,1 0 0,-1 0 0,0 0 0,0 0 0,0 0 0,0 0 0,0 0 1,0 0-1,1 0 0,-1 0 0,0 0 0,0 0 0,0 0 0,0 0 0,0 0 0,1 0 0,-1 0 1,0 0-1,0 0 0,0 0 0,0 0 0,0 0 0,1 0 0,-1 0 0,0 0 0,0 0 1,0 0-1,0 0 0,0-1 0,0 1 0,1 0 0,-1 0 0,0 0 0,0 0 0,0 0 1,0 0-1,0 0 0,0-1 0,0 15 58,-14 49-31,9-47-50,1 0 0,1 0 0,0 0 0,1 1 1,1-1-1,0 1 0,1-1 0,3 18 0,-3-32 13,0 0 0,1-1 0,-1 1 0,1-1 0,-1 1 1,1-1-1,0 1 0,-1-1 0,1 1 0,0-1 0,0 1 0,0-1 0,0 0 0,0 0 0,0 0 0,1 1 0,-1-1 0,0 0 0,1-1 0,-1 1 0,2 1 0,0-1 5,0 0 1,0-1-1,-1 1 0,1-1 0,0 1 1,0-1-1,0 0 0,0 0 0,-1 0 0,1-1 1,4 0-1,4-2 20,0-1 1,-1 1 0,1-2-1,-1 0 1,12-7 0,0-2 42,0-1 1,0-1 0,-2-1 0,0 0 0,21-25 0,-39 40-55,1-2 21,0 1-1,1-1 1,-1 0-1,-1 0 0,1-1 1,0 1-1,-1-1 1,0 1-1,3-10 1,-5 14 9,-13 13 6,10-9-63,-1 1-1,1-1 1,0 1-1,0 0 1,1 0-1,-1 0 1,1 0-1,0 0 1,1 0-1,-1 1 1,1-1-1,0 1 1,0-1-1,1 11 1,0-14 11,1 0 1,-1 0 0,1-1-1,0 1 1,-1 0 0,1-1-1,0 1 1,0-1 0,0 1-1,1-1 1,-1 1 0,0-1-1,0 0 1,1 1 0,-1-1-1,1 0 1,-1 0 0,1 0-1,-1 0 1,1-1 0,0 1-1,0 0 1,-1-1 0,5 2-1,-2-1 2,1 0 0,0 0 1,0-1-1,0 1 0,0-1 0,0 0 0,0 0 0,6-2 1,-7 2 6,0-1 0,1-1 0,-1 1 0,0-1 0,0 0 0,0 0 0,0 0 0,0 0 1,0-1-1,0 1 0,-1-1 0,1 0 0,-1 0 0,0-1 0,0 1 0,0-1 1,-1 1-1,1-1 0,-1 0 0,0 0 0,0 0 0,0 0 0,0 0 0,-1 0 1,2-8-1,-1 6 3,-1 0 0,-1-1 1,1 1-1,-1 0 0,-1 0 1,1-1-1,-1 1 0,0 0 1,0 0-1,0 0 0,-1 0 1,0 0-1,0 0 0,-1 1 1,0-1-1,0 1 0,0-1 1,-5-5-1,6 9 0,0-1 0,-1 1 1,1 0-1,-1 0 0,1 0 1,-1 0-1,0 1 0,1-1 1,-1 1-1,0-1 0,0 1 0,0 0 1,0 0-1,0 0 0,0 1 1,-6-1-1,-2 0-4,-1 1 1,0 1-1,-14 2 0,-14 0-118,28 0-29,15 1 13,-1-2 115,1-1-1,-1 0 0,1 0 1,-1 0-1,1 0 1,0 0-1,4 0 1,15 0-23,0-2 0,1 0 0,42-9 0,-35 5 17,-6 2 14,-13 0 4,1 1 0,0 1 0,0 0 0,21 1-1,-29 0 7,-1 1-1,0 0 1,1 0-1,-1 0 1,1 0-1,-1 0 1,0 0-1,0 1 0,0 0 1,0 0-1,0 0 1,0 0-1,0 0 1,-1 0-1,1 1 0,-1-1 1,1 1-1,-1 0 1,0 0-1,3 5 1,-1 1 6,0 0 0,0-1 0,-1 1 1,0 1-1,0-1 0,1 13 0,-3-16-8,-1-1 0,1 0-1,-1 1 1,0-1 0,-1 0-1,1 1 1,-1-1 0,0 0-1,-1 0 1,1 1 0,-1-1-1,0 0 1,-2 5 0,66-82 513,-61 71-510,7-9 60,1 0 0,0 1 0,17-15 0,-24 22-39,0 1 0,1-1 0,-1 0 1,1 1-1,-1 0 0,1-1 0,-1 1 0,1 0 0,-1 1 0,1-1 1,0 0-1,0 1 0,-1-1 0,1 1 0,0 0 0,0 0 1,0 0-1,0 0 0,-1 0 0,1 1 0,0 0 0,0-1 1,-1 1-1,4 1 0,-1 1-14,0-1-1,0 1 1,-1 0 0,1 0 0,-1 0 0,0 1-1,0-1 1,0 1 0,0 0 0,0 1-1,4 6 1,1 2-16,-4-4-7,0 0-1,2-1 0,-1 0 0,1 0 0,14 13 0,-18-20 11,-1 0 0,0 0 1,0 0-1,1 0 0,-1-1 0,0 1 0,1-1 0,-1 0 1,1 1-1,-1-1 0,1 0 0,-1 0 0,0-1 0,1 1 0,-1 0 1,1-1-1,-1 0 0,0 1 0,1-1 0,-1 0 0,0 0 1,0 0-1,0-1 0,4-2 0,4-3 8,-1 0 0,1-1 0,12-13 0,-12 11 9,0-1-1,-1 0 1,0-1-1,0 1 1,-1-2-1,-1 1 1,9-21-1,48-152 248,-63 183-239,0 0 0,0-1 0,0 1 0,0 0 0,0 0 0,0 0-1,1 0 1,-1 0 0,1 0 0,-1 0 0,1 1 0,3-4 0,-5 5-17,1 0 1,-1 0-1,1-1 0,-1 1 1,0 0-1,1 0 1,-1 0-1,1 0 0,-1 0 1,0 0-1,1 0 1,-1 0-1,1 1 0,-1-1 1,0 0-1,1 0 1,-1 0-1,0 0 0,1 0 1,-1 1-1,0-1 1,1 0-1,-1 0 0,0 0 1,1 1-1,-1-1 1,0 0-1,1 1 0,9 20-11,-4 0-5,-1 1-1,-1-1 1,-1 0-1,-1 1 0,-1 0 1,-1-1-1,-1 1 1,-1 0-1,-8 38 1,-16 67-91,25-124 95,0 1-1,0-1 1,0 1-1,-1-1 1,1 0-1,-1 0 0,1 0 1,-1 0-1,0 0 1,0 0-1,0 0 1,-1-1-1,1 1 1,-1-1-1,1 0 1,-4 3-1,3-4 9,1 0 0,-1 0 0,0 0-1,0 0 1,1-1 0,-1 1 0,0-1-1,0 0 1,0 1 0,0-1 0,1 0 0,-1-1-1,0 1 1,0 0 0,0-1 0,0 0-1,1 0 1,-1 0 0,-3-1 0,-6-4 76,1 0 0,0 0 1,0-1-1,0-1 0,1 0 1,0 0-1,-16-19 0,26 27-73,0 0-1,0 0 0,0 0 0,0 0 1,0 0-1,1 0 0,-1 0 0,0 0 0,0 0 1,0 0-1,0 0 0,0 0 0,0 1 0,0-1 1,0 0-1,0-1 0,0 1 0,0 0 1,0 0-1,1 0 0,-1 0 0,0 0 0,0 0 1,0 0-1,0 0 0,0 0 0,0 0 1,0 0-1,0 0 0,0 0 0,0 0 0,0 0 1,0 0-1,0 0 0,0 0 0,0 0 0,0 0 1,1 0-1,-1 0 0,0 0 0,0-1 1,0 1-1,0 0 0,0 0 0,0 0 0,0 0 1,0 0-1,0 0 0,0 0 0,0 0 0,0 0 1,0 0-1,0 0 0,0 0 0,0-1 1,0 1-1,0 0 0,0 0 0,0 0 0,0 0 1,0 0-1,-1 0 0,11 1 41,-7 0-26,17 1-5,1 0-1,-1 2 0,0 0 1,0 1-1,25 11 0,-21-8 14,1 0-1,46 7 1,-54-13 0,1-1 0,20-1-1,-34 0-14,1 0-1,-1-1 0,0 1 1,0-1-1,0 0 0,0 0 1,0-1-1,0 1 0,-1-1 1,1 1-1,0-1 0,-1-1 1,1 1-1,-1 0 0,3-4 1,23-12 172,-63 18-1010,27 0-2191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35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13864,'0'0'5695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36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13056,'0'0'1992,"103"6"-1192,-23 2-41,19-2-7,10-8-224,-6-2 0,-19 8-144,-5-2 16,-17-2-88,-5 0 0,-3 4-176,-5 6 8,-13-4-88,-6-4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0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307 435 5624,'0'0'5608,"-12"-3"-5264,-37-11-6,43 12-265,1 2 0,-1-1 0,1 0 0,-1 1 0,0 0 0,1 1 0,-1-1 0,0 1 0,1 0-1,-1 0 1,1 1 0,0-1 0,-1 1 0,1 1 0,0-1 0,0 1 0,-5 3 0,-5 4 107,0 1 0,1 1 0,-18 19-1,29-28-159,-4 4 78,0 0 1,0 1-1,1 0 0,0 1 0,0-1 0,-6 14 1,10-16-23,-1 0 1,2 0-1,-1 0 1,0 0-1,1 1 1,1-1-1,-1 0 1,1 1-1,0-1 1,0 1-1,2 8 1,-2-9 3,1-1 0,0 0 1,1 0-1,-1 1 1,1-1-1,0 0 1,0-1-1,5 9 0,-5-11-44,-1 0-1,1 1 0,0-2 0,1 1 0,-1 0 0,0 0 0,0-1 0,1 1 0,-1-1 0,1 1 0,0-1 1,-1 0-1,1 0 0,0-1 0,-1 1 0,1 0 0,0-1 0,4 1 0,-2-1-3,-1 0 0,0-1 1,1 1-1,-1-1 0,0 0 0,0 0 0,0 0 0,0 0 0,0-1 1,0 0-1,0 1 0,0-2 0,0 1 0,-1 0 0,1-1 0,-1 1 0,5-6 1,4-5 79,0 0 1,19-28-1,-25 33-84,25-37 213,-2-2 1,-1 0-1,-3-2 0,21-59 1,-18 40 73,11-35 409,-35 88-605,0 0-1,0-1 1,-2 1-1,2-30 1,-4 42-88,-1-1 0,1 1 0,-1 0 0,1 0 0,-1-1 1,0 1-1,-2-3 0,-2-17 212,5 23-240,0 0-1,0-1 1,0 1 0,0 0 0,0 0 0,0 0 0,0 0 0,0 0 0,0 0-1,0-1 1,0 1 0,0 0 0,0 0 0,0 0 0,0 0 0,0 0-1,0-1 1,0 1 0,0 0 0,0 0 0,0 0 0,0 0 0,0 0 0,0-1-1,0 1 1,0 0 0,0 0 0,0 0 0,0 0 0,0 0 0,-1 0 0,1 0-1,0-1 1,0 1 0,0 0 0,0 0 0,0 0 0,0 0 0,-1 0 0,1 0-1,0 0 1,0 0 0,0 0 0,0 0 0,0 0 0,0 0 0,-1 0-1,1 0 1,0 0 0,0 0 0,0 0 0,0 0 0,0 0 0,-1 0 0,1 0-1,0 0 1,-9 9 95,-6 14-35,3 2-25,0 0 0,2 1 0,1 0 0,2 0 0,0 1 0,1 1 0,-3 49 0,8-50-19,-1-4 12,1 0 0,1 0-1,5 42 1,2-30 5,-4-15 98,10 34 0,-12-51-109,0 0-1,0 0 1,1 0-1,0-1 0,-1 1 1,1-1-1,0 1 1,0-1-1,1 1 0,-1-1 1,0 0-1,1 0 1,-1 0-1,1 0 0,0-1 1,0 1-1,-1-1 1,1 0-1,0 1 1,0-1-1,0-1 0,0 1 1,1 0-1,-1-1 1,0 1-1,0-1 0,0 0 1,5-1-1,-3 1 6,1 0 0,-1-1 0,1 1 0,-1-2 0,0 1 0,1 0 0,-1-1 0,0 0-1,0 0 1,0-1 0,0 0 0,0 1 0,-1-2 0,1 1 0,4-5 0,5-5 52,-1-2 0,-1 0 0,0 0 0,-1-1 0,0 0 1,13-30-1,-18 30-28,-4 10-5,0 0-1,1 0 1,-1 0-1,5-7 1,-3 12 86,-3 9-100,-3 14-48,2-20 21,-17 263-204,16-263 190,1 0-1,0 0 0,1 0 1,-1 0-1,0 0 0,1 0 1,-1 0-1,1 0 0,-1 0 1,1 0-1,0-1 1,1 3-1,-2-3 7,1-1 0,-1 1 0,1-1 0,0 0 0,-1 1 0,1-1 0,0 1 0,-1-1 1,1 0-1,0 0 0,-1 1 0,1-1 0,0 0 0,0 0 0,-1 0 0,1 0 0,0 0 0,0 0 0,-1 0 0,1 0 0,0 0 0,0 0 1,-1 0-1,1-1 0,0 1 0,-1 0 0,1-1 0,0 1 0,-1 0 0,1-1 0,0 1 0,-1 0 0,2-1 0,5-5 22,1 0 0,-1 0 0,0 0 0,-1-1 0,1 1-1,-1-2 1,0 1 0,-1-1 0,5-8 0,4-6 17,120-167 437,-123 171-406,-9 14-41,0 0-1,0 1 1,0-1-1,0 1 1,1-1-1,0 1 0,-1 0 1,1 0-1,0 0 1,1 0-1,4-3 1,-7 6-22,0-1 1,-1 1 0,1 0 0,0 0 0,0 0 0,-1 0 0,1 0 0,0 0 0,0 0 0,0 0-1,-1 0 1,1 0 0,0 0 0,0 0 0,-1 1 0,1-1 0,0 0 0,0 0 0,-1 1 0,1-1 0,0 1-1,-1-1 1,1 1 0,-1-1 0,1 1 0,0-1 0,-1 1 0,1-1 0,-1 2 0,12 22 14,-5-9-4,59 82 7,-61-89-19,0-1 0,0 0 0,1 0 0,1 0-1,-1-1 1,1 0 0,0 0 0,0 0 0,1-1 0,-1 0 0,1-1-1,11 5 1,-15-7-2,1 0-1,-1-1 1,1 0-1,0 0 1,-1 0-1,1 0 1,0-1 0,0 0-1,-1 0 1,1 0-1,0 0 1,-1-1-1,1 0 1,0 0-1,-1 0 1,1-1-1,-1 1 1,1-1-1,-1 0 1,0 0 0,0-1-1,0 1 1,0-1-1,0 0 1,4-4-1,-1-1 22,0 0 0,0-1-1,-1 0 1,0 0 0,-1 0 0,0 0-1,-1-1 1,0 0 0,0 0-1,-1 0 1,0-1 0,-1 1 0,0-1-1,-1 1 1,0-1 0,0 0 0,-2 1-1,1-1 1,-1 1 0,0-1-1,-5-16 1,6 26-20,0 1 0,0-1 0,0 1 0,0-1 0,-1 1 0,1-1 0,0 1-1,0-1 1,0 0 0,-1 1 0,1-1 0,0 1 0,0-1 0,-1 1 0,1 0 0,0-1 0,-1 1 0,1-1-1,-1 1 1,1-1 0,-1 1 0,1 0 0,0 0 0,-1-1 0,1 1 0,-1 0 0,1-1 0,-1 1 0,0 0-1,1 0 1,-1 0 0,1 0 0,-1 0 0,1 0 0,-1 0 0,1 0 0,-1 0 0,0 0 0,1 0 0,-1 0 0,1 0-1,-1 0 1,1 0 0,-1 0 0,0 1 0,-1 0-2,0 0 1,1 0-1,-1 0 1,1 0-1,-1 1 0,1-1 1,0 0-1,-1 1 1,1-1-1,0 1 0,0-1 1,0 1-1,-1 2 1,-3 9-10,1 0 0,0 1 0,0 0 1,2 0-1,0 0 0,0 0 0,2 0 1,-1 0-1,2 0 0,0 0 0,0 0 1,5 16-1,-2-11 27,2 1-1,0-1 1,1 0 0,1-1 0,0 0-1,2 0 1,0-1 0,13 17 0,-19-29 3,-1 0 0,1-1 1,1 0-1,-1 0 1,1 0-1,-1 0 1,1-1-1,0 0 1,0 0-1,1 0 1,-1 0-1,1-1 1,-1 0-1,1 0 1,0-1-1,0 1 1,0-1-1,-1 0 1,1-1-1,0 0 1,0 0-1,0 0 0,0 0 1,0-1-1,0 0 1,0 0-1,8-4 1,-11 4-18,0 0 0,0-1 0,-1 0 0,1 1 0,0-1 0,-1 0 0,1 0 0,-1 0 0,0-1 0,0 1 0,0-1 0,0 1 0,0-1 0,-1 0 0,3-4 0,0-2-720,0-1 1,5-18 0,-7 21-824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1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61 214 5016,'0'0'5888,"-10"7"-5718,-30 20 16,30-21 18,34-8 3052,24-5-2562,-15 2-195,-21 2-338,1 0 1,-1 0-1,0-1 1,0-1-1,-1 0 1,1 0-1,-1-1 0,0-1 1,-1 0-1,11-9 1,-18 14-125,-1 0-1,0 0 1,0 0 0,0 0 0,-1 0 0,1-1 0,0 1 0,-1-1-1,1 1 1,-1-1 0,0 1 0,0-1 0,0 0 0,0 0-1,-1 1 1,1-1 0,-1 0 0,0 0 0,1 0 0,-1 0-1,-1 0 1,1 0 0,0 1 0,-1-1 0,1 0 0,-1 0-1,0 0 1,0 1 0,0-1 0,0 0 0,-3-4 0,1 2 27,-1-1 1,0 0-1,0 1 1,-1 0-1,0 0 1,1 0-1,-2 0 1,1 1-1,0 0 1,-1 0-1,0 0 1,-7-3-1,4 3 55,0 0-1,0 1 1,0 0 0,-1 0-1,-18-2 1,24 5-73,1 0 1,-1 0-1,0 0 0,1 1 0,-1-1 0,1 1 1,-1 0-1,1 0 0,-1 0 0,1 0 0,0 1 0,0-1 1,0 1-1,0 0 0,0 0 0,0 0 0,0 1 1,0-1-1,-2 4 0,-1 0 43,3-4-56,0 0 1,1 1 0,-1-1 0,1 1 0,0 0 0,0 0 0,0 0 0,0 0 0,0 0 0,1 0 0,-1 0 0,1 0 0,-2 5 0,3-7-36,0-1-1,1 1 1,-1-1-1,0 1 1,0-1-1,0 0 1,0 1-1,1-1 1,-1 1-1,0-1 1,0 0-1,1 1 1,-1-1-1,0 0 1,0 1-1,1-1 1,-1 0-1,1 1 1,-1-1-1,0 0 1,1 0 0,-1 1-1,1-1 1,-1 0-1,0 0 1,1 0-1,-1 0 1,1 0-1,0 1 1,18-2-84,20-11-118,7-7-2664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1 925 7632,'0'0'2345,"14"-3"-1580,-7 1-654,6-1 90,1-1-1,-1 0 1,0 0 0,-1-1 0,1-1 0,19-12-1,-3-4 364,-2 0 0,45-49-1,42-65 817,-77 86-812,-2-2 0,-2-1 0,-3-1 0,-2-1 0,-2-2 0,32-108 0,-55 156-386,0 0 0,-1 0-1,0-1 1,0 1 0,-1-1 0,0 1 0,-1-1 0,0 1 0,0-1 0,-1 1-1,-3-16 1,4 24-164,0 1 0,0-1 1,-1 1-1,1-1 0,0 1 0,0 0 0,0-1 0,-1 1 0,1-1 0,0 1 0,-1-1 0,1 1 0,0-1 0,-1 1 0,1 0 0,0-1 0,-1 1 0,1 0 0,-1 0 1,1-1-1,-1 1 0,1 0 0,-1 0 0,1-1 0,-1 1 0,1 0 0,-1 0 0,1 0 0,-1 0 0,1 0 0,-1 0 0,1 0 0,-1 0 0,1 0 0,-1 0 0,1 0 0,-1 0 1,1 0-1,-1 0 0,1 1 0,-1-1 0,1 0 0,-1 0 0,1 0 0,-1 1 0,1-1 0,-1 0 0,1 1 0,0-1 0,-1 0 0,1 1 0,0-1 0,-1 1 0,-21 25 158,6 0-131,1 1 0,1 0 0,1 1 0,1 1 0,2 0 0,-7 34 0,7-22-15,-30 167 49,37-184-65,1 1 0,1-1-1,2 1 1,0-1 0,2 0 0,8 37 0,-10-57-3,-1 0 0,2 0-1,-1 0 1,0 0 0,1 0 0,0 0-1,0-1 1,0 1 0,0 0 0,0-1-1,1 0 1,-1 0 0,1 0 0,0 0-1,0 0 1,0 0 0,1-1 0,-1 1-1,1-1 1,-1 0 0,1 0-1,0-1 1,-1 1 0,1-1 0,0 1-1,0-1 1,0 0 0,0-1 0,1 1-1,-1-1 1,0 0 0,0 0 0,0 0-1,0 0 1,0-1 0,0 0-1,0 1 1,8-4 0,2 0 36,-1-1 1,0-1-1,1 0 0,-2-1 0,1 0 1,-1-1-1,0 0 0,-1-1 1,0 0-1,0-1 0,-1 0 0,0-1 1,-1 0-1,12-18 0,-18 25 7,-1 0 0,0-1-1,1 1 1,-2 0 0,1 0 0,0-1-1,-1 1 1,0-1 0,0 0 0,0 1-1,-1-1 1,0-8 0,0 13-46,0 0-1,0 0 1,0-1 0,0 1 0,0 0 0,0 0-1,0 0 1,0 0 0,0-1 0,0 1 0,0 0-1,0 0 1,0 0 0,0 0 0,0 0 0,0-1-1,-1 1 1,1 0 0,0 0 0,0 0 0,0 0-1,0 0 1,0 0 0,0 0 0,-1-1 0,1 1-1,0 0 1,0 0 0,0 0 0,0 0 0,-1 0-1,1 0 1,0 0 0,0 0 0,0 0 0,0 0-1,-1 0 1,1 0 0,0 0 0,0 0 0,-9 5 147,-8 12-48,15-14-77,-4 3-7,1 1 0,0-1 0,0 2-1,1-1 1,0 0 0,1 1 0,-1 0 0,1 0 0,1 0 0,-1 0 0,1 0 0,-1 10 0,3-13-13,-1-1 0,1 0 0,0 1 0,0-1 0,1 0 0,-1 0 0,1 1 0,0-1 0,0 0 0,0 0 0,0 0 0,1 0 0,0 0 0,0 0 0,0-1 1,0 1-1,0 0 0,1-1 0,0 0 0,-1 1 0,1-1 0,1 0 0,-1-1 0,0 1 0,1-1 0,4 3 0,-6-3-4,0-1-1,0 0 0,0 0 1,0 0-1,0-1 1,0 1-1,1 0 1,-1-1-1,0 1 1,0-1-1,1 0 0,-1 0 1,0 0-1,1 0 1,-1 0-1,0-1 1,1 1-1,-1-1 0,0 1 1,0-1-1,0 0 1,0 0-1,1 0 1,-1 0-1,0 0 0,0 0 1,-1 0-1,1-1 1,0 1-1,0-1 1,-1 0-1,1 1 0,-1-1 1,1 0-1,1-3 1,-1 1 12,1 0 0,-1-1 1,0 0-1,0 1 1,0-1-1,-1 0 0,1 0 1,-1 0-1,-1 0 0,1 0 1,-1 0-1,1 0 0,-1 0 1,-1 0-1,0-6 1,-1 3 38,-1 1 1,0 0 0,0 0 0,-1 0-1,0 0 1,0 0 0,0 1-1,-1 0 1,0 0 0,0 0 0,0 0-1,-8-5 1,13 11-50,0 0-7,0 0 1,0 0-1,0 0 0,0 0 0,0-1 1,-1 1-1,1 0 0,0 0 0,0 0 1,0 0-1,0 0 0,0 0 0,0-1 1,0 1-1,0 0 0,0 0 0,0 0 1,0 0-1,0 0 0,0 0 0,0 0 1,0-1-1,0 1 0,0 0 1,0 0-1,0 0 0,0 0 0,0 0 1,1 0-1,-1-1 0,0 1 0,0 0 1,0 0-1,0 0 0,0 0 0,0 0 1,0 0-1,0 0 0,0 0 0,0 0 1,1 0-1,-1-1 0,0 1 0,0 0 1,0 0-1,0 0 0,0 0 0,0 0 1,0 0-1,1 0 0,-1 0 0,0 0 1,0 0-1,14-3 7,23-1-40,-31 4 37,220-20 18,-225 20-137,17-2 550,-15 4-1192,-7 3-2640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4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11952,'0'0'4705,"13"0"-4083,111-5 411,60-2 557,-128 9-937,-22 0 161,49-4 0,-77 1-645,-1 1 0,0-1-1,0 1 1,1 0 0,-1 1 0,0-1-1,0 1 1,0 0 0,0 0 0,9 4-1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2 6016,'0'0'8070,"-7"3"-7438,-24 11-13,31-14-544,1 0-1,-1 0 1,0 0 0,0 0-1,0 0 1,0 0 0,0 0 0,1 0-1,-1 0 1,0 0 0,0 1-1,0-1 1,0 0 0,0 0-1,0 0 1,1 0 0,-1 0 0,0 1-1,0-1 1,0 0 0,0 0-1,0 0 1,0 0 0,0 0 0,0 1-1,0-1 1,0 0 0,0 0-1,0 0 1,0 1 0,0-1-1,0 0 1,0 0 0,0 0 0,0 0-1,0 1 1,0-1 0,0 0-1,0 0 1,0 0 0,0 0-1,0 1 1,0-1 0,-1 0 0,1 0-1,0 0 1,0 0 0,0 0-1,0 0 1,0 1 0,0-1 0,-1 0-1,1 0 1,0 0 0,0 0-1,0 0 1,0 0 0,0 0-1,-1 0 1,1 0 0,0 0 0,20 4-155,-14-3 518,65 6 837,106-3-1,-35-2-148,-36 6-172,41 0 984,-132-6-1615,-14-2-227,1 1 0,-1-1 1,1 0-1,-1 0 0,1 0 0,-1 0 0,1 0 0,-1 0 1,1 0-1,-1-1 0,1 1 0,1-1 0,1-1 101,-4 2-158,1 0 0,0-1-1,-1 1 1,1 0 0,-1-1-1,1 1 1,-1 0 0,1-1-1,-1 1 1,1-1 0,-1 1-1,1-1 1,-1 1 0,0-1-1,1 1 1,-1-1 0,0 1-1,1-1 1,-1 1 0,0-1-1,0 0 1,0 1 0,1-2-1,-1 1-88,2-3-94,0 0 0,0 1 0,0 0 0,0-1 0,0 1 1,1 0-1,0 0 0,-1 0 0,5-3 0,8-4-3876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9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1 998 7936,'0'0'7361,"13"-14"-7053,44-51 309,74-108 0,-34 6 274,50-76 489,-129 214-847,19-42 0,-25 46 116,-17 36-300,-131 291 1263,117-242-1524,3 1 1,3 1-1,-8 77 0,18-122-84,0 18-17,4-35 13,-1 1 0,0-1 0,0 1 0,1-1 0,-1 1 0,0-1 0,0 1 0,1-1 0,-1 1 0,0-1 0,1 0 0,-1 1 0,1-1 0,-1 0 0,0 1 0,1-1 0,-1 0 0,1 0 0,-1 1-1,1-1 1,-1 0 0,1 0 0,-1 0 0,1 0 0,-1 0 0,1 0 0,-1 1 0,1-1 0,0 0 0,-1 0 0,1-1 0,-1 1 0,1 0 0,-1 0 0,1 0 0,-1 0 0,1-1 0,23-7 22,-1-10 12,-1 0-1,-1-1 1,-1-1-1,32-41 1,-33 39 13,15-21 100,43-74 0,-14 19 48,-29 44 11,-4-1 1,45-111-1,-27 15 189,-47 146-369,0 0 1,-1 1 0,1-1-1,-1 0 1,0 1 0,-1-6-1,0-6 206,1 16-223,0 0 0,-1 0 0,1 0 0,-1 0 0,1 0 0,0 0 0,-1 0 0,1 0 0,0 0 0,-1 0 0,1 0 0,-1 0 0,1 0 0,0 1 0,-1-1 0,1 0 0,0 0 0,-1 0 0,1 1 0,0-1 0,-1 0 0,1 0 0,0 1 0,0-1 0,-1 0 0,1 0 0,0 1 0,0-1 0,-1 0 0,1 1 0,0-1 0,0 0 0,0 1 0,-75 166 167,21-28-132,13-32-26,-7 16-8,-20 44 51,65-160-26,0 1 0,-1-1 0,-1 0-1,1 0 1,-8 9 0,8-11 107,-7 8 205,10-13-340,1 1 0,0-1 0,0 0 0,-1 0 0,1 0 1,0 1-1,-1-1 0,1 0 0,-1 0 0,1 0 0,0 0 0,-1 1 0,1-1 1,0 0-1,-1 0 0,1 0 0,-1 0 0,1 0 0,0 0 0,-1 0 1,1 0-1,-1 0 0,1 0 0,0-1 0,-1 1 0,1 0 0,-1 0 0,1 0 1,0 0-1,-1-1 0,1 1 0,0 0 0,-1 0 0,1-1 0,-1 1 1,2-3 6,-1 0 0,1 0 0,-1 0 0,1 0 0,0 0 0,0 1 0,3-6 0,-1 0 8,13-34 56,25-51 0,-30 75-29,0-1-1,0 1 0,2 1 0,28-31 0,-39 46-40,-1 1-1,1 0 1,-1-1-1,1 1 0,-1 0 1,1 0-1,0 0 0,0 0 1,0 0-1,-1 0 0,1 1 1,0-1-1,0 1 0,3-1 1,-4 1-6,0 0-1,0 0 1,0 0 0,-1 0 0,1 0-1,0 1 1,0-1 0,0 0 0,-1 1 0,1-1-1,0 0 1,0 1 0,-1-1 0,1 1-1,0-1 1,0 1 0,-1 0 0,1-1 0,-1 1-1,1 0 1,-1-1 0,1 1 0,-1 0-1,1 0 1,-1-1 0,0 1 0,1 0-1,-1 0 1,0 0 0,0-1 0,1 1 0,-1 0-1,0 1 1,5 32-26,-2-1-1,-1 45 1,0 2-51,-2-59 43,0-12 7,1 0 0,-1 0 0,1 0 0,3 11 0,-3-17 20,0-1 1,0 0-1,0 1 1,0-1-1,0 0 1,1 1-1,-1-1 1,1 0-1,-1 0 0,1 0 1,0 0-1,0-1 1,-1 1-1,1 0 1,1-1-1,-1 1 1,0-1-1,0 0 1,4 2-1,3 0-5,0 0 0,1-1 0,-1 0 1,0-1-1,1 1 0,-1-2 0,1 1 0,-1-2 0,1 1 0,-1-1 0,14-3 0,-5-1 3,1 0 0,-1-1 0,0-1 0,27-15 0,-40 19 11,1-1 0,-1 0 0,0 0 0,0 0 0,0-1 0,0 1 0,-1-1 0,0 0 0,0-1 0,0 1 0,-1-1 0,1 0 0,-1 1 0,-1-1 0,1 0 0,1-8 0,-2 5 16,0 0 0,0 1-1,-1-1 1,0 0 0,-1 0 0,0 1-1,0-1 1,-1 0 0,0 0-1,-1 1 1,-4-15 0,6 22-14,0 0-1,0 0 1,-1 0 0,1 0 0,0 0 0,-1 1-1,1-1 1,-1 0 0,1 0 0,-1 1-1,1-1 1,-1 0 0,1 0 0,-1 1 0,0-1-1,1 1 1,-1-1 0,0 1 0,0-1 0,1 1-1,-1-1 1,0 1 0,0 0 0,0-1-1,-1 1 1,1 0-2,0 0 1,-1 0-1,1 0 0,-1 0 1,1 1-1,0-1 0,-1 1 0,1-1 1,0 1-1,-1-1 0,1 1 1,0 0-1,0-1 0,-2 2 0,-2 2-4,0 1 0,0-1 0,1 1 0,0 0 0,-8 11 0,8-8-4,-1 0-1,2 1 0,-1-1 0,1 1 0,1 0 0,-1 0 1,1 0-1,1 0 0,0 1 0,0-1 0,1 0 0,0 1 1,1-1-1,0 0 0,0 0 0,1 1 0,3 10 0,-2-12-8,-1-1-1,1 0 1,1 0 0,-1 0-1,1 0 1,0-1-1,0 1 1,1-1-1,0 0 1,0-1 0,1 1-1,-1-1 1,1 0-1,0 0 1,1-1-1,-1 1 1,1-2 0,0 1-1,0-1 1,0 0-1,9 3 1,-10-5 6,0 0 0,0 0 1,0-1-1,0 0 0,0 0 0,0 0 1,0-1-1,0 0 0,0 0 1,0 0-1,0-1 0,0 0 0,0 0 1,-1 0-1,11-7 0,-5 2 16,-1 0-1,1 0 1,-1-1-1,-1-1 1,0 1-1,15-19 1,-7 4 97,-1-1-1,18-36 1,-25 49 27,-9 10-130,0 1 0,0 0 0,0 0 0,1 0 0,-1 0 0,0 0 0,0 0 0,1 0 0,-1 0 0,0 0 0,0 0 0,1 0 0,-1 0 0,0 0 0,0 0 0,1 0 0,-1 0 0,0 0 0,0 0 0,1 1 0,-1-1 0,0 0 0,0 0 0,0 0 0,1 0 0,-1 0 0,0 0 0,0 1 0,0-1-1,1 0 1,10 25 79,-4-7-92,7 11-2,-11-23 2,-1 0 0,1 0 0,1 0 0,-1 0 0,1 0 0,0-1 0,0 1 0,8 7 0,-10-13 13,0 1 0,0 0 0,0 0 0,1-1 0,-1 1 0,0-1 0,0 0 0,0 0 0,1 0 0,-1 0 0,0 0 1,0 0-1,0 0 0,1-1 0,-1 1 0,0-1 0,0 0 0,0 1 0,3-3 0,2 0 13,0-1-1,0 0 1,12-8 0,67-67 77,-82 76-78,1 0 0,-1-1 0,1 1 0,0 1 0,0-1 0,0 1 0,0 0 0,0 0 0,6-1 0,-9 3-10,-1 0-1,0-1 1,1 1-1,-1 0 1,1 0-1,-1 1 1,1-1-1,-1 0 0,0 0 1,1 1-1,-1-1 1,0 1-1,1-1 1,-1 1-1,0-1 1,1 1-1,-1 0 0,0 0 1,0 0-1,0-1 1,0 1-1,0 0 1,0 0-1,0 1 0,0-1 1,0 0-1,0 0 1,-1 0-1,1 1 1,0-1-1,-1 0 1,1 1-1,-1-1 0,0 0 1,1 1-1,-1-1 1,0 0-1,0 1 1,0 2-1,2 8 16,-1-1-1,0 1 1,-1 0-1,-1-1 1,0 1-1,0-1 1,-1 1-1,-1-1 1,0 1-1,0-1 1,-1 0-1,-6 11 0,10-21-13,-1 0 0,1-1 0,-1 1 0,1 0 0,-1 0 0,1 0 0,-1-1 0,1 1 0,0 0 0,-1 0-1,1 0 1,0 0 0,0 0 0,0 0 0,-1 0 0,1 0 0,0 0 0,0-1 0,1 1 0,-1 0 0,0 0-1,1 2 1,-1-3 3,1 0 0,0 0-1,-1 1 1,1-1-1,0 0 1,0 0 0,0 0-1,-1 0 1,1 0-1,0 0 1,0-1-1,-1 1 1,1 0 0,0 0-1,0 0 1,-1-1-1,1 1 1,0 0 0,-1-1-1,2 0 1,5-3 33,1 0 1,-1-1 0,11-9-1,2-5 63,-1 2 1,2 0-1,23-15 0,-43 32-97,-1 0 0,0-1 0,1 1 0,-1 0 0,1 0-1,-1-1 1,1 1 0,-1 0 0,0 0 0,1 0 0,-1 0-1,1-1 1,-1 1 0,1 0 0,-1 0 0,1 0 0,-1 0-1,1 0 1,-1 0 0,1 0 0,-1 0 0,1 1-1,-1-1 1,1 0 0,-1 0 0,1 0 0,-1 0 0,0 1-1,1-1 1,-1 0 0,1 1 0,-1-1 0,0 0 0,1 1-1,0 0 6,0 1-1,0-1 0,-1 1 0,1-1 1,0 1-1,-1 0 0,1-1 0,-1 1 1,0 0-1,1 2 0,-3 39 113,1-30-99,1-8-14,-1 0 0,1 0 0,-1 0 0,0 0-1,-1 0 1,1 0 0,-1 0 0,-3 6 0,20-30 11,0 0 0,2 1 0,0 0 0,1 1-1,0 1 1,26-16 0,-43 31-22,0 0-1,0 0 1,0 1-1,0-1 1,0 1-1,0-1 1,0 1-1,0-1 1,0 1-1,0 0 1,0-1 0,0 1-1,0 0 1,0 0-1,0 0 1,0 0-1,0 0 1,1 0-1,-1 0 1,0 0-1,0 0 1,0 0-1,0 1 1,0-1 0,0 0-1,0 1 1,0-1-1,0 1 1,0-1-1,0 1 1,1 1-1,1 1 1,-1 0 0,1 0 0,-1 1 0,0-1-1,0 1 1,0-1 0,1 5 0,-1-3-1,9 28 0,-9-27 0,-1 0 0,1 0 0,1 0 0,-1 0 0,1 0 0,6 9 0,-8-14 0,1 1 0,-1-1 0,1 1 0,0-1 0,0 0 0,-1 0 0,1 0 0,0 0 0,0 0 0,0 0 0,0 0 0,0-1 0,0 1 0,0-1 0,0 1 0,0-1 0,0 0 0,0 0 0,1 0 0,-1 0 0,0 0 0,0 0 0,0 0 0,0-1 0,2 0 0,14-4-10,0 0 0,0-1 0,-1-1 0,0-1 0,18-11 0,-6 1-23,49-40-1,-65 44 18,-12 13 17,-1 1 0,0-1 1,1 1-1,-1 0 0,0-1 0,0 1 1,1 0-1,-1-1 0,0 1 0,0-1 0,0 1 1,1-1-1,-1 1 0,0-1 0,0 1 1,0 0-1,0-1 0,0 1 0,0-1 1,0 1-1,0-1 0,0 1 0,0-1 1,-1 1-1,1-1 0,0 1 0,0 0 1,0-1-1,0 1 0,-1-1 0,1 1 0,0 0 1,0-1-1,-1 1 0,1-1 0,-3 2 4,0-1-1,0 1 1,0 0-1,0 0 0,1 1 1,-1-1-1,1 0 0,-4 3 1,-3 1 1,-13 6 5,0 0 0,-37 28 0,51-33-3,1 0 1,0 0-1,0 1 1,1 0-1,0 0 1,0 1-1,1-1 0,0 1 1,0 0-1,0 1 1,-2 8-1,5-13 12,1 1-1,0-1 1,0 0-1,1 0 1,-1 1 0,1-1-1,0 0 1,0 0-1,0 1 1,2 7-1,-2-12-15,1 1 0,-1-1 1,0 1-1,0-1 0,1 0 0,-1 1 0,0-1 0,1 1 1,-1-1-1,0 0 0,1 1 0,-1-1 0,1 0 0,-1 1 0,1-1 1,-1 0-1,0 0 0,1 0 0,-1 1 0,1-1 0,-1 0 1,1 0-1,-1 0 0,1 0 0,-1 0 0,1 0 0,-1 0 1,1 0-1,-1 0 0,1 0 0,-1 0 0,1 0 0,-1 0 1,1 0-1,-1-1 0,1 1 0,-1 0 0,1 0 0,0-1 0,21-12 77,-9 4-51,-1-2 1,0 1-1,-1-1 1,0-1-1,-1 0 1,0-1-1,-1 0 1,10-18-1,-7 3 33,-10 21-28,1 1-1,0-1 1,0 1 0,0-1-1,1 1 1,6-8 0,-10 14-31,0 0 1,1 0-1,-1 0 0,0 0 1,0-1-1,0 1 0,1 0 1,-1 0-1,0 0 1,0 0-1,0 0 0,1 0 1,-1 0-1,0 0 1,0 0-1,1 0 0,-1 0 1,0 0-1,0 0 1,0 0-1,1 0 0,-1 0 1,0 0-1,0 0 1,1 0-1,-1 0 0,0 1 1,0-1-1,0 0 0,1 0 1,-1 0-1,0 0 1,0 0-1,0 1 0,0-1 1,0 0-1,1 0 1,-1 0-1,0 0 0,0 1 1,0-1-1,0 0 1,0 0-1,0 0 0,0 1 1,0-1-1,1 0 1,-1 0-1,0 1 0,0-1 1,0 0-1,0 0 1,0 0-1,0 1 0,-1-1 1,5 19 13,-4-17-2,5 48 42,-3-23-31,8 37 0,-9-57-24,1-1 0,0 1 0,0-1 0,0 1 0,1-1-1,0 0 1,1 0 0,-1 0 0,1 0 0,8 8 0,-10-12-7,0 0 1,0-1 0,1 1-1,-1-1 1,1 0-1,-1 1 1,1-1 0,-1-1-1,1 1 1,-1 0-1,1 0 1,0-1 0,-1 0-1,1 1 1,0-1 0,0 0-1,-1 0 1,1-1-1,0 1 1,0-1 0,3 0-1,4-2 1,-1 0 0,0 0 0,0-1-1,15-9 1,2-4 0,0-1 1,-2-1-1,0-1 1,-1-2-1,-1 0 0,-1-1 1,-1-1-1,-1-1 1,-1-1-1,18-35 0,-8 6 24,-3 0 0,-2-2-1,-3-1 1,17-75 0,-36 128-18,12-61 41,-13 61-38,1 1-1,-1-1 1,0 0-1,0 1 1,-1-1 0,0 1-1,1-1 1,-1 1 0,-1-1-1,1 1 1,-3-6-1,4 10-4,-1-1 0,1 1-1,-1 0 1,1-1 0,-1 1-1,1 0 1,-1-1 0,0 1-1,1 0 1,-1 0 0,1-1-1,-1 1 1,0 0 0,1 0-1,-1 0 1,0 0-1,1 0 1,-1 0 0,0 0-1,1 0 1,-1 0 0,1 0-1,-1 1 1,0-1 0,1 0-1,-1 0 1,1 1 0,-1-1-1,1 0 1,-1 0 0,0 1-1,1-1 1,-1 1 0,1-1-1,0 1 1,-1-1 0,0 1-1,-22 20-32,21-19 29,-11 12-32,1 1 1,0 1-1,1 0 1,0 0-1,2 1 0,0 0 1,-8 23-1,1 6-90,-18 80-1,28-93 65,2 1 0,1-1 0,2 1-1,2 0 1,0-1 0,3 1 0,0-1 0,3 0 0,16 54 0,-20-79 44,0 0-1,0-1 1,1 0-1,-1 0 1,2 0-1,-1 0 1,10 11-1,-12-16 2,0 0 0,0 1 0,0-2-1,1 1 1,-1 0 0,0 0 0,1-1-1,-1 1 1,1-1 0,-1 0 0,1 1 0,0-1-1,0-1 1,-1 1 0,1 0 0,0-1 0,0 1-1,0-1 1,0 0 0,0 0 0,-1 0 0,1 0-1,0 0 1,0-1 0,4-1 0,-7 2 4,1 0 0,0 0 1,-1-1-1,1 1 0,0-1 0,-1 1 1,1-1-1,-1 1 0,1-1 1,0 1-1,-1-1 0,1 1 1,-1-1-1,0 1 0,1-1 0,-1 0 1,0 1-1,1-1 0,-1 0 1,0 1-1,1-1 0,-1 0 0,0-1 1,1-8-3178,-1 9 2624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49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10848,'0'0'2040,"85"36"-1216,3-46-40,25-2 8,-2 4-176,-2 4-1,0 8-231,-7 2 0,-3 0-64,-12-4 16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3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159 559 5624,'0'0'7058,"-1"11"-6742,-10 44 123,-2 0-1,-2 0 0,-42 96 1,44-120-195,4-9 213,0-1 0,-21 35-1,61-109 588,30-65-1,12-24-577,-59 118-230,1 1 0,1 1 0,35-36 0,-49 55-197,24-20 241,-25 22-242,1 0 0,-1 0 1,1 0-1,0 0 0,-1 0 1,1 1-1,0-1 0,0 0 1,-1 1-1,1 0 1,0-1-1,0 1 0,0 0 1,0 0-1,2 0 0,-2 0-17,-1 1 0,0 0 0,1 0-1,-1 0 1,0 0 0,0 0 0,1 0-1,-1 0 1,0 0 0,0 1 0,0-1-1,0 0 1,-1 1 0,1-1 0,0 0-1,-1 1 1,1-1 0,-1 1 0,1 1-1,8 32 113,6 111 379,-14-104 34,4-47-441,0 0-1,-1 0 1,1 0 0,-1 0 0,4-8 0,21-39 70,-4 7 29,1 2 0,39-49 0,-63 89-169,1 0 1,0 0 0,-1 1-1,1-1 1,0 1 0,0-1 0,0 1-1,7-3 1,-10 5-23,1 0 0,0-1 0,0 1 0,-1 0 0,1 0-1,0 0 1,0 0 0,-1 0 0,1 0 0,0 0 0,0 0 0,0 0 0,-1 0 0,1 0 0,0 0 0,0 1 0,-1-1-1,1 0 1,1 1 0,-1 0-1,0 0-1,0 0 0,0 0 0,0 0 1,0 0-1,-1 0 0,1 0 0,0 0 1,-1 1-1,1-1 0,0 0 1,-1 0-1,0 1 0,1-1 0,-1 2 1,4 13 22,-2 0-1,0 0 1,-1 1 0,-2 24 0,-10 72 54,3-42-41,6-38-18,2-21 30,-1 0-1,0-1 0,-5 24 0,6-35-53,0 0 0,0 1 0,-1-1 0,1 0 0,0 0 0,0 1 0,0-1 0,0 0 0,0 0 1,0 1-1,0-1 0,0 0 0,0 1 0,0-1 0,0 0 0,0 0 0,0 1 0,0-1 0,0 0 0,0 0 0,0 1 0,1-1 0,-1 0 0,0 0 0,0 1 0,0-1 0,0 0 0,0 0 0,1 1 0,-1-1 0,0 0 0,0 0 0,1 0 0,9-1 148,14-12-11,-3-4-84,0-2 0,-1 0 1,-2-1-1,19-25 0,57-98 288,-89 135-245,0 0-1,0 0 1,12-13 0,-24 54 296,-1-8-392,2 1 1,0-1-1,2 1 0,1 0 1,0 0-1,2 0 0,4 41 1,-2-63-11,0 0 0,-1 0 1,2 0-1,-1 0 1,0 0-1,1 0 0,0 0 1,0-1-1,0 1 1,3 3-1,-5-6 4,1 0 0,0-1 0,-1 1 0,1-1 0,0 1 0,-1 0-1,1-1 1,0 1 0,0-1 0,-1 0 0,1 1 0,0-1 0,0 1 0,0-1 0,0 0 0,0 0 0,0 0-1,-1 0 1,1 1 0,1-1 0,0-1 1,-1 1 0,0-1-1,1 1 1,-1-1 0,0 1-1,1-1 1,-1 0 0,0 0 0,0 0-1,0 0 1,1 1 0,-1-1-1,0-1 1,0 1 0,-1 0-1,1 0 1,1-1 0,6-11 13,-1 0 1,0 0-1,0 0 1,-2 0-1,0-1 1,0 0-1,-1 0 1,2-20-1,-2 9 36,-1 0 0,-2 1 0,-1-1-1,-3-29 1,3 49-26,-1-1 0,0 1-1,0 0 1,-1 0 0,0-1 0,0 1 0,0 0-1,0 0 1,-1 0 0,0 1 0,0-1-1,-5-5 1,7 9-14,0 0 0,0 0 0,0 0 0,-1 1 0,1-1 1,0 0-1,-1 1 0,1-1 0,0 1 0,-1-1 0,1 1 0,-1 0 0,1-1 0,-1 1 0,1 0 0,0 0 0,-1 0 0,1 0 0,-1 0 0,1 1 0,-3 0 0,3-1-7,1 0 1,-1 0-1,0 0 0,0 0 0,0 1 0,0-1 0,0 0 0,0 1 0,1-1 0,-1 1 0,0-1 0,0 1 0,1-1 0,-1 1 0,0-1 0,1 1 0,-1 0 0,0-1 1,1 1-1,-1 0 0,1 0 0,-1-1 0,1 1 0,0 0 0,-1 0 0,1 0 0,0 0 0,0-1 0,-1 1 0,1 0 0,0 0 0,0 0 0,0 0 0,0 0 0,0 1 0,1 3-9,1 0 0,0 0-1,0 0 1,0 0-1,1-1 1,-1 1-1,1-1 1,0 1 0,0-1-1,1 0 1,-1 0-1,1 0 1,0-1-1,0 0 1,0 1 0,0-1-1,1 0 1,0-1-1,-1 1 1,8 2-1,-6-3 2,-1 0 0,0 0-1,1-1 1,-1 1-1,0-1 1,1 0 0,0-1-1,-1 1 1,1-1-1,-1-1 1,1 1 0,0-1-1,-1 1 1,1-2-1,-1 1 1,0 0 0,1-1-1,-1 0 1,8-4-1,3-6 10,-1 1 0,0-2-1,0 0 1,-1-1 0,-1 0-1,0-1 1,15-23 0,-3-3 8,38-81 0,-52 94 1,-2 0-1,0-1 0,-2 0 1,-1 0-1,-1-1 0,-2 1 0,-1-1 1,-3-56-1,1 85-10,-2-18 7,2 18-6,-1 0 1,1 1 0,0-1 0,0 1-1,0-1 1,0 1 0,0-1 0,0 1-1,-1-1 1,1 1 0,0-1-1,0 1 1,-1-1 0,1 1 0,0-1-1,-1 1 1,1 0 0,0-1 0,-1 1-1,1 0 1,-1-1 0,1 1-1,-1 0 1,1-1 0,-1 1 0,1 0-1,-1 0 1,0-1 0,0 3 1,0 0-1,-1 0 1,1-1 0,0 1 0,0 0 0,0 0 0,0 0-1,1 0 1,-1 0 0,1 1 0,-1-1 0,1 0-1,-1 4 1,0 1 1,-20 87-38,5 1-1,4 1 0,5 0 0,4 105 0,3-179 27,2-1 0,0 0 0,1 0 0,1-1 0,1 1 0,9 22 0,-14-43 7,0 1 0,0 0 0,1-1 0,-1 1 0,0-1 1,1 0-1,-1 1 0,1-1 0,-1 1 0,1-1 0,-1 0 0,1 1 0,-1-1 1,1 0-1,-1 1 0,1-1 0,-1 0 0,1 0 0,-1 1 0,1-1 0,0 0 1,-1 0-1,1 0 0,-1 0 0,1 0 0,0 0 0,-1 0 0,1 0 0,-1 0 1,1 0-1,-1 0 0,1-1 0,0 1 0,-1 0 0,1-1 0,21-10 35,-21 10-33,12-9 20,0-1 0,-1-1-1,0 0 1,17-23 0,-11 12-2,114-139 347,-130 160-332,1-1 104,-4 6-2,0 7-88,-11 61 70,7-48-101,-3 31 0,8-35 7,0 1 0,2-1 1,0 1-1,8 32 0,-10-51-23,1 0 1,-1 0-1,0 0 0,1 0 0,-1 0 0,0 0 0,1 0 0,-1-1 0,1 1 0,0 0 0,-1 0 0,1 0 0,-1-1 0,1 1 0,0 0 0,0-1 0,0 1 0,-1-1 0,1 1 0,0-1 0,0 1 0,0-1 0,0 1 0,0-1 0,1 1 1,0-1-1,1 0 0,-1 0 0,1 0 0,-1 0 0,1 0 0,-1 0 0,1-1 0,-1 1 0,5-2 0,3-2 14,0 0-1,-1-1 0,16-10 0,-7 3 19,-1-2 0,-1 0 0,0 0 0,-1-2 0,0 0 1,-1-1-1,-1 0 0,20-36 0,-29 41 56,-11 14-22,-14 15-28,15-10-38,-1 0 0,1 1 0,0 0 0,1 0-1,0 0 1,0 1 0,1 0 0,0 0 0,0 0-1,1 0 1,0 1 0,1-1 0,0 1 0,1-1 0,0 1-1,0 18 1,1-27-3,0-1 0,0 1 0,0 0-1,0 0 1,0-1 0,1 1 0,-1 0 0,0 0-1,0-1 1,0 1 0,1 0 0,-1-1 0,1 1 0,-1 0-1,0-1 1,1 1 0,-1-1 0,1 1 0,-1 0-1,1-1 1,-1 1 0,1-1 0,0 0 0,-1 1 0,1-1-1,0 1 1,0-1 0,1 1-2,-1-1 0,1 0 0,-1 0 0,1 0 0,-1 0-1,1 0 1,-1-1 0,0 1 0,1 0 0,-1-1 0,1 1 0,-1-1 0,2 0 0,2-2-1,-1 1 0,1-1 0,-1 0 0,0 0 0,1 0 0,-2-1 0,7-5 0,-3-1 14,0-1 0,0 0-1,-1 0 1,0-1 0,-1 1 0,0-1 0,3-16-1,-6 23 0,-1-1 0,0 1 0,0-1 0,-1 1 0,1-1-1,-1 0 1,-1 1 0,1-1 0,-1 1 0,0-1-1,0 1 1,0 0 0,-1-1 0,0 1 0,0 0-1,0 0 1,-1 0 0,1 0 0,-5-5 0,-18-15 127,24 25-130,0-1-1,0 0 1,0 0 0,0 1 0,0-1-1,0 1 1,0-1 0,0 1 0,0-1 0,0 1-1,0 0 1,0-1 0,-1 1 0,1 0-1,0 0 1,0 0 0,0 0 0,0 0 0,-1 0-1,1 0 1,0 1 0,0-1 0,0 0-1,0 0 1,0 1 0,-2 0 0,3 1-32,6 0 1,13 0-8,-13-2 30,53 4-21,39 4-7,-96-7 29,1-1-1,0 1 1,0-1-1,-1 1 0,1 0 1,0 0-1,-1 1 0,1-1 1,-1 0-1,1 1 1,-1-1-1,0 1 0,0 0 1,0 0-1,0 0 0,0 0 1,3 5-1,-3-4-1,0 1 0,-1 0-1,1-1 1,-1 1 0,0 0-1,0 0 1,0 0 0,-1 0 0,1 0-1,-1 0 1,0 5 0,-2 9 3,-1-1 1,0 1-1,-1-1 1,-10 25-1,12-36 10,-1 3 132,14-24-28,78-80 83,-89 95-194,1-1 0,-1 1 0,1-1 0,-1 1 0,1-1 0,-1 1 0,1 0 0,-1-1 0,1 1 0,-1 0 0,1 0 0,-1-1 0,1 1 0,0 0 0,-1 0 0,1 0 0,0-1 0,-1 1 0,1 0 0,-1 0 0,1 0 0,0 0 0,-1 0 0,1 1 0,0-1 0,-1 0 0,1 0 0,-1 0 0,1 0 0,0 1 0,-1-1 0,1 0 0,-1 1 0,1-1 0,-1 0 0,1 1 0,-1-1 0,2 1 0,13 25 55,-9-14-50,8 12 4,0 0-1,2-2 1,1 0-1,23 25 0,-38-46-6,-1 0 0,1 1-1,-1-1 1,1 0-1,0 0 1,0 0-1,0 0 1,0 0-1,0-1 1,0 1-1,0-1 1,0 1 0,0-1-1,0 1 1,0-1-1,0 0 1,0 0-1,0 0 1,0 0-1,0-1 1,0 1 0,0 0-1,0-1 1,0 0-1,0 1 1,0-1-1,0 0 1,0 0-1,-1 0 1,1 0 0,0 0-1,0 0 1,-1-1-1,1 1 1,1-2-1,6-6 14,-1 0-1,1 0 1,-2-1 0,11-16-1,8-17 19,19-46 0,14-24 140,-59 112-172,0 1 0,0 0 0,0-1 0,0 1-1,0 0 1,0 0 0,1-1 0,-1 1 0,0 0 0,0 0-1,0-1 1,0 1 0,0 0 0,1 0 0,-1-1-1,0 1 1,0 0 0,0 0 0,0 0 0,1 0-1,-1-1 1,0 1 0,0 0 0,1 0 0,-1 0-1,0 0 1,0 0 0,1 0 0,-1-1 0,0 1 0,0 0-1,1 0 1,-1 0 0,0 0 0,0 0 0,1 0-1,-1 0 1,0 0 0,1 0 0,-1 0 0,0 0-1,0 1 1,1-1 0,-1 0 0,0 0 0,0 0-1,1 0 1,-1 0 0,0 0 0,0 1 0,0-1 0,1 0-1,-1 0 1,0 0 0,0 0 0,0 1 0,1-1-1,-1 0 1,0 0 0,0 1 0,0-1 0,0 0-1,0 1 1,7 19 37,-7-18-40,6 26 8,-2 1-1,0 0 0,-2 0 0,-1 0 0,-2 0 0,0 0 1,-7 31-1,7-54-7,0 0 0,-1 0 0,0 0 0,0-1 0,0 1 1,0 0-1,-1-1 0,0 1 0,-4 4 0,6-9 0,0-1 1,1 1-1,-1-1 1,0 1-1,1-1 1,-1 0-1,0 1 1,0-1-1,1 0 1,-1 0-1,0 0 0,0 0 1,1 1-1,-1-1 1,0 0-1,0 0 1,0-1-1,1 1 1,-1 0-1,0 0 0,0 0 1,1 0-1,-1-1 1,0 1-1,0 0 1,1-1-1,-1 1 1,0-1-1,-22-14 28,18 10-18,-11-8 28,2-2 0,-1 1 1,2-2-1,0 1 0,1-2 0,-15-26 1,26 42-31,0 0 0,1 1 0,-1-1 0,1 0 0,-1 0 0,1 0 0,-1 0 0,1 0 0,0 0 0,-1 0 0,1 0 0,0 0 0,0 0 0,0 0 0,0 0 0,0 0 0,0 0 0,0-2 0,0 3-6,1 0 1,-1-1-1,0 1 0,1 0 1,-1-1-1,1 1 1,-1 0-1,1 0 1,-1-1-1,1 1 1,-1 0-1,1 0 1,-1 0-1,1 0 1,-1 0-1,1 0 1,-1-1-1,1 1 0,-1 0 1,1 1-1,-1-1 1,1 0-1,-1 0 1,1 0-1,0 0 1,38 15 13,-39-15-16,37 16 13,71 22 0,-90-33-3,26 6 60,-41-10-64,-1-1 1,0 0 0,1 1-1,-1-1 1,0-1-1,1 1 1,-1 0-1,1 0 1,-1-1-1,0 0 1,1 1-1,-1-1 1,0 0-1,0 0 1,4-2-1,-6 3-20,0-1-1,1 1 1,-1 0 0,0 0-1,0 0 1,0-1-1,0 1 1,1 0-1,-1 0 1,0 0-1,0-1 1,0 1-1,0 0 1,0 0-1,1-1 1,-1 1-1,0 0 1,0 0 0,0-1-1,0 1 1,0 0-1,0 0 1,0-1-1,0 1 1,0 0-1,0-1 1,0 1-1,0 0 1,0 0-1,-1-1 1,1 1 0,0 0-1,0 0 1,0-1-1,0 1 1,-10-9-184,-6-1-4157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3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15776,'0'0'1719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3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11552,'0'0'536,"111"2"-336,-19 2-8,17-4 232,12-4 0,-6 2 40,-6-6 16,-9-4-48,-15 0 0,-8 0-264,-27-3 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7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1 442 6824,'0'0'6922,"10"-12"-6558,4-4-230,1-1 167,25-36 0,-21 28 153,0 2 0,31-29 0,-7 7 265,-42 45-693,36-37 842,-35 35-745,0 0 0,1 0-1,-1 0 1,1 0 0,0 0 0,0 1-1,0-1 1,-1 1 0,1 0 0,0 0-1,0 0 1,6-1 0,-8 3-75,0-1 1,0 1 0,0-1-1,0 1 1,0 0-1,-1 0 1,1-1 0,0 1-1,-1 0 1,1 0-1,0 0 1,-1-1 0,1 1-1,-1 0 1,1 0-1,-1 0 1,0 0 0,1 0-1,-1 0 1,0 0-1,0 0 1,0 2-1,3 5 112,6 22 56,-2 1 1,-1-1-1,3 40 1,-6-40-52,2 0 1,0 0-1,18 54 1,-18-73-90,-1 1 37,1 0 0,1 1 0,11 16 0,-15-25-87,0-1 0,1 0-1,0 0 1,0 0 0,0-1 0,0 1-1,0-1 1,0 1 0,0-1 0,1 0-1,0 0 1,-1-1 0,1 1-1,0-1 1,7 2 0,-7-2 8,0 0 0,1 0 0,-1-1 0,1 0 0,-1 0 0,1 0 0,-1-1 0,1 1 0,-1-1 0,0 0 0,1 0 0,-1-1 0,0 1 0,0-1 0,8-4 0,-6 2 6,0 0 0,-1-1 0,1 0 0,-1 0 0,0-1 0,0 1 0,-1-1-1,8-12 1,-2-2 36,0 0 0,-1-1 0,-2 0 0,0 0 0,5-29 0,0-6 197,7-96 0,-18 136-207,0-1 1,1 1-1,9-31 0,-8 40-3,-1-1 1,1 1 0,1 0-1,0 0 1,0 0-1,0 0 1,0 0-1,1 1 1,0 0 0,9-7-1,-13 11-49,1 1 0,0 0 0,0 0 0,1 0 0,-1 0 0,0 0 0,0 0 0,0 0 0,1 1 0,-1-1 0,0 1 0,1 0 0,-1 0 0,0 0 0,1 0 0,-1 0 0,0 0 0,1 1 0,-1-1 0,0 1 0,1-1 0,-1 1 0,2 1 0,8 3 22,0 0 0,-1 1 1,12 8-1,-13-7-3,5 2 20,0 0 1,-1 2-1,-1 0 1,0 0-1,-1 1 1,12 15-1,-22-25-36,-1 1-1,0-1 0,0 1 1,0-1-1,0 1 0,0-1 1,0 1-1,-1 0 0,1-1 1,-1 1-1,0 0 1,0 0-1,0-1 0,0 1 1,0 0-1,-1-1 0,1 1 1,-2 3-1,0 14-3493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7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201 114 7936,'0'0'7588,"-12"1"-7144,-6 2-191,1 0 0,0 1 0,-20 8 0,31-10-161,0 0 0,0 1 0,1-1-1,-1 1 1,1 1 0,0-1-1,0 1 1,0 0 0,0 0-1,1 0 1,-1 1 0,1-1-1,0 1 1,1 0 0,-4 7-1,4-7 29,0 2 0,1-1-1,-1 0 1,1 0 0,1 1-1,-1-1 1,1 1 0,1 0-1,-1-1 1,1 1 0,0 0-1,2 10 1,-1-12-54,1 1-1,-1-1 1,1 1-1,1-1 1,-1 0 0,1 0-1,0 0 1,0 0-1,0 0 1,1-1 0,-1 0-1,1 1 1,0-1-1,1-1 1,4 4 0,-1 0 9,1-1 0,0-1 0,1 1 0,0-2 0,-1 1 0,1-1-1,1-1 1,-1 0 0,0 0 0,1-1 0,13 1 0,-17-2-18,-1-1 0,1 0 0,0-1-1,-1 1 1,1-1 0,0 0 0,-1-1-1,1 0 1,-1 0 0,1 0 0,-1-1-1,0 1 1,0-2 0,0 1 0,-1-1-1,1 0 1,-1 0 0,0 0 0,7-8-1,-2 1 130,0-1-1,14-21 1,-21 27-133,0 0 1,-1 0 0,1-1 0,-1 1-1,0 0 1,-1-1 0,1 0 0,-1-10-1,0 8 3,-1 0-1,-1 1 0,0-1 0,0 1 1,-1-1-1,0 1 0,0 0 1,-1-1-1,0 1 0,-1 0 0,1 1 1,-1-1-1,-9-12 0,-2 1 132,-1 1-1,0 0 1,-32-26-1,45 41-166,0 0-1,0 1 0,-1-1 1,1 1-1,-1 0 0,0 0 1,1 0-1,-1 1 0,0-1 1,0 1-1,-8-1 0,15 5-11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8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7232,'0'0'6688,"-5"13"-6168,-4 8-268,2 1 0,1 0 1,-6 30-1,-35 208 1630,11-66-816,33-177-942,-10 75 480,12-81-369,0 1 0,1 0 0,1 0 0,0 0 0,5 20 0,-6-32-207,0 1-1,0 0 0,0-1 1,0 1-1,1-1 0,-1 1 0,0 0 1,1-1-1,-1 1 0,0-1 1,1 1-1,-1-1 0,1 1 0,-1-1 1,1 1-1,-1-1 0,1 1 1,-1-1-1,1 0 0,-1 1 0,1-1 1,0 0-1,-1 1 0,1-1 1,-1 0-1,1 0 0,0 0 0,-1 0 1,1 1-1,0-1 0,-1 0 1,1 0-1,0 0 0,-1 0 0,1 0 1,0-1-1,-1 1 0,1 0 1,0 0-1,-1 0 0,1-1 0,0 1 1,-1 0-1,1-1 0,-1 1 1,1 0-1,-1-1 0,1 1 0,-1-1 1,2 0-1,22-21-2741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6728,'0'0'13379,"19"-6"-13005,7-2-226,0 1 1,1 1-1,-1 1 1,35-2-1,227 0 1395,-244 9-1265,-34 0-185,0-1-1,0 0 0,0-1 0,0 0 0,0-1 0,0 0 0,-1 0 1,1-1-1,14-5 0,-23 7-70,-1 0 1,1 0-1,0-1 1,-1 1-1,1 0 1,0-1-1,-1 1 1,1 0 0,-1-1-1,1 1 1,0-1-1,-1 1 1,1-1-1,-1 1 1,1-1-1,-1 1 1,0-1-1,1 0 1,-1 1-1,0-1 1,1 0-1,-1 0 1,0 0-12,-1 1 1,1 0-1,-1 0 1,1 0 0,-1-1-1,1 1 1,-1 0-1,0 0 1,1 0-1,-1 0 1,1 0 0,-1 0-1,0 0 1,1 0-1,-1 0 1,1 0-1,-1 0 1,1 1 0,-1-1-1,0 0 1,1 0-1,-1 1 1,1-1-1,-1 0 1,0 1 0,-32 15-772,26-12-1796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4:5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8744,'0'0'6649,"5"-10"-6062,14-33-16,-18 41-521,0 0 0,1 0 0,-1 1 0,0-1 0,1 0 0,0 1 0,-1-1-1,1 1 1,0 0 0,0 0 0,0-1 0,0 1 0,0 0 0,0 0 0,0 1 0,0-1-1,1 0 1,1 0 0,4-1 114,228-62 2830,-199 57-2067,1 1 0,72-2 0,-104 7-780,9 0 221,-15 1-364,0 0 1,0-1-1,0 1 0,0 0 0,1 0 1,-1 0-1,0 0 0,0 0 0,0 0 1,0 0-1,0 0 0,0 0 1,1 0-1,-1 0 0,0 0 0,0 0 1,0 0-1,0 0 0,0 0 0,1 0 1,-1 0-1,0 0 0,0 0 0,0 0 1,0 0-1,0 0 0,0 0 0,1 0 1,-1 0-1,0 0 0,0 0 1,0 0-1,0 0 0,0 0 0,0 0 1,1 0-1,-1 0 0,0 0 0,0 1 1,0-1-1,0 0 0,0 0 0,0 0 1,0 0-1,0 0 0,0 0 0,0 1 1,1-1-1,-1 0 0,0 0 1,0 0-1,0 0 0,0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5320,'0'0'13553,"-9"9"-13103,-49 45 340,54-49-608,0 0 1,0 0 0,1 1-1,-5 8 1,0 0 258,7-12-389,1 0 0,-1-1 0,0 1 0,1 0 0,-1-1 0,1 1 0,0 0 0,0 0 0,0 0 0,-1-1 0,2 1 0,-1 0 0,0 0 0,0 0 0,0-1 0,1 1 0,-1 0 0,1-1 0,0 1-1,-1 0 1,1-1 0,0 1 0,2 2 0,-2-2 17,0 0 0,1 0 1,-1 0-1,1-1 0,-1 1 0,1 0 0,0-1 0,0 0 0,0 1 0,0-1 0,0 0 0,0 0 0,0 0 1,0 0-1,0 0 0,0 0 0,5 0 0,-4-1-13,0 1 0,0-1 1,0-1-1,0 1 0,0 0 0,0-1 1,-1 0-1,1 1 0,0-1 0,0 0 1,0 0-1,-1-1 0,1 1 0,-1-1 1,1 1-1,-1-1 0,0 0 1,1 0-1,-1 0 0,0 0 0,0 0 1,0 0-1,0-1 0,-1 1 0,1-1 1,-1 1-1,1-1 0,-1 0 0,0 1 1,0-1-1,0 0 0,-1 0 0,1 0 1,-1 0-1,1 1 0,-1-1 0,0 0 1,0 0-1,0 0 0,0 0 0,-1 0 1,1 0-1,-1 0 0,0 0 0,0 1 1,-1-5-1,1 6-36,1 0 1,-1 0-1,1 0 0,-1 0 1,0 1-1,0-1 0,1 0 1,-1 0-1,0 0 0,0 0 1,0 1-1,0-1 0,0 0 1,0 1-1,0-1 0,0 1 1,0-1-1,0 1 0,0 0 1,0-1-1,-1 1 0,1 0 1,0 0-1,0 0 0,0 0 1,0 0-1,0 0 1,-1 0-1,1 0 0,0 0 1,0 0-1,0 1 0,0-1 1,0 1-1,0-1 0,-1 0 1,0 2-1,-3 0 29,0 1 0,0 0 0,0 0 1,0 0-1,1 1 0,-6 5 0,7-6-3,-1 1 0,1-1-1,0 1 1,1 0 0,-1 0-1,-3 8 1,5-11-21,1 0 0,-1 0-1,1 0 1,-1 1 0,1-1-1,0 0 1,0 0 0,0 1 0,-1-1-1,1 0 1,0 1 0,0-1-1,1 0 1,-1 0 0,0 1 0,0-1-1,1 0 1,-1 0 0,1 1-1,-1-1 1,1 0 0,-1 0-1,1 0 1,0 0 0,-1 0 0,1 0-1,0 0 1,0 0 0,1 1-1,0-1 5,-1 0-1,0 0 1,1-1-1,-1 1 0,0-1 1,1 0-1,-1 1 1,1-1-1,-1 0 0,1 0 1,-1 0-1,1 0 1,-1 0-1,1 0 0,-1 0 1,0 0-1,1 0 1,-1-1-1,1 1 0,-1-1 1,0 1-1,3-2 1,-2 1 11,1 0 1,0-1 0,-1 1 0,1-1-1,-1 0 1,1 1 0,-1-1 0,0 0-1,0-1 1,3-2 0,-4 3 2,1-1 0,-1 1 0,1-1 0,-1 1 1,0-1-1,0 0 0,0 1 0,-1-1 0,1 0 1,-1 0-1,1 0 0,-1 1 0,0-7 0,-1 4-16,0 0-1,0 0 0,-1 0 1,0-1-1,0 1 1,-4-6-1,4 6-72,0 0 0,0 0 0,1 0-1,0 0 1,-2-8 0,2-3-4018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0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 10344,'0'0'2353,"1"13"-1910,-1 40 216,-2 0 0,-17 101 0,-40 117 1457,14-117-819,-14 59 1400,56-205-2314,0 1 261,3-9-632,0 0 0,0 0 0,0 0 0,0 0 0,0 1 0,1-1 0,-1 0-1,0 0 1,0 0 0,0 0 0,0 0 0,0 0 0,0 0 0,0 0 0,0 0 0,0 0 0,0 0-1,0 0 1,0 0 0,0 1 0,1-1 0,-1 0 0,0 0 0,0 0 0,0 0 0,0 0 0,0 0-1,0 0 1,0 0 0,0 0 0,1 0 0,-1 0 0,0 0 0,0 0 0,0 0 0,0 0 0,0 0-1,0 0 1,0 0 0,0 0 0,0 0 0,1-1 0,-1 1 0,0 0 0,0 0 0,0 0 0,0 0-1,0 0 1,0 0 0,0 0 0,0 0 0,0 0 0,0 0 0,0 0 0,0 0 0,0 0 0,0-1-1,1 1 1,-1 0 0,0 0 0,0 0 0,0 0 0,0 0 0,0 0 0,0 0 0,0 0 0,0 0-1,0-1 1,0 1 0,5-6-138,0 1 1,-1-2-1,1 1 0,-1 0 0,-1-1 0,1 0 1,3-10-1,-4 11-1378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01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7432,'0'0'9879,"11"-12"-9348,19-20 174,41-35-1,-67 63-618,33-24 432,-34 26-421,1 0 0,-1 1 0,0-1 0,0 1 0,1-1 0,-1 1 0,1 0 0,0 0 0,-1 1 0,5-1 0,-7 1-69,0 0-1,-1 0 1,1 0 0,-1 0-1,1 1 1,-1-1-1,1 0 1,-1 0 0,1 1-1,-1-1 1,1 0 0,-1 1-1,1-1 1,-1 1 0,0-1-1,1 1 1,-1-1-1,1 0 1,-1 1 0,0 0-1,0-1 1,1 1 0,-1-1-1,0 1 1,0-1 0,0 1-1,0-1 1,1 1-1,-1 0 1,0-1 0,0 1-1,1 22 272,-4 2-113,-1-1-1,-1 1 1,-15 43 0,13-49-106,1-1 0,1 1 0,1 0 0,0 1 0,2-1 1,0 1-1,1 29 0,2-38 0,1 0 0,0 0 0,1 0 1,7 17-1,-8-23-43,1 0-1,-1 0 1,1 0 0,0-1-1,0 1 1,0-1 0,1 0-1,0 0 1,-1 0 0,1 0-1,8 4 1,-10-6-15,1-1-1,0 0 1,0 0 0,0 0 0,0 0-1,0 0 1,0-1 0,0 1 0,1-1 0,-1 0-1,0 0 1,0 0 0,0 0 0,0-1-1,0 1 1,1-1 0,-1 0 0,0 0-1,0 0 1,-1 0 0,1 0 0,0-1-1,3-1 1,7-5 73,-1 0 0,0-1-1,16-15 1,-12 8 15,0-1 1,-1-1-1,-1 0 0,0-1 0,15-28 1,-8 6 199,28-75 1,-17 3 116,-6 15-46,-20 80-287,-5 13-55,0 0 0,0 0-1,1 1 1,0-1 0,4-8 0,-5 12-33,1-1 0,-1 1 0,0 0 1,0-1-1,0 1 0,1 0 0,-1 0 0,1 0 0,-1 0 0,1 1 0,-1-1 0,1 0 0,-1 0 0,1 1 1,0-1-1,-1 1 0,1 0 0,0-1 0,-1 1 0,1 0 0,3 0 0,3 1 1,0 0-1,0 0 0,0 1 1,0 0-1,0 0 0,-1 1 1,1 0-1,12 7 1,56 38 80,-69-44-73,6 6 33,-1 1 1,22 23 0,-12-12 197,-22-21-137,0 5-463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02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15 11760,'0'0'4038,"-9"-3"-3433,1 0-460,6 2-93,-1-1 0,0 1 0,-1 0-1,1 0 1,0 1 0,0-1 0,0 0-1,0 1 1,-1 0 0,1 0 0,0 0-1,0 0 1,-1 0 0,1 1 0,0 0-1,0-1 1,0 1 0,0 0 0,-4 2-1,-2 4 149,0-1-1,1 1 0,0 0 1,0 1-1,1 0 0,0 0 1,0 0-1,1 1 0,0 0 1,0 1-1,1-1 0,0 1 1,-5 17-1,8-21-72,1 0 1,0 0-1,0 0 0,0 0 1,1 0-1,0 0 0,0 0 1,2 11-1,-1-14-70,-1 0 0,1 0 0,-1 0 0,1 0 0,0 0 0,0 0 0,0 0 0,1 0 0,-1-1 0,1 1-1,-1-1 1,1 1 0,0-1 0,0 1 0,0-1 0,0 0 0,0 0 0,5 3 0,-5-4-24,0-1 0,-1 0-1,1 1 1,0-1 0,0 0 0,0 0 0,-1 0 0,1 0-1,0-1 1,0 1 0,-1 0 0,1-1 0,0 1-1,0-1 1,-1 0 0,1 1 0,0-1 0,-1 0 0,1 0-1,-1 0 1,0 0 0,1 0 0,-1-1 0,0 1 0,1 0-1,1-3 1,4-5 69,1 0 0,9-16 1,-15 23-84,4-8 136,1 0 0,-1-1 0,-1 0 0,0 0 0,-1-1 0,0 1 0,-1-1 0,0 0 0,-1 0 0,2-22 0,-9 153 268,26 366 17,-21-458-386,0 1 1,-8 52 0,6-68-9,-1-1 0,0 1 0,0-1 0,-1 0 0,-1 0 1,0 0-1,0-1 0,-1 1 0,-11 13 0,15-22-24,0 0-1,0 0 0,0 0 0,0-1 1,-1 1-1,1-1 0,-1 0 1,1 1-1,-1-1 0,1 0 1,-1 0-1,0-1 0,1 1 1,-1-1-1,0 1 0,0-1 1,0 0-1,1 0 0,-1 0 1,0 0-1,0-1 0,0 1 1,1-1-1,-1 1 0,-4-3 1,-1 0 18,1 1 1,-1-2-1,1 1 0,0-1 1,1 0-1,-1 0 1,1-1-1,-8-7 1,3 2 18,0-2 1,1 1 0,1-1-1,0-1 1,1 0 0,0 0-1,-7-18 1,11 23-21,1 0 1,1-1-1,-1 1 1,1-1-1,1 0 0,0 1 1,0-1-1,0 0 1,1 0-1,1 1 0,0-1 1,0 0-1,0 0 0,4-11 1,0 8 0,0 0-1,0 1 1,1 0 0,0 0-1,1 0 1,0 1 0,1 0 0,0 0-1,1 1 1,0 0 0,0 1 0,15-11-1,-9 9 10,1 0 1,1 0-1,0 2 0,0 0 0,0 1 0,1 1 0,29-7 0,-30 10 81,0 1 1,24 0-1,-40 2-134,-1 0 0,1 0 0,-1 0 1,0 0-1,1 0 0,-1 0 0,1 0 0,-1 0 1,1 0-1,-1 0 0,0 0 0,1 0 0,-1 0 1,1 0-1,-1 1 0,0-1 0,1 0 0,-1 0 1,0 0-1,1 1 0,-1-1 0,0 0 0,1 1 1,-1-1-1,0 0 0,1 1 0,-1-1 0,0 0 1,0 1-1,1-1 0,-1 0 0,0 1 0,0 0 1,-4 13 248,-13 7-4445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1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1 5016,'0'0'10377,"-9"0"-9954,-32 3-3,40-3-387,-1 1 1,1-1 0,0 1 0,-1-1 0,1 1 0,0-1 0,0 1 0,0 0 0,-1 0 0,1-1 0,0 1 0,0 0 0,0 0 0,0 0 0,0 0 0,1 0 0,-1 0 0,0 1 0,0-1 0,1 0 0,-1 0 0,1 0-1,-1 1 1,0 1 0,-3 32 558,3-27-458,1 12 205,1 0-1,1 0 0,5 28 1,-3-23 192,3 47 1,-7-65-443,-1 0 0,1 0 1,-1 0-1,0 0 0,-1 0 0,0-1 1,0 1-1,0 0 0,-1-1 1,0 0-1,-4 9 0,3-11-34,1 1 0,-1-1 0,0 0 0,0 0 0,0 0 0,0-1 1,-1 1-1,1-1 0,-1 0 0,0 0 0,0-1 0,0 1 0,-1-1 0,1 0 0,-6 1 0,3-1 2,1-1 0,-1 0 1,0 0-1,0-1 0,1 1 0,-1-2 0,0 1 0,0-1 0,1-1 0,-10-1 0,-14-5 361,4 2-3557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14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1 215 6128,'0'0'11722,"10"-13"-11405,2-2-213,-5 5-32,0 1 1,1 1-1,0-1 0,0 1 0,1 1 1,16-12-1,-8 7 99,2-1 228,1 0-1,43-20 0,-62 33-379,0-1-1,-1 1 0,1-1 0,0 1 0,0 0 0,0 0 0,0-1 0,0 1 1,0 0-1,0 0 0,0 0 0,0 0 0,0 0 0,0 0 0,0 0 0,-1 0 1,1 1-1,0-1 0,0 0 0,0 1 0,0-1 0,0 0 0,0 1 0,0-1 1,-1 1-1,1-1 0,0 1 0,0-1 0,-1 1 0,1 0 0,0 0 0,-1-1 1,1 1-1,-1 0 0,1 0 0,-1-1 0,1 1 0,-1 0 0,1 0 0,-1 2 1,2 2 43,-1 1 0,0 0 0,-1 0 0,1-1 1,-2 10-1,1-9-57,2 49 202,0-30-108,-2-1-1,-4 35 0,0-20 143,-1 62-1,5-80-141,2 0 0,0 0 0,1 0 0,10 32 0,-11-47-66,1-1 0,0 1 0,0 0 0,0-1 0,1 1-1,0-1 1,0 0 0,0 0 0,1-1 0,-1 1 0,1-1 0,9 6 0,-11-8-10,0 1 0,1-1 1,0 0-1,-1 0 1,1-1-1,0 1 1,0-1-1,0 1 1,0-1-1,0 0 1,0-1-1,0 1 1,1-1-1,-1 0 0,0 0 1,0 0-1,0-1 1,1 1-1,-1-1 1,4-1-1,4-4 55,0-1-1,0-1 1,0 1 0,-1-2-1,0 0 1,-1 0-1,0-1 1,-1 0-1,0 0 1,14-22 0,-7 4 67,-1 0 0,-1-1 1,-2 0-1,-1-1 0,-2-1 1,0 1-1,7-58 0,-14 63 24,-1-47-1,0-5 142,-1 66-281,0 8-1,1 0 0,-1 0 0,0 0-1,1 0 1,-1 0 0,1 0 0,0 0 0,1-3-1,-1 5-22,0 0 0,-1 1-1,1-1 1,0 0 0,0 0-1,0 0 1,0 0 0,0 1 0,0-1-1,0 0 1,0 1 0,0-1-1,1 1 1,-1-1 0,0 1-1,0 0 1,0 0 0,1-1-1,-1 1 1,0 0 0,0 0-1,1 0 1,1 0 0,8 1-5,0 0 1,-1 1-1,1 0 0,0 0 1,-1 1-1,17 7 0,-1 2-12,32 19-1,39 33-65,-95-62 77,-1-1 1,1 0 0,0 1 0,-1-1 0,1 1 0,-1 0 0,1-1 0,-1 1 0,2 3 0,5 6 145,-11-12-216,1 0 0,0 0 1,0 0-1,0 0 1,-1 0-1,1 1 1,0-1-1,-1 1 1,1 0-1,0-1 1,-1 1-1,-3 1 1,-1-1-2667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15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0 7632,'0'0'6746,"-13"3"-6107,3-2-505,5 0-70,0-1 0,0 1 0,0 0 0,0 0 0,0 1 0,0-1 0,0 1 0,1 0-1,-1 1 1,0-1 0,1 1 0,0 0 0,0 0 0,0 0 0,0 0 0,-4 5 0,-3 6 361,0 0 0,-12 23 0,21-34-290,0 1 0,0 0 0,0 0 0,0 0 0,1 0 0,-1 1 0,1-1 0,0 0 0,1 1 0,-1-1 0,1 0 0,-1 1 0,1-1 0,1 1 0,0 7 0,0-11-108,-1-1 1,0 1 0,0-1-1,1 1 1,-1-1-1,0 1 1,1-1 0,-1 1-1,1-1 1,-1 0 0,1 1-1,-1-1 1,1 0-1,-1 1 1,1-1 0,-1 0-1,1 1 1,-1-1 0,1 0-1,-1 0 1,1 0-1,-1 0 1,1 1 0,0-1-1,-1 0 1,1 0 0,-1 0-1,1 0 1,-1 0-1,1-1 1,0 1 0,-1 0-1,1 0 1,-1 0 0,1 0-1,-1-1 1,1 1-1,0 0 1,-1 0 0,1-1-1,-1 1 1,0 0-1,1-1 1,-1 1 0,1-1-1,-1 1 1,1-1 0,21-21 575,-12 5-369,-2 0 0,0 0 0,-1-1 0,5-23 0,-1 8 327,-8 19 313,-3 35-504,20 125 17,10 106 44,-27-196-267,-1-1 0,-9 84 0,-1-91-18,7-45-115,0 1 0,0 0 0,0 0 0,-1-1 0,1 1 0,-1-1 0,0 1 0,0-1 0,-4 6 0,5-8-15,-1 0-1,1 0 1,0 0-1,-1-1 1,1 1-1,0 0 1,-1-1-1,1 1 1,-1-1-1,1 1 1,-1-1-1,0 0 1,1 0-1,-1 1 1,1-1-1,-1 0 1,0 0-1,1-1 1,-1 1-1,1 0 1,-1-1-1,1 1 1,-1 0-1,1-1 1,-3 0-1,-1-2 16,0 1 0,0-1 0,-1 0-1,1-1 1,-7-5 0,-8-10 77,1-2-1,0 0 1,1-1-1,2 0 1,0-2-1,1 0 1,-19-43-1,32 63-77,1-1 1,-1 1-1,1-1 0,0 0 0,0 1 1,0-1-1,0 0 0,1 0 0,0 1 1,0-1-1,0 0 0,1 0 0,0 1 0,0-1 1,0 0-1,0 1 0,1-1 0,3-6 1,-2 4-8,1 1 0,0 0 0,1 0 0,0 0 0,0 0 1,0 1-1,0 0 0,1 0 0,0 0 0,12-7 0,-7 6 9,1 0-1,-1 1 0,1 0 0,0 1 0,21-4 0,64-6 143,-18 3-44,-77 11-130,-1 0 1,1 0-1,-1 0 1,1 0-1,-1 0 0,1 0 1,-1 0-1,1 0 0,-1 1 1,1-1-1,-1 1 0,4 0 1,0 1-89,-2-2-387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16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7632,'0'0'2616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21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363 601 5624,'0'0'5538,"-7"-10"-4754,-24-30-8,30 38-724,-1 1-1,1 0 1,0 0-1,-1 0 1,1 0-1,-1 0 1,1 0-1,-1 1 1,0-1-1,1 0 1,-1 1-1,0 0 1,1-1-1,-1 1 1,0 0-1,1 0 1,-1-1-1,0 2 1,0-1-1,1 0 1,-1 0-1,-2 1 1,-4 0 185,-2 0-64,1 0 1,-1 1 0,1 1-1,-1-1 1,1 1 0,0 1-1,0 0 1,0 0 0,1 1 0,0 0-1,0 0 1,0 1 0,0 0-1,1 0 1,0 1 0,-8 10 0,-10 13 418,2 1 0,-33 58 0,46-73-354,9-15-206,0 1 0,0 0 0,0 0-1,0 0 1,0-1 0,0 1-1,0 0 1,1 0 0,-1 0-1,1 0 1,-1 0 0,1 1 0,0-1-1,0 0 1,0 0 0,0 0-1,0 0 1,1 0 0,-1 0 0,0 0-1,1 0 1,0 0 0,-1 0-1,1 0 1,0 0 0,1 2-1,0-2 7,0 0 0,1 0 0,-1 0-1,0 0 1,1 0 0,-1-1-1,1 1 1,0-1 0,-1 1-1,1-1 1,0 0 0,0 0 0,0-1-1,0 1 1,0 0 0,0-1-1,5 1 1,2-2 48,0 0-1,0-1 1,0 0 0,0 0-1,0-1 1,0 0 0,16-9-1,-22 11-57,17-9 107,-1 0-1,0-2 1,-1 0 0,0-1-1,-1-1 1,0-1-1,-1 0 1,-1-1-1,0-1 1,-1 0-1,21-34 1,-20 25-12,-1-1 0,-2 0 0,0-1 0,-2-1 0,-1 1 0,-1-2 0,-2 0 0,6-41 0,-7 21 54,-2 0 1,-3-1 0,-8-92-1,6 134-155,-5-20 143,6 28-163,-1 0 1,1 1-1,0-1 0,-1 1 0,1-1 0,-1 1 0,1-1 1,-1 1-1,1-1 0,-1 1 0,1-1 0,-1 1 0,1-1 0,-1 1 1,1 0-1,-1-1 0,0 1 0,1 0 0,-1 0 0,0 0 1,1-1-1,-1 1 0,0 0 0,1 0 0,-1 0 0,0 0 1,1 0-1,-1 0 0,0 0 0,1 0 0,-1 0 0,0 1 0,1-1 1,-1 0-1,0 0 0,1 1 0,-1-1 0,1 0 0,-2 1 1,0 1-6,-1 0 1,1 0-1,-1 0 1,1 0-1,0 1 1,0-1 0,0 1-1,0-1 1,0 1-1,1 0 1,-1 0-1,0 3 1,-5 5-4,-10 20-16,1 1 0,2 0 0,1 0 0,2 2 0,-11 48 0,17-55 40,0 0 0,3 0 1,0 0-1,1 0 0,2 0 0,1 0 0,9 46 1,-6-53 30,2-1 1,0 1-1,1-2 1,19 34 0,-22-46-24,-1 1 1,1-1-1,1 0 1,-1 0 0,1-1-1,0 0 1,0 0-1,1 0 1,0-1-1,-1 1 1,1-2 0,1 1-1,12 4 1,-14-6 4,0 0 0,1 0 1,-1-1-1,1 0 0,0 0 1,-1 0-1,1-1 0,0 0 0,-1 0 1,1-1-1,-1 0 0,1 0 0,-1 0 1,1-1-1,-1 0 0,11-5 1,-8 2 9,-1 0 0,0-1 1,0 0-1,0-1 0,-1 1 1,0-1-1,9-12 1,-13 15-18,0 0 1,0-1 0,0 0 0,0 0 0,-1 1 0,1-2 0,-1 1-1,-1 0 1,1 0 0,-1-1 0,0 1 0,0-1 0,0 1 0,-1-10 0,-1 4 33,0 1 0,-1-1 0,0 1 0,-6-16 0,7 23-39,-1 0 0,1 0 0,0 0 0,-1 0 0,0 0 0,0 0 0,0 0 0,0 1 1,0-1-1,-1 1 0,1-1 0,-1 1 0,1 0 0,-1 0 0,0 0 0,0 1 1,0-1-1,-4-1 0,5 2-10,0 1 1,0 0-1,0 0 0,0 0 1,-1 0-1,1 1 0,0-1 1,0 0-1,0 1 0,0 0 1,0-1-1,0 1 0,0 0 1,0 0-1,0 0 0,0 0 1,0 1-1,1-1 0,-1 0 1,0 1-1,1-1 0,-1 1 1,1 0-1,-1-1 0,0 3 1,-3 3 6,-1 0 0,2 0 0,-1 1 1,-6 15-1,7-11-8,0-1 1,1 1 0,1 0-1,0 0 1,0 0-1,1 1 1,1-1 0,0 0-1,3 18 1,-2-22-6,0 1-1,1-1 1,0 0 0,0 0-1,1 0 1,0-1 0,1 1 0,0-1-1,0 1 1,0-1 0,1-1-1,0 1 1,0-1 0,13 12-1,-14-15 3,0 0-1,1 0 1,0-1-1,-1 0 1,1 1-1,0-2 1,0 1-1,0-1 1,0 1-1,0-2 1,0 1-1,1 0 1,-1-1-1,0 0 1,0 0-1,1-1 1,-1 1-1,0-1 1,0 0-1,9-3 1,0-1 28,0-1 0,0 0 0,0-1 0,-1 0 1,22-16-1,28-28 124,-48 37-48,1 0 1,1 1 0,0 1-1,35-18 1,-52 30-98,1 0-1,-1-1 0,0 1 1,1 0-1,-1 0 1,0 0-1,1 0 1,-1-1-1,1 1 1,-1 0-1,0 0 1,1 0-1,-1 0 0,1 0 1,-1 0-1,0 0 1,1 0-1,-1 0 1,0 0-1,1 0 1,-1 1-1,1-1 1,-1 0-1,0 0 1,1 0-1,-1 0 0,0 1 1,1-1-1,-1 0 1,0 0-1,1 0 1,-1 1-1,0-1 1,0 0-1,1 1 1,-1-1-1,0 0 0,0 1 1,1-1-1,-1 0 1,0 1-1,0-1 1,0 0-1,0 1 1,2 21 92,-2-13-55,3 70 138,-8 107 0,0-134-140,-3 1-1,-2-1 1,-16 52-1,24-97-32,0-1-1,-1 1 0,0 0 0,0 0 0,0-1 1,-1 0-1,1 0 0,-2 0 0,-4 6 0,9-12-10,0 0 0,0 0-1,0 0 1,0 0 0,0 1-1,-1-1 1,1 0 0,0 0-1,0 0 1,0 0 0,0 0-1,-1 0 1,1 0 0,0 0-1,0 0 1,0 0 0,0 1-1,-1-1 1,1 0 0,0 0-1,0 0 1,0 0 0,-1 0-1,1 0 1,0 0 0,0 0-1,0-1 1,0 1 0,-1 0-1,1 0 1,0 0 0,0 0-1,0 0 1,0 0 0,-1 0-1,1 0 1,0 0 0,0 0-1,0-1 1,-1 1 0,-4-10 62,0-18 8,4 26-62,-3-34 85,2-1 0,2-50-1,12-76 182,-11 158-268,3-30 82,1 0 0,2 0 0,1 1 0,2 0-1,1 0 1,2 2 0,1-1 0,1 2-1,2 0 1,21-29 0,-35 56-69,-1 1 0,1 0 0,0-1 0,0 1-1,0 0 1,0 1 0,0-1 0,1 1 0,-1-1 0,1 1 0,5-2 0,-7 3-14,0 1 0,0-1 0,-1 1 0,1 0 0,0 0 0,0 0 1,-1 0-1,1 0 0,0 0 0,0 0 0,-1 1 0,1-1 0,0 1 0,0-1 1,-1 1-1,1 0 0,-1-1 0,1 1 0,0 0 0,-1 0 0,0 0 1,1 0-1,-1 1 0,0-1 0,1 0 0,-1 0 0,0 1 0,0-1 0,0 1 1,1 1-1,6 10-20,-1 0 1,0 1-1,-1 0 1,-1 0-1,0 0 1,0 1-1,-2-1 1,0 1-1,0 0 1,-2 0 0,0 0-1,0 1 1,-2-1-1,-2 20 1,2-29-4,0 0 1,0 0 0,0 0-1,-1 0 1,0-1 0,0 1-1,-1 0 1,0-1-1,0 0 1,0 0 0,0 0-1,-1 0 1,0 0 0,0-1-1,0 1 1,0-1 0,-1 0-1,0 0 1,0-1-1,0 1 1,0-1 0,0 0-1,-7 2 1,4-2 6,0-1 1,-1 1-1,1-2 1,-1 1-1,1-1 0,-1 0 1,0-1-1,1 0 0,-1-1 1,0 1-1,1-2 1,-1 1-1,1-1 0,-1 0 1,-10-5-1,12 4 10,-2 0 6,1-1-1,-1 1 1,1-1-1,1-1 1,-1 0-1,-8-6 1,15 10-10,1 1 1,0 0-1,-1 0 1,1 0 0,0-1-1,-1 1 1,1 0 0,0-1-1,0 1 1,-1 0-1,1-1 1,0 1 0,0 0-1,0-1 1,0 1-1,-1 0 1,1-1 0,0 1-1,0 0 1,0-1-1,0 1 1,0 0 0,0-1-1,0 1 1,0-1-1,0 1 1,0 0 0,0-1-1,0 1 1,0-1-1,0 1 1,0 0 0,1-1-1,-1 1 1,0 0-1,0-1 1,0 1 0,1-1-2,0 1 0,-1 0 0,1-1 1,-1 1-1,1 0 0,0 0 1,-1 0-1,1 0 0,0 0 0,-1 0 1,1 0-1,0 0 0,-1 0 0,1 0 1,0 0-1,-1 0 0,1 0 0,0 0 1,-1 0-1,1 1 0,-1-1 0,2 1 1,21 8 1,0-2 0,1 0 0,-1-1 0,50 4 1,-12 0-18,-35-6-7,0-1-1,0-1 0,0 0 0,0-3 0,0 0 0,1-1 1,26-7-1,-40 6 16,1-1 1,-1 0 0,0-1 0,0 0-1,-1-1 1,1-1 0,-1 0 0,-1 0 0,1-1-1,-1-1 1,-1 0 0,0-1 0,0 0-1,15-20 1,-22 26 13,-1 0 0,1-1 0,-1 1 0,0-1 0,0 1 0,-1-1 0,1 0 0,-1 1 0,0-1 0,0 0 0,-1 0 0,1 0 0,-1 0 0,0 0-1,-1 0 1,1 0 0,-2-7 0,1 8 1,0 0 1,-1 0-1,1 0 0,-1 1 0,1-1 0,-1 0 0,0 1 0,-1 0 0,1-1 1,0 1-1,-1 0 0,0 0 0,0 0 0,1 1 0,-2-1 0,1 1 0,0-1 1,-1 1-1,1 0 0,-1 1 0,-5-3 0,6 2 4,0 1 1,-1 0-1,1 0 0,0 1 1,-1-1-1,1 1 0,-1-1 0,1 1 1,0 0-1,-1 0 0,-3 1 1,5 0-4,-1 0 1,1 0 0,-1 1 0,1-1 0,0 0 0,-1 1 0,1 0 0,0-1-1,0 1 1,0 0 0,0 0 0,1 0 0,-1 0 0,-2 5 0,-1 0-7,0 1 0,1 1 0,-1-1 0,2 1 0,-1 0 0,1-1 0,1 2 1,-1-1-1,1 0 0,1 0 0,0 1 0,0-1 0,1 0 0,0 1 0,1-1 1,0 1-1,1-1 0,-1 0 0,2 0 0,-1 0 0,1 0 0,8 16 0,-6-15 3,11 16-47,-15-24 41,0-2 0,0 1 0,1 0 1,-1 0-1,0 0 0,0 0 1,0-1-1,1 1 0,-1-1 0,0 1 1,1-1-1,-1 1 0,1-1 1,-1 0-1,0 0 0,1 1 0,-1-1 1,1 0-1,2-1 0,5 0-4,0-1 0,0 0 0,0 0 0,0-1 0,0 0-1,-1-1 1,1 0 0,12-8 0,3-5 8,31-27 1,-8 4 114,-21 18-21,-14 12-33,0 0-1,14-9 1,-22 17-28,-1 0-1,0 0 1,1 0-1,0 1 1,-1-1 0,1 1-1,0 0 1,0 0 0,0 1-1,-1-1 1,1 1-1,0-1 1,5 2 0,-8-1-34,1 0 1,-1 1-1,0-1 1,1 1-1,-1 0 0,0-1 1,0 1-1,1 0 1,-1 0-1,0 0 1,0 0-1,0-1 1,0 2-1,0-1 1,0 0-1,0 0 1,-1 0-1,1 0 0,0 1 1,-1-1-1,1 0 1,-1 0-1,1 1 1,0 1-1,6 38-2,-6-35 2,1 11 0,-1 0 0,-1-1 0,0 1 0,-5 26 0,5-43 0,0 0 0,0 0 0,0 0 0,1 0 0,-1 0 0,0 0 0,0 0 0,0 0 0,0 0 0,1 0 0,-1 0 0,0 0 0,0 0 0,0 0 0,0 0 0,0 0 0,1 0 0,-1 0 0,0 0 0,0 0 0,0 0 0,0 0 0,0 0 0,0 0 0,1 0 0,-1 0 0,0 0 0,0 0 0,0 1 0,0-1 0,0 0 0,0 0 0,0 0 0,1 0 0,-1 0 0,0 0 0,0 0 0,0 1 0,0-1 0,0 0 0,0 0 0,10-16 0,14-28 0,2 1 0,37-46 0,-62 88 0,-1 0 0,1-1 0,0 1 0,0 0 0,0 0 0,0 0 0,0 0 0,0 0 0,0 1 0,1-1 0,-1 0 0,0 0 0,0 1 0,1-1 0,-1 1 0,0-1 0,1 1 0,-1 0 0,0-1 0,3 1 0,-2 0 0,-1 1 0,0-1 0,1 0 0,-1 1 0,0 0 0,0-1 0,0 1 0,1 0 0,-1-1 0,0 1 0,0 0 0,0 0 0,0 0 0,0 0 0,-1 0 0,1 0 0,1 2 0,3 5 0,-1 1 0,0 0 0,0 0 0,4 15 0,-8-21 0,14 55 0,-10-37 0,12 34 0,-15-53 0,-1 0 0,1-1 0,0 1 0,0-1 0,0 1 0,0 0 0,0-1 0,0 1 0,0-1 0,0 0 0,1 1 0,-1-1 0,1 0 0,-1 0 0,1 0 0,-1 0 0,1 0 0,-1 0 0,4 0 0,-2 0 0,0 0 0,0-1 0,0 1 0,0-1 0,0 0 0,0 0 0,0-1 0,0 1 0,0 0 0,6-3 0,4-1 0,1-2 0,-1 0 0,26-15 0,-29 15 0,13-7 0,117-72 0,-111 66 0,0-1 0,40-40 0,-63 54 0,8-9 0,-15 12 0,-9 5 0,-1 3 0,1-1 0,1 2 0,-1-1 0,1 1 0,0 1 0,-14 12 0,-44 50 0,66-68 0,-7 9 0,-1 0 0,2 1 0,-11 18 0,14-22 0,1-1 0,1 0 0,-1 1 0,1-1 0,0 1 0,0 0 0,1 0 0,-1 12 0,2-16 0,1 0 0,0 0 0,0 0 0,0 0 0,0 0 0,0-1 0,0 1 0,1 0 0,-1 0 0,1-1 0,0 1 0,0-1 0,0 0 0,0 0 0,0 1 0,1-1 0,-1 0 0,0-1 0,1 1 0,0 0 0,-1-1 0,1 1 0,0-1 0,0 0 0,0 0 0,0 0 0,0-1 0,0 1 0,0 0 0,0-1 0,0 0 0,0 0 0,0 0 0,0 0 0,5-1 0,-1-2 0,-1 1 0,1-1 0,-1 0 0,0-1 0,0 1 0,0-1 0,-1 0 0,1-1 0,-1 1 0,0-1 0,0 0 0,-1 0 0,1-1 0,6-10 0,4-10 0,-2 1 0,14-36 0,-19 41 0,5-12 0,-2 0 0,-2-1 0,-1 0 0,-1-1 0,2-51 0,-5 13 0,-11-114 0,5 170 0,-1 1 0,-6-22 0,-1-3 0,10 39 0,0 1 0,0 0 0,0 0 0,0-1 0,0 1 0,0 0 0,0 0 0,0-1 0,0 1 0,0 0 0,0-1 0,0 1 0,0 0 0,0 0 0,0-1 0,-1 1 0,1 0 0,0 0 0,0-1 0,0 1 0,0 0 0,-1 0 0,1 0 0,0-1 0,0 1 0,-1 0 0,1 0 0,0 0 0,0 0 0,-1 0 0,1 0 0,0-1 0,0 1 0,-1 0 0,1 0 0,0 0 0,-1 0 0,1 0 0,-10 9 0,-7 23 0,8-1 0,1 1 0,1 0 0,-3 47 0,3 101 0,8-147 0,1 0 0,2 0 0,1 0 0,1-1 0,2 0 0,17 44 0,-21-68 0,0 1 0,0-1 0,1 0 0,0 0 0,1 0 0,0-1 0,0 0 0,8 7 0,-12-13 0,0 0 0,0 0 0,-1-1 0,1 1 0,1 0 0,-1-1 0,0 0 0,0 1 0,0-1 0,0 0 0,0 0 0,0 0 0,0 0 0,0 0 0,0-1 0,0 1 0,0-1 0,0 1 0,4-3 0,1 1 0,-1-1 0,0 1 0,0-2 0,11-6 0,22-12 0,-26 16 0,11-18 0,9-10 0,-24 26 0,-1 0 0,0 0 0,-1-1 0,0 0 0,0 0 0,-1-1 0,0 1 0,0-1 0,-1-1 0,5-14 0,-10 24 0,0 0 0,1 0 0,-1 1 0,0-1 0,1 0 0,-1 1 0,0-1 0,1 0 0,-1 1 0,1-1 0,-1 0 0,1 1 0,0-1 0,-1 1 0,1-1 0,0 1 0,-1-1 0,1 1 0,0 0 0,-1-1 0,2 1 0,-1 0 0,-1 0 0,1 0 0,0 0 0,-1 1 0,1-1 0,-1 0 0,1 0 0,-1 1 0,1-1 0,-1 0 0,1 1 0,-1-1 0,1 1 0,-1-1 0,0 1 0,1-1 0,-1 1 0,0-1 0,1 1 0,-1-1 0,0 1 0,1-1 0,-1 1 0,0-1 0,0 1 0,0 0 0,0-1 0,0 1 0,1-1 0,-1 1 0,0 0 0,-1 0 0,7 30 0,0 5 0,3 42 0,-9-65 0,0-1 0,-1 1 0,0 0 0,-1 0 0,-1-1 0,0 1 0,-5 13 0,4-14 0,3-7 0,-1 0 0,0 0 0,0 0 0,-1 0 0,1-1 0,-5 6 0,6-8 0,0-1 0,-1 0 0,1 0 0,0 0 0,-1 1 0,0-1 0,1-1 0,-1 1 0,0 0 0,1 0 0,-1-1 0,0 1 0,0-1 0,0 1 0,1-1 0,-1 0 0,0 1 0,0-1 0,0 0 0,0 0 0,-3-1 0,0 0 0,1 0 0,-1 0 0,1 0 0,-1 0 0,1-1 0,-1 0 0,1 0 0,0 0 0,0 0 0,0-1 0,0 1 0,0-1 0,-3-4 0,1 1 0,0 0 0,0-1 0,1 0 0,0-1 0,0 1 0,-4-10 0,9 17 0,0-1 0,0 1 0,0 0 0,0 0 0,0 0 0,0 0 0,0-1 0,0 1 0,0 0 0,0 0 0,0 0 0,0-1 0,0 1 0,0 0 0,0 0 0,0 0 0,1 0 0,-1-1 0,0 1 0,0 0 0,0 0 0,0 0 0,0 0 0,0 0 0,0 0 0,1-1 0,-1 1 0,0 0 0,0 0 0,0 0 0,0 0 0,1 0 0,-1 0 0,0 0 0,0 0 0,0 0 0,0 0 0,1 0 0,-1 0 0,0 0 0,0 0 0,0 0 0,0 0 0,1 0 0,-1 0 0,0 0 0,0 0 0,19 0 0,21 5 0,70 19 0,32 6 996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22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177 107 9144,'0'0'9562,"-13"-7"-8873,4 2-536,0 1 0,0 0 0,-16-5 0,23 9-112,-1 0 0,1 1 0,-1-1 0,1 1 0,-1-1 0,1 1 0,-1 0 0,1 0 0,0 0 0,-1 0 0,1 0 0,0 0 0,0 1 0,0-1 0,0 1-1,0-1 1,0 1 0,0 0 0,1 0 0,-1 0 0,1 0 0,-2 3 0,-5 3 129,3-3-49,0 0 1,1 0-1,-1 1 0,1-1 0,0 1 0,0 0 0,1 0 0,-1 0 1,2 1-1,-1-1 0,1 1 0,-1 0 0,2 0 0,-1-1 0,1 1 1,0 0-1,1 0 0,-1 0 0,1 0 0,2 10 0,-2-8 31,1 0 0,1 0-1,-1 0 1,1 0 0,1 0 0,6 16-1,-7-22-106,-1 0-1,1-1 0,0 1 1,0-1-1,0 1 0,0-1 0,1 0 1,-1 0-1,0 0 0,1 0 1,0 0-1,-1 0 0,1-1 1,0 1-1,0-1 0,0 0 1,0 0-1,0 0 0,0 0 1,0-1-1,0 1 0,7-1 1,-6 0 2,1 0 1,0-1-1,-1 0 1,1 0-1,-1 0 1,1 0-1,-1-1 1,0 1-1,1-1 1,-1-1-1,0 1 1,0 0-1,0-1 1,-1 0 0,1 0-1,6-7 1,-1 1 46,-1-1 1,1 0 0,-2-1-1,11-17 1,-12 16 1,0 0 0,-1 0 0,0-1 0,-1 1 1,-1-1-1,3-19 0,-4 25 13,-2-1 1,1 0-1,-1 1 0,0-1 1,-1 0-1,0 1 0,0-1 1,-1 1-1,0-1 0,0 1 1,-1 0-1,-4-10 0,6 15-64,0 1 0,-1-1 0,1 1 0,-1 0 0,1-1 0,-1 1 0,1 0-1,-1 0 1,1 0 0,-1 0 0,0 0 0,0 0 0,0 1 0,1-1-1,-1 1 1,0-1 0,0 1 0,0 0 0,0-1 0,0 1 0,0 0 0,-3 1-1,5 1 161,8 0-123,17-1-41,82-22 104,-72 13 9,70-8 1,-98 15-131,0 1 0,0 0 1,0 1-1,0 0 0,0 0 1,0 0-1,0 1 0,-1 0 1,1 1-1,11 5 0,-14-6-9,0 0 0,-1 1 0,1 0 0,-1-1 0,1 1 1,-1 1-1,0-1 0,0 0 0,-1 1 0,1-1 0,-1 1 0,1 0 0,-1 0 0,0 0 0,-1 0 0,1 0 0,-1 0 0,2 6 0,-1 46 139,-1-32 38,-1-18 16,2-5 106,36-51-189,-16 21 14,48-51 1,-69 79-140,0 0 0,0 0 0,0 0 0,0-1 0,0 1 0,1 0 0,-1 1 0,0-1 0,1 0 0,-1 0 0,1 0 0,-1 1 0,1-1 0,-1 1 0,1-1 0,-1 1 0,1 0 0,-1 0 0,1-1 0,0 1 0,-1 0 0,1 0 0,-1 1 0,1-1 0,0 0 0,-1 0 0,1 1 0,1 0 0,0 1 0,0 0 0,-1 0 0,1 1 0,-1-1 0,1 1 0,-1 0 0,0-1 0,0 1 0,0 0 0,0 0 0,-1 0 0,3 5 0,88 156 0,-90-161 0,-1-1 0,0 0 0,1 0 0,-1 0 0,1 0 0,0 0 0,0 0 0,-1 0 0,1 0 0,0 0 0,1-1 0,-1 1 0,0-1 0,0 0 0,1 0 0,-1 0 0,1 0 0,-1 0 0,4 1 0,3-1 0,-9-1 0,1 0 0,-1 0 0,1 1 0,0-1 0,-1 0 0,1 0 0,0 0 0,-1 0 0,1 0 0,0 0 0,-1 0 0,1 0 0,0 0 0,-1-1 0,1 1 0,0 0 0,-1 0 0,1-1 0,0 1 0,-1 0 0,1-1 0,-1 1 0,1 0 0,-1-1 0,1 1 0,-1-1 0,1 1 0,-1-1 0,1 1 0,-1-1 0,0 1 0,1-1 0,-1 1 0,0-1 0,1 0 0,16-23 297,-11 17-4599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24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46 120 6224,'0'0'5225,"3"-12"-4697,24-69 1711,-27 76-1518,3-10 433,-3 15-1064,0-1 1,0 1 0,0 0 0,0 0 0,0-1-1,0 1 1,0 0 0,0 0 0,1-1-1,-1 1 1,0 0 0,0 0 0,0-1 0,0 1-1,0 0 1,1 0 0,-1 0 0,0-1-1,0 1 1,0 0 0,1 0 0,-1 0-1,0 0 1,0 0 0,1-1 0,-1 1 0,0 0-1,0 0 1,1 0 0,-1 0 0,0 0-1,0 0 1,1 0 0,-1 0 0,0 0 0,1 0-1,-1 0 1,0 0 0,0 0 0,1 0-1,-1 0 1,0 0 0,1 1 0,2 18 2473,0-9-2339,0-1 1,0 2 0,-1-1 0,-1 0-1,1 0 1,-2 1 0,0 13-1,1 7 115,0 40 513,-2 0 1,-22 131-1,-9-27 404,31-167-1035,-1 0 0,0-1 0,0 1 1,-1-1-1,0 1 0,0-1 0,-1 0 0,0 0 0,0 0 0,-1-1 0,-7 9 0,12-16-203,0 1 0,0 0 0,0 0 0,0 0-1,0 0 1,0 0 0,0-1 0,0 1 0,0 0-1,0 0 1,0 0 0,0 0 0,0 0 0,0 0-1,-1-1 1,1 1 0,0 0 0,0 0 0,0 0 0,0 0-1,0 0 1,0 0 0,0 0 0,0 0 0,-1 0-1,1-1 1,0 1 0,0 0 0,0 0 0,0 0-1,0 0 1,0 0 0,-1 0 0,1 0 0,0 0-1,0 0 1,0 0 0,0 0 0,0 0 0,-1 0-1,1 0 1,0 0 0,0 0 0,0 0 0,0 0-1,0 0 1,-1 0 0,1 0 0,0 1 0,0-1-1,0 0 1,0 0 0,0 0 0,-1 0 0,6-14 328,42-65-293,11-17-18,-49 84-34,0 0 0,1 1 0,1 0-1,-1 0 1,18-12 0,15-9-2,-13 9 0,35-22 0,-53 39 0,-1 0 0,1 1 0,0 0 0,1 1 0,-1 0 0,1 0 0,13 0 0,-25 3 0,1 1 0,-1 0 0,0 0 0,0 0 0,1 0 0,-1 0 0,0 0 0,1 0 0,-1 0 0,0 0 0,0 1 0,1-1 0,-1 0 0,0 1 0,0 0 0,1-1 0,-1 1 0,0-1 0,0 1 0,0 0 0,0 0 0,0 0 0,0 0 0,1 1 0,-1 1 0,0-1 0,0 0 0,0 0 0,0 0 0,0 1 0,-1-1 0,1 0 0,-1 1 0,0-1 0,0 1 0,0-1 0,0 5 0,-1-1 0,0 1 0,0 0 0,-1-1 0,1 1 0,-1 0 0,-1-1 0,0 0 0,0 0 0,-4 7 0,2-7 0,0-1 0,0 1 0,-1-1 0,0 0 0,0 0 0,0-1 0,-1 1 0,-8 3 0,-7 3 0,-28 8 0,42-16 0,1-1 0,-1 0 0,1-1 0,-1 0 0,-13 1 0,-13 2 0,27-4 0,3 0 0,10 5 0,6 3 0,0-1 0,1-1 0,0 0 0,0-1 0,24 7 0,25 10 0,-51-17 0,3 1 0,0 1 0,-1 0 0,14 11 0,-26-18 0,-1 0 0,0 0 0,0 0 0,0 1 0,0-1 0,0 0 0,1 0 0,-1 1 0,0-1 0,0 0 0,0 0 0,0 1 0,0-1 0,0 0 0,0 1 0,0-1 0,0 0 0,0 0 0,0 1 0,0-1 0,0 0 0,0 0 0,-1 1 0,1-1 0,0 0 0,0 0 0,0 1 0,0-1 0,0 0 0,0 0 0,-1 0 0,1 1 0,0-1 0,0 0 0,0 0 0,-1 0 0,1 0 0,0 1 0,0-1 0,-1 0 0,1 0 0,0 0 0,0 0 0,0 0 0,-1 0 0,1 0 0,0 0 0,-1 0 0,1 0 0,0 0 0,-1 0 0,-14 6 0,-5-4 870,10-2-5769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0 8936,'0'0'11114,"-11"4"-10678,2-1-323,3-1-44,-1-1-1,1 2 1,1-1 0,-1 1 0,0-1-1,1 2 1,-1-1 0,1 1 0,0-1 0,-6 7-1,-3 7 306,0 0 0,1 1 0,-16 30 0,-24 63 964,39-76-943,2 0 0,1 1 0,1 0 0,3 0 0,1 1 0,1 0 0,2 0 0,3 40 0,1-52-174,1 1 1,1-1 0,2 0-1,1 0 1,0-1-1,2 1 1,1-1-1,1-1 1,1 0 0,0 0-1,2-1 1,26 34-1,-25-39 10,1 0-1,1-1 0,18 15 0,-25-25-102,0 1-1,0-1 1,0-1-1,1 1 1,-1-2-1,1 1 0,1-2 1,14 5-1,-23-8-113,0 1 0,-1-1 1,1 0-1,0 0 0,0 0 0,0 0 0,0 0 0,0 0 0,0 0 0,-1-1 0,1 1 0,0-1 0,0 0 0,0 1 0,-1-1 0,1 0 0,0 0 0,-1 0 0,1 0 0,-1 0 0,1 0 1,-1-1-1,1 1 0,-1 0 0,0-1 0,0 1 0,0-1 0,0 1 0,2-4 0,-1 0-656,1-1 1,-1 1-1,0-1 1,0 0-1,0 0 1,0-9-1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5920,'0'0'9104,"10"-7"-8638,30-22 10,-37 26-75,10-5 1307,-10 10-1011,0 3-268,-3-3-235,1 1 0,-1-1 0,0 1 0,1 0 0,-1-1 0,0 1 0,-1 0 1,1-1-1,0 1 0,-1 0 0,0 2 0,-2 14 114,1 51 392,2 50 144,-1-37-410,0-55-174,3 38 1,0-32 128,-6 64 0,2-55-102,0-26-157,0 0 0,0 0 1,-2 0-1,0 0 0,-8 17 0,10-27 16,1 1-1,-1 0 1,1-1 0,1 1-1,0 13 1,0-15 59,6 15 671,-6-20-873,0 0 0,0-1 1,-1 1-1,1 0 0,0 0 1,0-1-1,1 1 0,-1 0 0,0-1 1,0 1-1,0 0 0,0 0 1,1-1-1,-1 1 0,0-1 1,0 1-1,1 0 0,-1-1 0,1 1 1,-1 0-1,0-1 0,1 1 1,-1-1-1,1 1 0,0-1 0,-1 0 1,1 1-1,-1-1 0,1 1 1,0-1-1,-1 0 0,1 1 1,-1-1-1,2 0 0,-1 0 0,0 1 1,-1-1-1,1 0 0,0 1 0,0-1 1,-1 1-1,1-1 0,0 1 1,-1-1-1,1 1 0,0-1 0,-1 1 1,1-1-1,-1 1 0,1 0 1,-1-1-1,1 1 0,-1 0 0,1 0 1,-1-1-1,0 1 0,1 1 0,-1-2 2,0 0-1,0 1 1,0-1-1,0 0 0,0 0 1,0 0-1,0 1 1,0-1-1,0 0 0,1 0 1,-1 0-1,0 1 1,0-1-1,0 0 0,0 0 1,0 0-1,1 0 1,-1 1-1,0-1 0,0 0 1,0 0-1,0 0 1,1 0-1,-1 0 0,0 0 1,0 0-1,0 0 1,1 1-1,-1-1 0,0 0 1,0 0-1,1 0 1,-1 0-1,0 0 0,0 0 1,0 0-1,1 0 1,-1 0-1,0-1 0,0 1 1,1 0-1,-1 0 1,0 0-1,0 0 0,0 0 1,1 0-1,-1 0 1,0-1-1,12-11 36,9-21-58,-21 33 22,28-63 9,4-5-9,8-12 36,6-10 100,-41 80-74,-5 10-67,0-1 0,0 1 0,0 0-1,0 0 1,0 0 0,0 0-1,0 0 1,0 0 0,0-1-1,0 1 1,0 0 0,0 0 0,0 0-1,0 0 1,1 0 0,-1 0-1,0 0 1,0-1 0,0 1-1,0 0 1,0 0 0,0 0 0,0 0-1,0 0 1,1 0 0,-1 0-1,0 0 1,0 0 0,0 0-1,0 0 1,0 0 0,0 0 0,1 0-1,-1 0 1,0 0 0,0 0-1,0 0 1,0 0 0,0 0-1,1 0 1,-1 0 0,0 0 0,0 0-1,0 0 1,0 0 0,0 0-1,0 0 1,0 0 0,1 0-1,-1 0 1,0 0 0,0 1 0,0-1-1,0 0 1,0 0 0,0 0-1,0 0 1,0 0 0,0 0-1,0 0 1,1 0 0,-1 1 0,0-1-1,1 1-6,0-1-28,29 1-79,-30-1 115,1 1 0,-1-1 0,1 1 0,-1-1 0,1 1 0,-1-1 0,1 1 0,-1 0 0,1-1 0,-1 1 0,0 0 0,1-1 0,-1 1 0,0 0 0,0-1 0,1 1 0,-1 0 0,0 0 0,0-1 0,0 1 0,0 0 0,0 0 0,0 0 0,0-1 0,0 1 0,0 0 0,0 0 0,-1-1 0,1 1 0,0 0 0,-1-1 0,1 1 0,0 0 0,-1-1 0,1 1 0,-1 0 0,1-1 0,-1 2 0,-23 23-21,21-22 11,-27 17-35,26-18 38,0 1 0,0-1 1,0 0-1,0 1 0,1 0 1,-1 0-1,1 0 1,0 0-1,-6 7 0,9-9 9,0-1-1,0 0 0,-1 1 0,1-1 0,0 1 1,0-1-1,-1 0 0,1 1 0,0-1 0,0 1 1,0-1-1,0 1 0,0-1 0,-1 1 0,1-1 1,0 1-1,0-1 0,0 1 0,0-1 0,0 0 1,1 1-1,-1-1 0,0 1 0,0-1 0,0 1 1,0-1-1,0 1 0,1-1 0,-1 0 0,0 1 1,0-1-1,1 1 0,-1-1 0,0 0 0,1 1 0,-1-1 1,0 0-1,1 1 0,-1-1 0,1 1 0,9 10 38,-4-2-14,0-1-1,1 0 0,-1 0 0,17 13 0,9 10 105,-23-20 6,2-1 0,0 0 0,0 0 0,1-1 0,16 9 0,-28-17-115,1-1 0,-1 1 0,0-1 1,1 1-1,-1-1 0,1 0 0,-1 1 0,1-1 0,-1 0 0,1 0 0,0 1 0,-1-1 0,1 0 0,-1 0 0,1 0 0,-1 0 0,1 0 0,0 0 0,-1 0 0,1 0 0,-1 0 0,1 0 0,0 0 0,-1 0 0,1 0 0,-1 0 0,1 0 0,0-1 0,-1 1 0,1 0 0,-1 0 0,1-1 0,-1 1 0,1 0 0,-1-1 0,1 1 0,-1-1 0,0 1 0,1 0 0,-1-1 0,1 1 0,-1-1 0,0 1 0,1-1 0,-1 1 0,0-1 0,0 0 0,0 1 0,1-1 0,-1 1 0,0-1 0,0 0 0,1-31-4150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06.9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112 39 8136,'0'0'9081,"-11"12"-8737,3-3-266,-3 1 66,1 1-1,1 1 0,0 0 0,1 0 0,0 0 0,0 1 1,-5 14-1,9-15 65,1-5-56,1-1-1,0 1 1,0 0-1,-1 8 1,3-13-113,0 1-1,0-1 1,0 1 0,0-1 0,1 0 0,-1 0-1,0 1 1,1-1 0,0 0 0,0 0-1,-1 1 1,1-1 0,1 0 0,-1 0-1,0 0 1,3 3 0,0 0 24,0-1-1,0 1 1,0-1-1,0 0 1,1 0 0,0-1-1,-1 1 1,10 4-1,-11-7-43,0 0 0,1 0 1,-1-1-1,0 1 0,0-1 0,0 1 0,0-1 0,1 0 0,-1 0 1,0 0-1,0-1 0,1 1 0,-1-1 0,0 0 0,0 0 0,0 0 0,0 0 1,3-2-1,2-1 20,1-1 0,-1-1 1,-1 1-1,1-1 1,-1 0-1,0-1 0,0 0 1,-1 0-1,0 0 0,6-11 1,-1 2 67,-1-1 0,-1-1 0,13-35 0,-9 12 313,-13 37-242,-3 7-75,-5 14-24,6-7-83,0-1 1,1 1-1,1 0 1,0 0-1,0 0 1,1 0-1,0-1 1,1 1-1,0 0 0,0-1 1,1 1-1,0-1 1,1 0-1,0 0 1,1 0-1,0-1 1,8 13-1,-10-17-2,1 0 0,-1-1 0,1 0 0,0 1 0,0-1 0,0 0 0,0-1 0,0 1 0,0-1 0,1 0 0,-1 0 0,1 0 0,0-1 0,0 1 0,0-1 0,-1 0 0,1 0 0,0-1 0,0 0 0,0 0 0,0 0 0,0 0 0,0-1 0,0 0 0,0 0 0,0 0-1,-1 0 1,1-1 0,0 0 0,-1 0 0,1 0 0,-1-1 0,0 1 0,0-1 0,0 0 0,0 0 0,0-1 0,4-5 0,-1 1 33,-1-1-1,-1 0 0,0-1 1,0 0-1,0 1 0,-2-1 1,1-1-1,-1 1 0,3-19 1,-5 22 2,-1 0 1,1 1-1,-1-1 1,0 0-1,-1 0 1,0 0-1,0 1 1,0-1-1,-1 0 1,0 1 0,-1-1-1,1 1 1,-1 0-1,0 0 1,-1 0-1,-5-7 1,-25-16 290,34 28-300,20 2-52,174 18-6,47 7-167,-223-25 146,-16-1 40,0 0 1,0 0-1,1 0 0,-1 0 1,0 0-1,1 1 0,-1-1 1,0 1-1,0 0 1,4 1-1,-9-1 41,0 0 1,0 0-1,0 1 1,1-1-1,-1 1 1,0-1-1,0 1 1,1 0-1,-1 0 1,1 0-1,-3 4 1,-38 33 94,26-22-75,3-5 33,2 1 1,-1 0-1,2 1 1,0 0 0,-12 20-1,21-30-56,0 0 0,0 0-1,1 0 1,-1 0 0,1 0-1,0 1 1,0-1 0,1 0-1,-1 1 1,1-1 0,0 1-1,0-1 1,0 0 0,1 1-1,-1-1 1,1 0 0,0 1-1,1-1 1,-1 0 0,1 0 0,0 0-1,-1 0 1,2 0 0,-1 0-1,0-1 1,7 8 0,-6-8-9,0 0 0,0 0 0,0 0 0,1 0 1,0-1-1,-1 1 0,1-1 0,0 0 0,0 0 1,0 0-1,0 0 0,1-1 0,-1 0 0,0 0 1,1 0-1,8 0 0,-10-1-3,0 0 0,0 0 0,0 0 0,0 0 0,0-1 0,0 0 1,0 1-1,0-1 0,0 0 0,0-1 0,0 1 0,0 0 0,0-1 0,-1 0 0,1 1 0,0-1 0,-1 0 0,0 0 0,0-1 0,1 1 1,-1 0-1,0-1 0,-1 1 0,1-1 0,1-3 0,3-6 17,-2 1 0,1-1 1,-2-1-1,1 1 0,-2 0 1,3-21-1,-4-77 243,-2 55 59,1 60-271,1 1 0,0-1 1,0 0-1,1 0 1,-1 0-1,1 0 1,3 6-1,23 39-93,-19-34 62,0 2-30,1-1 0,1-1 0,26 30 0,-36-44 4,0-1 1,1 1-1,0-1 0,-1 0 1,1 0-1,0 0 1,0 0-1,-1 0 0,1 0 1,0 0-1,0 0 0,0-1 1,0 1-1,0-1 1,0 0-1,0 1 0,0-1 1,1 0-1,-1 0 0,0 0 1,0 0-1,0-1 1,0 1-1,0-1 0,0 1 1,0-1-1,0 0 0,2-1 1,1 0 0,-1-1 1,0 1-1,0-1 1,0 0-1,0-1 0,-1 1 1,1-1-1,-1 1 1,0-1-1,4-6 1,4-11 37,-1-1 1,-1 0 0,-1 0 0,10-46 0,-18 65-22,2-1 94,-2 6-50,0 7-25,0-6-27,2 23-2,2-1 1,0 0-1,2-1 0,0 1 1,2-1-1,17 37 0,-25-60-5,1 0 0,-1 0 0,0 0 0,0 0 0,1-1-1,-1 1 1,0 0 0,1 0 0,-1 0 0,1-1 0,-1 1 0,1 0 0,0 0-1,-1-1 1,1 1 0,0-1 0,-1 1 0,1 0 0,0-1 0,0 0-1,-1 1 1,1-1 0,0 1 0,0-1 0,0 0 0,0 1 0,0-1 0,0 0-1,-1 0 1,1 0 0,0 0 0,0 0 0,0 0 0,0 0 0,0 0 0,0 0-1,0 0 1,0-1 0,0 1 0,-1 0 0,1 0 0,0-1 0,0 1 0,0-1-1,0 1 1,-1-1 0,1 1 0,0-1 0,-1 1 0,1-1 0,0 0-1,-1 1 1,2-3 0,3-2 14,0-1 0,-1 0 0,1 0 0,-1 0 0,5-13 1,39-103 123,-30 71-48,-2 20 27,-8 19-28,-8 11-84,0 1 1,1-1-1,-1 0 0,1 1 1,-1-1-1,1 1 0,-1-1 0,1 1 1,-1 0-1,1-1 0,-1 1 0,1-1 1,0 1-1,-1 0 0,1 0 1,-1-1-1,1 1 0,0 0 0,-1 0 1,1 0-1,0 0 0,-1 0 1,1-1-1,0 1 0,0 0 0,-1 1 1,1-1-1,0 0 0,-1 0 0,1 0 1,0 0-1,-1 0 0,1 1 1,0-1-1,-1 0 0,1 1 0,-1-1 1,1 0-1,-1 1 0,1-1 0,0 1 1,24 23 13,-23-22-17,18 19-2,0-1 0,1-1 0,1-1 0,28 17 0,-42-30-15,-4-1 6,1-1 1,0 0-1,0 0 0,1-1 0,-1 1 0,8 1 0,-11-3 9,0-1 0,0 0 0,1 0 0,-1 0 1,0 0-1,0 0 0,0-1 0,0 1 0,0-1 0,0 1 1,0-1-1,0 0 0,-1 0 0,1 1 0,0-1 0,0-1 1,0 1-1,-1 0 0,1 0 0,-1-1 0,1 1 0,1-2 1,1-2 0,0 0 1,-1-1-1,1 1 1,-1-1-1,0 1 1,0-1 0,-1 0-1,0 0 1,0 0-1,0 0 1,-1-1-1,0 1 1,0 0 0,-1 0-1,0-1 1,0 1-1,-1-8 1,1 8 8,-1 0-1,1 0 1,-2-1 0,1 1-1,-1 0 1,0 0 0,0 0-1,0 0 1,-1 1 0,0-1-1,0 1 1,-1-1 0,1 1-1,-1 0 1,0 0 0,-1 1-1,-6-7 1,10 11-8,0 0 0,1 0 0,-1 0 1,0 0-1,0 0 0,1 0 0,-1 0 0,0 0 0,0 0 0,1 0 0,-1 0 0,0 1 0,1-1 0,-1 0 0,0 0 1,1 1-1,-1-1 0,0 1 0,1-1 0,-1 0 0,1 1 0,-1-1 0,1 1 0,-1-1 0,1 1 0,-1 0 1,1-1-1,-1 2 0,-15 18 2,13-13-8,0-1 0,0 1 0,0-1 0,1 1 0,0 0 0,0 0 0,1 1 0,0-1 0,0 0 0,1 0 0,0 0 0,0 1 0,0-1 0,1 0 0,0 0 0,1 0 0,3 12 0,1-1-17,1-1 0,1 0 0,0 0 0,1-1-1,20 28 1,-21-35 10,0 0 1,0-1-1,1 0 0,0 0 0,1-1 0,0 0 0,0-1 1,0 0-1,0 0 0,1-1 0,0-1 0,0 0 1,1 0-1,-1-1 0,1-1 0,0 1 0,0-2 0,-1 0 1,1 0-1,0-1 0,21-3 0,-27 2 9,-1-1-1,1 1 1,-1-1-1,1 0 1,-1-1-1,0 1 1,0-1-1,0 0 1,0 0-1,0-1 1,-1 1-1,1-1 1,-1 0-1,7-9 1,-6 6 6,-1 0 1,0 0-1,0-1 1,-1 1 0,0-1-1,0 0 1,-1 1-1,0-1 1,2-13-1,-2-2 23,-1 0-1,-2-1 0,0 1 0,-1 0 1,-1 0-1,-8-29 0,8 34 22,2 15-25,1 0 0,0 0 0,-1 0 0,0 0 0,0 0 0,0 0 0,0 0 0,0 0 0,0 0 0,-1 0 0,1 1 0,-4-4 0,5 6-21,0 0-1,0 0 1,-1 0-1,1 0 1,0-1-1,0 1 1,-1 0-1,1 0 0,0 0 1,0 0-1,-1 0 1,1 0-1,0 0 1,0 1-1,-1-1 0,1 0 1,0 0-1,0 0 1,-1 0-1,1 0 1,0 0-1,0 0 1,0 0-1,-1 1 0,1-1 1,0 0-1,0 0 1,0 0-1,-1 0 1,1 1-1,0-1 0,0 0 1,0 0-1,0 1 1,0-1-1,-1 0 1,1 0-1,0 0 0,0 1 1,0-1-1,0 0 1,0 0-1,0 1 1,0-1-1,0 0 1,0 1-1,0-1 0,0 0 1,0 0-1,0 1 1,0-1-1,-3 20 34,2 12-12,6 61 0,0-1-11,0 13-61,-4-102 47,-1-1 0,0 1-1,0-1 1,0 0-1,-1 1 1,1-1-1,0 0 1,-1 1-1,0-1 1,0 0 0,1 1-1,-4 3 1,4-5 2,0-1 0,-1 1 0,1-1 0,-1 1 0,1-1 0,0 0 0,-1 1 0,1-1 1,-1 0-1,0 1 0,1-1 0,-1 0 0,1 1 0,-1-1 0,1 0 0,-1 0 0,0 0 0,1 0 1,-1 1-1,-1-1 0,1 0 0,0-1 1,0 1-1,0 0 1,-1-1-1,1 1 1,0-1-1,0 1 1,0-1-1,0 1 1,0-1-1,0 0 1,0 0-1,0 1 1,-1-2-1,-31-33 68,31 32-58,0 0 1,0 0-1,0 0 0,0 0 1,0 0-1,1 0 1,-1 0-1,1 0 0,0-1 1,0 1-1,-1-6 0,3 8 0,0-1 0,0 1 0,0 0 0,1 0 0,-1 0 0,0 0 0,0 0 0,1 0-1,-1 0 1,1 0 0,-1 1 0,1-1 0,-1 1 0,1-1 0,1 0 0,-1 0 1,5-1-1,0 1 0,1-1 0,-1 1 0,1 0 0,-1 1 0,0-1 1,1 2-1,11 0 0,63 15 21,-59-11-19,52 12-6,107 21 54,-151-34-107,0-1 1,1-1-1,60-5 1,-79 1-83,0-1 1,0 0-1,19-8 1,-9 1-3231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1.44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96 702 6632,'0'0'10922,"-11"1"-10659,-34 9-11,43-9-231,0-1 0,1 1 0,-1 0 0,0 0 0,0 1 1,1-1-1,-1 0 0,0 0 0,1 1 0,0-1 0,-1 1 0,1 0 1,0-1-1,0 1 0,-1 0 0,1 0 0,1-1 0,-1 1 0,-1 4 1,0 1 67,0 1 1,1-1-1,-1 15 1,0-5 61,1-12-123,0 0-1,1-1 1,0 1 0,0 0 0,0 0 0,1 0-1,0-1 1,0 1 0,0 0 0,0-1 0,1 1 0,0-1-1,-1 1 1,2-1 0,-1 0 0,0 0 0,1 0-1,0 0 1,0 0 0,0-1 0,0 1 0,1-1 0,0 0-1,6 5 1,-5-4 12,1-1-1,0 1 1,1-1-1,-1 0 1,1-1-1,-1 1 1,1-1-1,0-1 1,-1 1-1,1-1 0,0 0 1,0-1-1,0 1 1,0-1-1,0-1 1,9-1-1,-9 0 8,0 0 0,0-1 0,0 0 0,0-1 0,-1 1 0,1-1-1,-1-1 1,0 1 0,0-1 0,0 0 0,-1 0 0,0-1 0,0 0-1,0 0 1,0 0 0,-1 0 0,0-1 0,-1 1 0,5-12 0,-6 12-3,0 1 0,0-1 1,0 0-1,-1 0 0,0 0 1,0 0-1,-1 0 0,0 0 1,0 0-1,0 0 1,-2-7-1,1 9-9,0-1 0,0 1 0,-1 0 0,1 0 0,-1 0 0,0 0 0,-1 0 0,1 0 0,-1 0 0,1 1 0,-1-1-1,0 1 1,0 0 0,-1 0 0,1 0 0,-5-3 0,4 4 2,0 0-1,0 0 0,0 0 0,-1 0 0,1 1 1,0 0-1,-1 0 0,1 0 0,-1 0 1,1 1-1,-1 0 0,0 0 0,1 0 1,-9 2-1,-5 1 37,0 1 1,-23 9-1,37-12-58,2 0-12,0 0 0,0 0 1,0 0-1,1 0 0,-1 1 0,0-1 0,1 0 1,-1 1-1,1-1 0,0 1 0,-1-1 0,0 3 1,1-3-3,1-1-1,0 0 1,0 0 0,0 1 0,-1-1 0,1 0 0,0 1 0,0-1 0,0 0 0,0 1 0,-1-1 0,1 0 0,0 1-1,0-1 1,0 0 0,0 1 0,0-1 0,0 0 0,0 1 0,0-1 0,0 0 0,0 1 0,0-1 0,1 0 0,-1 1-1,0-1 1,0 0 0,0 1 0,0-1 0,0 0 0,1 1 0,-1-1 0,0 0 0,0 0 0,0 1 0,1-1 0,-1 0-1,0 0 1,1 1 0,-1-1 0,0 0 0,0 0 0,1 0 0,-1 0 0,0 1 0,1-1 0,-1 0 0,0 0 0,1 0-1,-1 0 1,0 0 0,1 0 0,-1 0 0,0 0 0,1 0 0,-1 0 0,0 0 0,1 0 0,-1 0 0,0 0 0,1 0-1,-1 0 1,0-1 0,1 1 0,-1 0 0,0 0 0,1-1 0,27-4 4,50-18-1,-42 11 7,136-50 85,-93 31-7,-77 30-83,-1 1 0,1-1 0,-1 1 0,1 0-1,-1-1 1,1 1 0,-1 0 0,1 0 0,-1 0-1,1 0 1,-1 0 0,1 1 0,-1-1 0,1 0-1,-1 1 1,0-1 0,1 1 0,-1-1 0,1 1-1,-1 0 1,0-1 0,1 1 0,-1 0 0,0 0 0,0 0-1,0 0 1,0 0 0,0 0 0,0 1 0,0-1-1,0 0 1,0 0 0,-1 1 0,1-1 0,0 1-1,-1-1 1,1 0 0,0 3 0,1 3 15,0-1 1,-1 1-1,1 0 1,-1 0-1,-1 0 1,1-1-1,-1 10 1,-2 4 28,3-10-12,-2 0 0,1 1 0,-2-1 0,1 0 0,-1 0 0,-1 0-1,0 0 1,0-1 0,-7 14 0,53-68 845,0 3-776,-31 28-46,1 1 1,18-15 0,-27 24-38,1 1 0,-1 0 0,1 0 0,-1 1-1,1-1 1,0 1 0,0 0 0,0 0 0,0 0 0,0 1 0,0 0 0,10-1 0,-13 2-13,0 1 1,0-1 0,0 1 0,0-1 0,-1 1 0,1 0 0,0 0 0,0 0 0,0 0 0,-1 1 0,1-1 0,-1 0 0,1 1-1,-1-1 1,1 1 0,-1-1 0,0 1 0,0 0 0,0-1 0,0 1 0,0 0 0,2 3 0,1 6 35,0-1 0,5 19 1,5 45 59,-7-30-65,-7-42-41,1 1 0,0-1 0,0 1 0,0 0 0,0-1 0,0 1 0,0-1-1,1 0 1,-1 1 0,1-1 0,-1 0 0,1 0 0,0 0 0,0 0 0,0 0 0,0-1 0,1 1 0,-1-1 0,0 1 0,1-1 0,-1 0 0,1 0 0,-1 0 0,1 0 0,-1 0 0,1 0-1,0-1 1,-1 0 0,1 1 0,4-1 0,0 0 4,0 0 0,1 0 0,-1-1 0,0 0-1,0-1 1,0 1 0,0-1 0,-1-1 0,1 1 0,10-6 0,-2-2 17,-1 1 0,-1-2 1,0 0-1,19-21 0,41-56 115,-56 61-103,0 0 1,-2-1-1,0 0 1,-2-1 0,-2-1-1,15-54 1,-16 35 29,-1 1 0,-3-1 0,1-80 0,-7 104-13,-2 1-1,-1-1 0,-1 1 1,-11-39-1,15 62-44,0-1 0,0 1 0,-1-1 0,1 1 0,-1 0 0,1-1 0,-1 1 0,1 0 0,-1-1 0,0 1-1,0 0 1,1 0 0,-1 0 0,0-1 0,0 1 0,0 0 0,0 0 0,0 1 0,-1-1 0,1 0 0,0 0 0,0 0 0,-1 1 0,1-1 0,-2 0 0,2 1-6,-1 1 1,1-1-1,-1 1 1,1-1-1,0 1 1,-1 0-1,1 0 1,0-1-1,-1 1 1,1 0-1,0 0 1,0 0-1,0 0 1,0 1-1,0-1 1,0 0-1,0 0 1,0 1-1,0-1 1,0 0-1,1 1 1,-1-1-1,0 3 1,-11 24-67,1 1 0,2 0 0,0 1 0,2-1 1,-3 35-1,4 0-86,2 89 0,5-105 56,14 87 0,-11-115 69,0-1 1,1 1-1,2-1 1,0-1-1,0 1 1,2-1 0,12 20-1,-20-37 31,0 1 1,0-1-1,1 1 0,-1-1 0,0 0 1,1 1-1,-1-1 0,0 0 0,1 0 0,0 0 1,-1 0-1,1 0 0,0 0 0,-1 0 1,1 0-1,0-1 0,0 1 0,-1-1 0,1 0 1,0 1-1,0-1 0,0 0 0,0 0 1,0 0-1,0 0 0,0 0 0,-1-1 0,1 1 1,0 0-1,0-1 0,0 1 0,-1-1 1,1 0-1,0 0 0,0 0 0,-1 0 0,3-1 1,4-4 23,1 0 0,-2-1-1,1 1 1,-1-2 0,10-11 0,87-120 312,-96 131-273,-2 9 23,-5 1-80,0 0-1,-1-1 1,1 1 0,0 0 0,-1 0 0,0-1-1,1 1 1,-1 0 0,0 3 0,12 247 230,-12-234-223,-1-10 1,1 0 0,0 1 0,1-1 1,0 0-1,0 0 0,0 1 0,5 11 0,-6-19-8,1 0-1,0-1 1,-1 1-1,1 0 1,0 0-1,-1-1 1,1 1-1,0-1 1,0 1-1,-1 0 1,1-1-1,0 1 1,0-1-1,0 0 1,0 1-1,0-1 1,0 0-1,0 0 1,0 1-1,0-1 1,0 0-1,0 0 1,0 0-1,0 0 1,0 0-1,0 0 1,0 0-1,0-1 1,-1 1-1,1 0 1,0-1-1,0 1 1,0 0-1,0-1 1,1 0-1,36-20 142,-32 17-114,92-65 540,-97 69-574,17-12 347,-18 12-338,0 0 0,1 0 0,-1-1 0,0 1 0,0 0-1,0 0 1,1 0 0,-1-1 0,0 1 0,0 0 0,1 0 0,-1 0 0,0 0 0,0-1 0,1 1 0,-1 0 0,0 0 0,0 0 0,1 0-1,-1 0 1,0 0 0,1 0 0,-1 0 0,0 0 0,1 0 0,-1 0 0,0 0 0,0 0 0,1 0 0,-1 0 0,0 0 0,0 0-1,1 1 1,-1-1 0,0 0 0,1 0 0,-1 0 0,0 0 0,0 1 0,0-1 0,1 0 0,-1 0 0,0 0 0,0 1 0,0-1 0,1 1-1,-2 38 30,-1 1 0,-2 0-1,-2-1 1,-14 52 0,15-71-45,-2 0 1,0 0-1,-2-1 1,0 0-1,-1-1 1,0 0 0,-2 0-1,0-1 1,-1-1-1,-16 16 1,26-29 3,0-1 1,0 1-1,0-1 1,-1 0-1,1 0 1,-1 0-1,1 0 1,-1 0-1,0-1 1,0 1-1,0-1 1,0 0-1,0-1 1,0 1-1,0-1 1,0 1-1,0-1 1,0 0-1,0-1 0,0 1 1,0-1-1,-1 0 1,-3-1-1,5 1 4,0 0 1,0-1-1,-1 1 0,1-1 0,0 0 0,1 0 0,-1 0 0,0 0 0,0-1 0,1 1 0,-1-1 0,1 1 0,0-1 0,0 0 0,0 0 0,0 0 0,1 0 1,-1 0-1,1 0 0,-1-1 0,1 1 0,0 0 0,1-1 0,-1 1 0,0-1 0,1-4 0,0-1 4,1 0 0,0 0 0,1 0 0,-1 0 0,2 1 0,-1-1 0,1 1 0,1-1 0,-1 1 0,2 0 0,-1 1 0,1-1 0,0 1 0,0 0 0,1 0 0,11-11 0,-5 6 3,1 2 0,0-1 0,0 1-1,1 1 1,0 1 0,1 0 0,0 0 0,19-6-1,-9 6 17,1 1 0,0 1 0,0 1 0,34-3 0,-45 8-41,-1 0 0,1 0 0,0 1 0,-1 1 0,0 1-1,1 0 1,-1 0 0,0 2 0,22 9 0,18 15-14,-23-13-3893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02.8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135 0 4512,'0'0'13045,"5"15"-12819,-5-14-220,5 11 35,-2-1-1,0 1 1,0 0-1,-1 0 1,0 0-1,-1 0 1,0 0-1,-1 0 1,-2 13-1,-44 248 695,-9-66-184,35-140 101,-17 90 1,39-123 380,-1-24-714,0-22-2213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03.87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152 50 10344,'0'0'4510,"-12"5"-4095,1-1-268,1 0 1,1 1 0,-1 0-1,1 0 1,0 1-1,0 1 1,0 0-1,1 0 1,0 0-1,0 1 1,-12 17-1,17-21-64,1 1-1,-1-1 1,1 1-1,0-1 0,0 1 1,1 0-1,0-1 0,0 1 1,0 0-1,0 0 1,1 0-1,-1 0 0,1 0 1,1 0-1,-1 0 1,1 0-1,-1 0 0,2 0 1,-1 0-1,0 0 0,1-1 1,0 1-1,0 0 1,0-1-1,1 0 0,0 1 1,-1-1-1,1 0 0,1 0 1,-1-1-1,1 1 1,-1-1-1,1 0 0,0 0 1,0 0-1,7 4 0,-9-6-52,1-1-1,-1 1 0,1 0 1,0-1-1,-1 1 1,1-1-1,0 0 0,0 0 1,-1 0-1,1 0 0,0 0 1,-1-1-1,1 1 1,0-1-1,-1 0 0,1 0 1,-1 0-1,1 0 0,3-2 1,-1 0 12,0 0 0,0 0 0,0-1 0,0 0 0,-1 1 0,0-2 0,0 1 0,5-7 0,-2 1 23,-1 0 0,0-1 0,0 0 0,-1 0 1,-1 0-1,0 0 0,0-1 0,-1 0 0,1-12 0,-3 18-21,0 1 0,-1-1 0,0 0 0,0 1 0,0-1 0,-1 1 0,0-1 0,0 0-1,0 1 1,-1 0 0,0-1 0,0 1 0,0 0 0,0 0 0,-1 0 0,0 0 0,0 1-1,0-1 1,-1 1 0,0-1 0,-7-5 0,10 9-27,-1-1-1,1 1 1,-1 0 0,1 0 0,-1 0-1,1 1 1,-1-1 0,0 0 0,0 1-1,1-1 1,-1 1 0,0-1-1,0 1 1,0 0 0,1 0 0,-1 0-1,0 0 1,0 0 0,0 0 0,0 0-1,1 1 1,-1-1 0,0 0 0,0 1-1,1 0 1,-1-1 0,0 1-1,1 0 1,-1 0 0,0 0 0,-1 1-1,-3 4 24,-1 0-1,1 0 1,0 0-1,1 1 1,-6 8-1,6-9 1,5-5-39,0-1 0,0 0 0,0 0 0,0 0-1,-1 1 1,1-1 0,0 0 0,0 0 0,0 0 0,0 1 0,0-1 0,0 0 0,0 0 0,0 0-1,0 1 1,0-1 0,0 0 0,0 0 0,0 0 0,0 1 0,0-1 0,0 0 0,1 0 0,-1 0 0,0 1-1,0-1 1,0 0 0,0 0 0,0 0 0,0 0 0,0 1 0,1-1 0,-1 0 0,0 0 0,0 0-1,0 0 1,0 0 0,1 1 0,-1-1 0,0 0 0,0 0 0,0 0 0,1 0 0,-1 0 0,0 0-1,0 0 1,0 0 0,1 0 0,-1 0 0,0 0 0,0 0 0,0 0 0,1 0 0,-1 0 0,14 1 4,4-4-4,0 0 1,0-1 0,-1 0 0,0-2 0,24-10-1,35-12 3,-58 23 1,-11 2 4,1 1 0,0 0-1,0 0 1,0 0 0,0 1-1,10 0 1,-17 1-7,1 0 0,-1 1 0,1-1 0,-1 0 1,1 1-1,-1-1 0,1 1 0,-1-1 0,0 1 0,1 0 0,-1-1 0,0 1 1,1 0-1,-1 0 0,0 0 0,1 1 0,0 0 0,-1 0-1,0 0 1,0 0 0,0 0-1,0 0 1,-1 0 0,1 0-1,0 0 1,-1 0 0,1 0-1,-1 0 1,0 0 0,0 1-1,0 2 1,-1 9 22,-1 1 1,-1-1 0,0 0-1,-1 0 1,0 0-1,-9 19 1,-2 8 108,14-40-78,15-12 96,-9 9-129,61-45 77,-33 21 48,55-30-1,-86 55-129,0 0-1,-1 0 0,1 0 0,0 1 1,0-1-1,-1 0 0,1 1 0,0-1 1,0 1-1,0 0 0,0-1 1,0 1-1,0 0 0,0 0 0,0 0 1,0 1-1,3 0 0,-2 0 2,0 1 1,-1 0-1,1-1 0,0 1 0,-1 0 0,0 1 0,1-1 1,-1 0-1,3 5 0,8 10 83,19 34 0,-23-34-7,1-1 0,1 0-1,13 14 1,-20-26-47,1-1 0,-1 1 0,1-1 1,0 0-1,0-1 0,0 1 0,1-1 0,-1 0 0,0 0 0,12 1 0,-10-1 30,1 0-1,-1 0 1,0 0 0,-1 1-1,1 0 1,9 6 0,-13-7-333,6 5 695,-2-5-3895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5.1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1 544 5824,'0'0'6577,"7"17"-6098,7 16-157,-1 0 1,15 65 0,-7 26 1025,10 219 1,-30-326-1109,-1 0-1,0 1 1,-2-1 0,0 0 0,0 0 0,-10 31-1,8-37 94,1-3 780,-4-23-173,0-13-625,1-1 0,2 0 0,-2-55-1,2 28-39,4-248 1232,1 273-1340,0 6-55,1 1 1,2 0-1,0 0 1,1 0-1,2 0 0,0 1 1,2 0-1,0 1 1,2 0-1,0 0 1,2 1-1,0 0 1,27-31-1,-33 44-71,0 1 0,1 0-1,-1 1 1,1 0 0,0 0 0,0 1-1,1 0 1,10-5 0,-14 9-30,-1-1 1,0 1 0,1 0-1,-1 0 1,0 1-1,1-1 1,-1 1-1,1 0 1,-1 0-1,1 0 1,-1 1 0,1 0-1,-1-1 1,0 2-1,1-1 1,-1 0-1,0 1 1,0 0-1,0 0 1,5 3 0,-2 0-2,0 0 1,-1 0-1,0 1 1,0 0 0,0 0-1,-1 0 1,1 1 0,-1 0-1,-1 0 1,0 0 0,0 0-1,0 1 1,-1 0-1,4 10 1,-5-12-6,-1 0-1,0 0 0,0 1 1,0-1-1,0 0 1,-1 1-1,0-1 0,0 0 1,-1 1-1,0-1 1,0 0-1,0 0 1,-1 0-1,0 0 0,0 0 1,-1 0-1,0 0 1,0 0-1,-5 7 1,1-5 1,0 0 1,0-1-1,-1 0 1,0 0-1,0 0 1,-1-1-1,0-1 1,0 1-1,-14 5 1,2-2 58,0-2 1,-1 0-1,-29 5 0,37-9 65,14-3-124,0 0 0,0 0-1,0-1 1,0 1 0,0 0-1,0 0 1,0 0 0,0 0-1,0 0 1,0 0 0,0 0-1,0 0 1,0 0 0,0 0-1,0 0 1,0 0 0,0 0-1,0 0 1,0 0 0,0 0-1,0 0 1,0 0 0,0 0-1,0 0 1,0 0 0,0 0-1,0 0 1,0 0 0,-1 0-1,25-8 216,-14 4-252,334-95 208,-320 94-155,1-2 0,-1-1 1,-1 0-1,1-2 0,27-16 0,-51 26-20,0 0 0,0 0-1,0 0 1,0 0 0,0 0 0,0 0 0,0 0-1,0 0 1,0 0 0,0 0 0,0 0-1,0 1 1,0-1 0,0 0 0,0 0-1,0 0 1,0 0 0,0 0 0,0 0-1,0 0 1,0 0 0,0 0 0,0 0 0,0 0-1,0 0 1,0 0 0,0 0 0,0 0-1,0 1 1,0-1 0,0 0 0,0 0-1,0 0 1,1 0 0,-1 0 0,0 0-1,0 0 1,0 0 0,0 0 0,0 0 0,0 0-1,0 0 1,0 0 0,0 0 0,0 0-1,0 0 1,0 0 0,0 0 0,0 0-1,0 0 1,0 0 0,1 0 0,-1 0 0,0 0-1,-7 12 47,-20 26-29,1-1 16,21-28-28,0 0 1,0 1-1,1-1 1,0 1-1,1 0 1,0 0-1,0 0 1,1 1-1,1-1 1,-1 12-1,1-17-5,1-1 0,1 1 0,-1-1 0,0 1 0,1-1 0,0 0 0,0 1 0,1-1 0,-1 0 0,1 0 0,0 1 0,0-1 0,0-1 0,0 1 0,1 0 0,0 0 0,-1-1 0,1 0 0,1 1 0,-1-1 0,0 0 0,1-1 0,0 1 0,-1-1 0,1 1 0,5 1 0,-5-2-2,-1-1 0,0 0 1,0 0-1,1 0 0,-1 0 1,0-1-1,1 1 0,-1-1 1,1 0-1,-1 0 0,1 0 1,-1 0-1,0-1 0,1 1 1,-1-1-1,1 0 0,-1 0 1,4-2-1,-2 1 4,-1-1 1,0 0-1,0 0 1,0 0-1,0 0 1,0-1-1,-1 1 0,1-1 1,-1 0-1,0 0 1,4-7-1,-3 4 8,0 0 0,-1-1 0,0 0 0,0 1 0,0-1 0,-1 0 0,0 0 0,-1 0 0,0-1 0,0 1 0,-1 0 0,0-1 0,0 1 0,-1 0 0,-1-10-1,-2 5 18,-1-1 0,0 2 0,-11-19 0,13 25-10,0 1-1,0 0 0,0 1 0,-1-1 0,0 1 1,0-1-1,-1 1 0,1 0 0,-1 1 1,1-1-1,-7-2 0,9 5-5,0 1-1,0-1 1,0 1-1,0-1 1,0 1 0,0 0-1,0 0 1,0 0-1,0 0 1,0 0-1,0 0 1,0 1 0,-3 0-1,5-1-10,-1 0-1,0 1 1,1-1-1,-1 0 1,1 0-1,-1 0 1,1 1-1,0-1 1,-1 0-1,1 0 1,-1 1-1,1-1 1,-1 0-1,1 1 1,0-1-1,-1 1 1,1-1-1,0 0 1,-1 1-1,1-1 1,0 1-1,0-1 1,-1 1-1,1-1 1,0 1-1,0-1 1,0 1-1,0-1 1,0 1-1,0-1 1,0 1-1,0 0 1,0-1-1,0 1 1,0-1-1,0 1 1,0-1-1,0 1 1,0-1-1,0 1 1,1-1-1,-1 1 1,0-1-1,0 1 1,1-1-1,-1 1 1,0-1-1,1 0 1,-1 1-1,0-1 1,1 0-1,-1 1 1,1-1-1,0 1 1,7 7-12,1 0 1,0 0-1,0-1 0,0-1 1,1 1-1,0-1 0,1-1 1,-1 0-1,1-1 1,0 0-1,0 0 0,23 3 1,-24-5 8,0 0 0,1-2 0,-1 1 0,1-1 1,0-1-1,-1 1 0,0-2 0,1 0 0,-1 0 1,0-1-1,0 0 0,0 0 0,0-1 0,15-10 0,-17 9 4,-2-1-1,1 0 0,0 0 0,-1 0 0,-1-1 0,1 0 0,8-15 0,28-58 18,-33 63-10,1-12 14,-9 25-10,0-1-1,1 0 1,0 1 0,0-1-1,0 1 1,0 0 0,4-6-1,-5 9-11,-1 1 0,0 0-1,0 0 1,0 0 0,1 0-1,-1 0 1,0 0 0,0 0 0,0-1-1,1 1 1,-1 0 0,0 0-1,0 0 1,0 0 0,1 0-1,-1 0 1,0 0 0,0 0-1,0 0 1,1 0 0,-1 0-1,0 0 1,0 0 0,1 0-1,-1 1 1,0-1 0,0 0-1,0 0 1,1 0 0,-1 0-1,0 0 1,0 0 0,0 0-1,0 1 1,1-1 0,-1 0-1,0 0 1,0 0 0,0 0-1,0 1 1,0-1 0,1 0-1,5 12 11,-3-8-6,8 22-8,0-1 0,-2 1 0,0 0-1,-2 1 1,-1 0 0,4 51 0,-9-73-5,0 1 0,-1 0 1,0 0-1,0 0 0,0-1 0,-1 1 0,-1 8 1,1-12 5,0-1 0,1 1 0,-1-1 1,0 1-1,0-1 0,0 0 1,0 0-1,0 1 0,0-1 0,0 0 1,0 0-1,0 0 0,-1 0 1,1 0-1,0-1 0,-1 1 0,1 0 1,0 0-1,-1-1 0,1 1 1,-1-1-1,1 0 0,-1 1 0,0-1 1,1 0-1,-1 0 0,1 0 1,-1 0-1,1 0 0,-1 0 1,-1-1-1,-8 0 14,1-1-1,-1 0 1,1-1 0,0 0 0,0-1 0,-15-7 0,-27-10 75,42 14-43,10 5-19,4 5-21,4 3-4,0-1-1,1 1 1,-1-2-1,1 1 1,0-1-1,16 5 1,59 11-38,-83-19 37,26 4-13,0 0-1,0-2 1,50 0-1,-64-4 19,-1 0-1,0 0 0,0-2 0,0 1 1,0-2-1,0 1 0,-1-2 0,1 0 1,-1 0-1,0-1 0,10-7 0,-13 7 2,-1 0-1,0 0 0,-1-1 1,1 0-1,-1 0 0,-1 0 0,1-1 1,-1 0-1,-1 0 0,1 0 1,3-11-1,3-11 31,13-60 0,-12 38 2,-7 36-16,-1 0 38,1 0-1,-2-1 1,3-29 0,-6 46-15,6 18 39,43 151-36,-42-139-44,-2 0 0,-2 1-1,1 54 1,-4-80-1,-1 0 0,1 0 0,-1 1 0,0-1 0,-1 0 0,1 0 0,-1 0 0,0 0 0,0-1-1,-5 9 1,6-12 1,0 1-1,0-1 0,0 0 0,-1 1 1,1-1-1,0 0 0,-1 0 1,1 0-1,0 0 0,-1 0 0,1 0 1,-1 0-1,0-1 0,1 1 0,-1 0 1,0-1-1,1 1 0,-1-1 0,0 0 1,0 0-1,1 1 0,-1-1 1,0 0-1,0-1 0,1 1 0,-1 0 1,0 0-1,0-1 0,1 1 0,-1-1 1,0 1-1,1-1 0,-1 0 0,-1-1 1,-16-8 53,1-2 0,-21-18 0,32 25-39,6 4-11,0 0-1,0 0 1,0 0-1,0 0 1,1 0-1,-1 0 1,0 0-1,0 0 1,1 0-1,-1-1 1,1 1-1,-1-2 1,-5-9 71,6 12-76,0 0 0,0-1 0,0 1-1,0 0 1,0 0 0,0 0 0,0 0 0,0-1 0,0 1 0,0 0 0,0 0 0,0 0 0,0-1 0,0 1 0,0 0 0,0 0 0,0 0-1,0 0 1,1-1 0,-1 1 0,0 0 0,0 0 0,0 0 0,0 0 0,0 0 0,1 0 0,-1-1 0,0 1 0,0 0 0,0 0 0,1 0-1,-1 0 1,0 0 0,0 0 0,0 0 0,0 0 0,1 0 0,-1 0 0,0 0 0,0 0 0,0 0 0,1 0 0,-1 0 0,0 0 0,0 0-1,1 0 1,9-1 0,92 16-6,-2 0-24,-44-8-7,-31-4 18,49 1 1,-65-4 7,0-1 1,0 0-1,0-1 1,0 0-1,-1 0 1,1-1-1,-1 0 0,0 0 1,11-7-1,-8 4 15,-2-1 0,1 0 0,-1-1 0,0 1 0,-1-2 0,0 1 0,0-1 0,7-11 0,-11 14 10,0 0-1,0 0 0,-1 0 0,0-1 1,-1 1-1,1-1 0,-1 0 1,-1 1-1,1-1 0,-1 0 1,0 0-1,0 0 0,-1 0 0,0 0 1,-1-8-1,1 14-9,0 0 0,-1 0-1,1 0 1,0 0 0,0 0 0,-1 0-1,1 0 1,0 0 0,-1 0 0,1 0-1,-1 0 1,1 0 0,-1 0 0,0-1-1,0 2-2,1 0 0,0 0 0,-1 0 1,1 0-1,0 0 0,0 0 0,-1 0 0,1 0 0,0 0 0,0 0 0,-1 0 0,1 0 0,0 0 0,-1 0 0,1 0 0,0 0 0,0 0 0,-1 0 1,1 0-1,0 1 0,0-1 0,-1 0 0,1 0 0,0 0 0,0 0 0,-1 1 0,1-1 0,0 0 0,0 0 0,0 0 0,-1 1 0,1-1 0,-2 4 8,-1-1 0,1 1 0,0 0 0,0 0 0,-3 6 0,0 5-12,-1 0-1,2 1 0,0-1 1,1 1-1,0 0 0,1 0 1,1 17-1,1-27-5,0 1 0,1-1 0,0 0-1,0 0 1,1 1 0,0-1 0,0 0 0,0 0 0,0 0-1,1-1 1,0 1 0,1-1 0,-1 1 0,1-1-1,0 0 1,0 0 0,0-1 0,1 1 0,0-1 0,10 7-1,-10-8 2,-1 0 0,1 0 0,0-1 0,1 1 0,-1-1 0,0-1 0,0 1 0,1-1 0,-1 0 0,1 0-1,-1 0 1,1-1 0,-1 0 0,1 0 0,8-1 0,-7-1 2,0 0 1,0 0-1,0 0 0,0-1 1,0 0-1,-1-1 0,1 1 1,-1-1-1,0-1 0,9-6 1,-4 0 6,0 0 0,-1-1 0,0 0 0,-1-1 0,0 1 0,-1-2 0,0 1 0,-1-1 0,-1 0 0,7-23 0,1-20 28,-2 0 0,-3-1 0,-3 0 0,-2 0 0,-4-75 0,-10 60 45,6 49 17,-1-42-1,3 60-37,-1 6-1,-2 16-50,3 34-24,2 0 0,11 83-1,31 98-110,-25-132 40,-13-67 21,1-2 0,1 1 0,2-1 0,13 34 0,-21-63 66,0 0 0,0-1-1,1 1 1,-1 0 0,0-1-1,1 1 1,-1 0 0,0-1 0,1 1-1,-1 0 1,1-1 0,-1 1 0,1-1-1,0 1 1,-1-1 0,1 1-1,-1-1 1,1 1 0,0-1 0,-1 0-1,1 1 1,0-1 0,-1 0 0,1 1-1,0-1 1,0 0 0,0 0-1,1 0 4,-1-1 0,0 1 0,0 0 0,0-1-1,0 0 1,0 1 0,0-1 0,0 1-1,0-1 1,0 0 0,0 0 0,0 0-1,0 0 1,-1 0 0,2-1 0,4-7 16,0-1 1,9-20-1,-11 22-25,62-122 121,-60 114-88,-5 14-8,0 0 0,-1 0 1,1 0-1,0 0 0,0 0 1,0 0-1,0 0 0,1 0 1,-1 0-1,1 1 0,1-3 1,2 6-9,-1 1 0,1 0 1,0-1-1,7 8 0,-6-6-18,-6-3 9,15 10-42,0-1-1,1 0 1,28 12-1,-39-20 45,0 0-1,0 0 0,0-1 1,0 0-1,0 0 1,0 0-1,0-1 0,0 0 1,0 0-1,0 0 0,0 0 1,0-1-1,0 0 0,0 0 1,0 0-1,0-1 0,0 1 1,7-5-1,1-1 4,-1-1-1,-1 0 1,1 0-1,-1-1 1,-1-1-1,0 0 1,0 0-1,-1-1 1,0 0-1,-1-1 1,11-19-1,-6 4 3,-1-1 0,-2 0 1,0-1-1,7-42 0,-5 21 1,12-69 39,-21 98-36,-1 1 0,-1 0 0,-3-41 0,3 61-8,-1 0 0,0 0 0,0 0 0,0 0 0,0 0 0,0 0 0,0 0 0,0-1 0,0 1 0,0 0 0,-1 0 1,1 0-1,0 0 0,0 0 0,0 0 0,0 0 0,0 0 0,0-1 0,0 1 0,0 0 0,0 0 0,0 0 0,0 0 0,0 0 0,0 0 1,0 0-1,0 0 0,-1 0 0,1 0 0,0 0 0,0 0 0,0-1 0,0 1 0,0 0 0,0 0 0,0 0 0,0 0 0,-1 0 0,1 0 0,0 0 1,0 0-1,0 0 0,0 0 0,0 0 0,0 0 0,0 0 0,0 0 0,-1 0 0,1 0 0,0 1 0,0-1 0,0 0 0,-7 6 24,-8 15-40,5-3-7,1 1 0,1 1-1,1 0 1,0 0-1,2 0 1,0 0-1,1 1 1,-1 36 0,4-22-31,1-1 0,3 1 0,0 0 1,14 52-1,-11-64 9,0 0-1,2 0 1,15 30-1,-18-44 28,0 0 0,0 0 0,1 0 0,0-1-1,0 1 1,1-1 0,0-1 0,1 0 0,0 0 0,10 8-1,-13-13 11,0 1-1,0 0 1,1-1-1,-1 0 1,1 0-1,-1 0 1,1-1-1,0 0 1,-1 0-1,1-1 1,0 1-1,0-1 1,0 0-1,-1-1 1,1 0-1,0 1 0,0-2 1,-1 1-1,1-1 1,-1 0-1,1 0 1,-1 0-1,9-6 1,-8 4 9,1 0-1,-1-1 1,0 0 0,0 0 0,0-1 0,-1 1-1,0-1 1,0-1 0,-1 1 0,1 0 0,-1-1 0,-1 0-1,1 0 1,-1 0 0,-1-1 0,1 1 0,1-10-1,-2 7 5,-1-1-1,-1 0 1,1 1-1,-2-1 1,1 0-1,-4-16 1,3 21 4,-1-1 0,0 1 0,0-1 1,0 1-1,-1 0 0,0 0 0,0 0 0,0 0 0,-1 1 1,0-1-1,0 1 0,-5-5 0,7 8-3,1 1-1,-1-1 1,0 1-1,0 0 1,1 0 0,-1 0-1,0 0 1,0 0-1,0 0 1,0 1 0,0-1-1,0 1 1,0-1-1,0 1 1,0 0-1,0 0 1,0 0 0,-5 0-1,3 1 2,0 0 0,0 0 0,1 0 0,-1 1 0,0-1 0,0 1 0,1 0 1,-1 0-1,-3 3 0,-4 5 6,0-1 1,0 2 0,1-1 0,-11 15 0,17-19-11,0 0-1,0 0 1,0 0-1,1 0 0,0 0 1,0 1-1,1-1 1,0 1-1,0 0 1,0-1-1,1 1 1,0 0-1,1 0 1,-1 0-1,1 0 1,0 0-1,1 0 1,2 11-1,0-6-1,1 0 0,0-1 0,0 0 0,1 0-1,1 0 1,0-1 0,1 0 0,0 0 0,0 0 0,9 8 0,5 6-19,-11-10 21,2-1 0,23 21 1,-32-31-26,0-1 0,0 1 0,0-1 0,1 0 0,-1 0 0,1-1 0,-1 1 0,1-1 0,-1 1 0,1-1 0,0 0 0,-1-1 0,1 1 0,0-1 0,0 1 0,0-1 0,0 0 0,5-1 0,-1-4-460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5.3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13864,'0'0'1688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7.5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432 397 6128,'0'0'5672,"-17"9"-5090,-107 53 557,100-49-821,2 0-1,0 1 1,1 1-1,0 1 1,1 1 0,1 1-1,1 1 1,0 0 0,1 1-1,2 1 1,0 1 0,-15 28-1,25-41-127,1-1 1,0 1-1,0 0 0,1 1 1,-4 16-1,6-23-153,1-1 1,0 1-1,0 0 0,0-1 1,0 1-1,0 0 0,0-1 1,1 1-1,0-1 0,-1 1 0,1 0 1,0-1-1,0 0 0,0 1 1,1-1-1,-1 1 0,0-1 1,1 0-1,0 0 0,-1 0 1,1 0-1,0 0 0,0 0 0,0-1 1,0 1-1,3 1 0,-1-1-8,-1 0-1,1-1 0,-1 1 1,1-1-1,-1 0 0,1 0 1,0 0-1,0 0 1,-1-1-1,1 1 0,0-1 1,0 0-1,0 0 0,0-1 1,-1 1-1,1-1 0,0 0 1,0 0-1,-1 0 0,1 0 1,0-1-1,-1 1 0,0-1 1,1 0-1,-1 0 0,5-4 1,4-3 29,-1-1 0,-1 1 0,1-2 1,-2 1-1,15-21 0,-9 7 14,0 0 1,-2-1-1,0-1 0,-2 0 1,-1-1-1,-1 0 1,-2 0-1,0-1 0,4-42 1,-7 24 51,-2-1 0,-2 0 0,-2 1 0,-16-91 0,18 137-124,-4-24 149,-1 0 0,-1 0 0,-18-45 0,24 69-144,0 0 1,0-1-1,0 1 0,0 0 1,0 0-1,0 0 0,0 0 1,0 0-1,0 0 1,0-1-1,0 1 0,-1 0 1,1 0-1,0 0 0,0 0 1,0 0-1,0 0 0,0 0 1,0-1-1,0 1 0,0 0 1,0 0-1,0 0 1,-1 0-1,1 0 0,0 0 1,0 0-1,0 0 0,0 0 1,0 0-1,0 0 0,0 0 1,-1 0-1,1-1 0,0 1 1,0 0-1,0 0 1,0 0-1,0 0 0,-1 0 1,1 0-1,0 0 0,0 1 1,0-1-1,0 0 0,0 0 1,0 0-1,-1 0 0,1 0 1,0 0-1,0 0 1,0 0-1,0 0 0,0 0 1,0 0-1,0 0 0,0 0 1,-1 1-1,1-1 0,0 0 1,0 0-1,0 0 0,0 0 1,0 0-1,-4 15 81,-1 24-100,-6 232-111,12-207 40,2-1 0,17 85 0,-18-134 63,1-1 1,1 1-1,0-1 0,1 1 0,0-1 1,8 13-1,-10-21 16,0-1 0,0 0 0,0 0 0,0-1 0,0 1 0,1-1 0,0 1 0,0-1 0,0 0 0,0-1 0,0 1 0,1-1 0,-1 0 0,1 0 0,-1 0 0,1 0 0,0-1 1,0 0-1,-1 0 0,10 1 0,-3-2 24,0 0 0,0-1 1,0 0-1,0-1 0,0 0 1,0-1-1,-1 0 0,1-1 1,-1 0-1,0 0 0,0-1 1,0 0-1,-1-1 0,1 0 1,8-9-1,3-3 115,0-1 1,-2 0-1,-1-2 0,31-44 1,-45 60-72,-1 0 1,0 0 0,-1 0-1,1-1 1,-1 1 0,0-1-1,2-10 1,-2 12 72,1-3-26,-3 7-107,0 0 1,0 0 0,0 0 0,0 0-1,0 0 1,-1 0 0,1 0-1,0 0 1,0 0 0,0 0 0,0 0-1,0 0 1,0 0 0,0 0 0,0 0-1,0 0 1,0 0 0,0 0 0,0 0-1,0 0 1,0 0 0,0 0-1,0 0 1,0 0 0,-1 0 0,1 0-1,0 0 1,0 0 0,0 0 0,0 0-1,0 0 1,0 0 0,0 0 0,0 0-1,0 0 1,0 0 0,0 0 0,0 0-1,0 0 1,0 0 0,0 0-1,0 0 1,0 0 0,-3 21 123,3-8-101,-7 30 15,3-18-29,1-1 0,0 1 0,2 0 1,3 35-1,-2-58-9,1 5 5,0-1 0,0 1 0,0-1 0,1 0 0,3 8 0,-5-13-4,1-1 1,-1 1-1,0 0 0,1 0 0,-1-1 0,1 1 0,-1 0 0,1-1 0,0 1 0,-1-1 0,1 1 0,0-1 0,-1 1 0,1-1 1,0 1-1,0-1 0,-1 0 0,1 1 0,1-1 0,-1 0 3,0 0 1,1 0-1,-1 0 1,0 0-1,0 0 1,0-1-1,1 1 1,-1 0-1,0-1 1,0 1-1,0-1 0,0 1 1,0-1-1,0 0 1,0 1-1,0-1 1,2-2-1,6-4 22,0 0 9,0 0-1,-1 0 1,0-1 0,0-1-1,-1 1 1,0-1 0,0 0-1,-1-1 1,8-14 0,-12 18 8,0 1 1,1-1-1,-1 1 1,2-1-1,-1 1 0,0 0 1,1 0-1,0 0 1,0 0-1,0 1 1,1 0-1,0 0 0,5-4 1,-9 8-38,0-1 0,1 1 0,-1 0 0,0 0 0,0 0 0,0 0 1,0 0-1,0 1 0,0-1 0,1 0 0,-1 1 0,0-1 0,0 0 0,0 1 0,0-1 1,0 1-1,0-1 0,0 1 0,0 0 0,-1 0 0,2 0 0,23 22 56,-17-16-46,7 8 10,1 0 0,1-2 0,1 1 1,0-2-1,0 0 0,24 10 0,-37-21-26,-1 0 0,0 0 0,1-1 0,-1 1 0,1-1-1,-1 0 1,1 0 0,-1 0 0,1-1 0,-1 0 0,1 0 0,-1 0 0,0 0-1,7-3 1,6-4 27,-1 1 0,17-12 0,-29 16-19,0 0 0,-1 1 0,1-2 0,-1 1 0,0 0 0,0-1 0,0 1 0,0-1 0,0 0 0,-1 0 0,0 0 1,0 0-1,0 0 0,0-1 0,-1 1 0,3-10 0,-3 9 8,0-1 1,-1 0-1,1 1 1,-1-1-1,-1 0 1,1 1-1,-1-1 0,0 0 1,0 1-1,0-1 1,-1 1-1,0-1 1,-3-7-1,3 10-1,0-1-1,-1 0 0,1 1 1,-1 0-1,0 0 0,1 0 1,-1 0-1,-1 0 0,1 0 1,0 1-1,-1-1 0,-5-2 1,7 4-10,0 0 0,0 0 1,0 1-1,-1-1 0,1 1 1,0-1-1,-1 1 0,1 0 1,0 0-1,-1 0 0,1 0 1,-1 0-1,1 0 0,0 1 1,-1-1-1,1 1 0,0 0 1,0-1-1,0 1 0,-1 0 1,1 0-1,0 1 1,0-1-1,-2 2 0,0 0-2,1 0-1,-1 1 0,1 0 1,0-1-1,0 1 1,0 0-1,0 1 1,1-1-1,-1 0 0,1 1 1,0 0-1,1-1 1,-1 1-1,1 0 0,0 0 1,0 0-1,0 0 1,1 0-1,0-1 1,0 1-1,0 0 0,1 0 1,-1 0-1,1 0 1,3 9-1,-1-4 4,0 0-1,0-1 0,1 1 1,1-1-1,-1 0 1,1-1-1,1 1 1,0-1-1,0 0 1,1 0-1,0-1 1,8 8-1,-1-6 22,0 1 0,1-2-1,-1 0 1,2-1 0,-1 0 0,1-1-1,0-1 1,0 0 0,1-2-1,-1 1 1,1-2 0,0 0 0,-1-2-1,1 1 1,0-2 0,0 0 0,0-1-1,-1-1 1,31-9 0,-25 4 37,0-1 1,0-1 0,-1 0-1,-1-2 1,0-1 0,-1 0-1,26-23 1,-40 31-171,-1-1 0,0 1-1,0-1 1,6-11 0,-3 2-3149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8.9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1133 8136,'0'0'1784,"11"-15"-1095,161-287 2302,-130 213-2130,-3-2 0,31-115 1,-30 87-138,15-55 569,-52 163-1161,-1 1 0,0-1 0,-1 0 0,0 1 0,-1-1 0,0 0 0,-1 0 0,0 0 0,-5-19 0,6 29-117,0 1 0,0-1 0,0 1 0,0 0 0,0-1 0,-1 1 0,1-1 0,0 1 1,0 0-1,0-1 0,-1 1 0,1-1 0,0 1 0,0 0 0,-1 0 0,1-1 0,0 1 0,-1 0 1,1-1-1,0 1 0,-1 0 0,1 0 0,0 0 0,-1-1 0,1 1 0,-1 0 0,1 0 0,0 0 0,-1 0 1,1 0-1,-1 0 0,1 0 0,-1 0 0,-13 9 301,-11 28-25,9-6-199,2 2 1,2-1 0,0 2 0,3 0-1,1 0 1,-5 43 0,3 16 154,3 109-1,7-175-189,2 0-1,0-1 0,8 34 0,-7-47-18,1-1 0,0 1-1,0-1 1,2 0 0,-1 0-1,1-1 1,1 0 0,15 20-1,-19-28-22,0 1 0,1-1 0,-1 1-1,1-1 1,0 0 0,-1 0 0,2 0-1,-1-1 1,0 0 0,0 1-1,1-1 1,-1-1 0,1 1 0,0-1-1,-1 0 1,6 1 0,-4-2-1,1 0 0,-1 0 0,0 0 0,1-1 0,-1 0 0,0-1 0,0 1 0,0-1 0,0 0 0,11-6 0,0-2 22,-2 0 0,1-1 0,-1 0 0,-1-2 0,0 1 0,-1-2 1,15-17-1,-18 17 77,-1 1 0,0-1 1,-1-1-1,-1 0 0,0 0 1,7-25-1,-14 40-100,0 0-1,0-1 1,0 1-1,0 0 1,0 0 0,0-1-1,0 1 1,0 0-1,0-1 1,0 1 0,0 0-1,0 0 1,0-1-1,0 1 1,0 0 0,0 0-1,0-1 1,-1 1-1,1 0 1,0 0 0,0-1-1,0 1 1,-1 0-1,1 0 1,0-1 0,0 1-1,0 0 1,-1 0-1,1 0 1,0 0 0,0 0-1,-1-1 1,1 1-1,0 0 1,0 0 0,-1 0-1,1 0 1,0 0-1,-1 0 1,1 0 0,0 0-1,0 0 1,-1 0-1,1 0 1,0 0 0,-1 0-1,1 0 1,0 0-1,0 0 1,-1 0 0,1 1-1,0-1 1,-1 0-1,1 0 1,0 0-1,0 0 1,0 0 0,-1 1-1,1-1 1,-6 8 81,0-1 0,0 1-1,1 1 1,-8 16 0,1-2-10,9-18-68,0 0 0,0 0 0,1 1 0,0-1 0,0 1 0,0-1 0,1 1 0,0 0 0,-1 11 0,2-14-9,1 0 1,-1 0 0,1 0-1,-1 0 1,1 0-1,0 0 1,0 0 0,0-1-1,1 1 1,-1 0-1,0-1 1,1 1 0,0-1-1,0 1 1,0-1-1,0 0 1,0 0 0,0 0-1,1 0 1,-1 0-1,5 2 1,4 3 0,1-1 0,-1 0 0,1-1 0,0 0 0,1-1 0,13 3 0,-21-6-1,0 0 1,1 0-1,-1 0 0,0-1 0,1 0 0,-1 0 0,1 0 0,-1-1 0,0 1 0,1-1 0,-1-1 0,0 1 0,0-1 1,0 0-1,0 0 0,0 0 0,6-4 0,-10 4 2,1 1 0,0-1 0,-1 1 0,1-1 0,-1 0 0,0 0 0,0 0 0,0 0 0,0 0 0,0 0 0,0 0 0,0 0 0,0 0 0,-1-1 0,1 1 0,-1 0 0,0 0 0,0 0 0,0-1 0,0 1 0,0 0 0,0-1 0,0 1 0,-1 0 0,1 0 0,-1 0 0,0-1 0,-1-2 0,-2-4 15,0 0 1,0 1 0,-1-1 0,0 1-1,-7-8 1,7 9 15,0 0 0,0 1 0,-1 0 0,0 0 0,0 1 0,-1 0 0,1 0 0,-13-7 0,35 17 40,0-1-1,-1 0 1,23 2-1,32 7-51,-35-4-14,-7-1 11,46 6 0,-63-16 124,-11 2-206,0 0 1,0 0-1,0 0 1,0 0-1,0 0 0,0 0 1,0 0-1,-1 0 0,1 0 1,0 0-1,0 0 1,0 0-1,0 0 0,0 0 1,0 0-1,-1 0 1,1 0-1,0 0 0,0 0 1,0 0-1,0 0 1,0 0-1,0 0 0,0 0 1,0 0-1,-1-1 1,1 1-1,0 0 0,0 0 1,0 0-1,0 0 0,0 0 1,0 0-1,0 0 1,0 0-1,0-1 0,0 1 1,0 0-1,0 0 1,0 0-1,0 0 0,0 0 1,0 0-1,0-1 1,0 1-1,0 0 0,0 0 1,0 0-1,0 0 0,0 0 1,0 0-1,0 0 1,0-1-1,0 1 0,0 0 1,0 0-1,0 0 1,0 0-1,0 0 0,1 0 1,-1 0-1,0 0 1,0-1-1,0 1 0,0 0 1,0 0-1,0 0 1,0 0-1,1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19.2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1 170 14272,'0'0'1496,"60"-39"-976,17 15-129,26-2-7,28-2-248,6 10 8,2 6 48,-6 6 8,-6 2 24,-9 4 8,1 0-152,-16-13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89 684 2808,'0'0'9408,"-7"7"-9230,0 4-111,3-7-23,1 1 0,0-1 0,-1 0 1,0 0-1,0-1 0,-8 7 0,1 1 740,11-10-694,-1 0 0,1 0 1,-1-1-1,0 1 0,1 0 0,-1 0 1,0 0-1,0 0 0,0-1 1,0 1-1,0 0 0,0-1 0,0 1 1,0-1-1,0 1 0,0-1 1,0 0-1,0 1 0,-2-1 1,3 0-22,0 0 1,-1 0 0,1 0 0,-1 0-1,1 0 1,-1 0 0,1 0 0,0 0 0,-1 0-1,1 0 1,-1-1 0,1 1 0,0 0-1,-1 0 1,1 0 0,0-1 0,-1 1 0,1 0-1,0-1 1,0 1 0,-1 0 0,1-1 0,0 1-1,0 0 1,-1-1 0,1 1 0,0-1-1,-1-15 1090,10-22-164,-6 29-799,0-4-19,1 1-1,1 0 0,0-1 1,1 2-1,0-1 0,1 1 1,9-12-1,7-10 318,18-21 72,-24 32-229,23-38 0,-24 35 131,25-31 1,-29 41-175,14-25 0,6-9 179,-16 29-316,-7 7-71,1 0 1,0 1-1,1 0 1,0 1-1,20-16 1,-9 13 27,8-7 198,1 2 0,48-23 1,-59 32-187,-17 8-97,0 0 0,1 0 0,-1 1 0,1-1-1,-1 1 1,1 0 0,0 0 0,0 0 0,-1 0 0,5 0 0,-3 1 18,-2 0-30,-1 0 1,1 0-1,-1 0 1,1 0-1,-1 0 1,1 0-1,-1 1 1,1 0 0,-1-1-1,1 1 1,-1 0-1,0 0 1,1 0-1,-1 0 1,0 1-1,2 1 1,3 2 10,-1 0 0,0 1 0,0 0 0,-1 0 0,0 0 0,0 1 0,0 0 0,-1 0 0,0 0 0,0 0 0,-1 1 0,0-1 0,0 1 0,-1 0 0,0 0 0,0 0 0,-1 0 0,0 0 0,0 0 0,-1 0 0,0 1 0,-1-1 0,1 0 0,-2 0 0,-1 9 0,1-10-19,0 0-1,0 0 1,-1 0 0,0-1 0,0 1-1,0-1 1,-1 0 0,0 0 0,0 0-1,0-1 1,-1 1 0,0-1 0,0 0-1,-1-1 1,-5 5 0,-9 6 25,-33 19-1,45-30-24,1-1-1,-1 0 1,0 0-1,0 0 1,0-1-1,0 0 1,-1 0-1,-10 0 1,-48 3 55,43-3 5,-1 0-1,1-2 1,-40-4-1,54 3-43,-19-4 71,28 5-93,0 0-1,0 0 0,0-1 0,1 1 1,-1 0-1,0-1 0,0 1 0,0-1 1,0 1-1,1-1 0,-1 1 1,0-1-1,0 1 0,1-1 0,-1 0 1,1 0-1,-1 1 0,0-1 0,1 0 1,-1 0-1,1 1 0,0-1 0,-1 0 1,0-1-1,2 0-12,0 0 1,0 0 0,0 0-1,-1 1 1,2-1-1,-1 0 1,0 1 0,0-1-1,0 1 1,1-1-1,-1 1 1,1 0 0,2-2-1,1-2-53,10-10-194,1 2-1,25-17 1,-14 14-3333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24.0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1048 6016,'0'0'5770,"12"1"-5539,-5-1-195,0 1 3,0-1 0,0 0 0,-1-1 0,1 1 0,0-1 0,0-1 0,0 1 0,-1-1 0,1 0 0,0-1 0,10-5 0,5-6 112,0-2-1,-2-1 1,1 0-1,20-24 1,-9 9 28,8-10 49,-2-1 1,-2-2-1,-2-2 1,-2-1-1,36-71 1,101-273 1804,-164 378-1902,20-56 453,-23 63-450,-1 1 0,0-1 0,0 1 0,0-1 0,0 1 0,-1-1 0,-1 0 0,0-9 0,1 16-120,0 0-1,-1 0 1,1 0-1,0 0 1,0 1-1,0-1 1,0 0-1,0 0 1,0 0-1,-1 0 1,1 0-1,0 0 1,0 1-1,0-1 1,0 0-1,-1 0 1,1 0-1,0 0 1,0 0-1,0 0 1,-1 0-1,1 0 1,0 0-1,0 0 1,0 0-1,-1 0 1,1 0-1,0 0 1,0 0-1,0 0 1,-1 0-1,1 0 1,0 0-1,0 0 1,0 0-1,0 0 1,-1 0-1,1-1 1,0 1-1,0 0 1,0 0-1,0 0 1,-1 0-1,1 0 1,0 0-1,0-1 1,0 1-1,0 0 1,0 0-1,0 0 1,0 0-1,0-1 1,-1 1-1,1 0 1,0 0-1,0 0 1,0-1-1,0 1 1,0 0-1,0 0 1,0 0-1,0-1 1,0 1-1,-7 16 300,-84 375 722,73-279-881,-7 178 0,24-284-144,1 2-2,0 0 0,0 0 0,1 0 0,2 15 0,-2-21-5,-1-1 1,0 0-1,1 1 1,-1-1-1,1 0 1,-1 0-1,1 1 0,-1-1 1,1 0-1,0 0 1,0 0-1,0 0 1,-1 0-1,1 0 1,0 0-1,0 0 1,1 0-1,-1-1 1,0 1-1,0 0 0,0-1 1,0 1-1,1-1 1,-1 1-1,0-1 1,0 1-1,1-1 1,-1 0-1,0 0 1,1 1-1,-1-1 1,1 0-1,-1 0 0,0-1 1,1 1-1,-1 0 1,2-1-1,4-1 16,0 0 0,0-1 0,0 0 0,0 0 0,0-1-1,-1 0 1,0 0 0,1-1 0,-2 1 0,1-1 0,0-1 0,5-6-1,9-12 67,27-42-1,-42 59-68,30-54 114,-2-1 0,40-110 0,-34 78 36,-19 45-11,16-58 1,-29 81-12,-2 0 0,0 0 0,-2 0 0,0-32 1,-5 55 12,-3 8-74,-5 12-24,8-15-45,-19 37 31,1 1 0,2 0 0,-19 63 0,-23 132 103,9-30-31,17-96-64,-16 59 54,47-158-48,1-11 64,8-19 27,87-140 221,-73 130-262,1 1 0,2 1 0,28-27 0,-48 52-90,-1 1 0,0 0 0,1-1 0,-1 1-1,1 1 1,0-1 0,0 0 0,3-1 0,-5 3-10,0 0-1,1 0 1,-1 0-1,0 0 0,0 0 1,0 0-1,0 0 1,0 0-1,0 1 1,1-1-1,-1 0 1,0 1-1,0-1 1,0 1-1,0-1 1,0 1-1,0 0 1,-1-1-1,1 1 1,0 0-1,0 0 1,0 0-1,-1 0 1,1-1-1,1 3 1,10 13 4,-1 0 1,-1 1 0,-1 0-1,11 25 1,-12-24 6,1 0 1,0 0 0,21 28-1,-25-40-17,0-1 0,0 1 0,1-1 0,0 0-1,0 0 1,0-1 0,0 0 0,1 0 0,-1 0 0,1-1 0,0 0-1,0-1 1,15 4 0,-14-4 3,-1-1 1,1-1-1,0 1 0,0-1 0,0-1 0,0 0 1,0 0-1,0 0 0,-1-1 0,1 0 1,0-1-1,-1 1 0,0-1 0,1-1 0,-1 0 1,-1 0-1,1 0 0,7-6 0,-8 5 3,1-1-1,-1 0 1,0 0 0,0 0-1,0-1 1,-1 0-1,0 0 1,-1 0-1,1-1 1,-2 0 0,1 1-1,-1-1 1,0-1-1,0 1 1,-1 0 0,2-15-1,-3 12 15,-1 0 0,0 0 0,-1 0 0,0 0 1,-3-17-1,2 24-7,1-1 0,0 0 0,-1 0 0,0 1 0,0-1 0,-1 1 0,1 0 0,-1-1 1,0 1-1,0 1 0,0-1 0,-1 0 0,1 1 0,-7-6 0,9 9-14,0-1 0,0 0 0,0 1 0,0-1 0,0 1 0,0-1 0,-1 1 0,1 0 0,0-1 0,0 1 0,0 0 0,0 0 0,-1 0 0,1 0 0,0 0 0,0 0 0,0 0 0,-1 0 0,1 1 0,0-1 0,0 0 0,-2 1 0,0 1 5,1-1-1,-1 1 0,1 0 1,-1 0-1,1 0 0,0 0 0,0 0 1,0 0-1,-2 3 0,-1 2 5,1-1 1,0 1-1,0 1 0,0-1 1,1 0-1,-2 9 0,1 0-24,0-1 1,2 1-1,0-1 0,1 1 0,0 18 0,2-25 5,0-1-1,0 0 0,0 0 1,1 0-1,0 0 1,1 0-1,0 0 1,0-1-1,1 1 0,0-1 1,9 13-1,-7-11-10,1-1 0,1 1 0,0-1 0,0-1 0,0 0 0,14 9 0,-19-14 12,1 0-1,0 0 1,0 0-1,1 0 1,-1-1-1,0 1 0,0-1 1,1 0-1,-1 0 1,1-1-1,-1 0 1,1 1-1,-1-1 1,1-1-1,-1 1 1,0-1-1,1 0 1,7-2-1,0-2 1,0 0-1,0-1 1,-1-1-1,0 1 1,0-2-1,-1 0 1,0 0-1,0-1 1,-1 0-1,0 0 1,-1-1-1,0 0 1,9-15-1,-7 8 31,0-1-1,-1 0 0,-1-1 1,-1 0-1,-1 0 1,0 0-1,5-37 1,-13 30 95,-1 9 161,3 16-208,0 2 20,0 0-88,0-1 0,0 1 0,0 0 0,0 0 0,1 0 0,-1-1 1,0 1-1,1 0 0,-1 0 0,0-1 0,1 1 0,-1 0 1,1-1-1,-1 1 0,1 0 0,-1-1 0,1 1 0,0-1 1,-1 1-1,1-1 0,0 1 0,-1-1 0,2 1 0,11 10 10,-3 6-4,-1 0 1,-1 0 0,11 33-1,-3-6 2,-9-28 11,-2-3-12,0 0 0,1 0 0,0-1 1,13 17-1,-18-26-11,1-1 1,0 0 0,0 0 0,0 0 0,0 0 0,0 0 0,0 0 0,1 0-1,-1-1 1,1 1 0,-1-1 0,1 0 0,0 0 0,-1 0 0,1 0 0,0 0 0,0 0-1,0-1 1,0 1 0,0-1 0,-1 0 0,1 0 0,0 0 0,0 0 0,0-1-1,0 1 1,3-2 0,6-2 15,1 0 0,-1-1 0,-1-1 0,1 1-1,-1-2 1,0 0 0,-1 0 0,14-13 0,4-7 76,36-43 0,1-3 218,-65 73-305,0 0-1,1 0 0,-1-1 0,0 1 0,0 0 0,1 0 1,-1 0-1,0 0 0,0 0 0,0 0 0,1-1 0,-1 1 0,0 0 1,0 0-1,1 0 0,-1 0 0,0 0 0,1 0 0,-1 0 0,0 0 1,0 0-1,1 0 0,-1 0 0,0 0 0,0 0 0,1 1 0,-1-1 1,0 0-1,0 0 0,1 0 0,-1 0 0,0 0 0,0 0 1,0 1-1,1-1 0,-1 0 0,0 0 0,0 0 0,0 0 0,0 1 1,1-1-1,-1 0 0,0 0 0,0 1 0,0-1 0,0 0 0,0 0 1,0 1-1,0-1 0,0 0 0,1 0 0,-1 1 0,0-1 0,0 0 1,0 0-1,0 1 0,4 19 31,-4-19-26,3 19 10,0 0-1,-1 0 1,-1 0 0,-1 0 0,-1 0-1,0-1 1,-2 1 0,-7 30 0,8-33 69,2-17-83,0 0-1,0 0 0,0 0 0,0 1 0,0-1 1,0 0-1,1 0 0,-1 0 0,0 0 0,0 0 1,0 0-1,1 0 0,-1 0 0,0 0 1,0 1-1,0-1 0,0 0 0,1 0 0,-1 0 1,0 0-1,0 0 0,0 0 0,1 0 0,-1 0 1,0 0-1,0 0 0,0 0 0,1-1 1,-1 1-1,0 0 0,0 0 0,0 0 0,1 0 1,-1 0-1,0 0 0,0 0 0,0 0 0,0-1 1,1 1-1,24-22 169,-20 17-182,132-132 305,-136 135-287,0 1 0,1 0 1,-1 0-1,0-1 0,1 1 0,-1 0 0,1 0 1,-1 1-1,1-1 0,0 0 0,-1 0 0,1 1 1,0-1-1,0 1 0,-1-1 0,5 1 0,-6 0-3,1 0 0,0 0 0,0 1 0,0-1 0,0 0 0,0 1 1,-1-1-1,1 1 0,0-1 0,0 1 0,-1-1 0,1 1 0,0 0 0,-1-1 0,1 1 0,-1 0 0,1 0 0,-1-1 0,1 1 0,-1 0 0,1 0 0,-1 0 0,1 0 0,1 6 7,-1 0 0,1 0 1,-1 0-1,0 0 0,-1-1 0,0 13 0,-1 0 16,0 0 0,-1 0 0,-8 30 0,5-40 144,10-24-25,81-105 205,-85 118-344,0 0 1,0 1-1,1-1 0,-1 0 1,1 1-1,-1-1 1,1 1-1,-1 0 0,1-1 1,0 1-1,0 0 0,0 0 1,0 0-1,-1 0 0,1 1 1,1-1-1,-1 0 0,0 1 1,0-1-1,0 1 0,4 0 1,-5 0-6,1 1 1,0-1-1,-1 1 0,1 0 1,0-1-1,-1 1 1,1 0-1,-1 0 0,1 0 1,-1 0-1,1 1 0,-1-1 1,0 0-1,0 0 1,0 1-1,0-1 0,0 1 1,0-1-1,0 1 1,0 0-1,0-1 0,-1 1 1,1 0-1,0-1 1,-1 3-1,4 6-2,0 1 0,0-1 0,1 0 1,0 0-1,0 0 0,1-1 0,1 0 0,10 12 0,-13-17-1,1 0 1,-1 0-1,1 0 0,0 0 1,0-1-1,0 1 1,1-1-1,-1-1 0,1 1 1,0-1-1,0 0 0,0 0 1,-1-1-1,2 0 0,-1 0 1,12 0-1,3-2 4,0-1 1,0 0-1,0-2 0,-1-1 0,1 0 0,-1-1 1,0-2-1,-1 0 0,1-1 0,-2-1 1,1 0-1,-2-2 0,1 0 0,-1-1 1,-1 0-1,20-23 0,-35 36-1,6-10 21,-7 10-23,0 0 0,0 0 1,0 0-1,0 0 0,0 0 0,0 0 1,-1 0-1,1 0 0,0 0 1,0 0-1,0 0 0,0 0 1,0 0-1,0 0 0,-1 0 1,1 0-1,0 0 0,0 0 1,0 0-1,0 0 0,0 0 0,0 0 1,-1 0-1,1 0 0,0 0 1,0 0-1,0 0 0,0 0 1,0 0-1,0 0 0,0-1 1,-1 1-1,1 0 0,0 0 1,0 0-1,0 0 0,0 0 0,0 0 1,0 0-1,0-1 0,0 1 1,0 0-1,0 0 0,0 0 1,0 0-1,0 0 0,0 0 1,0-1-1,0 1 0,0 0 1,0 0-1,0 0 0,0 0 0,0 0 1,0 0-1,0-1 0,0 1 1,-3 2 5,0-1 1,0 1-1,1 0 1,-1 0-1,1 0 1,-5 5-1,-6 5-1,-12 7 2,1 2 0,1 1-1,-24 29 1,37-38-6,0 0 1,1 1 0,0 0 0,1 0-1,1 1 1,0 0 0,1 1-1,-4 16 1,9-31-3,1 1 0,-1-1 0,1 1 0,0-1 0,-1 1 0,1-1 0,0 1 0,0 0 0,0-1 0,0 1 0,1-1 0,-1 1 0,0-1 0,1 1 0,-1 0 0,2 2 0,-2-4 0,1 1 0,0 0 0,-1-1 0,1 1 0,-1-1 0,1 1 0,0-1 0,0 0 0,-1 1 0,1-1 0,0 0 0,0 1 0,-1-1 0,1 0 0,0 0 0,0 0 0,0 0 0,-1 0 0,1 0 0,0 0 0,0 0 0,0 0 0,1 0 0,2-1 0,0 0 0,1-1 0,-1 1 0,0-1 0,0 0 0,0 0 0,0-1 0,0 1 0,0-1 0,5-4 0,34-38 45,-1-2 1,48-70-1,-90 117-39,0 0-1,1-1 1,-1 1-1,0 0 1,1 0-1,-1-1 1,0 1-1,1 0 1,-1 0 0,0 0-1,1-1 1,-1 1-1,0 0 1,1 0-1,-1 0 1,1 0-1,-1 0 1,0 0 0,1 0-1,-1 0 1,1 0-1,-1 0 1,0 0-1,1 0 1,-1 0-1,1 0 1,-1 0-1,0 0 1,1 0 0,-1 1-1,0-1 1,1 0-1,-1 0 1,0 0-1,1 1 1,-1-1-1,0 0 1,1 0 0,-1 1-1,0-1 1,0 0-1,1 1 1,-1-1-1,0 0 1,0 1-1,0-1 1,1 0-1,-1 1 1,0-1 0,0 1-1,0-1 1,0 1-1,14 29 18,-9-19 3,3 3-19,0-1 0,1 0 0,0 0 1,1-1-1,1 0 0,12 11 0,-21-21-9,1-1-1,-1 1 0,1-1 0,-1 1 0,1-1 1,0 0-1,-1 0 0,1-1 0,0 1 0,0 0 1,-1-1-1,1 0 0,0 1 0,0-1 0,0 0 1,0-1-1,-1 1 0,1 0 0,3-2 0,6 0-1,1-2-1,21-8 1,-13 2 12,0 0 0,-1-2-1,-1 0 1,1-1 0,-2-1 0,22-21-1,-12 7 18,-1 0 0,44-64 0,-50 59-6,-2-1 0,0 0 0,-3-2-1,24-72 1,22-156 83,-56 221-29,-2 0-1,-1-65 0,-3 102-59,-3-3 26,-4 12-9,-8 18-9,-3 15-47,2 1-1,1 0 0,2 2 0,2-1 0,2 1 1,-6 45-1,10-40-41,2-1 0,2 1 0,1 0 0,3 0 1,11 64-1,-10-89 25,0 0 0,2 0 0,0-1 0,1 0 0,0 0 0,2-1 0,0 0 0,1 0 0,0-1 0,2 0 0,0-1 0,23 23 0,-32-35 20,0-1 1,0 0-1,0 1 1,1-1-1,-1-1 0,1 1 1,-1 0-1,1-1 1,5 2-1,-8-3 5,0 1 0,0-1-1,1 0 1,-1 0 0,0 0-1,0 1 1,0-1 0,1-1-1,-1 1 1,0 0 0,0 0 0,0 0-1,1-1 1,-1 1 0,0 0-1,0-1 1,0 1 0,0-1 0,0 1-1,0-1 1,0 0 0,0 1-1,0-1 1,0 0 0,0 0-1,0 0 1,-1 0 0,1 0 0,0 0-1,0 0 1,-1 0 0,1 0-1,0-2 1,4-18-3956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24.5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0 117 10448,'0'0'0,"123"-12"-120,-8 6 184,32 0 512,51-6 0,35-6 24,-13 6 0,-35-4-208,-23 8 8,-13 4 40,-20-19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28.1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1269 8240,'0'0'5798,"13"-11"-5234,89-75 512,-65 48-156,50-64 0,9-9 431,-74 87-995,-10 10-50,1 1 0,0 0 1,0 1-1,1 0 0,1 1 0,27-15 1,-41 25-276,0 1 0,0-1 1,0 1-1,0 0 1,-1-1-1,1 1 0,0 0 1,0 0-1,0 0 0,0 0 1,0-1-1,0 1 1,0 0-1,-1 1 0,1-1 1,0 0-1,0 0 0,0 0 1,0 0-1,0 1 1,0-1-1,-1 0 0,1 1 1,0-1-1,1 1 0,-1 1 2,0-1-1,0 0 0,0 1 1,0-1-1,0 0 0,0 1 0,-1-1 1,1 1-1,0 0 0,-1-1 1,1 1-1,0 2 0,0 6 44,0 0-1,-1-1 0,-1 18 1,-2 3 53,-1 0-1,-2 0 1,-1 0-1,-1-1 1,-1 0-1,-27 55 1,34-80-67,-1 0 0,1 0 0,-1 0-1,0 0 1,0 0 0,-1-1 0,1 0 0,-1 1 0,-6 4 0,10-9-55,0 1 0,0 0 1,0 0-1,0 0 1,1 0-1,-1 0 1,0 0-1,0 0 0,0 0 1,0-1-1,0 1 1,0 0-1,0 0 1,0 0-1,0 0 1,0 0-1,0 0 0,0-1 1,0 1-1,0 0 1,0 0-1,0 0 1,0 0-1,0 0 0,0 0 1,0-1-1,0 1 1,0 0-1,0 0 1,0 0-1,0 0 0,0 0 1,0 0-1,0-1 1,0 1-1,0 0 1,0 0-1,-1 0 0,1 0 1,0 0-1,0 0 1,0 0-1,0 0 1,0-1-1,0 1 1,0 0-1,0 0 0,-1 0 1,1 0-1,0 0 1,0 0-1,0 0 1,0 0-1,0 0 0,0 0 1,-1 0-1,1 0 1,0 0-1,0 0 1,0 0-1,0 0 0,0 0 1,-1 0-1,1 0 1,0 0-1,0 0 1,0 0-1,4-15 215,-3 14-221,10-28 116,2 1 1,0 0 0,2 1 0,30-40 0,-13 25 67,70-70 1,-88 97-109,2 1 1,0 0-1,0 2 1,36-21 0,-51 32-70,0 0 1,1 1 0,-1-1 0,0 1 0,0-1-1,1 1 1,-1 0 0,0-1 0,0 1-1,1 0 1,-1 0 0,0 0 0,1 0 0,-1 0-1,0 0 1,1 1 0,-1-1 0,0 0 0,0 0-1,1 1 1,-1-1 0,0 1 0,0 0 0,0-1-1,0 1 1,0 0 0,0-1 0,1 1 0,-2 0-1,1 0 1,0 0 0,0 0 0,0 0 0,0 0-1,0 2 1,3 3 21,0 1-1,-1 0 0,0 0 1,4 14-1,-4-13-18,1 6 12,0 0-1,-2 0 1,1 1-1,-1-1 1,-1 0-1,-2 26 1,1-31-3,-1 1 1,-1-1 0,1 1 0,-2-1 0,1 1 0,-1-1 0,-1 0 0,0 0 0,0-1-1,0 1 1,-7 8 0,1-7 92,9-16 51,15-26-33,6-9-62,3 0 0,34-46 0,-40 65-24,0 0-1,1 2 1,1 0 0,1 1-1,28-21 1,-43 37-31,0-1 0,1 1 0,-1 0 1,0 0-1,1 0 0,0 1 0,0 0 0,0 0 1,7-2-1,-11 4-9,0 0 0,-1 0 0,1 0-1,0 0 1,-1 1 0,1-1 0,-1 0 0,1 1 0,0-1 0,-1 1 0,1-1 0,-1 1 0,1 0-1,-1 0 1,3 1 0,-2 0-1,0 0-1,0 0 1,0 0-1,-1 1 1,1-1 0,-1 0-1,1 1 1,-1-1-1,0 1 1,0 0-1,0-1 1,1 4-1,3 14 1,0 1 0,-1 0 0,-2 1-1,0-1 1,-1 0 0,-1 1 0,-1-1-1,0 0 1,-7 29 0,6-45-1,0 2 8,0 0 0,1 0 0,0 0 1,0 0-1,0 0 0,1 0 0,0 1 1,1 9-1,0-17-8,-1 0 1,1 1-1,0-1 1,-1 0-1,1 0 1,0 1-1,0-1 0,-1 0 1,1 0-1,0 0 1,-1 0-1,1 0 1,0 0-1,0 0 1,-1 0-1,1 0 1,0 0-1,0 0 0,-1-1 1,1 1-1,0 0 1,-1 0-1,1-1 1,0 1-1,-1 0 1,2-2-1,31-15 32,56-41 0,-36 22-26,-31 20-6,-1-1 1,28-27-1,-47 43-2,-1 0-1,0 0 0,0 0 1,1-1-1,-1 1 0,0 1 0,1-1 1,-1 0-1,1 0 0,0 0 1,-1 1-1,1-1 0,0 1 1,3-1-1,-5 1 0,0 0 0,1 0 0,-1 0 0,0 0 0,1 0 0,-1 0 0,1 1 0,-1-1 0,0 0 0,1 0 1,-1 0-1,0 1 0,1-1 0,-1 0 0,0 0 0,0 1 0,1-1 0,-1 0 0,0 1 0,0-1 0,1 0 0,-1 1 0,0-1 0,0 1 0,2 17 1,-14 53-21,9-56 12,-1 0-1,2 0 1,0 0 0,1 0 0,1 0-1,0 1 1,1-1 0,0 0 0,6 20-1,-6-30 8,0 0-1,1 0 1,0-1-1,0 1 0,0-1 1,0 1-1,1-1 0,0 0 1,0 0-1,0 0 1,0 0-1,6 4 0,-7-6 2,2 0 0,-1 0 0,0-1 0,0 0 0,0 1 0,1-1 0,-1 0 0,0-1 0,1 1 0,-1-1-1,1 1 1,-1-1 0,1 0 0,-1 0 0,1 0 0,-1-1 0,1 0 0,4 0 0,-3-1 8,0 1 0,0 0 1,0-1-1,0 0 1,0 0-1,0-1 0,-1 1 1,1-1-1,-1 0 0,1 0 1,-1-1-1,0 1 0,-1-1 1,1 0-1,0 0 0,-1 0 1,0 0-1,0-1 0,0 1 1,-1-1-1,1 0 0,-1 0 1,0 0-1,1-6 0,-1 3 10,-1-1-1,0 1 0,0 0 0,-1 0 0,0 0 0,0-1 0,-1 1 0,0 0 0,0 0 0,-1 0 0,0 0 0,-1 0 0,1 1 0,-2-1 0,-4-10 0,0 6 13,0 1 1,-1 0-1,0 0 0,-1 0 1,0 1-1,0 0 0,-1 1 1,0 1-1,-1-1 0,-19-9 0,23 15-12,6 6-19,12 7-33,1-4 25,0 0 0,1 0 0,-1-1 0,1 0 0,0-1 0,0-1 0,0 0 0,1-1 0,-1 0 0,1 0 0,-1-2 0,1 1 0,0-2 0,-1 0 0,1 0 0,-1-1 0,1-1 0,-1 0 0,0 0-1,0-1 1,21-11 0,-11 2 5,-1-1-1,0-2 0,-2 0 0,1-1 0,30-36 0,73-108 4,-68 83 22,-26 40 2,-2-2 0,-1-1 1,26-59-1,-46 85-3,0 0 0,0 0 0,-1-1 1,-1 1-1,-1-1 0,-1 0 0,0 0 1,0-1-1,-2 1 0,0 0 0,-1 0 1,-1 0-1,-5-25 0,7 40-16,0 1 0,0-1 0,-1 1 0,1-1 0,0 1 0,-1-1-1,1 1 1,0-1 0,-1 1 0,1-1 0,-1 1 0,1-1 0,0 1 0,-1-1 0,1 1 0,-1 0 0,1-1-1,-1 1 1,0 0 0,1 0 0,-1-1 0,1 1 0,-1 0 0,1 0 0,-1 0 0,0 0 0,1 0 0,-1 0-1,0 0 1,1 0 0,-1 0 0,1 0 0,-1 0 0,0 0 0,1 0 0,-1 0 0,1 0 0,-1 1 0,0-1-1,1 0 1,-1 0 0,1 1 0,-1-1 0,0 1 0,-25 17 44,18-9-46,0 0 0,0 0 0,1 1 0,0 0 0,1 1 0,0 0 0,-5 12 0,-29 85-43,27-61-7,2 0 1,1 0-1,3 1 0,2 0 1,2 1-1,5 75 0,1-95 2,2 1 0,0-1-1,2 0 1,2-1 0,0 0-1,2 0 1,1-1-1,17 28 1,-28-53 36,0 0 0,0 0 0,1 0 1,-1 0-1,1 0 0,-1 0 0,1-1 0,0 1 0,-1 0 0,1-1 0,0 0 0,0 1 1,0-1-1,3 2 0,-2-3 3,-1 1 0,1-1 0,0 0 0,0 0 0,-1 0 0,1 0 0,0 0 0,-1-1 0,1 1 0,0-1 0,-1 0 0,5-1 0,-2 0 8,0-1 0,0 1 0,0-1 0,-1 0 0,1 0 0,-1-1 0,0 1 0,0-1 0,5-6 0,31-41 41,-33 41-32,19-31 77,-2-1 0,29-70 0,-26 52 52,-27 59-129,0 0 1,1 0-1,-1 0 1,0 0-1,1 0 1,0 0-1,-1 0 0,1 1 1,-1-1-1,1 0 1,0 0-1,0 0 1,-1 1-1,1-1 1,2-1-1,-3 2-6,0 1 0,1-1 1,-1 0-1,0 0 0,1 1 0,-1-1 0,0 0 0,0 0 1,1 1-1,-1-1 0,0 0 0,0 1 0,0-1 0,1 0 1,-1 1-1,0-1 0,0 1 0,0-1 0,0 0 0,0 1 1,0-1-1,0 0 0,1 1 0,-1-1 0,0 1 0,-1-1 1,1 1-1,0 42 55,0-41-65,-1 23 12,0 225-37,1-247 38,0-1 1,0 0-1,0 1 1,1-1-1,-1 1 1,1-1-1,-1 0 1,1 1-1,0-1 1,0 0-1,0 0 1,1 0-1,-1 1 1,0-1-1,1-1 1,-1 1-1,1 0 1,0 0-1,-1 0 1,1-1-1,4 3 1,-3-2 7,0-1 0,1 0 0,-1-1 1,0 1-1,0-1 0,1 1 0,-1-1 0,0 0 0,1 0 1,-1 0-1,0-1 0,1 1 0,-1-1 0,0 1 1,4-3-1,9-3 24,0-1 0,0 0 0,-1-1 0,0-1-1,0-1 1,-1 0 0,-1 0 0,17-17 0,12-9 83,-32 26-79,5-6 23,-15 16-60,1-1 1,-1 1-1,1 0 1,-1-1 0,1 1-1,-1-1 1,1 1-1,-1 0 1,1 0-1,-1-1 1,1 1 0,-1 0-1,1 0 1,-1 0-1,1-1 1,0 1-1,-1 0 1,1 0 0,-1 0-1,1 0 1,0 0-1,-1 0 1,2 1-1,-2 0 1,0 0-1,0 0 0,0 0 0,0 0 0,0 0 1,0 0-1,0 0 0,0 0 0,0 0 0,0 0 1,-1 1-1,1-1 0,0 0 0,-1 1 0,0 1 8,-9 39 15,-7 41 19,16-75-37,0 1 0,1-1 1,0 1-1,0-1 0,1 0 0,0 1 0,3 12 1,-3-19-8,-1 0 0,1 1 1,0-1-1,0 0 0,0 0 1,0 0-1,0 0 0,0 0 1,1 0-1,-1 0 0,1 0 1,-1 0-1,1-1 0,0 1 1,0 0-1,0-1 0,0 0 1,0 1-1,0-1 0,0 0 1,0 0-1,0 0 0,0 0 1,1-1-1,-1 1 0,0-1 1,1 1-1,-1-1 0,0 0 1,1 0-1,-1 0 0,0 0 1,1 0-1,-1 0 0,1-1 1,-1 1-1,0-1 0,3-1 1,1 1-8,-1-1 0,0-1 0,1 1 1,-1-1-1,-1 0 0,1 0 1,0 0-1,-1-1 0,0 0 0,1 0 1,-1 0-1,-1 0 0,1-1 0,-1 1 1,4-7-1,-4 4 13,0 0 0,0 0 0,-1 0 0,1-1 0,-2 1 0,1-1 0,-1 1 0,0-1 0,-1 0 0,0 0 0,0 1 0,-1-1 0,0 0 0,0 1 0,-1-1 0,1 1 0,-2-1 0,1 1 0,-1 0 0,0 0 0,-1 0 0,0 0 0,0 1 0,0 0 0,-1-1 0,1 1 0,-2 1 0,1-1 0,-1 1 0,1 0 0,-10-6 0,13 10-2,-1-2 9,-1 1 1,1 0-1,-1-1 1,0 1-1,0 1 1,1-1-1,-1 0 1,0 1-1,-1 0 1,-5-1-1,5 0-52,10-2 5,11-2 0,34-6-16,66-6-1,-94 17 20,1 0 0,0 1 0,0 1 0,0 1 1,31 7-1,-49-8 20,-1 1 0,0-1 0,0 1 1,0 0-1,0 0 0,0 0 0,-1 0 1,1 1-1,-1-1 0,1 1 0,-1 0 1,0 0-1,0 0 0,0 1 0,-1-1 1,1 1-1,-1 0 0,0-1 0,0 1 0,0 0 1,0 0-1,-1 0 0,1 1 0,-1-1 1,1 7-1,-1-4 0,0 1 0,-1 0 0,0 0 0,0 0 0,0 0 0,-1 0 0,0 0 0,-1-1 0,0 1 0,0 0 0,-1-1 0,0 0 0,-5 11 0,7-16 2,0-1 3,1 1-1,-1-1 0,1 0 1,-1 0-1,0 0 0,0 1 1,0-1-1,0 0 0,1 0 1,-1 0-1,-1 0 0,1-1 0,0 1 1,0 0-1,0 0 0,-2 0 1,25-41 51,-10 17-28,2 1 0,24-30 0,-33 45-14,1 0 0,0 1 1,1 0-1,0 0 0,0 1 0,0-1 0,0 2 0,1-1 0,0 1 0,0 0 0,11-4 0,-16 7-2,-1 1 0,1-1 0,-1 1-1,1 0 1,-1-1 0,1 1 0,-1 0 0,1 1 0,-1-1-1,1 0 1,-1 1 0,1-1 0,-1 1 0,1 0 0,-1 0-1,0 0 1,1 0 0,-1 0 0,0 0 0,3 3 0,2 1 1,-1 1 0,0 1 0,0-1 1,8 12-1,10 12-32,2 1-8,-22-25 21,1 0 0,0 0 0,0 0 0,1-1 0,-1 0-1,8 5 1,-10-8 10,-1-1 0,1 0 0,0 0 0,-1 0 0,1-1 0,0 1-1,0 0 1,0-1 0,0 0 0,-1 0 0,1 0 0,0 0 0,0 0 0,0-1-1,0 1 1,-1-1 0,1 0 0,0 1 0,0-1 0,-1-1 0,1 1 0,4-3-1,4-3 2,-1 0-1,0-1 1,16-16-1,-18 17 0,17-20 28,-1-1-1,-1 0 0,-2-2 1,-1 0-1,20-42 1,-34 63 22,-5 8-39,-1 0 0,1 1-1,0-1 1,-1 0 0,1 0 0,-1 0 0,1 0-1,-1 0 1,0 0 0,1 0 0,-1 0-1,0 0 1,0 0 0,0-2 0,10-7-82,-32 82-428,14-51-3054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28.6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8536,'0'0'7824,"2"10"-6779,2 7-658,2 8 933,4 33-1,-9-53-953,0 0 0,1 0 0,-1 0-1,1-1 1,4 8 0,-4-9-651,-1 1 0,1-1 0,-1 1 0,1 0 0,-1 0 0,0-1 0,0 6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28.9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35 12760,'0'0'1896,"69"0"-1216,-5-4 8,21 1-177,2-5 1,-1 0-72,-3 2 0,4 6-200,-1 0 0,-1 2-48,-15-10-8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1.9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1 576 5520,'0'0'9450,"7"-12"-8916,1 1-392,5-8 168,-1-1 0,12-26 1,42-89 1714,-17 57-745,-33 55-753,-4 4-145,15-21 285,-25 37-571,1 1 0,-1 0-1,0-1 1,1 1 0,0 0-1,-1 0 1,1 0 0,0 1-1,0-1 1,0 1 0,0 0-1,4-2 1,-6 3-64,1 1 0,-1-1 0,0 0-1,1 0 1,-1 1 0,0-1 0,0 1 0,1-1 0,-1 1 0,0-1 0,0 1 0,0 0-1,0-1 1,1 1 0,-1 0 0,0 0 0,-1 0 0,1 0 0,0 0 0,0 0-1,0 0 1,0 0 0,0 2 0,16 29 194,-10-12-125,-1 0 1,-1 0 0,5 39 0,-3 65 110,2 15-29,-8-130-167,1 0 0,1 1 0,0-1 0,0 0 0,1 0 0,0 0 0,0-1 0,1 0 0,0 1 0,1-2 0,9 12 0,-12-16-7,0 1 1,1-1 0,-1 0-1,0 0 1,1 0-1,0 0 1,0-1 0,0 0-1,0 0 1,0 0-1,0 0 1,1 0 0,-1-1-1,1 0 1,-1 0 0,1 0-1,-1 0 1,1-1-1,0 0 1,-1 0 0,1 0-1,-1 0 1,1-1-1,0 0 1,4-1 0,3-3 10,0 0 0,-1-1 0,0 0 0,0 0 0,0-1 0,-1-1 0,0 0 1,-1 0-1,0-1 0,0 0 0,9-13 0,1-3 42,-2-1-1,-1-1 1,18-38 0,-28 51-37,-1 0 1,0-1 0,-1 1 0,-1-1 0,0 1 0,-1-1 0,-1 0-1,0-18 1,-3-15 132,-10-58-1,0 5 132,12 94-244,-1 0 0,2-1 1,-1 1-1,1 0 1,0 0-1,1 0 1,-1 0-1,6-12 1,-4 18-26,0 0 0,0 0 1,1 0-1,-1 0 0,0 0 0,1 1 1,-1 0-1,1 0 0,4 0 1,36 3 87,0 2 0,76 19 1,-94-18 15,-9-5 67,-9 0 80,-11 11-133,-9 7 629,4-8-4474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3.1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197 2 9040,'0'0'7276,"-11"0"-6681,4 0-458,3-1-81,0 1 1,0-1-1,0 1 1,0 1-1,0-1 1,0 1-1,0-1 1,0 1 0,0 0-1,0 0 1,1 1-1,-1-1 1,0 1-1,1 0 1,-1 0-1,-4 3 1,1 2 80,1 1 1,-1-1 0,1 1 0,1 0-1,0 1 1,0 0 0,0-1-1,1 1 1,1 1 0,-1-1-1,1 0 1,1 1 0,0 0-1,-1 15 1,2-18-76,0 1 1,1-1-1,0 0 0,1 0 0,-1 1 1,1-1-1,1 0 0,0 0 1,0 0-1,0 0 0,1 0 0,-1 0 1,2-1-1,-1 1 0,1-1 1,0 0-1,0 0 0,1 0 0,0-1 1,5 6-1,-7-9-30,-1 0 0,1 0 0,0-1 1,0 1-1,-1-1 0,1 0 0,0 0 0,0 0 0,0 0 0,0 0 0,0-1 1,1 1-1,3-1 0,-5 0-10,-1 0 1,1 0 0,0 0 0,0 0-1,0-1 1,0 1 0,0-1-1,-1 1 1,1-1 0,0 0 0,-1 1-1,1-1 1,0 0 0,-1 0-1,1 0 1,-1-1 0,1 1-1,-1 0 1,0-1 0,1 1 0,-1 0-1,0-1 1,2-3 0,2-5 76,-1-1 0,0 0 1,-1 0-1,0 0 1,0 0-1,-1-1 1,-1 1-1,0-1 0,-1 0 1,0 1-1,0-1 1,-1 1-1,-3-13 1,5 5 249,1-1-140,-5 6-48,5 15 36,6 25-9,52 176 84,-58-193-263,57 249 234,-52-217-148,-2 1-1,-2 0 0,-1-1 0,-6 56 1,4-93-74,-1 1 0,0-1 0,0 0 0,0 1 0,0-1 0,0 0 0,-1 0 0,0 0 0,0 0 0,0 0 0,0-1 0,-1 1 0,-4 4 0,5-5-3,-1-1 1,0 0 0,0 0 0,0 0-1,0 0 1,0-1 0,0 1-1,0-1 1,-1 0 0,1 0-1,0 0 1,-1 0 0,1 0-1,-1-1 1,1 0 0,-7 0 0,1 0 14,-1-1 0,1-1 0,-1 0 0,1 0 0,0-1 0,0 0 0,0-1 0,0 0 0,1 0 0,0-1 0,-12-8 0,8 5 16,0-2-1,1 0 1,-1 0-1,2-1 1,0 0-1,-14-20 1,18 22-9,0-1 1,0-1-1,1 1 1,1-1-1,-1 0 1,2 0 0,0 0-1,0 0 1,1-1-1,0 1 1,0-13 0,2 15-9,0 1 1,1-1-1,1 0 1,-1 0 0,1 1-1,0-1 1,1 1 0,0-1-1,1 1 1,0 0 0,0 1-1,0-1 1,1 0 0,0 1-1,7-8 1,1 2 9,0 1 1,1 0-1,0 0 0,1 1 1,0 1-1,1 1 1,28-13-1,-22 12 5,0 2 1,0 1-1,1 1 0,0 0 0,34-2 0,-50 7-28,1 1 0,-1 1 0,0-1 0,1 1 0,-1 1 0,0-1 0,0 1 0,0 1 0,0-1 0,13 7-1,-9 2 13,-4-5-830,1-4-2567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4.0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79 6424,'0'0'12071,"10"-9"-11477,36-26-14,-41 32-465,1 0 0,0 0 0,0 1 1,0 0-1,0 0 0,0 0 0,1 1 1,-1 0-1,1 0 0,6 0 0,6 0 118,62-7 680,97 4 0,-160 4-795,11 1 240,0 2 0,-1 0 1,43 13-1,-53-10 854,-26 2-1919,0-3-1830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4.4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1 130 12056,'0'0'5487,"9"-8"-5061,6-4-243,0 0 0,1 1 0,0 1 0,1 1 0,0 0 0,27-9 0,4 6 383,-1 3-1,79-7 1,-101 14-378,5 1 103,-1 1-1,1 2 0,-1 0 1,0 3-1,31 7 0,-37-7-109,0-1-2885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5.8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5 371 6728,'0'0'7441,"-1"-13"-6937,0 3-387,0 3-47,0 1 0,1-1-1,0 1 1,0-1 0,0 1 0,1-1 0,0 1 0,0 0 0,0-1 0,1 1-1,0 0 1,4-7 0,3-5 245,1 0 0,2 1 0,-1 1 0,23-24 0,-26 32-121,0 0-1,0 1 1,1 0-1,0 0 0,0 1 1,0 0-1,1 1 1,0 0-1,21-7 0,-30 12-145,1-1-1,0 1 0,0 0 0,-1 0 0,1-1 0,0 1 0,0 1 0,-1-1 0,1 0 0,0 0 0,0 1 1,-1-1-1,1 1 0,0-1 0,-1 1 0,1 0 0,-1 0 0,1-1 0,-1 1 0,1 0 0,-1 1 1,1-1-1,-1 0 0,0 0 0,0 0 0,1 1 0,-1-1 0,0 1 0,0-1 0,-1 1 0,1-1 1,0 1-1,0 0 0,0 2 0,2 6 99,0-1-1,0 1 1,-1-1 0,1 19 0,-1 8 115,-3 1 0,-1 0 0,-10 56 0,6-62-109,2 0 1,1 1-1,1 0 0,2-1 1,5 45-1,-4-71-109,1 1-1,-1-1 0,1 1 1,0-1-1,0 0 1,1 1-1,0-1 1,0 0-1,0-1 0,0 1 1,1-1-1,0 1 1,0-1-1,0 0 0,0 0 1,0-1-1,10 7 1,-10-8-14,0 0 0,0 0 0,0-1 0,1 1 0,-1-1 0,0 0 0,1 0 0,-1 0 0,1-1 0,-1 1 0,1-1 0,-1 0 0,1 0 0,-1-1 0,1 1 0,-1-1 0,0 0 0,1 0 0,-1-1 0,0 1 0,0-1 0,1 0 0,3-3 0,6-5 38,-1 0-1,0-2 0,-1 1 1,0-1-1,0-1 0,-2 0 1,12-18-1,-11 13 9,-1 0 0,-1-1 0,-1 0 0,-1-1 0,6-20 0,15-101 253,-3 11 96,-19 108-234,1 0 0,1 1 0,18-38 0,-23 54-140,0-1-1,1 1 0,-1 0 0,1 0 0,0 0 0,7-5 0,-9 8-27,0 0 0,0 1 0,0-1 0,1 1 0,-1 0 0,1-1 0,-1 1 0,1 1 0,-1-1 0,1 0 0,0 0 0,0 1 0,-1 0 0,1 0 0,0-1 0,4 2 0,5-1 29,0 1 0,-1 1 0,1 0 0,-1 1 0,1 0 0,-1 0 0,0 1 0,0 1 0,-1 0 0,1 0-1,-1 1 1,16 13 0,-16-11 2,6 5 202,28 18 0,-42-30-203,0 0-1,-1 0 1,1 0-1,0 1 1,-1-1-1,1 0 1,-1 1 0,1-1-1,-1 1 1,0 0-1,0-1 1,1 1-1,-1 0 1,0 0-1,1 3 1,0 9-4171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4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180 571 7432,'0'0'6750,"-14"14"-6210,-44 48 12,44-48-241,1 0-1,1 2 1,0-1 0,-13 26-1,20-30-60,0 0-1,0 0 0,1 0 1,1 1-1,0 0 0,0 0 1,0 14-1,3-23-150,-1 1 0,1-1 0,0 0 0,1 1 0,-1-1 0,1 1 0,-1-1 0,1 0 0,0 0 0,2 5 0,-2-6-60,-1-1 0,1 0-1,0 0 1,0 0 0,0 0 0,0 0 0,-1 0-1,1 0 1,0 0 0,1 0 0,-1 0-1,0 0 1,0-1 0,0 1 0,0-1-1,1 1 1,-1-1 0,0 1 0,0-1-1,1 1 1,-1-1 0,1 0 0,-1 0 0,0 0-1,1 0 1,-1 0 0,0 0 0,3 0-1,3-1 38,0-1-1,0 1 1,0-1 0,0-1-1,-1 1 1,1-1-1,-1 0 1,1-1-1,-1 1 1,0-1 0,0-1-1,-1 1 1,1-1-1,4-5 1,-1-1 0,0 0-1,-1-1 1,0 0 0,-1 0 0,0-1 0,5-15-1,2-3 72,6-14 297,27-92 0,-46 130-356,0 1 0,0-1 0,-1 0 1,0 1-1,0-1 0,0 0 0,-1 0 0,0 1 0,0-1 1,-1 0-1,0 1 0,0-1 0,0 1 0,-1 0 0,-3-6 1,6 11-82,0 1 1,0 0 0,0-1-1,0 1 1,0-1 0,0 1 0,0-1-1,0 1 1,0 0 0,0-1-1,0 1 1,0-1 0,0 1-1,0-1 1,0 1 0,1 0 0,-1-1-1,0 1 1,0-1 0,1 1-1,-1 0 1,0-1 0,0 1 0,1 0-1,-1 0 1,0-1 0,1 1-1,-1 0 1,0-1 0,1 1-1,16-9 14,-12 6 10,8-5-9,-1-1 0,0 0 0,0 0 0,-1-1-1,0-1 1,-1 0 0,15-21 0,-13 15 43,-1-1 0,0-1 0,-2 0 0,14-37 0,34-97 441,-56 150-470,0 0 1,0 0 0,1 0 0,-1 1 0,1-1 0,0 0 0,0 1 0,0-1 0,4-3 0,-6 6-30,1 0 0,-1 0 0,1 1 0,-1-1 0,1 0 1,-1 1-1,0-1 0,1 0 0,-1 1 0,0-1 0,1 1 0,-1-1 0,0 0 1,0 1-1,1-1 0,-1 1 0,0-1 0,0 1 0,0-1 0,0 1 1,1-1-1,-1 1 0,0-1 0,0 1 0,0-1 0,0 1 0,0-1 0,0 1 1,0-1-1,-1 1 0,1-1 0,0 1 0,0 0 6,0 49 74,-3 0 1,-2-1 0,-17 78-1,11-70-47,-95 518 143,-8-89-3,93-413-148,-23 75 35,34-122-32,-1 0 0,-1 0 0,-21 32 0,20-41 30,13-17-63,0 0 0,-1 0 1,1 0-1,0 0 0,0 0 0,0 0 0,-1 1 0,1-1 0,0 0 1,0 0-1,0 0 0,-1 0 0,1 0 0,0 0 0,0 0 0,0 0 0,-1 0 1,1 0-1,0 0 0,0 0 0,0 0 0,-1 0 0,1 0 0,0 0 1,0 0-1,-1-1 0,1 1 0,0 0 0,0 0 0,0 0 0,0 0 1,-1 0-1,1 0 0,0-1 0,0 1 0,0 0 0,0 0 0,0 0 0,-1 0 1,1-1-1,0 1 0,0 0 0,0 0 0,0 0 0,0-1 0,0 1 1,0 0-1,0 0 0,0 0 0,0-1 0,0 1 0,0 0 0,0 0 1,0 0-1,0-1 0,-2-16 47,2 15-37,0-21 41,2-1 0,0 1 0,1-1 0,1 1 0,2 0 0,0 1 0,1-1 0,1 1 0,2 1 0,0 0 0,1 0 0,1 1 0,1 0 0,0 1 0,2 0 0,0 1 0,1 1 0,1 1 0,33-26 0,101-54 408,-121 80-383,1 2 0,1 1 0,41-12-1,-6 5-262,-45 12-3396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50 5824,'0'0'3442,"-3"7"-2771,-13 25 9,12-18 2721,4-14-3362,0 1 0,0-1 0,1 0 0,-1 0 0,0 0 0,0 0 0,0 0 0,0 1 1,0-1-1,0 0 0,0 0 0,0 0 0,0 0 0,0 0 0,0 0 0,1 1 0,-1-1 1,0 0-1,0 0 0,0 0 0,0 0 0,0 0 0,1 0 0,-1 0 0,0 0 0,0 0 1,0 0-1,0 0 0,0 0 0,1 0 0,-1 0 0,0 1 0,0-1 0,0-1 0,0 1 1,1 0-1,-1 0 0,16-7 612,-13 6-374,50-32 1369,-38 23-886,1 0 0,33-15 0,-33 18-378,-12 5-219,-1 1 0,1-1-1,0 0 1,0 1 0,0 0 0,0 0 0,0 0-1,0 0 1,0 1 0,1 0 0,-1 0 0,0 0-1,6 1 1,-9-1-131,0 0 1,0 0-1,0 0 0,0 0 0,0 1 0,0-1 0,-1 0 0,1 1 0,0-1 1,0 0-1,0 1 0,-1-1 0,1 1 0,0-1 0,0 1 0,-1 0 0,1-1 1,0 1-1,-1 0 0,1-1 0,-1 1 0,1 0 0,-1 0 0,1-1 0,-1 1 1,0 0-1,1 0 0,-1 0 0,0 0 0,0 0 0,0 0 0,1-1 0,-1 2 0,1 2 12,2 13 142,0-1-1,-1 1 1,-1 0-1,-1 0 1,-2 28 0,0 8 130,1-8-110,0-18 54,3 40 0,-2-65-238,1 0-1,-1 1 0,1-1 1,-1 0-1,1 1 1,0-1-1,0 0 1,0 0-1,0 1 0,0-1 1,0 0-1,0 0 1,1 0-1,2 3 1,-2-4 1,-1 0 1,1 0 0,-1 0 0,1 0 0,0 0 0,-1-1 0,1 1-1,0 0 1,0-1 0,-1 1 0,1-1 0,0 0 0,0 1 0,0-1 0,3 0-1,-1-1 11,0 0 0,1 1 0,-1-1 0,0-1-1,0 1 1,0-1 0,0 0 0,0 1 0,0-2-1,0 1 1,-1 0 0,1-1 0,-1 0 0,1 0-1,3-4 1,3-7 33,0 1 0,0-2 0,-1 0 0,-1 0 0,-1 0-1,0-1 1,-1 0 0,0-1 0,-2 1 0,0-1 0,2-19 0,-4 18 94,-2 9-86,1 1 1,0 0-1,4-13 1,-4 19-63,-1 1 0,1-1 0,-1 0 0,1 1 0,0-1 1,0 1-1,0-1 0,0 1 0,0 0 0,0-1 0,0 1 1,0 0-1,1 0 0,-1 0 0,0 0 0,1 0 0,-1 0 0,0 0 1,1 0-1,0 1 0,-1-1 0,1 0 0,1 0 0,5 0 6,-1 0-1,1 1 1,0 0-1,-1 0 1,1 0-1,-1 1 1,12 3-1,54 19 74,-23-7 27,-43-13-86,0-1-1,-1 1 1,0 1-1,9 4 1,-9-4 81,0 0 0,1-1 0,8 4 0,-16-9-196,-5-8-828,2 4-3233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6.64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247 164 8136,'0'0'4162,"2"-12"-3492,4-36-24,-9 29 555,3 18-1158,0 1 0,-1-1 0,1 1 0,0-1-1,0 1 1,-1 0 0,1-1 0,-1 1 0,1 0 0,0-1 0,-1 1 0,1 0 0,-1 0 0,1-1 0,-1 1 0,1 0 0,0 0 0,-1 0 0,1-1 0,-2 1 0,0 0 69,0 0 0,0 1 0,-1-1 0,1 1 0,0-1 0,0 1 0,0-1 1,0 1-1,-3 1 0,-1 1 120,-13 5 139,-1 1-1,2 1 1,-1 1 0,1 1-1,1 0 1,-25 23 0,36-30-239,0 1 1,0 0 0,1 1-1,0-1 1,0 1 0,0 0-1,1 0 1,0 1-1,-5 13 1,8-19-87,0 1 1,1-1-1,-1 1 0,1-1 0,-1 1 1,1-1-1,0 1 0,0-1 1,0 1-1,0-1 0,1 1 0,-1-1 1,1 1-1,-1-1 0,1 1 0,0-1 1,0 1-1,0-1 0,0 0 0,0 1 1,1-1-1,-1 0 0,1 0 0,-1 0 1,1 0-1,0 0 0,0-1 1,0 1-1,0-1 0,0 1 0,0-1 1,0 1-1,0-1 0,1 0 0,2 1 1,5 3 14,1-1 0,-1 0 0,1-1 0,0 0 0,0-1 0,1 0 1,-1 0-1,0-1 0,1-1 0,-1 0 0,1 0 0,-1-2 0,0 1 0,0-1 1,1-1-1,-1 0 0,-1 0 0,1-1 0,0-1 0,-1 1 0,0-2 0,0 0 1,-1 0-1,1 0 0,15-16 0,9-9 168,35-43 1,-63 68-194,-1 0 1,-1 0-1,1-1 1,-1 0 0,0 0-1,-1 0 1,0-1-1,3-8 1,-5 13-20,0 0 1,-1 1-1,1-1 0,-1 0 1,0 0-1,0 0 0,0 0 1,0 0-1,0 1 0,0-1 1,-1 0-1,0 0 0,1 0 1,-1 1-1,0-1 0,0 0 1,-1 1-1,1-1 0,0 1 1,-1-1-1,0 1 0,1 0 1,-1 0-1,0 0 0,0 0 1,-3-3-1,-3 0 20,1-1 0,-1 1 0,0 1 0,0 0 0,-1 0 0,1 0 1,-1 1-1,0 0 0,0 1 0,0 0 0,0 1 0,0-1 0,-1 2 0,1-1 0,0 1 0,0 1 0,-1 0 1,-9 2-1,4 0 52,-1 2 0,1 0 0,0 0 0,1 2 0,-1 0 0,1 0 0,0 1 0,1 1 0,-22 19 0,33-27-77,1-1 1,0 1 0,0 0-1,1 0 1,-1-1 0,0 1-1,0 0 1,0 0 0,0 0 0,1 0-1,-1 0 1,1 0 0,-1 1-1,1-1 1,-1 0 0,1 0-1,-1 0 1,1 0 0,0 1 0,0-1-1,0 0 1,-1 0 0,2 3-1,-1-2-258,1-1 0,0 0 0,0 1 0,-1-1 0,1 0-1,0 1 1,0-1 0,1 0 0,-1 0 0,0 0 0,0 0-1,1 0 1,-1 0 0,0 0 0,1-1 0,2 2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7.0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12160,'0'0'3136,"4"16"-2456,37 235 946,-9-17-200,-2-22 203,-29-208-1562,-1 1 1,1-1-1,-1 0 1,1 0-1,0 1 1,1-1-1,2 6 1,-4-9-50,1 0-1,-1-1 1,1 1 0,-1-1 0,1 1-1,-1-1 1,1 1 0,-1-1 0,1 0-1,-1 1 1,1-1 0,-1 0 0,1 1-1,0-1 1,-1 0 0,1 0 0,0 0-1,-1 1 1,2-1 0,0 0 7,-1 0 0,1-1 0,0 1-1,-1 0 1,1-1 0,0 1 0,-1-1 0,1 1 0,-1-1 0,4-1 0,23-20 128,-15 9-2801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8.3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79 4912,'0'0'12062,"12"-6"-11429,36-18-33,-43 22-345,1-1-1,-1 1 1,1 0 0,-1 1-1,9-2 1,9-3 932,-5 1-827,0 0 0,-1 1 0,2 1 0,19-1 0,2-1 5,-8 2-86,0 2 1,0 2-1,0 0 0,40 8 0,-51-5-69,37 12-1,-21-5 139,-30-9-283,11 3 516,-18-5-567,0 0 0,0 0 0,0 0 0,1 1-1,-1-1 1,0 0 0,0 0 0,0 0 0,0 0-1,1 0 1,-1 0 0,0 0 0,0 0 0,0 0-1,0 1 1,0-1 0,0 0 0,1 0 0,-1 0 0,0 0-1,0 0 1,0 1 0,0-1 0,0 0 0,0 0-1,0 0 1,0 0 0,0 1 0,0-1 0,0 0-1,0 0 1,0 0 0,0 1 0,0-1 0,0 0-1,0 0 1,0 0 0,0 0 0,0 1 0,0-1-1,0 0 1,0 0 0,0 0 0,0 0 0,0 1-1,0-1 1,0 0 0,-1 0 0,1 0 0,0 0 0,0 0-1,0 0 1,0 1 0,0-1 0,-1 0 0,1 0-1,0 0 1,0 0 0,0 0 0,0 0 0,0 0-1,-1 0 1,1 0 0,0 0 0,-4 4-23,0 0 1,1 0 0,0 0-1,0 0 1,0 0 0,0 0-1,0 1 1,1 0-1,0-1 1,-3 10 0,-3 4-79,-6 11-3355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8.7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0 106 7936,'0'0'8574,"17"-5"-7965,-8 2-518,13-3 173,0 0 0,1 1 0,40-3 0,4 4 806,0-4 0,76-18 0,-31-9-2316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39.9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1 199 6224,'0'0'9137,"1"-12"-8561,-1 5-462,0 1-49,0 1 1,1 0 0,-1-1 0,1 1 0,0 0 0,1-1-1,-1 1 1,1 0 0,0 0 0,0 0 0,1 1 0,-1-1-1,1 0 1,3-4 0,5-1 228,1-1 0,-1 1 0,1 1 0,1 0 0,0 1 0,0 0 0,1 1 0,-1 0 0,30-9 0,-38 15-167,0 0 1,0 0-1,0 1 1,0-1-1,0 1 0,0 0 1,0 1-1,0-1 1,0 1-1,0 0 0,-1 0 1,9 3-1,-9-2-37,0 0 0,0 1 0,0-1 0,-1 1 0,1 0 0,-1 0 0,0 0 0,0 0 0,0 1 0,0-1 1,-1 1-1,1 0 0,-1-1 0,3 7 0,1 4 58,0 2 1,0-1 0,-2 1 0,0 0-1,-1 0 1,3 31 0,-7 102 462,-1-84-382,-1-9-33,1 34 83,2-78-211,1-1 0,1 1-1,0-1 1,0 0 0,7 18-1,-8-25-43,1-1-1,0 1 1,0-1 0,0 1-1,0-1 1,1 0 0,-1 0-1,1 0 1,0 0 0,0 0-1,0 0 1,0-1-1,1 0 1,-1 0 0,0 0-1,1 0 1,0 0 0,-1 0-1,1-1 1,0 0-1,0 0 1,0 0 0,5 0-1,-3 0 2,0-1-1,0 0 0,0 0 1,0 0-1,-1-1 0,1 0 0,0 0 1,0-1-1,0 1 0,-1-1 1,1 0-1,-1-1 0,1 1 1,-1-1-1,7-5 0,2-4 25,1-1 0,-2-1-1,0 0 1,0 0 0,-1-1 0,-1-1-1,-1 0 1,0 0 0,-1-1 0,-1-1 0,0 1-1,7-30 1,1-15 148,-3-1-1,7-88 0,-17 125-115,-2 21-54,-1 1-1,1-1 1,0 1-1,0 0 0,1 0 1,-1-1-1,1 1 1,0 0-1,0 0 1,0 0-1,0 1 1,1-1-1,-1 1 1,1-1-1,0 1 1,5-4-1,-1 2 15,0 0-1,0 1 1,0 1 0,0-1-1,1 1 1,0 0 0,-1 1-1,10-2 1,18-5 138,54-6-1,-75 14-113,-1 0 0,1 1 0,-1 1 0,1 0-1,-1 1 1,0 0 0,20 6 0,47 16 614,-79-24-674,-1 0 1,1 0 0,-1 0 0,1 1-1,-1-1 1,1 0 0,-1 0 0,1 1-1,-1-1 1,0 0 0,1 1-1,-1-1 1,1 0 0,-1 1 0,0-1-1,1 1 1,-1-1 0,0 0-1,0 1 1,1-1 0,-1 1 0,0-1-1,0 1 1,0-1 0,1 1-1,-1-1 1,0 1 0,0-1 0,0 1-1,0 0 1,0-1 0,0 1 0,0-1-1,0 1 1,0-1 0,0 1-1,-1-1 1,1 1 0,0-1 0,0 1-1,0-1 1,-1 1 0,1-1-1,0 1 1,0-1 0,-1 0 0,1 1-1,0-1 1,-1 1 0,1-1-1,-1 0 1,1 1 0,-1-1 0,-3 7-4143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0.7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292 81 8136,'0'0'6965,"0"-11"-6522,-1-32 13,1 42-422,0 0 0,0 0 1,0 0-1,-1 1 1,1-1-1,0 0 1,-1 0-1,1 1 1,0-1-1,-1 0 1,1 1-1,-1-1 1,1 0-1,-1 1 1,0-1-1,1 1 1,-1-1-1,1 1 1,-1-1-1,0 1 1,0 0-1,1-1 1,-1 1-1,0 0 1,0-1-1,1 1 0,-1 0 1,0 0-1,0 0 1,0-1-1,1 1 1,-1 0-1,0 0 1,-1 1-1,-4-2 226,1-1-136,0 0-1,0 1 1,0 0 0,0 0 0,0 0-1,-1 0 1,1 1 0,0 0-1,0 0 1,0 0 0,-1 1-1,1 0 1,-9 2 0,2 2 89,0 0 0,0 1 1,0 0-1,-14 10 1,9-5 33,7-6 18,0 2-1,-15 10 1,24-15-214,-1 0 0,0-1 0,0 1 0,0 0 0,1 0 0,-1 0 0,1 0 0,0 0 0,0 0 0,-1 0 0,1 1 0,0-1 0,1 0 1,-1 1-1,0-1 0,1 0 0,-1 5 0,1-5-9,1-1 0,-1 1-1,1-1 1,-1 1 0,1-1 0,-1 1 0,1-1 0,0 0 0,0 1 0,0-1 0,0 0 0,0 0 0,0 1 0,0-1 0,0 0 0,0 0 0,1 0-1,-1 0 1,0 0 0,2 0 0,34 17 188,-27-13-147,15 5 107,1-1-1,49 10 1,-53-15-57,-1 1 0,1 1 0,-1 1 0,-1 1 0,26 14 0,-44-21-109,-1 0 0,1 0 0,0 0 0,-1 0 0,1 0 0,-1 1 0,0-1 0,1 1 0,-1-1 0,0 1 0,2 2 0,-3-3-11,1 0 0,-1 0-1,0-1 1,0 1 0,0 0 0,1 0-1,-1 0 1,0 0 0,0-1 0,0 1 0,0 0-1,-1 0 1,1 0 0,0 0 0,0-1-1,0 1 1,-1 0 0,1 0 0,-1 1-1,-1 1 8,-1 0 0,1 0-1,-1 0 1,0-1 0,0 1-1,0-1 1,0 0 0,0 1-1,-1-1 1,-4 2 0,-10 4 27,1-1 0,-1-1 0,0 0 1,0-1-1,-19 2 0,-96 6 343,125-13-359,1 0-1,0-1 1,0 1 0,0-2-1,0 1 1,-8-4 0,-18-3 87,33 8-119,0 0 1,0 0-1,0 0 0,0 0 0,1 0 0,-1 0 1,0 0-1,0 0 0,0 0 0,0 0 0,0 0 1,0 0-1,1 0 0,-1 0 0,0 0 0,0 0 1,0 0-1,0 0 0,0 0 0,0 0 1,0 0-1,0-1 0,1 1 0,-1 0 0,0 0 1,0 0-1,0 0 0,0 0 0,0 0 0,0 0 1,0 0-1,0-1 0,0 1 0,0 0 0,0 0 1,0 0-1,0 0 0,0 0 0,0 0 0,0 0 1,0-1-1,0 1 0,0 0 0,0 0 0,0 0 1,0 0-1,0 0 0,0 0 0,0-1 0,0 1 1,0 0-1,0 0 0,0 0 0,0 0 0,0 0 1,0 0-1,0 0 0,-1 0 0,1-1 1,0 1-1,0 0 0,0 0 0,0 0 0,0 0 1,0 0-1,0 0 0,0 0 0,-1 0 0,1 0 1,10-6-2455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1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0 176 6728,'0'0'7337,"9"-10"-6749,0-3-381,-1 2 93,1 0 0,0 1 1,0-1-1,20-15 0,-23 23-113,1-1-1,-1 1 1,1 1 0,0-1-1,0 1 1,0 0 0,0 1-1,11-1 1,13-4 227,34-10 322,91-17 732,-134 30-1076,0 1-1,0 1 0,0 1 1,0 1-1,28 4 0,-45-4-232,0 0-1,-1 1 0,0-1 0,1 1 1,6 4-1,-10-6-93,0 1 0,0-1 0,1 1 0,-1 0-1,0 0 1,0 0 0,0 0 0,0 0 0,0 0 0,0 0 0,0 0 0,0 0 0,0 0-1,-1 0 1,1 1 0,0-1 0,-1 0 0,1 1 0,-1-1 0,0 0 0,1 3 0,-1-4 232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2.5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66 11256,'0'0'7630,"15"-1"-7259,0 0-297,261-21 1838,-236 16-845,77-22 0,-109 27-550,-8 1-480,0 0 0,1 1 0,-1-1 0,0 0-1,1 0 1,-1 0 0,1 0 0,-1 0 0,0 0 0,1 0-1,-1-1 1,0 1 0,1 0 0,-1 0 0,0 0-1,1 0 1,-1 0 0,0 0 0,0-1 0,1 1 0,-1 0-1,0 0 1,1 0 0,-1-1 0,0 1 0,0 0 0,1-1-1,-1 1 1,0 0 0,0 0 0,0-1 0,0 1-1,1 0 1,-1-1 0,0 1 0,0 0 0,0-1 0,0 1-1,0-1 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4.7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329 699 7432,'0'0'9643,"-10"-3"-8949,3 1-587,1 0 0,0 0 0,-1 1 0,1 0 0,-1 0 0,1 0 0,-1 1 0,1 0 0,-1 1 1,0-1-1,1 1 0,-8 2 0,0 2 114,0 1 1,0 1-1,1 0 0,0 0 1,1 1-1,0 1 1,0 0-1,1 1 1,0 0-1,0 1 1,1 0-1,1 0 0,0 1 1,0 1-1,1-1 1,1 1-1,0 1 1,-6 18-1,9-22-114,1 1 0,0 0 1,0 0-1,1 1 0,1-1 0,0 0 1,0 1-1,1-1 0,0 1 0,5 20 0,-3-23-51,0 0-1,1-1 1,0 1-1,1-1 1,0 1-1,1-1 1,-1 0-1,1-1 1,1 1-1,-1-1 0,2 0 1,-1 0-1,0-1 1,13 10-1,-12-11-17,1 0 0,0 0-1,0-1 1,0 0 0,0 0 0,1-1-1,-1 0 1,1-1 0,0 1 0,0-2-1,-1 1 1,1-1 0,1-1 0,-1 1-1,0-2 1,0 1 0,0-1-1,0-1 1,0 1 0,-1-1 0,1-1-1,15-6 1,8-6 63,0-1 0,-2-2 0,0-1 0,0-2 0,39-36 0,-58 47-18,-1-1 0,0 0 1,-1 0-1,0-1 1,-1 0-1,9-19 0,-40 72 308,16-30-377,0 0 0,1 0 0,0 1 1,-5 18-1,8-24-7,2 1 0,-1 0 0,1 0 0,0 0 0,1 0 0,0-1 0,0 1 0,1 10 0,-1-15-6,1 0 1,-1 0-1,1 1 0,0-1 1,0 0-1,0 0 1,0 0-1,0 0 0,0 0 1,1 0-1,-1 0 0,1 0 1,-1-1-1,1 1 0,0 0 1,0-1-1,-1 1 1,1-1-1,0 0 0,0 0 1,0 0-1,1 0 0,-1 0 1,0 0-1,0 0 0,0-1 1,1 1-1,2 0 0,6 0 13,-1 0 0,1-1 0,0 0 0,0-1 0,-1 0 0,1 0 0,-1-1 0,1-1 0,15-5 0,-22 7 0,0-1-1,0 1 1,0-1 0,0 0 0,0 0-1,-1 0 1,1-1 0,-1 1 0,1-1-1,-1 0 1,0 0 0,0 0 0,0 0-1,-1-1 1,1 1 0,-1-1 0,0 1-1,0-1 1,0 0 0,0 0 0,-1 0-1,1 0 1,-1 0 0,0 0 0,-1 0-1,2-7 1,-3 6 1,0 0 0,1 0 0,-2 0-1,1 1 1,0-1 0,-1 0 0,0 1 0,0-1 0,-1 1-1,1 0 1,-1-1 0,0 1 0,0 1 0,0-1 0,0 0-1,-5-3 1,2 2 8,0-1 0,0 1-1,-1 1 1,0-1 0,0 1-1,0 0 1,0 1-1,-16-5 1,10 5 53,-1 1-1,0 0 1,-15 1 0,65-6-52,6-1-25,70-24 0,-81 22 16,1 0-1,1 2 0,65-7 1,-94 14-11,0 1 0,0 0 0,0 0 0,0 0 0,0 1 0,0-1 1,0 1-1,0 0 0,0 0 0,-1 0 0,1 1 0,0-1 0,-1 1 0,1 0 0,-1 0 1,1 0-1,5 5 0,-6-3 2,-1 0 1,1 0-1,-1 0 1,0 0-1,0 0 0,0 1 1,0-1-1,-1 1 1,0-1-1,0 1 1,0-1-1,-1 1 1,1 0-1,-1 7 0,0 0 14,0 53 62,-1-58-58,0-1 0,0 1 0,0-1-1,-1 0 1,0 1 0,0-1 0,-5 11-1,13-29 174,111-176 521,-113 183-700,1 0-1,-1-1 0,1 1 1,0 1-1,9-8 1,-13 11-14,0 0-1,0 0 1,0 1 0,0-1 0,1 0-1,-1 1 1,0-1 0,0 1 0,1-1 0,-1 1-1,0 0 1,0 0 0,1-1 0,-1 1-1,0 0 1,1 0 0,-1 0 0,0 0-1,1 0 1,-1 1 0,0-1 0,0 0 0,1 1-1,-1-1 1,0 1 0,0-1 0,1 1-1,-1-1 1,0 1 0,0 0 0,0 0-1,0-1 1,0 1 0,0 0 0,0 0 0,0 0-1,1 2 1,81 91 37,-67-71-41,-8-11 17,0-1-1,1 0 0,0-1 0,13 12 1,-19-19-7,1 0 1,-1-1-1,1 1 1,0-1-1,0 0 1,0 0-1,0-1 1,0 1-1,0-1 1,1 0-1,-1 0 1,1 0-1,-1 0 1,0-1-1,1 0 1,-1 0 0,9-1-1,-9 0 1,0 0 0,0 0-1,-1 0 1,1-1 0,0 1 0,-1-1 0,1 0 0,-1 0-1,0 0 1,1-1 0,-1 1 0,0-1 0,0 0-1,2-3 1,5-6 25,-1 0-1,10-18 0,-11 19-14,14-26 115,0 0 0,-3-1 0,19-51 0,-38 88-126,1-1 0,-1 0-1,1 1 1,0-1-1,-1 1 1,1-1-1,0 1 1,0-1 0,0 1-1,0 0 1,0-1-1,1 1 1,-1 0-1,2-2 1,-3 3-9,0 0 1,1 0-1,-1 0 1,0 0-1,0 0 0,1 0 1,-1 0-1,0 0 0,1 0 1,-1 0-1,0 0 1,0 0-1,1 0 0,-1 0 1,0 0-1,0 0 1,1 0-1,-1 0 0,0 1 1,0-1-1,1 0 0,-1 0 1,0 0-1,0 0 1,0 1-1,1-1 0,-1 0 1,0 0-1,0 0 1,0 1-1,1-1 0,4 17-5,-1 16 6,9 93 6,-12-113-12,-2 0 1,0 0 0,0 0-1,-1 0 1,-1 0 0,0 0-1,-8 20 1,10-31-1,0 1 1,0-1-1,0 0 0,-1 0 0,1 0 1,-1-1-1,1 1 0,-1 0 0,0-1 1,0 1-1,0-1 0,1 1 0,-1-1 1,-1 0-1,1 0 0,0 0 0,0 0 1,0 0-1,-1 0 0,1-1 1,0 1-1,-1-1 0,1 1 0,0-1 1,-1 0-1,-4 0 0,-3-1 11,0 0 0,0-1 0,0 0 1,-18-7-1,23 7 24,5 0-20,13-1-24,26 2-19,-13 2 16,1-2 0,-1 0 0,1-2-1,-1-1 1,0-1 0,0-1 0,-1-1 0,41-17 0,-49 17 17,-1-1 1,0-1 0,0-1-1,-1 0 1,0-1 0,-1 0 0,0-1-1,-1-1 1,0 0 0,-1 0-1,-1-2 1,0 1 0,15-28 0,-11 12 20,-1-1 1,-1-1 0,-2 0 0,-2-1 0,0 0-1,-2 0 1,-2 0 0,-1-1 0,-1-39 0,-4 28 30,-15-84 0,-20-42 127,30 144-137,6 24-38,-2-5 6,1 0 0,-1 0 0,-1 1 0,1-1 0,-1 1 0,-1-1 0,1 1 0,-10-13 0,12 20-11,1 0 0,0 0 0,-1 0 0,1 0 0,-1 0 0,1 0 0,-1 0 0,1 0 0,-1 0 0,1 0 0,0 0 0,-1 1 0,1-1 0,-1 0 0,1 0 0,0 1 0,-1-1 0,1 0 0,0 0 0,-1 1 0,1-1 0,0 0 0,-1 1 0,1-1 0,0 1 0,0-1 0,-1 0 0,1 1 0,0-1 0,0 1 0,0-1 0,0 0 0,-1 2 0,-9 18 0,1 3 0,1 0 0,2 1 0,0 0 0,2 1 0,-3 47 0,10 127 0,-2-178 0,6 37-48,2 0 0,32 110-1,-22-101 14,-7-27-29,18 41-1,-10-30 10,-1 11 28,-13-51-252,-5-16-313,-3-13-4132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5.12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21 15776,'0'0'2958,"18"-4"-2309,-14 3-608,18-4 166,0 0 1,0 2 0,0 1-1,35 1 1,295 31 2281,-317-27-1953,40 0-1,-3-1 881,-53 3 27,-19-5-1394,0 1 1,1-1 0,-1 1-1,0-1 1,0 1 0,0-1-1,0 1 1,0-1 0,0 1-1,0-1 1,0 1-1,0-1 1,0 1 0,0-1-1,-1 1 1,1-1 0,0 0-1,0 1 1,0-1 0,-1 1-1,1 0 1,-5 12-440,1 2-3235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14 7328,'0'0'8480,"-2"8"-7855,-8 24-3,10-31-516,-1-1 0,1 1 0,0 0 0,-1-1 0,1 1 0,0 0 0,0-1 0,0 1 0,0 0 0,-1-1 0,1 1-1,0 0 1,0-1 0,0 1 0,0 0 0,1-1 0,-1 1 0,0 0 0,0-1 0,0 1 0,0 0 0,1-1-1,-1 1 1,0 0 0,1-1 0,-1 1 0,0-1 0,1 1 0,-1 0 0,1-1 0,0 1 0,0 0 79,1-1-1,-1 0 1,1 0 0,-1 1 0,0-1 0,1 0 0,-1 0-1,1 0 1,-1-1 0,3 1 0,4-1 679,7 0-203,-1-1-1,24-5 1,6-1 82,29 2 10,12-1-281,-67 4-367,-1 1 0,0 1-1,0 1 1,1 0-1,-1 2 1,0 0-1,1 0 1,-1 2-1,22 7 1,-24-3 83,-15-7-144,1-1-1,0 1 0,0 0 0,-1-1 0,1 1 0,0-1 1,0 1-1,0-1 0,0 1 0,0-1 0,0 0 0,0 1 1,-1-1-1,1 0 0,0 0 0,0 0 0,0 0 0,0 0 1,2 0-1,40-55-575,-23 36-3373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6.3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172 629 13560,'0'0'6417,"-15"3"-5809,11-2-558,-2 0 20,0 0 0,-1 1-1,1-1 1,0 1 0,0 0-1,0 1 1,1 0 0,-1 0-1,0 0 1,1 0-1,0 1 1,0 0 0,0 0-1,0 0 1,1 1 0,-5 5-1,1 1 163,2 0-1,-1 1 0,1 0 0,1 0 0,0 0 1,1 0-1,1 1 0,-1 0 0,2 0 1,0 0-1,0 0 0,2 0 0,0 13 1,-1-25-201,1 0 1,0 0-1,0 1 1,0-1-1,0 0 1,0 0-1,1 0 1,-1 0-1,0 0 1,0 0 0,1 1-1,-1-1 1,1 0-1,-1 0 1,1 0-1,-1 0 1,1 0-1,-1-1 1,1 1-1,0 0 1,0 0-1,0 0 1,-1 0 0,1-1-1,0 1 1,0 0-1,0-1 1,0 1-1,0-1 1,0 1-1,0-1 1,0 1-1,0-1 1,0 0 0,1 0-1,1 1 1,0-2 28,0 1 1,-1-1-1,1 0 0,0 0 1,0 0-1,-1 0 1,1 0-1,0 0 1,-1-1-1,1 0 1,-1 1-1,0-1 0,5-4 1,4-6 46,0 0 0,-1-1 0,-1 0 0,0-1 0,13-26 0,-8 8 132,18-55 0,-28 72-152,3-8 219,-7 23-303,0 0 1,0 0-1,0 0 0,0 0 1,0 0-1,0 0 0,0 0 1,-1 0-1,1 0 0,0 0 1,0 0-1,0 0 0,0 0 1,0 0-1,0 0 0,0 0 1,0 0-1,0 0 0,0 0 1,0 0-1,-1 0 0,1 0 1,0 0-1,0 0 0,0 0 1,0 0-1,0 0 0,0 0 1,0 0-1,0 0 0,0 0 1,0 0-1,0 0 0,0 0 1,0-1-1,0 1 0,0 0 1,0 0-1,0 0 0,0 0 1,-1 0-1,1 0 0,0 0 1,0 0-1,0 0 0,0 0 1,0 0-1,0 0 0,0-1 1,0 1-1,0 0 0,0 0 1,0 0-1,0 0 0,0 0 1,0 0-1,0 0 0,1 0 1,-1 0-1,0 0 0,0 0 1,0 0-1,0-1 0,-7 9 195,3 10-115,1 0 0,1 1 1,0-1-1,2 29 0,0-41-61,0 6 19,0 9 83,4 35-1,-4-51-81,1 0 1,0 0-1,0 0 1,1 0-1,0 0 0,0 0 1,0 0-1,0-1 1,1 1-1,-1-1 0,1 1 1,5 4-1,-7-8-25,1 0 0,0 0 1,-1-1-1,1 1 0,0 0 0,-1-1 0,1 1 1,0-1-1,0 0 0,-1 1 0,1-1 0,0 0 0,0 0 1,0 0-1,-1 0 0,1-1 0,0 1 0,0 0 1,-1-1-1,1 1 0,0-1 0,-1 0 0,3 0 1,38-21 176,-20 7-29,36-33 1,-40 33 46,0 0 1,38-24 0,-55 38-204,0 1 1,-1 0-1,1-1 1,-1 1-1,1 0 1,0 0-1,-1-1 1,1 1-1,-1 0 1,1 0-1,0 0 1,-1 0-1,1 0 1,0 0-1,-1 0 0,1 0 1,0 0-1,-1 0 1,1 0-1,0 0 1,-1 1-1,1-1 1,-1 0-1,1 0 1,0 1-1,-1-1 1,1 0-1,-1 1 1,1-1-1,-1 1 0,1-1 1,-1 1-1,1-1 1,-1 1-1,0-1 1,1 1-1,-1-1 1,0 1-1,1-1 1,-1 1-1,0 0 1,0-1-1,1 1 1,-1 0-1,7 36 452,-7-30-436,2 10-25,-1-6 0,0 0 0,1 0 0,4 18 0,-5-29 0,-1 0 0,0 1 0,0-1 0,0 0 0,0 0 0,0 0 0,0 1 0,0-1 0,1 0 0,-1 0 0,0 0 0,0 1 0,0-1 0,0 0 0,1 0 0,-1 0 0,0 0 0,0 0 0,0 0 0,1 1 0,-1-1 0,0 0 0,0 0 0,1 0 0,-1 0 0,0 0 0,0 0 0,1 0 0,-1 0 0,0 0 0,0 0 0,1 0 0,-1 0 0,0 0 0,0 0 0,0 0 0,1 0 0,-1-1 0,0 1 0,0 0 0,1 0 0,-1 0 0,0 0 0,0 0 0,0 0 0,1-1 0,11-9 0,-8 6 0,44-36 0,83-73 0,-131 112 0,1 1 0,0-1 0,-1 0 0,1 0 0,0 0 0,0 1 0,0-1 0,0 1 0,0-1 0,0 0 0,0 1 0,0 0 0,0-1 0,0 1 0,0-1 0,0 1 0,0 0 0,0 0 0,0 0 0,0 0 0,0 0 0,0 0 0,1 0 0,-1 0 0,0 0 0,0 0 0,0 0 0,0 1 0,0-1 0,2 1 0,0 2 0,0 0 0,0-1 0,0 1 0,-1 0 0,1 0 0,-1 1 0,3 4 0,3 5 0,12 16 0,19 28 0,-36-53 0,1 0 0,-1-1 0,1 1 0,0-1 0,0 0 0,0 0 0,0 0 0,0-1 0,0 1 0,1-1 0,4 2 0,-6-4 0,0 1 0,0-1 0,0 0 0,0 0 0,0 0 0,0-1 0,0 1 0,0 0 0,0-1 0,-1 0 0,1 0 0,0 0 0,0 0 0,-1 0 0,1-1 0,-1 1 0,1-1 0,-1 0 0,1 1 0,-1-1 0,0 0 0,4-5 0,5-5 0,-1 0 0,16-26 0,-22 31 0,13-20 0,-2-1 0,-1-1 0,-2-1 0,0 0 0,-2 0 0,-2-1 0,0-1 0,3-40 0,-5 14 0,-3 0 0,-3 0 0,-11-96 0,9 132 0,-11-37 0,11 52 0,0 0 0,-1 0 0,1 1 0,-1-1 0,-1 1 0,1 0 0,-1 0 0,0 0 0,-6-6 0,9 12 0,1 0 0,0 0 0,0 0 0,-1 0 0,1 0 0,0 0 0,0-1 0,-1 1 0,1 0 0,0 0 0,0 0 0,-1 0 0,1 0 0,0 0 0,0 0 0,-1 0 0,1 1 0,0-1 0,0 0 0,0 0 0,-1 0 0,1 0 0,0 0 0,0 0 0,-1 0 0,1 0 0,0 1 0,0-1 0,0 0 0,-1 0 0,1 0 0,0 1 0,0-1 0,0 0 0,0 0 0,0 0 0,-1 1 0,1-1 0,0 0 0,0 0 0,0 1 0,0-1 0,0 0 0,0 0 0,0 0 0,0 1 0,0-1 0,0 1 0,-5 13 0,5-13 0,-5 26 0,1 0 0,1 0 0,1 1 0,3 40 0,18 113 0,-12-129 0,38 225 0,-26-169 0,10 65 0,-30-162 0,1-11 0,0 0 0,-1 1 0,1-1 0,0 1 0,0-1 0,0 0 0,0 1 0,0-1 0,0 1 0,-1-1 0,1 1 0,0-1 0,0 1 0,0-1 0,0 1 0,1-1 0,-1 0 0,0 1 0,0-1 0,0 1 0,0-1 0,0 1 0,1-1 0,-1 0 0,0 1 0,0-1 0,1 1 0,-1-1 0,1 1 0,-3-3 0,1-1 0,0 1 0,0-1 0,0 1 0,0-1 0,0 1 0,1-1 0,-1 1 0,1-1 0,-1 0 0,1 1 0,0-1 0,1-3 0,-2 2 0,-1-38-4064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46.6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59 16687,'0'0'779,"12"-3"-374,79-13 516,0 5-1,103-1 0,-8 1 795,-176 10-1580,14-1 331,-1 0 1,1 1-1,-1 1 1,1 2-1,30 5 1,-54-7-425,0 0 1,0 0 0,1 0 0,-1 0 0,0 0 0,0 0-1,0 0 1,1 0 0,-1 0 0,0 0 0,0 0 0,0 0 0,0 0-1,0 0 1,1 1 0,-1-1 0,0 0 0,0 0 0,0 0-1,0 0 1,0 0 0,0 0 0,1 1 0,-1-1 0,0 0-1,0 0 1,0 0 0,0 0 0,0 0 0,0 1 0,0-1 0,0 0-1,0 0 1,0 0 0,0 0 0,0 1 0,0-1 0,0 0-1,0 0 1,0 1 0,-6 6 471,-15 7-319,-13 2-3435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56.05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335 551 5920,'0'0'4734,"-10"1"-3884,-9 0-374,1 0 1,-1-1-1,1-1 1,-23-4-1,34 3-321,-14-3 562,-1 1 0,-39-2 0,57 6-580,-1-1 0,1 1 0,-1 1-1,1-1 1,0 0 0,-1 1-1,1 0 1,0 0 0,0 1 0,-1-1-1,1 1 1,0-1 0,0 1-1,1 1 1,-1-1 0,0 1 0,1-1-1,-1 1 1,1 0 0,-6 6-1,8-7-86,0 0 0,0-1 0,0 1 0,0 0-1,1 0 1,-1 0 0,0-1 0,1 1 0,-1 0-1,1 0 1,0 0 0,-1 0 0,1 0 0,0 0-1,0 0 1,0 0 0,1 0 0,-1 0 0,0 0-1,1 0 1,0 2 0,1 0 4,0-1 1,0 0-1,0 1 0,1-1 1,-1 0-1,1 0 1,-1 0-1,1 0 0,0-1 1,4 3-1,4 3 30,0-1 0,1-1 1,-1 0-1,1-1 0,20 6 0,-20-7-24,0-1 0,1-1 0,-1 0 0,1-1 0,-1 0 0,1-1 0,-1 0 0,1-1 0,-1 0 1,13-4-1,-16 3-11,0-1 0,0 0 0,-1 0 1,0-1-1,1 0 0,-2-1 1,1 0-1,0 0 0,-1-1 1,0 1-1,0-2 0,-1 1 0,0-1 1,10-12-1,-9 7 0,-1 0-1,1 0 1,-2 0 0,0-1 0,0 0-1,-1 0 1,-1 0 0,0-1-1,-1 1 1,-1-1 0,0 1-1,0-15 1,-4-22 241,-16-95 1,14 115-192,3 13-20,0 1-1,-2-1 1,0 1-1,-1 0 1,-1 0 0,0 1-1,-1-1 1,-1 1-1,0 1 1,-11-15-1,18 27-48,-1 1-1,1-1 1,0 1-1,-1-1 1,1 1-1,-1 0 0,1 0 1,-1 0-1,0-1 1,0 2-1,-3-3 1,5 3-23,-1 0 1,0 0 0,1 0-1,-1 0 1,0 0 0,1 0-1,-1 0 1,0 0 0,1 0-1,-1 0 1,0 0 0,1 0-1,-1 1 1,1-1 0,-1 0-1,0 0 1,1 1 0,-1-1-1,1 0 1,-1 1 0,1-1-1,-1 1 1,0 0 0,-1 2-4,0 0 0,0 0 0,1 0 0,-1 0 0,1 0 0,0 1 0,0-1 0,0 0 0,0 1 0,1-1 0,-1 6 0,-1 19-18,2-1-1,0 1 1,9 51 0,27 82-43,-36-159 57,10 28-4,0-1 0,2 0 0,1 0 0,1-2 0,27 40 0,-38-62 4,0 0 1,1-1-1,-1 1 0,1-1 0,0 0 1,1 0-1,-1 0 0,1-1 0,0 1 1,0-1-1,0 0 0,0-1 0,0 1 0,0-1 1,9 2-1,-4-2 1,-1-1 1,1 0-1,-1 0 1,1-1-1,-1 0 1,1-1 0,0 0-1,15-5 1,-3-1 10,1-1 0,-1-1 0,-1 0 1,0-2-1,29-20 0,9-4 33,-56 34-25,1-2 0,0 1 0,-1 0 0,1-1 0,-1 0 0,1 1 0,-1-1 0,0-1 0,-1 1 0,1 0 0,4-8 0,-32 31 302,11-5-278,1 0 1,-16 25 0,25-34-31,1 0-1,-1 1 1,1-1-1,0 1 1,0 0-1,1 0 0,0 0 1,0 0-1,1 0 1,-1 11-1,2-17-8,0 1-1,1-1 0,-1 1 1,1-1-1,-1 1 0,1-1 1,-1 1-1,1-1 1,0 0-1,-1 1 0,1-1 1,0 0-1,0 0 1,0 0-1,0 1 0,0-1 1,0 0-1,0 0 0,1-1 1,-1 1-1,0 0 1,1 0-1,-1 0 0,0-1 1,1 1-1,-1-1 0,1 1 1,-1-1-1,1 0 1,-1 1-1,1-1 0,-1 0 1,3 0-1,5 1 11,0-1 0,1 0-1,-1 0 1,10-3 0,-6 1 3,-1 0-1,0-2 1,0 1 0,-1-2 0,1 1-1,-1-2 1,0 1 0,0-2 0,10-7-1,-17 11 0,1 0-1,-1 0 0,0-1 0,0 1 0,-1-1 0,1 0 0,-1 0 1,0-1-1,0 1 0,0-1 0,0 1 0,-1-1 0,0 0 1,0 0-1,0 0 0,-1 0 0,1 0 0,-1 0 0,0-1 0,-1 1 1,0 0-1,1-1 0,-2 1 0,0-6 0,0 6 3,-1-1 1,1 1-1,-1 0 0,-1 0 1,1 0-1,-1 0 0,0 0 1,0 1-1,0-1 0,-1 1 1,0 0-1,0 0 0,0 0 1,0 0-1,0 1 0,-1-1 1,0 1-1,1 1 0,-1-1 0,0 0 1,0 1-1,-1 0 0,1 1 1,0-1-1,-1 1 0,1 0 1,-1 0-1,1 0 0,-1 1 1,0 0-1,1 0 0,-1 1 1,1-1-1,-1 1 0,1 0 0,-8 3 1,11-4-15,1 1 1,0-1-1,-1 1 0,1-1 1,0 1-1,-1-1 0,1 1 1,0 0-1,-1-1 1,1 1-1,0 0 0,0 0 1,0 0-1,0 0 0,0 0 1,0 0-1,0 1 1,-1 1-1,2-2-7,0 1 1,0-1 0,0 0-1,0 1 1,0-1-1,1 0 1,-1 0 0,0 1-1,1-1 1,-1 0-1,1 0 1,-1 0-1,1 1 1,0-1 0,-1 0-1,1 0 1,0 0-1,0 0 1,0 0-1,0 0 1,0-1 0,1 2-1,3 3-5,1-1-1,-1 0 0,1 0 1,0-1-1,0 0 0,1 0 1,-1 0-1,1-1 1,-1 0-1,12 2 0,3 0-14,0-1-1,24 1 0,-22-3 5,-1-1 0,1-1-1,34-7 1,-45 6 13,0-1 0,-1-1 0,0 0 0,0 0 0,0-1 0,0 0 0,-1-1 0,16-11-1,-13 7 4,-2 2 7,1-1 0,-1 0 0,17-20 0,-26 26 2,1 1-1,-1-1 0,0 0 0,0 0 1,-1 0-1,1-1 0,-1 1 0,0 0 1,0 0-1,0-1 0,0 1 1,0-1-1,-1 1 0,1-1 0,-1 1 1,0-1-1,0 1 0,0-1 0,-1 1 1,-1-7-1,1 7 1,-1 0 0,1 0 0,-1 0 0,0 0 0,0 0 0,0 1 1,0-1-1,-1 1 0,1 0 0,-1-1 0,-5-2 0,-31-18 100,37 23-102,1-1-1,-1 1 1,1-1 0,-1 1-1,0 0 1,1 0 0,-1 0 0,0 0-1,1 0 1,-1 0 0,0 0 0,1 0-1,-1 1 1,0-1 0,1 1-1,-1-1 1,1 1 0,-1 0 0,1 0-1,-1-1 1,1 1 0,-1 0 0,1 0-1,0 0 1,0 1 0,-1-1-1,1 0 1,0 0 0,0 1 0,0-1-1,0 0 1,1 1 0,-2 1 0,-2 4 10,0 0 0,1 0 0,0 1 0,0-1 1,-2 11-1,4-12-12,0 0-1,0 0 1,0 1 0,1-1 0,0 0 0,0 0 0,1 1-1,0-1 1,0 0 0,0 0 0,1 0 0,0 0-1,0 0 1,0 0 0,6 10 0,-3-9-5,1 1 1,-1-1 0,1 0-1,0-1 1,1 1-1,0-1 1,0 0 0,0-1-1,1 0 1,10 6-1,-8-6-4,2 1 0,-1-2 1,0 0-1,1 0 0,0-1 0,0 0 0,19 1 0,-23-3 1,1-1 0,0 0 0,-1-1 1,1 1-1,0-2 0,-1 1 0,1-1 0,-1 0 1,0-1-1,13-6 0,-11 4 13,-1-1 0,0 0-1,0-1 1,-1 0 0,1 0-1,-2-1 1,1 0 0,-1 0-1,0 0 1,-1-1 0,7-13-1,-5 9 34,-2-1-1,0-1 1,0 1-1,-2-1 1,0 0-1,0 0 1,1-20-1,-1 0 54,0 10 162,-1-30-1,-1 53-148,1 6-27,3 11 13,40 136-26,-37-118-76,-2 0 1,5 58 0,-12-89 8,0-1 1,0 1-1,1 0 1,-1 0-1,0-1 1,-1 1-1,1 0 1,0-1-1,0 1 1,-1 0-1,1-1 1,-1 1-1,0 0 1,1-1-1,-1 1 1,0-1 0,0 1-1,0-1 1,0 0-1,0 1 1,0-1-1,0 0 1,0 0-1,-1 0 1,-2 2-1,2-2 6,0-1-1,0 1 0,0-1 1,0 0-1,0 1 1,0-1-1,-1 0 1,1-1-1,0 1 1,0 0-1,0-1 1,0 1-1,0-1 1,0 1-1,0-1 0,0 0 1,0 0-1,0 0 1,0 0-1,-2-2 1,-3-2 17,1 0 0,0 0 1,0-1-1,-11-11 0,15 15-3,1 0-1,-1 0 1,0 0-1,1-1 0,0 1 1,-1 0-1,1 0 1,0-1-1,0 1 1,0-1-1,0 1 1,1-1-1,-1 1 0,1-1 1,-1 0-1,1 1 1,0-1-1,0 1 1,0-5-1,1 7-14,0-1 1,-1 0-1,1 1 0,0-1 1,-1 1-1,1-1 0,0 1 1,0-1-1,-1 1 0,1-1 1,0 1-1,0 0 0,0 0 1,-1-1-1,1 1 0,0 0 1,0 0-1,0 0 0,0 0 1,0 0-1,1 0 0,25 1 20,-22 0-18,82 3-15,-33-3 2,0 3 0,72 14 0,88 18-17,-129-26-4009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58.3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1 964 5224,'0'0'10326,"1"-10"-9819,5-15-191,0-1 1,1 2-1,2-1 1,1 1-1,0 0 0,2 1 1,1 1-1,24-34 1,-10 23 200,1 2 0,61-53-1,-48 48-159,-32 26-150,2 0-1,-1 1 1,1 1 0,0 0-1,1 0 1,0 1-1,24-11 1,-35 18-176,0 0 0,0-1 1,0 1-1,0 0 1,0 0-1,0 0 0,0 0 1,0 0-1,0 0 0,-1 0 1,1 1-1,0-1 1,0 0-1,0 0 0,0 1 1,0-1-1,0 1 1,-1-1-1,1 0 0,0 1 1,0 0-1,0-1 0,-1 1 1,1-1-1,0 1 1,-1 0-1,1 0 0,-1-1 1,1 1-1,-1 0 0,1 0 1,-1-1-1,1 1 1,-1 0-1,0 1 0,10 37 481,-10-39-508,1 16 109,0-1 0,-1 1 0,-1 0 0,0-1 0,-1 1 1,-1-1-1,-6 22 0,2-13 142,-2 0-1,-1 0 1,-24 42 0,59-108 264,2 2 0,58-67 0,-75 96-459,-8 8-36,0 0-1,1 0 1,-1 1 0,1-1 0,-1 0-1,1 1 1,0 0 0,0-1 0,1 1 0,-1 1-1,0-1 1,1 0 0,-1 1 0,1 0-1,4-2 1,-7 3-14,0 1 1,0-1-1,1 1 0,-1-1 0,0 1 1,0-1-1,0 1 0,0 0 0,0 0 0,0-1 1,0 1-1,0 0 0,-1 0 0,1 0 1,0 0-1,0 0 0,-1 0 0,1 0 1,0 0-1,-1 0 0,1 0 0,-1 1 0,1 1 1,7 30 88,-6-10-56,-1 0 0,-1 0 0,-7 43 0,5-47 4,-1 0 1,2 0-1,1 0 1,0 0-1,1-1 1,6 30-1,-7-47-40,0 1-1,1-1 0,-1 0 0,1 0 0,-1 1 0,1-1 0,-1 0 0,1 0 0,0 0 0,0 0 0,-1 0 0,1 0 0,0 0 0,0 0 0,0 0 0,0 0 0,0-1 0,0 1 0,1 0 1,-1-1-1,0 1 0,2 0 0,-1 0 2,1-1 0,-1 0 0,1 1 0,0-1 0,-1 0 0,1 0 0,-1 0 0,1-1 1,-1 1-1,5-2 0,4-2 15,0 0 0,0-1 0,19-11-1,134-101 176,-51 33-76,-45 24 116,-66 60-47,-3 5-130,-4 5-33,-11 22 16,1-4-18,1 1 1,-12 39 0,24-63-19,1 1 0,0-1 0,0 0 0,1 1 0,-1 0 0,1-1 0,0 1 0,1-1 0,0 1 0,-1-1 0,2 1 0,-1-1 0,0 0 0,1 1 0,0-1 0,1 0 0,-1 0 0,1 0 0,0-1 0,0 1 0,6 7 0,-5-9-5,-1 1-1,0-1 0,1-1 1,0 1-1,-1 0 0,1-1 0,0 0 1,0 0-1,1 0 0,-1 0 1,0-1-1,1 1 0,-1-1 1,0 0-1,1-1 0,0 1 0,-1-1 1,1 0-1,-1 0 0,1 0 1,-1-1-1,1 1 0,-1-1 1,1 0-1,-1-1 0,8-2 0,-5 1-3,0-1-1,-1 0 1,1 0-1,-1 0 1,1-1-1,-1 0 0,-1 0 1,1 0-1,-1-1 1,0 0-1,0 0 1,-1 0-1,1 0 1,-1-1-1,-1 0 0,4-8 1,-5 9-1,0 1-1,0 0 1,-1-1-1,1 1 1,-2-1 0,1 0-1,0 1 1,-1-1-1,0 0 1,-1 1 0,1-1-1,-1 1 1,0-1 0,0 0-1,-1 1 1,1 0-1,-1-1 1,-1 1 0,1 0-1,-1 0 1,0 0-1,-5-7 1,-8-6 36,-2 0 0,0 2 0,-1 0 1,-36-24-1,52 38-11,0-1 0,-1 1 0,1 0-1,-1 0 1,1 0 0,-1 1 0,0-1 0,0 1 0,-6-1 0,32 17 24,-7-12-58,0 0 1,1-1 0,0-1-1,-1 0 1,1-1 0,0-1-1,-1-1 1,21-3-1,-26 2 13,0 0-1,0 0 1,0-1-1,0 0 0,-1 0 1,0-1-1,0-1 1,8-6-1,-1 1 20,-1-2 0,0 0 0,17-20-1,-23 21 0,-1 0-1,1 0 1,-2-1-1,0 0 0,-1-1 1,0 1-1,-1-1 1,0 0-1,-1-1 1,-1 1-1,0-1 0,-1 1 1,0-16-1,-1-21 76,-3-1 1,-11-69-1,12 110-77,-5-42 165,16 99-23,69 323-107,-61-302 114,49 117 0,-65-174-99,0-1 98,-2-9-171,1 0 0,-1 1 0,0-1 0,0 0 0,1 0 1,-1 0-1,0 0 0,0 0 0,1 0 0,-1 0 0,0 0 0,0 0 0,1 0 0,-1 0 0,0 0 0,0 0 0,1 0 1,-1 0-1,0 0 0,1 0 0,-1 0 0,0 0 0,0 0 0,1 0 0,-1 0 0,0 0 0,0-1 0,0 1 0,1 0 1,-1 0-1,0 0 0,0 0 0,0 0 0,1-1 0,-1 1 0,1-1-116,-1 0 0,1 0 0,0 1 0,-1-1 0,1 0 0,0 0 0,-1 0-1,1 0 1,-1 0 0,0 0 0,1 0 0,-1 0 0,0 0 0,0 0 0,1 0 0,-1 0 0,0-1 0,0 1 0,0-1 0,0-1-1969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6:58.65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0 165 12552,'0'0'2434,"11"-3"-1750,46-13 510,68-8 1,-2 1-37,106-42 1033,-142 32-4629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7:02.02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383 605 7328,'0'0'7169,"0"-11"-6570,0-33 1,0 44-558,0-1 0,1 0 0,-1 0 0,0 0 0,0 0 0,0 0 1,-1 0-1,1 0 0,0 0 0,0 0 0,0 0 0,-1 0 1,1 0-1,-1 1 0,1-1 0,0 0 0,-1 0 0,1 0 1,-1 1-1,0-1 0,1 0 0,-1 0 0,0 1 0,1-1 0,-1 1 1,0-1-1,0 1 0,1-1 0,-1 1 0,0-1 0,0 1 1,0-1-1,0 1 0,0 0 0,0 0 0,-1-1 0,-4-1 173,-3-1-52,0 1 0,-1-1 0,1 1 0,0 1 0,-1 0 0,1 0 0,-1 1 0,1 0 0,-1 1 0,1 0 0,0 0 0,-1 1 0,1 0-1,0 1 1,0 0 0,0 0 0,0 1 0,1 0 0,0 1 0,-1 0 0,2 0 0,-12 10 0,-2 5 174,2 1 0,0 1 0,1 1 0,1 1 1,-18 33-1,34-55-311,0 0 0,-1 1 0,1-1 0,0 0 0,0 1 0,0-1 0,1 1 0,-1-1 0,1 1 0,-1-1 0,1 1 0,0 0 1,0-1-1,0 1 0,0-1 0,0 1 0,1 0 0,-1-1 0,1 1 0,0-1 0,0 1 0,0-1 0,0 0 0,0 1 0,0-1 0,0 0 0,1 0 1,-1 1-1,1-1 0,0-1 0,0 1 0,0 0 0,0 0 0,3 2 0,1 0 27,0 0 1,0-1-1,0 1 0,1-1 0,-1 0 1,1-1-1,0 1 0,0-1 1,0-1-1,0 1 0,13 0 1,-10-2-8,-1 0 0,1-1 1,-1 0-1,0-1 1,1 0-1,-1 0 1,0-1-1,0 0 0,0 0 1,-1-1-1,1 0 1,-1-1-1,0 0 0,0 0 1,-1-1-1,1 0 1,8-9-1,-5 3 31,-1-1 1,0 0-1,-1-1 0,0 1 0,-1-2 1,0 1-1,-2-1 0,0 0 0,6-23 1,45-203 746,-50 193-642,-3 1 0,-1-1 0,-4-56-1,0 75-77,1 14-8,-1 1 0,0 0 0,-1 0 0,-5-18 0,7 31-82,0 1-1,0-1 0,0 1 0,0-1 0,-1 1 0,1-1 0,0 1 0,0-1 1,0 1-1,-1 0 0,1-1 0,0 1 0,0-1 0,-1 1 0,1 0 0,0-1 0,-1 1 1,1 0-1,0-1 0,-1 1 0,1 0 0,-1-1 0,1 1 0,-1 0 0,1 0 0,0 0 1,-1-1-1,1 1 0,-1 0 0,0 0 0,0 0-1,0 1 0,0-1 0,0 0 0,1 1-1,-1-1 1,0 1 0,0 0 0,1-1 0,-1 1 0,0 0 0,1-1-1,-1 1 1,1 0 0,-2 1 0,-15 32 57,8-5-53,0 0 0,2 0 0,1 1 0,-3 54 1,9 124-6,2-180-30,1 1 1,1-1 0,1 0-1,14 40 1,-16-57 3,1 0-1,1 0 1,0-1 0,0 0 0,1 0-1,0 0 1,1 0 0,0-1 0,1 0-1,0-1 1,0 1 0,0-2 0,18 13-1,-20-16 14,1-1 1,0 0-1,0 0 0,0-1 0,0 0 0,1 0 0,-1 0 0,0-1 0,1 0 0,-1-1 0,1 0 0,-1 0 0,1 0 0,-1-1 0,1 0 0,13-4 0,-3-1 25,0-1 0,0 0 0,-1-1 1,0-1-1,24-16 0,-33 19-3,-1 0 1,1 0 0,-1-1-1,-1 0 1,1 0 0,-1 0-1,0-1 1,-1 0 0,0 0-1,8-16 1,-11 20-8,-1 0 1,1 0-1,-1 0 0,0-1 1,0 1-1,0 0 0,0 0 0,-1-1 1,0 1-1,0-1 0,0 1 1,0 0-1,-1-1 0,1 1 1,-1 0-1,0 0 0,-1-1 1,1 1-1,-1 0 0,0 0 1,0 0-1,0 1 0,0-1 0,0 0 1,-6-5-1,3 3 11,-1 1 0,0-1 0,0 1 0,0 0 0,-1 0 0,0 1 0,-8-5 0,12 8-16,0 0 1,0 0-1,0 0 1,0 0-1,0 1 1,0-1-1,0 1 1,-1 0-1,1 0 1,0 0-1,0 0 1,0 1-1,0-1 1,-1 1-1,1 0 1,0 0-1,0 0 1,0 0-1,0 0 1,1 1-1,-5 2 1,1 0-4,0 1 1,-1 0-1,1 0 1,1 1 0,-1 0-1,1 0 1,0 0-1,0 0 1,1 1-1,0 0 1,0 0 0,1 0-1,0 0 1,0 1-1,0-1 1,1 1-1,0 0 1,1-1-1,0 1 1,0 0 0,0 0-1,2 10 1,-1-12-11,2 0 1,-1 0-1,1-1 1,-1 1-1,2 0 1,-1-1-1,1 0 0,-1 1 1,1-1-1,1 0 1,-1-1-1,1 1 1,0-1-1,0 1 1,7 5-1,-2-2 7,0-1-1,0 0 1,1-1-1,0 0 1,0 0 0,1-1-1,10 4 1,-10-6 2,-1-1 0,0 0 0,1-1 0,0 0 0,-1 0 0,1-2 0,0 1 1,-1-1-1,1-1 0,-1 1 0,0-2 0,1 0 0,-1 0 0,0-1 0,0 0 0,18-11 0,1-2 28,0-2-1,-1-2 0,48-44 0,-15-2 80,-45 47-30,2 1 0,25-23 0,-36 36-47,-5 4 77,-1 8-19,-1 0-83,-2 47 42,-2-1-1,-3 1 1,-17 70-1,-62 150 14,81-260-55,2-3 6,0-1 0,-1 0 0,0 0 0,-8 11 0,11-19-13,1 0 0,0 0 0,-1 0 0,0-1 0,1 1 0,-1 0 0,1 0 0,-1-1 0,0 1 0,1-1 0,-1 1 0,0-1 1,0 1-1,0-1 0,1 1 0,-1-1 0,0 1 0,0-1 0,0 0 0,0 0 0,0 1 0,0-1 0,0 0 0,-1 0 0,2-1 2,-1 1 0,0-1 0,0 1 0,1-1 0,-1 0 0,0 1 0,1-1-1,-1 0 1,1 1 0,-1-1 0,1 0 0,-1 0 0,1 0 0,0 1 0,-1-1 0,1 0 0,0 0-1,0 0 1,-1-1 0,0-9 28,-1 0-1,1-22 1,1 30-35,1-34 21,2 1 1,1-1-1,2 1 0,2 0 0,1 0 1,1 1-1,2 0 0,2 1 0,34-62 1,-24 52 5,52-84 3,-66 114-15,0 0-1,1 1 0,0 0 1,1 1-1,1 0 0,18-13 0,-29 24-5,-1-1 0,1 1-1,0 0 1,0 0 0,0 0-1,0 0 1,0 1 0,0-1-1,0 0 1,0 1 0,0-1-1,0 1 1,0 0 0,0 0-1,0-1 1,1 1 0,-1 1 0,0-1-1,0 0 1,0 1 0,0-1-1,4 2 1,-3 0-3,0 0 0,0 0-1,0 0 1,0 0 0,-1 1 0,1-1 0,-1 1 0,1 0 0,-1 0-1,0 0 1,0 0 0,2 4 0,2 8-7,1 1 0,-2-1-1,0 1 1,4 26 0,-7-28-1,-1 0-1,0 1 1,-1-1-1,0 0 1,-2 0-1,1 1 1,-2-1-1,0 0 1,0 0-1,-2-1 1,0 1-1,-8 16 1,8-20 9,0 0 1,-1 0-1,0-1 0,-1 1 1,0-1-1,0-1 0,-1 1 1,0-1-1,-1-1 1,1 0-1,-2 0 0,1 0 1,-1-1-1,0-1 0,-17 8 1,20-11 34,0 0 0,0-1 1,-15 2-1,20-3-25,0 1 0,1-1 0,-1 0 0,0 0 0,0 0 0,0 0-1,0-1 1,0 1 0,1 0 0,-1-1 0,0 1 0,0-1 0,0 0 0,1 1 0,-1-1 0,0 0 0,1 0 0,-1 0 0,-2-3 0,4 3-9,0 0 1,0 0 0,0 0 0,0-1-1,0 1 1,0 0 0,0 0 0,1 0-1,-1-1 1,0 1 0,1 0 0,-1 0-1,0 0 1,1 0 0,0 0 0,-1 0-1,1 0 1,0 0 0,-1 0 0,1 0-1,0 0 1,0 0 0,0 0-1,0 1 1,1-2 0,1-2 9,11-10-4,0 1-1,0 0 1,1 1 0,1 0 0,0 1 0,0 1 0,1 1 0,19-8 0,-3 3-11,1 2 0,1 2 0,49-9 0,113-22-73,-136 27 37,-50 11 20,37-9-45,-46 11 53,0 0 0,1 0 0,-1 0 0,0 0 0,0 0 0,0 0-1,1-1 1,-1 1 0,-1-1 0,1 1 0,0-1 0,0 0 0,-1 0 0,1 0-1,2-4 1,-4 4 9,1 0 0,-1 0 0,1-1 0,-1 1 0,0 0 0,0 0 0,0-1 0,0 1 0,0 0 0,-1-1 0,1 1 0,-1 0 0,1 0 0,-1 0 0,0-1 0,0 1-1,0 0 1,0 0 0,-2-3 0,-1 0 10,0-1 0,0 1 0,-1 0 0,1 0 0,-8-6-1,6 6 10,-1-1-1,0 1 1,0 1-1,0-1 1,-1 1-1,0 0 0,1 1 1,-1 0-1,-13-3 1,18 5-13,-1 1 0,0 0 0,0-1 0,0 2 1,0-1-1,1 0 0,-1 1 0,0-1 0,0 1 0,1 0 1,-1 1-1,0-1 0,1 1 0,-1-1 0,1 1 1,0 0-1,-1 0 0,1 0 0,0 1 0,0-1 0,1 1 1,-1 0-1,-3 4 0,2-1-8,0 0 1,0 0-1,1 1 1,0-1-1,0 1 1,1-1-1,0 1 1,0 0-1,0 0 1,0 12-1,0-4-3,1-1 1,1 1-1,0-1 1,4 19-1,-2-23-7,1-1 1,0 0-1,0 0 1,1-1-1,0 1 0,0-1 1,1 0-1,0 0 1,1 0-1,0-1 1,0 1-1,0-2 0,1 1 1,0-1-1,14 10 1,-18-13 3,1-1 0,0 1 0,0-1 0,0 0 0,1 0 0,-1 0 0,0 0 0,1-1 0,0 0 0,-1 0 0,1 0 0,-1 0 0,1-1 0,0 0 0,0 0 0,8-1 0,-7 0 9,1-1-1,-1 0 1,0 0-1,0-1 0,0 0 1,0 0-1,0 0 1,0-1-1,-1 0 0,0 0 1,7-6-1,7-10 35,0-2 0,25-36 0,-28 35 19,0 2 0,37-38 1,-40 51-46,-13 8-10,0 0 0,0 0 1,0 0-1,1 0 0,-1 0 0,0 0 0,0 0 0,0 0 1,1 0-1,-1 0 0,0 0 0,0 0 0,0 0 0,0 0 1,1 0-1,-1 0 0,0 1 0,0-1 0,0 0 0,0 0 1,1 0-1,-1 0 0,0 0 0,0 0 0,0 1 0,0-1 1,0 0-1,0 0 0,0 0 0,1 0 0,-1 0 0,0 1 1,0-1-1,0 0 0,0 0 0,0 0 0,0 1 0,-2 25 5,0-13-5,-4 27 0,-1 0 0,-2 0 0,-24 62 0,30-96 0,7-15 0,23-31 0,1 1 0,1 1 0,39-38 0,-63 72 0,0 0 0,0-1 0,0 2 0,1-1 0,-1 0 0,1 1 0,0 0 0,0 1 0,0-1 0,1 1 0,-1 0 0,0 1 0,1 0 0,-1 0 0,1 0 0,11 0 0,-17 2 0,1-1 0,-1 1 0,1 0 0,-1-1 0,1 1 0,-1 0 0,1 0 0,-1 0 0,0 0 0,0 0 0,1 0 0,-1 0 0,0 0 0,0 1 0,0-1 0,0 0 0,0 1 0,-1-1 0,1 0 0,0 1 0,-1-1 0,1 1 0,0 2 0,8 44 0,-6-24 0,2-2 0,-5-16 0,1-1 0,0 1 0,0 0 0,0-1 0,1 1 0,0-1 0,0 0 0,1 1 0,-1-1 0,7 9 0,-6-13 0,-1 0 0,1 0 0,0-1 0,0 1 0,0-1 0,0 0 0,-1 0 0,1 1 0,0-2 0,0 1 0,0 0 0,0-1 0,0 1 0,4-2 0,-4 1 0,16-4 0,0-1 0,-1 0 0,35-18 0,51-36 0,-90 50 0,-1 0 0,1-1 0,17-20 0,18-15 0,-48 45 0,10-8 0,-11 9 0,-1 0 0,1 0 0,0 0 0,0 0 0,0 0 0,0 0 0,0 0 0,-1 0 0,1 0 0,0 0 0,0 0 0,0 0 0,0 0 0,0 0 0,-1 0 0,1 0 0,0 0 0,0 0 0,0 0 0,0 0 0,0 0 0,-1 0 0,1 0 0,0 0 0,0-1 0,0 1 0,0 0 0,0 0 0,0 0 0,0 0 0,-1 0 0,1 0 0,0 0 0,0-1 0,0 1 0,0 0 0,0 0 0,0 0 0,0 0 0,0 0 0,0-1 0,0 1 0,0 0 0,0 0 0,0 0 0,0 0 0,0 0 0,0-1 0,0 1 0,0 0 0,0 0 0,0 0 0,0 0 0,0 0 0,0-1 0,0 1 0,0 0 0,0 0 0,0 0 0,0 0 0,0 0 0,0 0 0,1-1 0,-1 1 0,0 0 0,0 0 0,0 0 0,-3 1 0,0 1 0,0 0 0,0 0 0,0 0 0,0 0 0,0 0 0,0 1 0,1-1 0,-5 6 0,-3 3 0,-95 100 0,72-75 0,15-18 0,2 1 0,0 1 0,1 1 0,1 0 0,1 1 0,-19 45 0,31-66 0,1 0 0,-1 1 0,1-1 0,0 0 0,-1 1 0,1-1 0,0 0 0,0 1 0,0-1 0,0 0 0,0 1 0,0-1 0,0 2 0,0-3 0,1 1 0,-1-1 0,0 0 0,0 1 0,0-1 0,1 0 0,-1 0 0,0 1 0,0-1 0,1 0 0,-1 0 0,0 0 0,1 1 0,-1-1 0,0 0 0,1 0 0,-1 0 0,0 0 0,1 0 0,-1 0 0,0 0 0,1 0 0,-1 0 0,0 0 0,1 0 0,-1 0 0,0 0 0,1 0 0,-1 0 0,0 0 0,1 0 0,3-1 0,0-1 0,0 0 0,0 0 0,0 0 0,0 0 0,-1 0 0,4-4 0,16-11 0,-2-1 0,0-1 0,-1-1 0,0 0 0,-2-2 0,29-44 0,-19 21 0,-9 16 0,-1-1 0,23-54 0,-33 48 0,-1 5 0,-2 0 0,-2-1 0,0 0 0,-2 1 0,-2-1 0,-8-59 0,4 68 0,0 0 0,-1 0 0,-2 1 0,-10-23 0,18 45 0,0 0 0,0-1 0,-1 1 0,1 0 0,0 0 0,0-1 0,0 1 0,0 0 0,0-1 0,-1 1 0,1 0 0,0 0 0,0 0 0,0-1 0,-1 1 0,1 0 0,0 0 0,0 0 0,-1 0 0,1-1 0,0 1 0,0 0 0,-1 0 0,1 0 0,0 0 0,-1 0 0,1 0 0,0 0 0,0 0 0,-1 0 0,1 0 0,0 0 0,-1 0 0,-7 8 0,-3 17 0,4-5 0,2-1 0,1 1 0,0 1 0,2-1 0,0 0 0,1 1 0,2 25 0,6 18 0,18 76 0,-19-113 0,32 132 0,-37-154 0,1-1 0,0 1 0,0-1 0,0 1 0,0-1 0,1 0 0,-1 0 0,1 0 0,0 0 0,0 0 0,1-1 0,-1 1 0,1-1 0,4 3 0,-5-4 0,1-1 0,-1 1 0,1-1 0,-1 0 0,1 0 0,-1 0 0,1-1 0,-1 1 0,1-1 0,0 0 0,-1 0 0,1 0 0,-1 0 0,1-1 0,0 1 0,-1-1 0,1 0 0,3-2 0,5-1 0,1 0 0,-1-1 0,0 0 0,0-1 0,-1-1 0,0 1 0,0-2 0,16-14 0,14-21-4092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7:03.6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247 128 4616,'0'0'8176,"-10"-4"-7352,2 0-612,5 2-140,0 1 0,0-1 0,0 1 1,0 0-1,0 0 0,-1 0 1,1 0-1,0 0 0,-1 1 0,1-1 1,0 1-1,-1 0 0,1 0 0,-1 0 1,1 1-1,0-1 0,-1 1 1,-4 1-1,-8 5 510,-2 0 95,1 0-1,-1 2 1,-27 18 0,41-25-536,1 1-1,-1 0 1,1 0-1,0 0 1,0 0 0,0 0-1,0 1 1,0-1-1,1 1 1,-1 0 0,1 0-1,0 0 1,0 0-1,1 0 1,-1 1 0,1-1-1,0 0 1,0 1 0,0-1-1,1 1 1,-1 7-1,2-8-31,0 0-1,0 1 0,0-1 0,1 0 0,0 0 1,-1 1-1,1-2 0,0 1 0,1 0 1,-1 0-1,1-1 0,0 1 0,0-1 1,0 1-1,0-1 0,0-1 0,1 1 0,0 0 1,-1-1-1,1 1 0,0-1 0,7 3 1,-2-4 1,-1 1 1,1-1 0,-1-1 0,1 0-1,0 0 1,0 0 0,14-4 0,-18 3-63,0 0 1,0 0 0,-1-1-1,1 0 1,0 0 0,-1 0-1,1 0 1,-1-1 0,0 0-1,0 0 1,0 0 0,0 0-1,0-1 1,6-7 0,-9 9-25,0 0 0,0-1 1,0 1-1,0 0 1,0-1-1,-1 1 0,1-1 1,-1 1-1,0-1 1,0 1-1,0-1 0,0 1 1,0-1-1,0 1 0,-1-1 1,1 1-1,-1-1 1,1 1-1,-1-1 0,0 1 1,0 0-1,-2-4 1,-4-7 92,-1 0 1,-15-20 0,15 23-44,-59-68 307,53 63-310,12 12-33,-1 0 0,0 0 1,0 0-1,0 1 1,0-1-1,0 1 1,-1-1-1,1 1 0,-1 0 1,1 0-1,-1 1 1,0-1-1,1 1 1,-1 0-1,0 0 0,-7-1 1,95 2 487,154-21 0,-214 17-507,66-11 30,-80 14-24,0 1 0,0 0 0,0 0 0,0 1 0,-1 1 0,1-1 0,11 4 0,-19-3-6,1-1 1,-1 0-1,0 1 0,1-1 1,-1 1-1,0 0 1,0 0-1,0 0 1,0 0-1,0 0 0,-1 0 1,1 0-1,-1 1 1,1-1-1,-1 1 1,0-1-1,0 1 0,0-1 1,1 5-1,0 1 46,0 0 0,0 0 0,-1 1 0,1 16 0,-3-15 3,0 0 1,0 0-1,-1 0 1,0-1-1,-6 17 0,0-1 137,6-13 141,10-22 50,-3 4-409,30-41 326,71-71-1,-103 114-290,1 1-1,-1 0 1,1 0 0,0 0-1,0 0 1,0 1-1,5-2 1,-8 3-17,0 1 0,0 0 1,0-1-1,0 1 0,0 0 0,0 0 1,0 0-1,0 0 0,0 0 0,0 0 1,0 0-1,1 0 0,-1 1 0,0-1 1,0 0-1,0 1 0,0-1 0,0 0 1,0 1-1,-1 0 0,1-1 0,0 1 1,0-1-1,0 1 0,0 0 0,-1 0 1,1-1-1,0 1 0,-1 0 0,1 0 1,0 0-1,-1 0 0,1 0 0,-1 0 1,0 0-1,1 0 0,0 1 0,8 22 33,-1 1 0,7 35-1,7 22 61,-21-78-92,1 0 1,-1 1-1,1-1 0,0-1 1,1 1-1,-1 0 1,0 0-1,1-1 0,0 0 1,0 1-1,0-1 0,0 0 1,1 0-1,-1-1 0,1 1 1,0-1-1,-1 0 1,1 0-1,0 0 0,0 0 1,1 0-1,-1-1 0,0 0 1,0 0-1,1 0 0,-1-1 1,0 1-1,1-1 1,-1 0-1,1 0 0,-1-1 1,6 0-1,5-2 14,-1 0 0,1-1 1,-1-1-1,0 0 0,0-1 0,-1 0 1,0-1-1,17-11 0,74-47 854,-37 28-5795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47:05.7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334 1 7936,'0'0'13650,"-4"11"-13190,-88 293 1535,61-177-1391,-12 43 81,23-98 15,-15 115 0,30-160-180,2-3 1800,2-18-2162,0 0 1,0 0 0,-1 0-1,1 0 1,-2 0 0,-4 9-1,-5 19-31,12-33-125,-1 1 17,1 1 0,-1-1 0,1 0 0,-1 1 0,0-1 0,0 0 0,0 1 0,0-1 0,0 0 0,-1 0 0,1 0 0,0 0-1,-1 0 1,0 0 0,-3 3 0,5-5-15,-1 0 1,1 0-1,-1 1 0,1-1 0,0 0 0,-1 1 0,1-1 0,0 0 0,0 1 0,-1-1 0,1 0 0,0 1 0,-1-1 0,1 0 1,0 1-1,0-1 0,0 1 0,0-1 0,-1 0 0,1 1 0,0-1 0,0 1 0,0-1 0,0 1 0,0 0-1,0 0-1,0-1 0,0 1 0,0-1 1,0 1-1,-1-1 0,1 1 0,0-1 1,0 1-1,0-1 0,-1 1 0,1-1 1,0 1-1,-1-1 0,1 1 0,0-1 1,-1 0-1,1 1 0,0-1 0,-2 1 1,-10 10 31,11-10-33,1 0 1,-1-1-1,1 1 1,-1 0 0,0 0-1,1-1 1,-1 1-1,0 0 1,0-1-1,1 1 1,-1-1 0,0 1-1,0-1 1,0 0-1,0 1 1,0-1-1,0 0 1,0 0 0,0 1-1,0-1 1,0 0-1,0 0 1,1 0-1,-3 0 1,-3 2 74,7-5 25,2-3-89,4-7 1,-2-1-1,9-27 0,0-1-6,1 10 13,1 1-1,32-49 1,50-51 133,-23 41 36,-63 77-133,0 1 1,0 1 0,1 1 0,28-18 0,-39 26-54,0 1 0,1 0 0,-1 0 0,0 0 1,1 0-1,-1 1 0,1-1 0,-1 0 0,1 1 0,-1 0 1,1 0-1,-1 0 0,1 0 0,0 0 0,-1 0 1,1 1-1,-1-1 0,1 1 0,-1-1 0,0 1 0,1 0 1,-1 0-1,0 0 0,1 1 0,-1-1 0,0 0 1,0 1-1,0-1 0,0 1 0,0 0 0,0 0 0,-1 0 1,1 0-1,1 3 0,0 0 3,0-1 1,0 1-1,-1 0 1,1 0-1,-1 0 0,-1 0 1,1 1-1,-1-1 1,0 0-1,0 1 0,0-1 1,-1 1-1,0-1 1,0 1-1,-1 7 0,-1-4 3,0 0 0,0 0-1,-1-1 1,0 0 0,-1 1-1,0-1 1,0 0 0,-1-1 0,0 1-1,0-1 1,-1 0 0,1 0-1,-14 11 1,13-14 5,0 1 1,0-2-1,0 1 0,0-1 1,-1 1-1,0-2 0,1 1 1,-1-1-1,0 0 1,0 0-1,0-1 0,0 0 1,-1 0-1,1-1 0,0 0 1,0 0-1,-14-3 0,-20-2-6,57 17-7,-6-5 0,-1 0 0,0 1 0,-1 0 0,0 0 0,13 17 0,-8-9 0,4 4 0,1-1 0,1-1 0,0 0 0,1-1 0,1-2 0,1 0 0,0-1 0,35 16 0,-50-26 0,0-1 0,0 1 0,0 0 0,-1 1 0,1 0 0,9 10 0,-5-5 0,10 11 0,-16-19 867,-2 0-1779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7328,'0'0'6013,"6"-10"-5809,-1-2-127,-3 7-28,0 1 1,0-1-1,0 1 0,1-1 0,0 1 0,0 0 1,0 0-1,6-6 0,-8 8 166,1 0 0,-1-1 0,0 1 0,0-1 0,0 1 0,0-1 1,-1 1-1,1-1 0,-1 0 0,0 1 0,1-1 0,-1 0 0,0 1 0,-1-6 0,1 0 5649,-9 23-3497,7-5-1966,0-1-1,-1 1 1,-1-1 0,0 0 0,0 0-1,-10 16 1,12-21-249,0-1-1,0 0 1,1 1 0,-1-1 0,1 1-1,0 0 1,0-1 0,0 1-1,1 0 1,-1 0 0,1-1-1,0 1 1,0 0 0,0 0-1,1 0 1,-1 0 0,1-1-1,0 1 1,0 0 0,0-1-1,1 1 1,-1-1 0,1 1-1,0-1 1,0 0 0,0 1-1,0-1 1,5 5 0,15 19-112,-19-23-41,0 1 0,1-1 0,0 0 0,-1 0 1,1 0-1,1 0 0,6 4 0,-5-4 1,1 0 0,0 0 0,1-1 0,-1 0 0,1-1 0,-1 0 0,14 3 0,-17-5 0,0 0 0,1 0 0,-1 0 0,1 0 0,-1 0 0,0-1 0,1 0 0,-1 0 0,0 0 0,0-1 0,0 1 0,0-1 0,0 0 0,0 0 0,5-4 0,7-7 0,0-2 0,0 0 0,-2-1 0,0 0 0,-1-1 0,19-32 0,-17 25 0,4-6 0,-19 30 0,0-1 0,1 1 0,-1 0 0,0 0 0,1 0 0,-1 0 0,0-1 0,1 1 0,-1 0 0,0 0 0,1 0 0,-1 0 0,1 0 0,-1 0 0,0 0 0,1 0 0,-1 0 0,0 0 0,1 0 0,-1 0 0,0 0 0,1 1 0,-1-1 0,0 0 0,1 0 0,-1 0 0,0 0 0,1 1 0,-1-1 0,0 0 0,0 0 0,1 0 0,-1 1 0,0-1 0,0 0 0,1 1 0,-1-1 0,0 0 0,0 0 0,0 1 0,1-1 0,-1 0 0,0 1 0,0-1 0,0 1 0,0-1 0,0 0 0,0 1 0,0-1 0,9 27 0,-6-17 0,3 2 0,0 1 0,1-1 0,0-1 0,1 1 0,0-1 0,1-1 0,0 0 0,1 0 0,0 0 0,0-1 0,16 10 0,-23-18 0,-1 1 0,1-1 0,0 0 0,0 0 0,0 0 0,-1 0 0,1 0 0,0-1 0,0 1 0,0-1 0,0 0 0,0 0 0,1 0 0,-1 0 0,0-1 0,0 1 0,4-2 0,-2 0 0,0 0 0,-1 0 0,1-1 0,0 1 0,-1-1 0,0 0 0,0 0 0,0-1 0,6-5 0,-3 1 0,0 0 0,-1-1 0,0 0 0,-1 0 0,1 0 0,-2 0 0,1-1 0,-1 0 0,4-16 0,-7 18 0,0 0 0,0 1 0,0-1 0,-1 0 0,0 0 0,-1 1 0,-3-16 0,4 19 0,-1 1 0,0 0 0,0 0 0,0 0 0,-1-1 0,1 1 0,-1 1 0,0-1 0,0 0 0,0 0 0,0 1 0,0-1 0,0 1 0,-1-1 0,0 1 0,1 0 0,-1 0 0,0 0 0,0 1 0,-5-3 0,5 3 0,1 2 0,-1-1 0,0 0 0,1 0 0,-1 1 0,1 0 0,-1-1 0,1 1 0,-1 0 0,1 0 0,0 0 0,-1 0 0,1 1 0,0-1 0,0 1 0,0-1 0,-3 4 0,4-4 4,-4 4 160,1 1 0,0-1 0,0 1 0,0-1 1,-4 12-1,7-16-302,1 1 1,0-1-1,-1 0 1,1 0 0,0 1-1,0-1 1,0 0-1,0 0 1,0 1-1,0-1 1,0 0 0,0 1-1,1-1 1,-1 0-1,0 0 1,1 1-1,-1-1 1,1 0 0,-1 0-1,1 0 1,0 0-1,-1 0 1,1 0 0,0 0-1,0 0 1,0 0-1,0 0 1,0 0-1,0 0 1,0-1 0,0 1-1,0 0 1,0-1-1,0 1 1,3 0-1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8536,'0'0'15506,"13"3"-14963,38 10 373,56 7 1,-77-16-272,0-2 0,0 0 1,60-6-1,-54-1 367,1 2 0,73 2 0,-77 3-833,0-3 0,54-6-1,63-20 8,-132 23-184,-13 3-2,-4 0 0,-1 1 0,1-1 0,0 1 0,0 0 0,0-1 0,0 1 0,0 0 0,0 0 0,0 0 0,0 0 0,0 0 0,0 0 0,0 0 0,0 0 0,0 0 0,0 1 0,0-1 0,2 1 0,-3 0 0,0 1 0,0 0 0,0-1 0,-1 1 0,1 0 0,0-1 0,-1 1 0,1 0 0,-1-1 0,0 1 0,-1 2 0,-1 3 0,-6 17-4001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9144,'0'0'9401,"4"10"-8801,59 112 1576,-25-56-1126,-3 1 0,28 78 0,-63-145-1049,55 158 956,-47-128-734,-1 0 0,-1 1 0,2 42 0,-5-19 23,-3-1 0,-2 0 1,-3 1-1,-2-1 1,-18 71-1,17-100-66,0-1 1,-2 0-1,0-1 0,-16 26 0,21-41-75,-1 1 0,1-1 0,-1 0-1,-1 0 1,1-1 0,-1 0 0,0 0-1,-14 9 1,20-15-83,-1 1-1,1-1 0,-1 1 1,1-1-1,-1 0 1,0 1-1,1-1 1,-1 0-1,-2 0 0,3 0-24,1 0-1,0 0 0,-1 0 1,1-1-1,0 1 0,-1 0 0,1 0 1,0 0-1,0 0 0,-1 0 1,1 0-1,0-1 0,-1 1 0,1 0 1,0 0-1,0 0 0,-1-1 1,1 1-1,0 0 0,0 0 1,0-1-1,-1 1 0,1 0 0,0 0 1,0-1-1,0 1 0,0 0 1,-1-1-1,1 1 0,0 0 0,0 0 1,0-1-1,0 1 0,0 0 1,0-1-1,0 1 0,0 0 1,0-1-1,0 1 0,0 0 0,0-1 1,0 1-1,1 0 0,-1-1 1,0 1-1,0 0 0,0-1 0,0 1 1,0 0-1,1 0 0,-1-1 1,0 1-1,0 0 0,0 0 1,1-1-1,7-12-3875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8744,'0'0'11494,"9"10"-10835,-5-5-589,3 3 116,0 1-1,0 0 0,-1 1 1,0-1-1,-1 1 0,0 0 1,0 1-1,-1-1 0,3 12 1,5 94 1689,-5-39-844,1 47 1028,-4-62-545,-1-30 264,-2-29-1649,0 1 0,-1-1 1,0 0-1,0 0 0,0 0 1,0 0-1,0 0 0,0 0 1,-1 0-1,0 1 0,0-1 1,-1 4-1,2-6-129,-1-1 0,1 0 0,0 0 0,0 0 0,0 0 0,-1 0 0,1 0 0,0 0 0,0 0 0,-1 0 0,1 0 0,0 0 0,0 0 0,0 0 0,-1 0 0,1 0 0,0 0 0,0 0 0,0 0 0,-1 0 0,1 0 0,0 0 0,0 0 0,-1 0 0,1 0 0,0 0 0,0 0 0,0 0 0,0-1 0,-1 1 0,1 0 0,0 0 0,0 0 0,0 0 0,0 0 0,-1-1 0,1 1 0,0 0 0,0 0 0,0 0 0,0-1 0,0 1 0,0 0 0,0 0 0,0-1 0,-6-8 0,3 0 0,0-1 0,1 1 0,1-1 0,0 0 0,0 0 0,1 1 0,0-1 0,1 0 0,0 0 0,0 0 0,1 1 0,6-18 0,3-6 0,2 1 0,22-39 0,-26 56 0,0 1 0,2 0 0,-1 0 0,2 1 0,0 1 0,23-19 0,-29 26 0,1 1 0,0 0 0,-1 0 0,2 1 0,-1-1 0,15-3 0,-19 6 0,1 0 0,0 0 0,0 0 0,0 1 0,0 0 0,0-1 0,0 1 0,-1 1 0,1-1 0,0 0 0,0 1 0,0 0 0,0 0 0,0 0 0,4 2 0,-7-1 0,1-1 0,0 1 0,-1 0 0,1 0 0,-1-1 0,0 1 0,1 0 0,-1 0 0,0 0 0,0 0 0,0 0 0,-1 0 0,1 1 0,0-1 0,-1 0 0,0 0 0,1 1 0,-1-1 0,0 0 0,0 0 0,0 1 0,0-1 0,-1 0 0,0 3 0,0 2 0,0 1 0,-1-1 0,1 0 0,-2 0 0,-5 14 0,5-16 0,-1 0 0,1 0 0,-1-1 0,0 1 0,0-1 0,0 0 0,0 0 0,-1 0 0,0-1 0,0 1 0,-8 3 0,-1 0 0,0-2 0,0 1 0,-21 4 0,35-10 0,-1 0 0,1 0 0,0 0 0,0 0 0,0 0 0,0 0 0,-1 0 0,1 0 0,0 0 0,0 0 0,0 0 0,0 1 0,-1-1 0,1 0 0,0 0 0,0 0 0,0 0 0,0 0 0,0 0 0,0 0 0,0 1 0,-1-1 0,1 0 0,0 0 0,0 0 0,0 0 0,0 1 0,0-1 0,0 0 0,0 0 0,0 0 0,0 0 0,0 1 0,0-1 0,0 0 0,0 0 0,0 0 0,0 0 0,0 1 0,0-1 0,0 0 0,0 0 0,0 0 0,0 0 0,0 1 0,0-1 0,0 0 0,0 0 0,1 0 0,-1 0 0,0 0 0,0 1 0,0-1 0,7 6 0,13 3 0,1 0 0,23 16 0,-23-12 0,44 19 0,-41-22 0,-13-4 0,1-1 0,1-1 0,-1 0 0,0-1 0,1 0 0,24 2 0,-23-10 850,-8-1-5635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7832,'0'0'16505,"12"3"-16160,-7-1-298,9 1 134,-1 0 0,0 0 0,1-1 0,22 0 0,197-28 1625,-186 19-1492,103-6 443,27-5 643,-138 10-71,-41 14-505,0-3-895,0-1 0,-1 1-1,1-1 1,-1 1 0,0-1 0,1 0-1,-1 0 1,-4 2 0,-10 7-4745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11152,'0'0'12158,"13"-1"-11693,234-17 2186,-197 14-1527,88 5 1,-130-1-1060,0 0 0,0-1 0,0 0 0,9-2 0,2-1-3704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9944,'0'0'13863,"13"7"-13459,39 18-13,-50-24-343,1-1 0,-1 1 0,0-1 0,0 1 0,0-1 0,0 0 0,0 0 0,0 0 0,0-1 0,0 1-1,0 0 1,0-1 0,0 1 0,0-1 0,0 0 0,0 1 0,0-1 0,0 0 0,0 0 0,0 0 0,-1-1 0,1 1 0,3-3 0,9-6 432,3 3 50,0-1 0,0-1 0,-1 0 1,0-2-1,0 0 0,-1 0 0,-1-1 1,0-1-1,15-18 0,16-3 694,-20 3-1224,-25 31 0,0 0 0,0-1 0,1 1 0,-1-1 0,0 1 0,0 0 0,1-1 0,-1 1 0,0 0 0,1-1 0,-1 1 0,0 0 0,1 0 0,-1-1 0,1 1 0,-1 0 0,0 0 0,1 0 0,-1 0 0,1-1 0,-1 1 0,1 0 0,-1 0 0,0 0 0,1 0 0,-1 0 0,1 0 0,-1 0 0,1 0 0,-1 0 0,1 0 0,-1 0 0,1 1 0,9 12 0,0 23 0,2 25 0,-6-37 0,3 34 0,24 231 0,-24-226 0,17 64 0,6 35 0,-3-20 0,-5-32 0,13 36 0,-30-110 0,3 7 0,-5-30 0,1-2 0,-6-11 0,1-1 0,0 1 0,0-1 0,0 1 0,0-1 0,-1 1 0,1-1 0,0 0 0,0 1 0,-1-1 0,1 0 0,-1 0 0,1 0 0,-1 0 0,1 1 0,0-2 0,14-25 0,-2-1 0,0 0 0,-2-1 0,-1 0 0,8-34 0,-3 9 0,-2 7 0,-8 22 0,15-34 0,7-16 0,-4-2 0,24-131 0,0 24 0,-30 127 0,-4 3 0,-3-2 0,5-74 0,-2 5 0,2 29 0,17-151 0,-14 123 0,-16 106 0,-2-20 0,-1 31 0,0-1 0,1 1 0,-1-1 0,2 0 0,-1 1 0,2-9 0,0 12 0,0-5 0,6-18 0,-9 22 0,1 4 0,0 1 0,0 0 0,0-1 0,0 1 0,-1-1 0,1 1 0,0-1 0,0 1 0,0 0 0,0-1 0,0 1 0,0-1 0,0 1 0,0 0 0,0-1 0,1 1 0,-1-1 0,0 1 0,0-1 0,0 1 0,0 0 0,1-1 0,-1 1 0,0 0 0,0-1 0,1 1 0,-1 0 0,0-1 0,0 1 0,1 0 0,-1 0 0,0-1 0,1 1 0,-1 0 0,0 0 0,1-1 0,-1 1 0,1 0 0,-1 0 0,0 0 0,1 0 0,-1 0 0,1 0 0,-1 0 0,1 0 0,-1-1 0,1 2 0,1-1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9344,'0'0'15733,"-3"14"-15433,-5 42 126,2 0 1,1 79 0,17 127 1174,-9-212-1247,9 83 1160,-6-94-489,-6-26 583,0-14-1548,-1 0 0,1 0 0,0 0 0,-1 0 0,1 1 0,0-1 0,0 0 0,-1 0-1,1 0 1,0 0 0,0 0 0,0 0 0,0 0 0,1 0 0,-1 0 0,0-1 0,3-7-2454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57 325 5416,'0'0'13954,"-10"0"-13838,-37 0 324,51-6-224,42-35-45,19-20 83,3 4-1,80-52 1,-135 100-12,1 1 0,0 1 1,1 1-1,-1 0 0,30-8 0,-32 14 1002,-18 8-153,0-1-874,-22 26 150,-2-3-1,-37 32 0,-72 47 238,94-75-363,34-25-163,0-1 0,0-1-1,-1 1 1,0-2 0,0 0-1,-16 6 1,15-4 559,10-5 211,11-5-505,-4 0-311,1 1 0,-1 0 0,0 0-1,1 1 1,-1-1 0,1 1 0,-1 0 0,1 0-1,-1 0 1,1 0 0,-1 1 0,1 0 0,-1 0-1,0 0 1,1 1 0,-1-1 0,6 4 0,4 3 38,0 0 0,-1 0 0,20 17 0,47 46 236,-42-37 116,67 48 1,-98-77-308,-1 0-1,0 0 1,0 1-1,0 0 0,-1 0 1,6 10-1,-4-8 71,-1 1 0,15 12 0,-1 9-181,-41-53-4,-1-5 858,12 13-5687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11448,'0'0'6063,"6"-9"-5719,18-30 2,-20 29 134,-6 8-205,0 0 640,-6 15 1124,1 15-1485,-6 55 0,10-55-350,1-1 65,1 0-1,2 0 1,6 47 0,-4-51-123,7 36 316,2 18 568,-10-61-761,-1-14-206,0 0-1,-1 0 1,0 1-1,1-1 1,-1 0-1,0 0 1,0 1-1,0-1 1,0 0-1,-1 1 1,1-1-1,-2 4 1,-4 38 2974,-24 9-2195,30-52-868,0 0 0,0 0 0,0 0 0,0 0 0,0 0 0,0 0 0,1 0-1,-1 0 1,0-1 0,1 1 0,-1 0 0,1 0 0,-1 0 0,1 0 0,-1 0 0,2 1-1,13-17-454,-13 13 440,0 1 0,0-1-1,0 0 1,0 0 0,0 0 0,-1 0 0,1 0 0,1-3-1,12-30-1036,-11 27-2027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16983,'0'0'4954,"12"-2"-4780,182-18 718,-77 16-256,-64 1 256,105 8 0,-101 7 174,-53-11-953,1 0 1,-1 1-1,0 0 1,1 0 0,-1 0-1,0 1 1,0-1-1,-1 1 1,7 5-1,5 7 437,-13-14-465,-1 0 1,1 0-1,-1 0 0,0 0 1,1 1-1,-1-1 0,0 1 1,0-1-1,0 0 1,0 1-1,0 0 0,0-1 1,0 1-1,0 0 0,-1-1 1,1 1-1,-1 0 1,1 0-1,-1 0 0,0 0 1,1-1-1,-1 1 0,0 0 1,0 0-1,0 0 1,-1 0-1,1-1 0,0 1 1,-2 3-1,-4 31-85,4-24-3893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18191,'0'0'6735,"-2"12"-6475,-1 7-215,-8 68 806,10-75-674,1 1 0,0-1 0,1 0 0,0 1-1,4 18 1,-3-24-81,-1-1 0,1 0-1,1 0 1,-1 0 0,1-1-1,0 1 1,0 0 0,0-1-1,1 0 1,0 0 0,0 0-1,0 0 1,1 0 0,-1-1-1,1 0 1,6 4 0,-6-4-45,-3-3 5,0 1 0,0 0 0,1-1 0,-1 1 0,0-1 1,0 0-1,1 0 0,-1 0 0,1 0 0,-1 0 0,1 0 0,-1-1 0,1 1 0,0-1 0,-1 0 0,1 0 0,0 0 0,-1 0 0,1 0 0,0 0 0,4-2 0,-4 1-29,0 0 1,0-1-1,0 1 1,0-1-1,0 0 1,0 0-1,-1 0 1,1 0-1,0 0 1,-1-1-1,0 1 1,0-1-1,0 1 1,0-1-1,2-3 0,5-13-3886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20599,'0'0'6776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10248,'0'0'9465,"12"-2"-8969,72-15 444,-50 11-273,0 2 0,52-1 0,-69 5-345,0 1 0,-1 0 0,1 1-1,25 7 1,-40-9-245,-1 1-1,1-1 1,-1 1-1,1 0 1,-1 0 0,1 0-1,-1 0 1,1 0-1,-1 0 1,0 0-1,1 0 1,-1 0 0,0 1-1,0-1 1,0 0-1,0 1 1,0-1-1,0 2 1,1 4 887,-2-14-1056,-2 3-3867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12360,'0'0'11538,"11"0"-11290,9 1 3,1-1-1,-1-1 1,1-1 0,-1-1-1,30-8 1,-32 5-110,1 1 0,1 0 0,-1 2-1,0 0 1,30 0 0,-39 3-104,43-2 164,1 2-1,59 8 1,-54-3-37,1-3 0,-1-2-1,76-11 1,-120 9-131,112-11 187,89-7 91,-166 19-231,-1 1 0,72 10-1,391 57 553,-484-62-530,22 0 362,-50-5-498,1 0 0,-1 0 1,0 0-1,0 0 1,0 0-1,1 0 0,-1 0 1,0-1-1,0 1 0,0 0 1,1 0-1,-1 0 0,0 0 1,0 0-1,0-1 0,0 1 1,0 0-1,1 0 0,-1 0 1,0-1-1,0 1 1,0 0-1,0 0 0,0 0 1,0-1-1,0 1 0,0 0 1,0 0-1,0 0 0,0-1 1,0 1-1,0 0 0,0 0 1,0-1-1,0 1 1,0 0-1,0 0 0,0 0 1,0-1-1,0 1 0,0 0 1,0 0-1,0-1 0,0 1 1,-1 0-1,1 0 0,0 0 1,0 0-1,0-1 0,0 1 1,0 0-1,-1 0 1,1 0-1,0 0 0,0 0 1,0-1-1,-1 1 0,1 0 1,0 0-1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146 130 16783,'0'0'6827,"0"11"-6587,0 1-159,0-1 0,0 1 0,-1 0-1,-1 0 1,-6 21 0,0-5 72,-70 187 1269,42-106-209,33-102-728,1 1 0,0-1 0,0 1 0,0-1 0,1 1 0,1 0 0,-1 0 0,1 8 0,2-17-447,-1 1-1,0 0 0,0-1 0,0 1 0,0-1 0,1 1 0,-1-1 1,0 1-1,0-1 0,0 0 0,0 0 0,0 1 0,1-2 0,7-15 94,0 1 0,-1-1 0,6-20 0,11-22 65,-1 4-185,-3-2-1,28-116 0,-40 143-10,1 0 0,21-45 0,-15 38 0,-13 31 0,-2 3 0,0-1 0,0 1 0,1 0 0,0 0 0,-1 1 0,1-1 0,0 0 0,4-3 0,-6 6 0,0-1 0,0 1 0,1 0 0,-1 0 0,0 0 0,0-1 0,1 1 0,-1 0 0,0 0 0,1 0 0,-1 0 0,0 0 0,1 0 0,-1 0 0,0-1 0,1 1 0,-1 0 0,0 0 0,0 0 0,1 0 0,-1 0 0,0 1 0,1-1 0,-1 0 0,0 0 0,1 0 0,-1 0 0,0 0 0,1 0 0,-1 0 0,0 1 0,0-1 0,1 0 0,-1 0 0,0 0 0,0 1 0,1-1 0,-1 0 0,0 1 0,10 12 0,-6-7 0,10 16 0,-1 0 0,0 1 0,-2 0 0,14 37 0,-17-39 0,1 0 0,1-1 0,1 0 0,1-1 0,1 0 0,21 24 0,18 15 0,-52-57 0,0-1 0,1 0 0,-1 0 0,1 1 0,-1-1 0,1 0 0,-1 0 0,0 0 0,1 1 0,-1-1 0,1 0 0,-1 0 0,1 0 0,-1 0 0,1 0 0,-1 0 0,1 0 0,-1 0 0,1 0 0,-1 0 0,1-1 0,-1 1 0,1 0 0,-1 0 0,1 0 0,-1 0 0,0-1 0,1 1 0,-1 0 0,1-1 0,-1 1 0,0 0 0,1-1 0,-1 1 0,0 0 0,1-1 0,-1 1 0,0 0 0,0-1 0,1 0 0,13-22 0,-11 18 0,8-19 0,0 1 0,-2-2 0,-1 1 0,-1-1 0,7-45 0,0 5 0,-10 48 0,-2 6 0,0 1 0,1-1 0,0 1 0,1 0 0,0 0 0,11-19 0,-14 28 0,0 1 0,0-1 0,0 0 0,0 0 0,0 1 0,0-1 0,0 0 0,0 1 0,0-1 0,0 1 0,1-1 0,-1 1 0,0 0 0,0 0 0,1-1 0,-1 1 0,0 0 0,0 0 0,1 0 0,-1 0 0,3 1 0,-2 1 0,0 1 0,0-1 0,0 0 0,0 1 0,-1 0 0,1-1 0,-1 1 0,1 0 0,-1 0 0,0 0 0,1 3 0,5 11 0,7 8 0,16 39 0,-1 9 0,20 47 0,-38-97 0,2 3 0,17 52 0,-26-63 0,0-1 0,1-1 0,1 1 0,0-1 0,1 0 0,10 16 0,4 8 0,-18-31 0,-4-5 0,-5-5 0,-8-12 283,0 0 1,-14-21-1,2-5-5068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 15776,'0'0'4150,"-9"-5"-4013,-30-15 21,23 12 1512,31 9-411,-6-2-1096,-1 0 1,1 1 0,-1 0-1,9 1 1,28 0 355,-38-2-440,16-2 361,0 2 0,1 0 0,31 4 0,-17-1 201,1-1 0,38-5 0,-71 4-527,56-8 1770,-61 9-1818,0-1 0,-1 1 1,1 0-1,0-1 0,0 1 0,-1 0 0,1-1 1,-1 1-1,1 0 0,-1 0 0,1 0 0,-1-1 1,1 1-1,-1 0 0,0 0 0,0 0 0,1 0 1,-1 1-1,6 22 198,-5-23-234,4 34 211,0 0 0,-1 48-1,2 24-18,37 413-205,-36-420-18,-4-11 1,-3-54 0,2 0 0,1 0 0,1 0 0,18 68 0,-4-38 0,-13-43 0,15 41 0,-12-41 0,-1 0 0,5 30 0,-7-27 0,14 39 0,13 46 0,-17-49 0,-7-33 0,-1 0 0,-2 1 0,-1-1 0,1 35 0,-3-51 0,-1-12 0,-1 1 0,0-1 0,0 1 0,1-1 0,-1 1 0,0 0 0,0-1 0,0 1 0,0 0 0,0-1 0,0 1 0,0-1 0,0 1 0,0 0 0,0-1 0,0 1 0,0 0 0,0-1 0,0 1 0,-1-1 0,1 1 0,-1 0 0,1 0 0,0-1 0,-1 1 0,1 0 0,0-1 0,0 1 0,0-1 0,-1 1 0,1 0 0,0-1 0,0 1 0,0 0 0,0-1 0,0 1 0,0 0 0,0-1 0,0 1 0,0-1 0,1 1 0,-1 0 0,0-1 0,0 1 0,1-1 0,-1 2 0,0-2 0,1 1 0,-1-1 0,0 1 0,1 0 0,-1-1 0,0 1 0,0-1 0,0 1 0,0-1 0,0 1 0,0 0 0,0-1 0,0 1 0,0 0 0,0-1 0,0 1 0,0-1 0,0 1 0,0 0 0,-1-1 0,1 1 0,0-1 0,0 1 0,-1-1 0,1 1 0,0-1 0,-1 1 0,1-1 0,-1 1 0,0 0 0,1-1 0,0 1 0,-1-1 0,1 0 0,0 1 0,0-1 0,-1 0 0,1 1 0,0-1 0,0 1 0,0-1 0,-1 1 0,1-1 0,0 0 0,0 1 0,0-1 0,0 1 0,0-1 0,0 1 0,0-1 0,0 1 0,0-1 0,0 1 0,0-1 0,0 1 0,0-1 0,1 0 0,-1 1 0,-1 9 0,0-9 0,-1 0 0,0 0 0,1 0 0,-1 0 0,0 0 0,0 0 0,0-1 0,1 1 0,-1-1 0,0 1 0,0-1 0,0 0 0,0 0 0,0 1 0,0-1 0,0-1 0,0 1 0,-3-1 0,-5 1 0,-45-1 0,-97-15 0,102 9 0,1 2 0,-91 2 0,5 18 0,43-4 0,82-10 0,1 0 0,-1 0 0,1 0 0,-1 1 0,1 1 0,0 0 0,0 0 0,0 0 0,-13 8 0,22-10 23,0-1-1,-1 0 1,1 1-1,0-1 1,0 1-1,0-1 1,-1 1-1,1-1 1,0 1-1,0-1 1,0 1-1,0-1 1,0 0-1,0 1 1,0-1-1,0 1 1,0-1-1,0 1 1,0-1-1,0 1 1,0-1-1,0 1 1,0-1-1,0 1 1,0-1-1,1 1 1,-1-1-1,0 1 1,0-1-1,1 0 1,-1 1-1,0-1 1,1 1-1,-1-1 1,0 0-1,1 1 1,-1-1-1,0 0 1,1 0-1,-1 1 1,1-1-1,0 0 1,18 14-3353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11656,'0'0'15479,"4"-10"-15335,15-31 0,-18 39-132,0 1-1,0-1 1,0 1 0,0-1-1,0 1 1,1 0-1,-1-1 1,0 1 0,1 0-1,-1 0 1,1 0-1,-1 0 1,1 0 0,-1 0-1,1 0 1,0 1-1,-1-1 1,1 0 0,3 0-1,4-2 40,24-10 72,1 1 1,1 1-1,0 2 1,0 1-1,0 2 0,44-1 1,128-5 307,52-4 63,-100-9-203,-3 2-3,200 1 365,-214 26-355,70-2 195,-157-2-318,0 2 0,67 12 0,-46-3-72,211 18 510,-242-27-613,63-2 0,62 1 0,-60 3 0,-41-1 0,-44-1 0,0-1 0,0-1 0,31-5 0,70-17 0,93-14 0,-144 24 0,126-37 0,-183 44 0,0 1 0,0 0 0,35-2 0,-36 4 0,0 0 0,0-2 0,17-5 0,-15 3 0,30-4 0,285-44 0,-301 49 0,1 2 0,37 2 0,-35 1 0,59-8 0,-76 7 0,-1 0 0,1 1 0,0 0 0,34 7 0,-25-3 0,29-1 0,-19-1 0,-20-1 0,36-3 0,-35 0 0,0 2 0,0 0 0,0 2 0,20 2 0,-3 1 0,-17-4 0,36-3 0,-6-1 0,16 5 0,-28 0 0,55-5 0,-71 2 0,28 2 0,12-1 0,11-9 0,-37 5 0,39-2 0,-42 5 0,0-1 0,-1-2 0,42-10 0,-40 8 0,-1 1 0,37 0 0,45-6 0,-108 10 0,0 0 0,0 1 0,0 0 0,11 2 0,-11-2 0,-1 1 0,1-1 0,0 0 0,-1 0 0,7-1 0,-5 0 0,1 1 0,-1-1 0,1 2 0,-1-1 0,1 1 0,-1 0 0,8 3 0,-4-2 0,0 0 0,18 1 0,16-1 0,-28 0 0,0-2 0,22-1 0,30 3 0,166-11 0,-116-6 0,-79 8 0,42-2 0,-17 5 0,-46 1 0,1 1 0,-1 1 0,0 1 0,1 1 0,-1 0 0,29 7 0,-23-3 0,0-1 0,46 1 0,-34-3 0,147 16 0,-118-14 0,52 4 0,-100-5 0,0 0 0,0 1 0,0 1 0,22 9 0,-10-3 0,59 14 0,-39-12 0,22 1 0,-24-6 0,58 4 0,-73-10 0,-10 6 0,-20-2 0,0 0 0,0 0 0,0 0 0,-1 0 0,0 0 0,0 0 0,0 1 0,-1-1 0,1 12 0,3 9 0,3 19 0,-2 1 0,1 63 0,-6-88 0,5 16 0,-18-80 93,9 32-4121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9240,'0'0'10418,"0"-9"-10157,-1-4-165,1 8-23,-1-1 0,1 0 1,0 0-1,1 1 1,1-9-1,-2 14-49,0-1 0,0 1 0,0-1-1,0 1 1,0-1 0,1 1 0,-1-1-1,0 1 1,0 0 0,0-1 0,1 1-1,-1 0 1,0-1 0,0 1 0,1 0-1,-1-1 1,0 1 0,1 0 0,-1-1-1,1 1 1,0 0 0,-1-1 88,0 1 1,1 0-1,-1 0 1,1-1-1,-1 1 1,0 0-1,1-1 1,-1 1-1,0 0 1,1-1-1,-1 1 1,0 0-1,0-1 1,1 1-1,-1-1 1,0 1-1,0-1 0,0 1 1,0 0-1,0-1 1,1 1-1,-1-1 1,0 1-1,0-1 1,0 1-1,0-1 1,-1 0-1,14 182 2215,-1-23-1218,3 2-23,-7-99-431,-6-44-392,0 2 217,1-1 0,9 35 0,-7-25-22,-5-27-423,0 1 0,1-1 0,-1 1-1,0-1 1,0 1 0,0-1 0,0 1 0,0-1-1,0 1 1,-1-1 0,1 1 0,0-1-1,-1 1 1,0 1 0,0-3 144,0-5-426,-3-10-3881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8536,'0'0'12439,"-7"9"-12084,-2 8-216,4-9 72,0 0 0,0 0 0,-11 12 0,-23 34 1258,26-35-908,-1-1 0,-18 21 0,15-21 107,-20 28 0,30-37-384,7-8-221,-1 0 1,0 0 0,0 0 0,0 0 0,-1 0 0,1 0 0,0-1 0,0 1 0,0 0 0,0-1 0,-1 1 0,-1 0 0,3-1 3,-1 0 0,1 0-1,-1 0 1,0 0-1,1 0 1,-1 1-1,1-1 1,-1 0 0,1 1-1,-1-1 1,1 0-1,-1 1 1,1-1 0,-1 0-1,1 1 1,0-1-1,-1 1 1,1-1 0,-1 1-1,1-1 1,0 1-1,0-1 1,-1 1-1,1-1 1,0 1 0,0 0-1,0-1 1,-1 1-1,1-1 1,0 1 0,0-1-1,0 2 1,0-2-19,0 1 0,0-1 0,0 0 0,-1 1 0,1-1 0,0 0 0,0 1 1,0-1-1,0 0 0,0 1 0,0-1 0,0 0 0,0 1 0,0-1 0,0 0 0,0 1 0,0-1 0,0 1 1,0-1-1,1 0 0,-1 1 0,0-1 0,0 0 0,0 0 0,0 1 0,1-1 0,-1 0 0,0 1 1,0-1-1,1 0 0,-1 0 0,0 1 0,0-1 0,1 0 0,-1 0 0,0 0 0,1 1 0,-1-1 1,0 0-1,1 0 0,-1 0 0,0 0 0,1 0 0,-1 0 0,0 0 0,1 0 0,-1 0 0,0 0 0,1 0 1,-1 0-1,0 0 0,1 0 0,-1 0 0,1 0 0,2 1-48,0-1 0,0 1 0,0 0 0,-1 0 0,1 0 0,0 0 0,0 1 0,-1-1 0,1 1 0,-1-1 0,1 1 0,-1 0 0,0 0 0,0 0 0,3 3 0,12 11 0,98 78 0,-102-84 0,0-1 0,17 11 0,11 7 0,-18-11 0,-14-10 0,0 1 0,0-1 0,-1 1 0,0 1 0,0 0 0,-1 0 0,9 12 0,-9-13 0,1 6 0,-13-17 860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11656,'0'0'13466,"5"16"-13003,0-2-339,2 4 73,-1-1 0,-1 1 0,5 34 0,-4 10 447,16 98 1207,-11-88-973,4 21 883,-12-73-1119,-3-20-629,0 0 0,0 1-1,0-1 1,0 0 0,1 1 0,-1-1 0,0 0-1,0 1 1,-1-1 0,1 0 0,0 1-1,0-1 1,0 1 0,0-1 0,0 0 0,0 1-1,0-1 1,0 0 0,-1 1 0,1-1 0,0 0-1,0 0 1,0 1 0,-1-1 0,1 0 0,0 1-1,-1-1 1,1 0 0,0 0 0,0 0-1,-1 1 1,1-1 0,0 0 0,-1 0 0,1 0-1,0 0 1,-1 1 0,-3 1 925,2 1-2025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11760,'0'0'8538,"10"-9"-7941,34-26 19,-42 34-535,1-1 0,0 1 0,0 0 0,0-1-1,0 2 1,0-1 0,0 0 0,0 0 0,0 1-1,1 0 1,-1 0 0,0 0 0,0 0 0,0 0 0,0 0-1,0 1 1,0 0 0,1-1 0,2 3 0,9 0 245,120 10 1572,23 3 409,-34 3 386,-99-19-375,-25 0-2319,0 0 1,1 0-1,-1 0 1,0 0-1,0 0 0,0 0 1,1 0-1,-1 0 1,0 1-1,0-1 1,0 0-1,1 0 1,-1 0-1,0 0 1,0 0-1,0 1 1,0-1-1,0 0 1,1 0-1,-1 0 0,0 0 1,0 1-1,0-1 1,0 0-1,0 0 1,0 0-1,0 1 1,0-1-1,0 0 1,0 0-1,0 1 1,0-1-1,0 0 1,0 0-1,0 0 0,0 1 1,0-1-1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12960,'0'0'8731,"13"4"-8160,10 2 39,0 0 0,1-1 0,0-2 0,46 1 1,-68-4-547,0 0 0,-1 0 1,1 0-1,0 0 1,-1 0-1,1-1 1,0 1-1,-1-1 1,1 1-1,-1-1 1,1 0-1,0 0 1,-1 1-1,0-1 1,1 0-1,-1 0 0,1 0 1,-1-1-1,0 1 1,0 0-1,0 0 1,0-1-1,0 1 1,0-1-1,0 1 1,0-1-1,0 1 1,-1-1-1,1 1 1,-1-1-1,1 0 1,-1-2-1,1 1 25,-1-1-1,-1 1 1,1 0-1,0-1 1,-1 1 0,0-1-1,0 1 1,0 0-1,0 0 1,0-1 0,0 1-1,-1 0 1,0 0 0,0 0-1,-2-2 1,0-1-14,-1 1 0,0 0 1,0 1-1,0-1 0,-1 1 0,0 0 1,0 1-1,0-1 0,0 1 1,-9-3-1,11 4-26,1 1 0,-1 0-1,0 0 1,1 0 0,-1 0 0,0 1 0,1-1 0,-1 1-1,0 0 1,1 0 0,-1 1 0,0-1 0,1 1 0,-1 0 0,0-1-1,1 2 1,-1-1 0,1 0 0,-1 1 0,1 0 0,-4 2-1,5-2-14,0 0 0,0 0 0,0 0 0,0 0-1,1 0 1,-1 1 0,1-1 0,-1 1-1,1-1 1,0 1 0,0-1 0,0 1-1,0 0 1,1 0 0,-1-1 0,1 1 0,-1 0-1,1 0 1,0-1 0,1 6 0,0 0 84,0-1 0,0 1-1,1 0 1,0-1 0,0 0 0,5 10 0,-2-8-89,-1 1 0,2-1 0,-1 0 0,1 0 0,1 0 0,0-1 0,0 0 0,0 0 0,1-1 0,0 0 0,1 0 0,0-1 0,0 0 0,0 0 0,17 6 0,28 14-29,-44-22 335,0 0 0,19 3 0,-25-6-754,0-1 1,-1 0-1,1 0 0,-1 0 0,1-1 0,0 1 0,-1-1 0,1 0 0,-1 0 1,1 0-1,4-2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8744,'0'0'10498,"14"-1"-9850,202 14 2277,-59 4-1607,46 6 22,-174-19-1094,1-2 0,0 0 0,-1-2 0,54-7 0,-35-1 176,1-2 0,49-19-1,34-7 428,9-4 184,-126 35-832,1 0 0,-1 2 1,1-1-1,-1 2 0,1 0 1,0 1-1,0 1 0,0 0 1,0 1-1,-1 1 0,1 0 1,0 2-1,22 6 0,44 26-110,-78-35-91,-3-2 0,-1 1 0,0 0 0,0 0 0,0 0 0,0 0 0,0 0 0,1 0 0,-1 0 0,0 0 0,0 0 0,0 0 0,0 0 0,1 0 0,-1 0 0,0 0 0,0 0 0,0 0 0,0 1 0,0-1 0,1 0 0,-1 0 0,0 0 0,0 0 0,0 0 0,0 0 0,0 0 0,0 0 0,1 0 0,-1 1 0,0-1 0,0 0 0,0 0 0,0 0 0,0 0 0,0 0 0,0 1 0,0-1 0,0 0 0,0 0 0,0 0 0,0 0 0,0 0 0,0 1 0,0-1 0,0 0 0,-1 2 1005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10952,'0'0'2585,"12"0"-2044,151-11 1948,-124 6-1825,79-9 1126,-94 13-1308,1 1 1,45 6 0,75 22 2065,-124-18-1484,-15-6-72,-8-6 134,2 1-1295,-1-1 0,1 1 0,-1-1 0,1 1 0,0-1 0,0 1 0,0-1 0,0 0 0,0 1 0,0-1 0,0 1 0,1-1 0,-1-1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9144,'0'0'8386,"6"10"-7797,-3-4-498,3 3 46,-1 0-1,-1 0 1,0 1 0,0-1-1,-1 1 1,0 0 0,1 12-1,0 6 322,-1 0-1,-2 0 0,-1 0 1,-1 0-1,-6 35 0,6-54-318,-7 35 940,-3 78 1,10-107-423,-1 1 433,2-13-231,3-6 294,-2-2-1078,0 1 0,0-1-1,0 1 1,-1-1-1,1 0 1,-1 1-1,0-1 1,-2-8-1,2-15 119,5-136 604,-5 158-779,-1-48 162,3-86 125,0 116-148,0 1-1,2-1 1,12-41 0,-15 62-76,1-1 1,-1 1-1,0 0 0,1 0 0,0 0 0,0 0 1,0 0-1,0 0 0,0 0 0,1 1 0,4-5 1,-1 0 311,-5 7-385,0-1 1,-1 0-1,1 0 0,0 1 1,0-1-1,0 0 0,0 1 1,-1-1-1,1 1 0,0-1 1,0 1-1,0-1 0,0 1 1,0 0-1,0-1 0,0 1 1,0 0-1,0 0 0,1 0 1,-1 0-1,0 0 1,0 0-1,0 0 0,0 0 1,0 0-1,0 0 0,0 1 1,0-1-1,1 1 0,1 1 23,0 0 0,0 0 1,0 0-1,0 1 0,0 0 0,3 5 0,4 2-3,-2-8-28,-7-2 0,-1 0 0,0 0 0,1 0 0,-1 0 0,1 0 0,-1 0 0,1 1 0,-1-1 0,1 0 0,-1 0 0,1 0 0,-1 0 0,1 1 0,-1-1 0,1 0 0,-1 0 0,0 1 0,1-1 0,-1 0 0,0 1 0,1-1 0,30 29 0,-25-24 0,0 0 0,0 0 0,-1 0 0,6 8 0,43 49 0,-41-49 0,35 49 0,-47-61 0,-1-1 0,0 0 0,1 1 0,-1-1 0,1 0 0,-1 0 0,0 1 0,1-1 0,-1 0 0,1 0 0,-1 0 0,1 0 0,-1 1 0,0-1 0,1 0 0,-1 0 0,1 0 0,-1 0 0,1 0 0,-1 0 0,1 0 0,-1 0 0,1 0 0,-1 0 0,1-1 0,-1 1 0,0 0 0,1 0 0,-1 0 0,1 0 0,-1-1 0,1 1 0,-1 0 0,0 0 0,1-1 0,-1 1 0,0 0 0,1-1 0,-1 1 0,0-1 0,1 1 0,-1 0 0,0-1 0,0 1 0,0-1 0,1 1 0,-1 0 0,0-1 0,0 1 0,0-1 0,0 1 0,0-2 0,8-25 0,-8 26 0,5-17 0,13-30 0,-11 33 0,-1-1 0,4-20 0,-9 31 0,1 0 0,0-1 0,0 1 0,0 0 0,1 1 0,0-1 0,0 0 0,0 1 0,0 0 0,0-1 0,6-4 0,7 4 0,-16 5 0,1 0 0,-1-1 0,1 1 0,-1 0 0,1 0 0,-1 0 0,1 0 0,-1 0 0,1 0 0,-1 0 0,1 0 0,-1 0 0,1 0 0,-1 0 0,1 0 0,-1 0 0,1 0 0,-1 0 0,1 0 0,-1 1 0,1-1 0,-1 0 0,1 0 0,-1 1 0,1-1 0,-1 0 0,1 0 0,-1 1 0,0-1 0,1 1 0,3 12 0,0 1 0,0-1 0,1-1 0,10 17 0,4 12 0,5 21 0,-5-12 0,35 66 0,-43-94 0,15 44 0,-17-43 0,18 39 0,-25-59 0,0 1 0,-1-1 0,1 1 0,-1-1 0,0 1 0,0 0 0,0-1 0,1 7 0,-12-26 0,1-9-3935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11352,'0'0'10558,"-10"2"-10223,-33 8 2059,62-8-2203,-1 0 0,1-2 0,0 0 0,23-4-1,28 0 167,233 28 961,-272-20-1214,137 5 942,-165-8-1002,0-1 1,0-1-1,0 1 1,0 0-1,0-1 1,-1 1 0,1-1-1,0 0 1,4-1-1,17-4 1803,-24 6-1834,0 0-1,1 0 1,-1 0 0,0 0 0,0 0 0,0 0 0,0 1 0,0-1-1,0 0 1,0 0 0,0 0 0,0 0 0,0 0 0,0 0 0,0 0-1,0 0 1,0 0 0,0 1 0,0-1 0,0 0 0,0 0-1,0 0 1,0 0 0,0 0 0,0 0 0,0 0 0,0 1 0,0-1-1,0 0 1,0 0 0,0 0 0,0 0 0,0 0 0,0 0 0,0 0-1,0 0 1,0 0 0,0 1 0,0-1 0,0 0 0,-1 0 0,1 0-1,0 0 1,0 0 0,0 0 0,0 0 0,0 0 0,0 0 0,0 0-1,0 0 1,0 0 0,-1 0 0,1 0 0,0 0 0,0 0 0,0 0-1,0 0 1,0 0 0,0 0 0,0 0 0,-1 0 0,1 0-1,0 0 1,0 0 0,-5 4-4477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19399,'0'0'4968,"4"15"-4886,2 17-7,0-1 1,-3 1-1,0 1 0,-3 32 1,-11 201 987,10-251-944,0-10-36,1 0 1,-1-1-1,1 1 1,0 0 0,0 0-1,1 0 1,0-1-1,0 1 1,0 0 0,3 7-1,-4-12-67,0-1-1,0 1 1,0 0-1,0 0 1,0 0-1,0-1 1,0 1-1,0 0 1,0 0 0,0 0-1,0-1 1,0 1-1,0 0 1,0 0-1,0 0 1,0-1-1,0 1 1,0 0-1,0 0 1,1 0-1,-1 0 1,0-1-1,0 1 1,0 0 0,0 0-1,1 0 1,-1 0-1,0 0 1,0 0-1,0 0 1,0-1-1,1 1 1,-1 0-1,0 0 1,0 0-1,0 0 1,1 0-1,-1 0 1,0 0 0,0 0-1,0 0 1,1 0-1,-1 0 1,0 0-1,0 0 1,0 0-1,1 0 1,-1 0-1,0 0 1,0 1-1,0-1 1,0 0 0,1 0-1,-1 0 1,0 0-1,0 0 1,0 0-1,0 0 1,1 1-1,-1-1 1,0 0-1,0 0 1,0 0-1,0 0 1,0 1-1,0-1 1,0 0 0,1 0-1,-1 1 1,3-19-2029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13464,'0'0'9943,"11"12"-9507,87 84 946,-85-81-1090,0 1 1,-1 1 0,0 0-1,12 25 1,29 79 1106,-35-72-482,-2 1 1,11 63-1,-25-103-850,11 76 1016,-13-78-997,1 0-1,-1 0 1,-1 0-1,1 0 1,-1 0-1,-1 0 1,0 0-1,-4 12 1,1 6-86,5-23 0,0-1 0,0 1 0,-1 0 0,1-1 0,-1 1 0,0 0 0,1-1 0,-1 1 0,0-1 0,0 1 0,-1-1 0,1 0 0,-1 1 0,1-1 0,-1 0 0,-3 4 0,-48 42 0,51-46 0,0 0 0,0-1 0,1 1 0,-1-1 0,0 0 0,0 1 0,0-1 0,0 0 0,-1 0 0,1 0 0,0-1 0,0 1 0,-1 0 0,1-1 0,0 0 0,-1 1 0,1-1 0,0 0 0,-1 0 0,1 0 0,0-1 0,-1 1 0,1 0 0,0-1 0,-1 0 0,1 1 0,0-1 0,0 0 0,0 0 0,0 0 0,0-1 0,0 1 0,0 0 0,0-1 0,0 1 0,1-1 0,-1 0 0,0 1 0,1-1 0,-1 0 0,1 0 0,-2-4 0,-1-3 0,0 0 0,0 0 0,1-1 0,0 1 0,1-1 0,0 1 0,-1-15 0,2-72 0,1 89 0,1 0 0,1 0 0,-1-1 0,1 1 0,0 0 0,1 0 0,0 1 0,4-9 0,34-50 0,-25 41 0,3-3 0,0 1 0,1 1 0,42-39 0,-7 6 0,-36 36 0,33-28 0,-26 29 0,-15 12 0,1 1 0,-1-2 0,-1 0 0,1 0 0,-2-1 0,1 0 0,-2 0 0,10-17 0,10-12 0,-26 30 0,-2 10 0,0 0 0,0 0 0,0 0 0,0 0 0,0 0 0,0 0 0,0-1 0,0 1 0,0 0 0,0 0 0,0 0 0,0 0 0,0 0 0,0-1 0,0 1 0,0 0 0,0 0 0,0 0 0,0 0 0,0 0 0,0-1 0,0 1 0,0 0 0,0 0 0,0 0 0,0 0 0,0 0 0,0 0 0,0-1 0,1 1 0,-1 0 0,0 0 0,0 0 0,0 0 0,0 0 0,0 0 0,0 0 0,0 0 0,1 0 0,-1-1 0,0 1 0,0 0 0,0 0 0,0 0 0,0 0 0,0 0 0,1 0 0,-1 0 0,0 0 0,0 0 0,0 0 0,0 0 0,0 0 0,1 0 0,-1 0 0,0 0 0,0 0 0,0 0 0,-1 5 850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20503,'0'0'7552,"0"10"-7241,0-9-303,0 10 127,0-1 0,-1 1 0,0-1 0,-1 1 0,0-1 0,-4 11 0,4-16-15,0 0 0,1 0 0,0 1 1,0-1-1,0 0 0,1 1 0,-1-1 0,1 0 0,1 1 0,-1-1 1,1 1-1,0-1 0,0 0 0,3 9 0,-2-11-45,-1 1-1,1-1 0,0 0 1,0 0-1,0 1 1,0-1-1,0-1 1,1 1-1,-1 0 1,1-1-1,0 1 0,0-1 1,0 0-1,0 0 1,0 0-1,1 0 1,-1-1-1,0 1 1,1-1-1,-1 0 1,6 1-1,6 3-74,-13-5 0,-1 1 0,1 0 0,-1-1 0,1 1 0,0-1 0,-1 0 0,1 1 0,-1-1 0,1 0 0,0 0 0,0 0 0,-1 0 0,1 0 0,0-1 0,-1 1 0,3-1 0,1 0 862,2 1-5660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20599,'0'0'8521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9648,'0'0'8663,"-11"5"-8401,-3 1-85,0 0 1,-1 0 0,0-2 0,-1 0-1,1 0 1,-28 1 0,11-2 198,24-2-259,1 0 0,-1-1 0,0 0 0,-9-1 0,8-1 113,0 1-1,1 0 1,-1 1 0,0-1-1,0 2 1,1-1-1,-1 1 1,0 1 0,1-1-1,-1 1 1,1 1 0,-11 4-1,18-7-161,0 1-1,0-1 1,0 1-1,0-1 1,0 1-1,0-1 1,0 1-1,0 0 0,0 0 1,0-1-1,0 1 1,1 0-1,-1 0 1,0 0-1,0 0 1,1 0-1,-1 0 1,1 0-1,-1 0 1,1 0-1,-1 0 1,1 0-1,0 0 0,-1 0 1,1 1-1,0-1 1,0 0-1,0 0 1,0 0-1,0 0 1,0 1-1,0-1 1,0 0-1,1 2 1,1 31 235,2 0 0,1-1 0,11 41 0,7 42 147,-11-11-106,18 112 357,-21-167-456,1 75 0,1 7 87,5 54 170,0 0 70,1 28 185,-15-165-643,2 48 429,-14 134 1,9-216-534,0 0 1,-2 0-1,0 0 1,0 0-1,-2-1 1,-5 15-1,1-5-10,8-19 0,-1 0 0,0 0 0,0 0 0,-1 0 0,-2 5 0,5-9 0,-1-1 0,1 1 0,0 0 0,0 0 0,0-1 0,0 1 0,0 0 0,0 0 0,0 0 0,0-1 0,0 1 0,0 0 0,0 0 0,0-1 0,0 1 0,1 0 0,-1 0 0,0-1 0,1 1 0,-1 0 0,0 0 0,1-1 0,-1 1 0,1-1 0,-1 1 0,1 0 0,-1-1 0,1 1 0,0-1 0,-1 1 0,2 0 0,0 1 0,0-1 0,0 0 0,0 1 0,0-1 0,0 0 0,0 0 0,1 0 0,-1 0 0,0-1 0,4 2 0,74 1 0,157-15 0,-222 9 181,-1 0 1,1-1-1,-1 0 0,26-13 0,-24 11-1794,0 0-1,19-5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0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8744,'0'0'10554,"2"10"-10313,6 34-11,-7-40-191,-1 0 0,0 0 1,0 0-1,-1 0 1,1 0-1,-1 0 0,0 0 1,0 0-1,0-1 1,-1 1-1,1 0 0,-4 5 1,0 1 70,-34 85 1037,37-80-455,2-15-683,0 0 0,0 1 0,1-1 0,-1 0 0,1 0 0,-1 1 0,0-1 0,1 0 0,-1 0 0,0 0 0,1 1 0,-1-1 0,1 0 0,-1 0 0,0 0 0,1 0 0,-1 0 1,1 0-1,-1 0 0,1 0 0,-1 0 0,0 0 0,1 0 0,-1 0 0,1-1 0,-1 1 0,0 0 0,1 0 0,-1 0 0,1 0 0,-1-1 0,0 1 0,1 0 0,-1 0 0,0-1 0,1 1 0,-1 0 1,0-1-1,0 1 0,1-1 0,208-145 996,-206 143-927,1 0 0,0 0 0,-1 1 0,1-1 1,0 1-1,1 0 0,-1 0 0,0 0 0,7-1 0,-11 3-143,0 1-1,1-1 1,-1 1 0,1-1-1,-1 1 1,0-1-1,1 1 1,-1-1-1,0 1 1,1-1-1,-1 1 1,0-1 0,0 1-1,1-1 1,-1 1-1,0 0 1,0-1-1,0 1 1,0 0 0,0-1-1,0 1 1,0-1-1,0 1 1,0 0-1,0-1 1,-1 1-1,1-1 1,0 1 0,0 0-1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3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27 196 6928,'0'0'11922,"-5"-13"-11573,-14-41-10,18 51-297,1 0 0,-1 0 0,1 0 0,0 0 0,0-1 0,0 1 0,0 0 0,1 0 0,-1 0 0,1 0-1,0 0 1,0 0 0,0 1 0,0-1 0,0 0 0,1 0 0,2-4 0,3-5 120,-5 8-63,0-1-1,1 0 0,0 1 0,0-1 1,0 1-1,1 0 0,6-6 0,-9 9-75,0 0 0,-1 1 0,1-1-1,0 1 1,0-1 0,0 0-1,0 1 1,0 0 0,0-1 0,0 1-1,0 0 1,0-1 0,0 1-1,0 0 1,1 0 0,-1 0 0,0 0-1,1 0 1,-1 1-9,0-1-1,1 1 1,-1-1 0,0 1-1,0 0 1,0-1 0,0 1-1,0 0 1,0 0-1,0 0 1,0 0 0,-1 0-1,1 0 1,0 0 0,0 0-1,-1 0 1,1 0 0,-1 0-1,1 3 1,5 9 42,-2 1 1,0 0-1,0 0 0,-2 0 1,2 15-1,1 76 155,-4-67-123,1 50 90,11 180 308,-11-242-437,13 91 211,-13-106-210,1 0 0,0 0 1,1 0-1,0-1 0,0 1 1,1-1-1,1 0 0,7 10 1,-12-18-33,1 0 0,0 0 1,-1 0-1,1 0 1,0 0-1,0 0 0,0 0 1,0-1-1,1 1 1,-1-1-1,0 0 0,1 0 1,-1 1-1,0-2 1,1 1-1,0 0 0,-1 0 1,3 0-1,-2-1 4,0-1 1,0 1-1,0-1 0,-1 1 1,1-1-1,0 0 0,-1 0 0,1 0 1,-1 0-1,1 0 0,-1 0 1,1-1-1,-1 1 0,0-1 0,0 0 1,0 0-1,3-3 0,8-9 65,0-2-1,-2 1 0,0-1 0,0-1 1,-2 0-1,0 0 0,-1-1 1,-1 0-1,7-25 0,3-23 236,10-89 0,-21 117-234,10-141 270,-5 46-104,-10 125-228,0 1 1,0 0-1,1-1 0,-1 1 1,2 0-1,-1 0 1,1 0-1,0 0 0,6-8 1,-7 11-21,1 1 1,-1 0-1,1 1 0,0-1 1,0 0-1,0 1 0,0 0 1,1 0-1,-1 0 1,0 0-1,1 0 0,0 0 1,-1 1-1,1 0 1,0 0-1,0 0 0,-1 0 1,9 0-1,1 0-14,0 1 1,0 1-1,0 0 0,0 0 0,0 1 1,14 5-1,71 29-73,-23-8 68,-75-28-16,1 0 0,-1 1 1,0-1-1,0 0 0,1 0 0,-1 0 0,0 0 0,0 0 0,1 0 1,-1 0-1,0 0 0,1 0 0,-1 0 0,0 0 0,0 0 0,1 0 0,-1 0 1,0 0-1,0-1 0,1 1 0,-1 0 0,0 0 0,0 0 0,1 0 1,-1 0-1,0-1 0,0 1 0,0 0 0,1 0 0,-1 0 0,0-1 1,0 1-1,0 0 0,0 0 0,1 0 0,-1-1 0,0 1 0,0 0 0,0 0 1,0-1-1,0 1 0,0 0 0,0-1 0,0 1 0,0 0 0,0 0 1,0-1-1,0 1 0,0 0 0,0 0 0,0-1 0,0 1 0,0 0 0,0-1 1,0 1-1,0 0 0,0 0 0,-1-1 0,1-1-2014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3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 7632,'0'0'3793,"-11"5"-3128,-55 26 915,-92 59-1,149-84-1370,-1 1 0,2 0 0,-1 1 0,1 0 0,0 0 1,0 1-1,1 0 0,1 0 0,-1 1 0,1 0 0,1 0 0,-7 16 0,12-25-169,0-1-1,0 1 1,-1 0-1,1 0 1,0 0-1,0 0 1,0 0-1,0-1 1,0 1-1,0 0 1,0 0-1,0 0 1,0 0-1,0 0 1,1-1-1,-1 1 0,0 0 1,1 0-1,-1 0 1,0-1-1,1 1 1,-1 0-1,1 0 1,-1-1-1,1 1 1,-1 0-1,1-1 1,0 1-1,-1-1 1,1 1-1,0-1 1,0 1-1,-1-1 0,1 1 1,0-1-1,1 1 1,3 0 40,0 1 0,1-1 0,-1 0 1,11 1-1,-10-2-14,244 9 1349,-245-9-1335,0 0 0,0 0 0,0 1 1,0 0-1,9 2 0,-13-3-62,0 0-1,0 1 1,0-1-1,-1 0 1,1 1-1,0-1 1,-1 1-1,1-1 1,0 1 0,-1-1-1,1 1 1,-1 0-1,1-1 1,-1 1-1,1 0 1,-1-1-1,1 1 1,-1 0 0,1 0-1,-1 0 1,0-1-1,0 1 1,1 0-1,-1 0 1,0 0-1,0-1 1,0 1 0,0 0-1,0 0 1,0 0-1,0 0 1,0-1-1,0 1 1,-1 0-1,1 0 1,0 0 0,0 0-1,-1-1 1,1 1-1,0 0 1,-1 0-1,0 0 1,-4 9 56,-1-1 1,0-1-1,0 1 1,0-1-1,-1 0 1,0-1-1,-1 1 0,-11 8 1,2-4 48,-1 0 1,0 0-1,-22 9 1,21-12 28,0-1 1,-24 7-1,39-14-125,0 0 0,-1 1-1,0-2 1,1 1 0,-1 0 0,0-1-1,1 0 1,-1 0 0,0-1 0,1 1-1,-1-1 1,1 0 0,-1 0 0,1 0-1,-1-1 1,-4-2 0,8 3-22,-1 0 1,0 0-1,1-1 1,-1 1-1,1 0 1,0-1-1,-1 1 1,1-1-1,0 0 1,0 1-1,0-1 1,0 0-1,0 0 1,1 0-1,-1 0 1,1 1-1,-1-1 1,1 0-1,-1 0 1,1 0-1,0-4 1,1-11-3090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17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91 5824,'0'0'7160,"-9"-4"-6858,3 1-249,-1-1 95,0 0 1,0 1 0,-1 0 0,1 0 0,-1 1 0,0 0 0,-15-2 0,11 4 187,0 1 0,-1 1 0,2 0 0,-1 1 0,0 0 0,-14 6 0,19-6-124,1 0 1,0 1-1,0 0 1,0 0-1,0 0 0,0 1 1,1 0-1,0 0 0,0 0 1,-6 8-1,4-1 137,0-1 0,1 1-1,0 0 1,-7 22 0,3-8 174,6-16-330,0 0-1,1 0 0,0 1 1,-2 11-1,1 10 232,0-13-175,2-1 0,0 0-1,2 32 1,1-7 97,-2-28-69,4 28 0,-2-39-196,-1 1 0,1-1 0,1 0-1,-1 0 1,0 1 0,1-1 0,0 0 0,0-1 0,0 1-1,6 7 1,-8-11-78,7 8 235,0 0 1,14 12 0,-17-17-188,0 0 0,0-1 0,1 0 1,-1 1-1,1-2 0,-1 1 1,1 0-1,8 1 0,-4-2-8,0 0 0,0 0 1,0-1-1,0 0 0,0 0 0,10-3 0,56-14 260,-44 9-162,-8 3-54,2 0 32,-1-2 0,1 0-1,35-17 1,-46 17-59,37-22 233,-36 19-221,-6 4-34,0 0-1,0 0 1,0-1-1,-1-1 1,0 1 0,11-15-1,-13 14 0,0-1 0,-1 0 0,0 0 0,-1-1 0,0 1 0,0-1 0,-1 0 0,3-15 0,-4 11 13,-1 0 0,0-1-1,-1 1 1,-1-1-1,-3-21 1,3 25 1,-1 0 1,-1 1-1,1 0 1,-2-1-1,1 1 0,-1 0 1,-1 1-1,0-1 1,0 1-1,-1 0 1,-11-13-1,14 18-21,-1 1-1,1 0 1,-1 1-1,0-1 1,-5-2 0,-11-8 80,17 11-92,-1-3 7,-1 1 0,0 1 1,0-1-1,0 1 0,0 0 0,0 0 0,0 0 0,-1 1 1,1 0-1,-1 0 0,-7-1 0,-19 0 215,-55-10 0,84 13-254,0-1 0,0 0 0,0 0 0,0-1-1,0 1 1,0-1 0,0 1 0,0-1 0,1 0 0,-1 0 0,0 0-1,1 0 1,0 0 0,-3-3 0,5 4-78,0 0-1,-1 1 1,1-1 0,0 0 0,0 1-1,0-1 1,0 0 0,0 0-1,0 1 1,0-1 0,0 0-1,0 1 1,0-1 0,0 0-1,0 0 1,0 1 0,1-1-1,-1 0 1,0 1 0,0-1 0,1 0-1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3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8536,'0'0'9271,"13"-2"-8765,197-32 1311,-158 27-1303,53-6 490,-90 12-716,0 2 0,-1-1 0,1 2 0,0 0-1,17 4 1,-12 3 456,-18-8-958,0 1 0,0-1-1,0 0 1,0 0 0,0-1 0,1 1-1,-1 0 1,0-1 0,1 1-1,3-1 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3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10656,'0'0'4192,"11"5"-3736,-3 0-355,2-1 0,-1-1 1,0 0-1,1 0 1,-1-1-1,1 0 1,0 0-1,14-1 1,-14-1-20,35 1 565,0-2 1,74-13-1,-106 12-525,-1-1 1,1-1 0,-1 1-1,0-2 1,0 0 0,-1-1-1,1 0 1,-1 0 0,0-1-1,-1-1 1,0 0 0,0 0-1,-1-1 1,11-11 0,11-25-2335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4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5416,'0'0'11919,"-5"12"-11557,-3 9-254,-10 26 622,1 0-1,-17 87 1,32-121-611,1 0 0,1 1-1,0-1 1,1 0 0,0 1 0,1-1-1,1 0 1,0 0 0,0 0 0,2 0-1,-1-1 1,2 1 0,11 18 0,-15-27-71,1 0 0,0 0 1,0-1-1,0 1 0,0-1 1,1 0-1,-1 0 0,1 0 1,0 0-1,0-1 0,0 0 1,0 1-1,0-1 0,0-1 0,1 1 1,-1-1-1,1 0 0,-1 0 1,1 0-1,-1 0 0,1-1 1,0 0-1,7 0 0,0-1 72,-1 0-1,1-1 0,-1 0 0,0-1 1,0 0-1,0-1 0,0 0 1,15-9-1,-17 9 28,-7 3-117,-1 1 0,0 0 0,1-1 0,-1 1 1,0-1-1,0 1 0,1-1 0,-1 0 0,0 0 0,0 1 0,0-1 0,0 0 0,0 0 1,0 0-1,0 0 0,0 0 0,0 0 0,0-1 0,0-1 0,-1 2 57,5-22 60,2-5-346,-3 14-2896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149 102 13672,'0'0'2076,"-13"12"-1631,-2 2-313,3-4-35,0 1 0,1 1 0,0 0 0,-17 25 0,21-26-37,1-1 1,0 1-1,1 0 0,0 0 1,1 1-1,0 0 0,-3 17 1,7-26-38,-1 0 0,1 0-1,-1 0 1,1 1 0,0-1 0,0 0 0,0 1 0,1-1 0,-1 0-1,1 0 1,0 0 0,-1 1 0,2-1 0,-1 0 0,0 0 0,1 0-1,-1 0 1,1-1 0,0 1 0,0 0 0,0-1 0,0 1 0,0-1-1,1 0 1,-1 0 0,1 1 0,-1-2 0,1 1 0,0 0 0,0 0 0,0-1-1,0 0 1,3 2 0,2-1 56,0 0-1,1 0 0,-1-1 1,1 0-1,-1 0 1,1-1-1,0 0 1,-1 0-1,1-1 1,-1-1-1,1 1 0,15-6 1,-19 5-3,0 0 0,0 0 0,0 0-1,0-1 1,0 1 0,-1-1 0,1-1 0,-1 1 0,0 0 0,0-1 0,0 0 0,-1 0-1,1 0 1,-1-1 0,0 1 0,0-1 0,0 1 0,-1-1 0,0 0 0,0 0-1,3-11 1,-5 12-3,0-1 0,0 1 0,0-1 0,-1 1 0,1 0 0,-1-1-1,0 1 1,0 0 0,-1 0 0,0-1 0,1 1 0,-1 0 0,0 1 0,-1-1 0,1 0-1,-1 0 1,-6-5 0,1-1 75,-1 1 1,0 0-1,-1 0 0,0 1 0,-11-7 1,18 14-123,1 0 0,0 0 1,0-1-1,0 1 0,0-1 1,0 0-1,0 1 0,1-1 1,-1 0-1,0 0 0,1 0 1,0 0-1,-2-3 0,3 3-13,-1 0 0,1 1-1,0-1 1,0 0 0,0 0 0,0 1-1,0-1 1,0 0 0,1 0-1,-1 1 1,1-1 0,-1 0-1,1 1 1,-1-1 0,1 0 0,0 1-1,0-1 1,0 1 0,2-3-1,5-6 9,0 1 0,1 0-1,0 0 1,1 1-1,0 0 1,0 0 0,1 1-1,0 1 1,0 0 0,0 0-1,1 1 1,0 1-1,0 0 1,0 0 0,0 1-1,1 1 1,-1 0 0,19 0-1,-27 2-6,1 0-1,-1 0 1,1 1 0,-1-1-1,0 1 1,1 0-1,-1 1 1,0-1 0,0 1-1,1-1 1,-1 1 0,-1 1-1,1-1 1,0 0-1,-1 1 1,1 0 0,-1 0-1,1 0 1,-1 0-1,0 1 1,3 5 0,-3-4 15,0 1 0,0 0 0,0 0 0,-1 0 1,0 0-1,0 0 0,-1 1 0,0-1 0,0 1 1,0-1-1,-1 1 0,0-1 0,0 1 0,-2 7 1,-7 58 487,9-72-510,1 0 0,-1 0 0,0 0 0,0 0 0,0 0 0,0 0 1,0 0-1,0 0 0,1-1 0,-1 1 0,0 0 0,0 0 0,0 0 0,0 0 0,0 0 0,1 0 1,-1 0-1,0 0 0,0 0 0,0 1 0,0-1 0,0 0 0,0 0 0,1 0 0,-1 0 0,0 0 1,0 0-1,0 0 0,0 0 0,0 0 0,0 0 0,1 0 0,-1 0 0,0 1 0,0-1 0,0 0 1,0 0-1,0 0 0,0 0 0,0 0 0,0 0 0,0 0 0,0 1 0,0-1 0,0 0 0,0 0 1,0 0-1,0 0 0,1 0 0,-1 1 0,0-1 0,0 0 0,-1 0 0,1 0 0,0 0 0,14-13 176,-11 9-163,48-54 247,-31 33-109,1 2 0,41-36 0,-62 59-152,1-1 1,0 1-1,0-1 0,0 1 0,0-1 1,0 1-1,0-1 0,0 1 1,0 0-1,0-1 0,0 1 0,0 0 1,0 0-1,0 0 0,0 0 0,0 0 1,0 0-1,0 0 0,0 0 0,0 1 1,0-1-1,0 0 0,0 0 0,0 1 1,0-1-1,0 1 0,0-1 0,0 1 1,0-1-1,-1 1 0,1 0 0,0-1 1,0 1-1,-1 0 0,1 0 0,0 0 1,4 5 11,-1 0 0,1 0 0,-2 0 0,5 7 0,-5-6 2,77 151 290,-38-75-11,-42-82-306,0-1 1,1 1 0,-1-1-1,0 1 1,1-1-1,-1 0 1,0 1 0,1-1-1,-1 1 1,0-1-1,1 0 1,-1 0 0,0 1-1,1-1 1,-1 0 0,1 1-1,-1-1 1,1 0-1,-1 0 1,1 0 0,-1 0-1,1 1 1,-1-1-1,1 0 1,-1 0 0,1 0-1,-1 0 1,1 0-1,-1 0 1,1 0 0,-1 0-1,1-1 1,14-11 187,1-18-4154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4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49 12760,'0'0'1248,"-60"-6"-904,46 2-24,4 4 8,4 0-192,4-2-8,4-2-56,10-2 8,12-6-48,10-3-8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4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196 248 6728,'0'0'4521,"-11"12"-3926,-11 15-173,1 0 1,1 2 0,-23 43-1,24-32 411,-24 84 0,38-107-618,1 0-1,1 1 1,1-1 0,0 1-1,1 0 1,1-1-1,4 32 1,-4-46-159,1 0 0,0 0 0,0 1 0,0-1 1,0 0-1,0 0 0,1 0 0,-1 0 0,1 0 0,0 0 1,0-1-1,0 1 0,0 0 0,0-1 0,4 4 0,-4-5-17,0 0-1,1 0 0,-1 0 1,0 0-1,0 0 0,0 0 1,1-1-1,-1 1 0,0-1 1,1 0-1,-1 0 0,0 1 1,1-1-1,-1-1 0,0 1 1,1 0-1,-1-1 0,0 1 1,1-1-1,-1 1 0,0-1 1,0 0-1,4-2 0,6-5 67,-1 0 0,1 0 0,-1-1 0,-1-1 0,0 0 0,0 0 0,9-13 0,-2 2 50,9-11 277,-1-2 0,-2 0-1,-2-2 1,18-39 0,-39 87-135,1 0 1,5 21 0,-4-25-277,0 0 0,1 0 0,-1 0 1,2 0-1,-1 0 0,1-1 0,1 1 0,-1-1 0,1 0 0,0-1 0,1 1 1,7 6-1,-11-10-12,1-1 0,0 0 0,0 0 0,0 0 0,0 0-1,0-1 1,1 1 0,-1-1 0,0 0 0,1 0 0,-1 0 0,1 0 0,-1-1 0,1 1 0,-1-1 0,1 0 0,0 0 0,-1 0 0,1 0 0,-1-1 0,1 0 0,-1 1 0,1-1 0,-1-1 0,0 1 0,1 0 0,-1-1-1,0 0 1,0 1 0,0-1 0,4-3 0,-1 0 13,0-1-1,0 1 0,-1-1 1,0 0-1,0 0 0,0 0 1,-1-1-1,0 0 0,0 0 1,0 0-1,-1 0 0,0 0 1,-1-1-1,0 1 1,0-1-1,0 0 0,0-14 1,-1 9 10,-1 0 1,0 1-1,-1-1 0,0 0 1,-1 1-1,-1-1 1,0 1-1,0-1 1,-1 1-1,-8-16 1,-2 10 227,14 17-175,0 1-80,0 0 0,0 0 0,0 0 0,0 1 0,0-1 0,0 0 0,0 0 0,1 0 0,-1 0 0,0 0 0,0 0 0,0 0 0,0 0 0,0 0 0,0 0 0,0 0 0,1 0 0,-1 0 0,0 0 0,0 0 0,0 0 0,0 0 0,0 0 0,0 0 0,0 0 0,0-1 1,1 1-1,-1 0 0,0 0 0,0 0 0,0 0 0,0 0 0,0 0 0,0 0 0,0 0 0,0 0 0,0 0 0,0 0 0,0-1 0,1 1 0,-1 0 0,0 0 0,0 0 0,0 0 0,0 0 0,0 0 0,0 0 0,0 0 0,0-1 0,0 1 0,0 0 0,0 0 0,0 0 0,0 0 0,0 0 0,0 0 0,0 0 0,0-1 0,0 1 0,0 0 0,0 0 0,-1 0 0,1 0 0,35 4 30,-1-2-1,0-1 1,1-2-1,34-5 1,-42 3-24,57-8 14,119-31 0,-113 21-19,-82 21-6,-7 4-1,-9 10 6,-97 95 62,8-8-16,80-82-35,-44 55 40,55-66-38,1 0 1,0 1-1,0-1 0,1 1 0,0 0 0,0 1 0,-2 11 0,5-17-8,0-1 0,1 1 0,-1 0 0,1-1 0,0 1 0,0 0 0,0 0 0,1-1-1,-1 1 1,1 0 0,0-1 0,0 1 0,0-1 0,1 1 0,-1-1 0,1 0 0,0 1 0,-1-1 0,2 0 0,-1 0 0,0 0 0,1 0 0,-1-1 0,1 1 0,0-1 0,-1 1 0,1-1 0,1 0-1,-1 0 1,0 0 0,0-1 0,1 1 0,-1-1 0,1 0 0,-1 0 0,1 0 0,0 0 0,-1 0 0,1-1 0,0 0 0,-1 0 0,1 0 0,0 0 0,0 0 0,-1-1 0,1 0 0,0 0 0,-1 0-1,1 0 1,-1 0 0,0-1 0,1 1 0,5-5 0,2-1 20,0-2 0,-1 1 0,0-2 1,0 1-1,-1-1 0,0-1 0,-1 1 0,0-2 0,0 1 0,-1-1 0,-1 0 0,5-14 0,-3 6 79,-1-1 1,-2 0-1,0 0 0,-1 0 1,-1-1-1,0-41 0,-1 70-53,-1 0-1,2-1 1,-1 1-1,1-1 1,3 6-1,7 18-1,-7-13-27,0-1 0,14 25 1,-16-35-13,0 0-1,0 0 1,0 0 0,1-1-1,0 0 1,0 0 0,0 0 0,1 0-1,8 5 1,-13-9-10,0-1-1,1 1 1,-1-1 0,0 1-1,0-1 1,0 0 0,0 0-1,1 1 1,-1-1-1,0 0 1,0 0 0,0 0-1,1 0 1,-1 0 0,0 0-1,0-1 1,0 1-1,1 0 1,-1-1 0,0 1-1,0-1 1,0 1 0,0-1-1,0 1 1,0-1 0,0 0-1,0 1 1,0-1-1,0 0 1,0 0 0,0 0-1,-1 0 1,2-2 0,3-3 19,0-1 0,-1 0 0,7-15 0,-8 15 1,11-27 60,-1-1 1,11-48-1,15-44 232,-31 113-253,-8 14-62,0 0-1,0 0 0,0 0 1,0 0-1,0 0 0,0 0 0,0 0 1,1 0-1,-1 0 0,0 0 1,0 0-1,0 0 0,0 0 1,0 0-1,0 0 0,1 0 1,-1 0-1,0 0 0,0 0 1,0 0-1,0 0 0,0 0 0,0 0 1,1 0-1,-1 0 0,0 0 1,0 0-1,0 0 0,0 0 1,0 0-1,0 0 0,1 0 1,-1 0-1,0 0 0,0 0 0,0 0 1,0 1-1,0-1 0,0 0 1,0 0-1,0 0 0,0 0 1,0 0-1,0 0 0,1 0 1,-1 1-1,5 23 66,-4-16-72,2 10 26,17 86 41,-18-94-40,2-1 0,-1 1 0,1-1 0,0 0 0,1 0 0,0 0 0,0-1 0,9 11 0,-13-18-12,0 0-1,0 0 0,-1 0 0,1 0 0,0 0 0,0-1 0,0 1 0,0 0 0,0 0 0,0-1 0,0 1 0,0-1 0,0 1 0,1-1 0,-1 1 0,0-1 0,0 0 1,0 1-1,2-1 0,-1-1 1,0 1 1,0-1 0,0 0 0,0 0 0,0 0-1,0 0 1,0 0 0,-1 0 0,1-1 0,0 1-1,1-2 1,13-13 74,-1-1 0,0-1 0,-1 0 0,-1-1 0,-1 0 0,13-26 0,21-34 275,-45 78-357,0 0 1,0 0-1,0 0 1,0 0-1,0 0 1,0 0-1,1 0 0,-1 0 1,0 1-1,1-1 1,-1 0-1,0 1 1,1-1-1,-1 1 1,1 0-1,-1-1 1,1 1-1,-1 0 1,1 0-1,-1 0 1,1 0-1,-1 0 0,1 0 1,-1 0-1,1 1 1,-1-1-1,1 0 1,-1 1-1,0-1 1,1 1-1,1 1 1,7 3 23,0 0 1,-1 0-1,12 10 1,-11-8-20,3 2-5,1-1 0,-1 0-1,1-1 1,0 0 0,25 7 0,-34-13-2,1 0 1,-1 0-1,0 0 0,1-1 1,-1 1-1,1-1 1,-1 0-1,0-1 1,1 0-1,-1 0 1,0 0-1,1 0 0,-1-1 1,0 1-1,0-2 1,0 1-1,0 0 1,-1-1-1,9-6 0,-5 2 14,-2 1 0,1-1-1,-1-1 1,0 1 0,0-1-1,-1-1 1,0 1 0,-1 0-1,0-1 1,0 0 0,-1 0-1,0 0 1,0-1 0,-1 1-1,0-1 1,-1 1 0,0-1-1,-1 0 1,0 1 0,0-1-1,-2-11 1,2 21-10,0-1 0,0 0 1,-1 0-1,1 0 0,0 0 0,0 0 0,-1 0 1,1 0-1,0 0 0,-1 0 0,1 1 0,-1-1 1,1 0-1,-1 0 0,1 1 0,-1-1 0,0 0 1,1 0-1,-1 1 0,0-1 0,-1 0 1,1 1-3,1 0 1,-1 0-1,0 0 1,0 0 0,1 0-1,-1 0 1,0 0 0,0 0-1,1 0 1,-1 1-1,0-1 1,0 0 0,1 0-1,-1 1 1,0-1 0,1 1-1,-1-1 1,0 1-1,1-1 1,-1 1 0,-5 5 9,2-1-1,-1 0 1,0 1 0,-4 9 0,0 0-1,0 1 1,1 0 0,1 1 0,0 0-1,2 0 1,0 0 0,-6 35 0,10-44-9,0 0 1,1 0 0,0 0-1,0 0 1,1 0 0,0 0 0,0 0-1,1 0 1,0 0 0,0 0 0,1-1-1,0 1 1,0-1 0,1 0 0,0 0-1,0 0 1,1 0 0,-1-1 0,2 0-1,7 8 1,-10-11 0,1 0-1,0 0 1,-1 0 0,2 0 0,-1-1-1,0 0 1,0 0 0,1 0-1,-1 0 1,1-1 0,-1 1-1,1-1 1,0-1 0,-1 1 0,7 0-1,-5-2 8,1 1 0,0-1 0,-1 0 0,1-1 0,-1 0 0,1 0 0,-1 0 0,0 0 0,10-7 0,2-2 22,-2-1 0,0-1 0,0 0 0,-1-1 0,-1-1 0,13-17 0,-9 9 26,-1-1 0,-1 0 0,-1-2-1,14-34 1,35-111 368,-45 115-245,-19 55-182,0 0 1,0 1 0,1-1 0,-1 0-1,0 0 1,0 0 0,1 1 0,-1-1-1,0 0 1,1 0 0,-1 1 0,1-1-1,-1 0 1,1 1 0,-1-1 0,1 0-1,0 1 1,-1-1 0,1 1-1,0-1 1,-1 1 0,2-1 0,-1 1 0,0 0 0,-1 1 0,1-1 0,-1 1 0,1-1 0,-1 1 0,1-1 0,-1 1 0,1-1 0,-1 1 0,1-1 0,-1 1 0,0-1 0,1 1 0,-1 0 0,0-1 0,0 1 0,1 0 0,-1-1 0,0 2 0,10 47 52,-9-46-53,8 63-1,-3-1 0,-2 1 0,-8 105 0,3-163 0,0 0 0,0 0 0,-1-1 0,0 1 0,-1 0 0,1-1 0,-2 0 0,-6 14 0,9-19 0,-1-1 0,1 1 0,0-1 0,-1 1 0,1-1 0,0 0 0,-1 1 0,1-1 0,-1 0 0,0 0 0,0 0 0,1 0 0,-1 0 0,0-1 0,0 1 0,-2 0 0,2-1 0,-1 0 0,1 0 0,0 0 0,-1 0 0,1-1 0,0 1 0,0-1 0,-1 1 0,1-1 0,0 0 0,0 0 0,0 0 0,0 0 0,0 0 0,0-1 0,0 1 0,-1-2 0,-2-1 0,0 0 0,0-1 0,0 1 0,1-1 0,0 0 0,0 0 0,0 0 0,1-1 0,0 1 0,0-1 0,0 0 0,1 0 0,-3-8 0,5 13 0,0-1 0,0 1 0,0 0 0,0 0 0,0 0 0,0 0 0,1 0 0,-1 0 0,0 0 0,1 0 0,-1 0 0,0 0 0,1 0 0,-1 0 0,1 0 0,0 0 0,-1 0 0,1 1 0,0-1 0,0 0 0,-1 0 0,1 1 0,0-1 0,0 0 0,0 1 0,0-1 0,0 1 0,0-1 0,0 1 0,0 0 0,0-1 0,0 1 0,0 0 0,0 0 0,0-1 0,0 1 0,0 0 0,2 0 0,3 0 0,0 0 0,1 0 0,-1 1 0,0 0 0,9 1 0,139 30 0,-125-28 0,1-1 0,-1-1 0,39-3 0,-41-2 438,40-8 0,-14-6-5371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4416,'0'0'9225,"0"17"-8754,6 247 1403,4-54 363,-10-191-1872,-1-16-247,1 0 0,0 0 0,0 0 0,0 0 0,1 0 0,-1 0 0,0 0 0,1 0 0,0 0 0,0 0-1,2 4 1,-6-32 1066,1 6-4278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2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12256,'0'0'765,"17"-5"-394,291-68 1531,-275 65-1522,0 3-1,1 0 0,-1 3 1,1 0-1,0 2 1,36 5-1,-65-4-260,0 1-1,-1-1 1,1 1-1,-1-1 1,1 2 0,-1-1-1,0 0 1,0 1-1,0 0 1,5 4-1,18 12-2261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7632,'0'0'6010,"-3"13"-5300,-5 33-14,3 0 0,0 57-1,5-15 716,3 1-1,26 157 0,-27-238-1218,1 9 198,-2-14-145,0-7 49,-1-9-3007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13264,'0'0'1824,"97"2"-1424,-37 2 16,-1 3-32,7-5 7,-5-2 33,-9 0 16,-8 4 0,-9-2 8,-13 4-120,-6 10-8,-8 18-120,-10 12 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171 148 4512,'0'0'5716,"-4"12"-5424,-15 46 409,-48 103 0,65-157-625,0-1 1,-1 0-1,1 0 0,0 0 0,-1-1 0,0 1 0,0 0 1,0-1-1,-5 4 0,7-6-52,0 1 0,0-1 1,1 1-1,-1-1 0,0 1 0,0-1 1,0 0-1,0 0 0,0 1 0,0-1 1,0 0-1,1 0 0,-1 0 1,0 0-1,0 0 0,0 0 0,0 0 1,0 0-1,0 0 0,0-1 0,0 1 1,0 0-1,0-1 0,1 1 0,-1 0 1,0-1-1,0 1 0,0-1 0,1 1 1,-1-1-1,0 0 0,1 1 0,-1-1 1,0 0-1,1 0 0,-1 1 0,1-1 1,-1 0-1,1 0 0,-1 0 1,1 1-1,0-1 0,-1 0 0,1-1 1,-4-10 33,1 1 0,0-1 0,1 0 0,1 1 0,-1-1 0,2 0 0,0 0 0,0 0 0,1 0 0,4-18 1,0 8 86,1 0 1,1 0-1,1 1 1,18-34-1,-24 50-103,1 1 0,0 0-1,0 1 1,0-1 0,1 0 0,-1 1-1,1 0 1,0 0 0,0 0-1,0 0 1,6-3 0,-8 5-18,0 0 0,0 0 0,0 0 1,-1 0-1,1 1 0,0-1 0,0 1 0,0-1 0,0 1 0,0 0 1,0 0-1,0 0 0,0 0 0,0 0 0,0 0 0,0 0 1,0 1-1,0-1 0,0 1 0,0-1 0,0 1 0,0 0 0,0 0 1,0 0-1,-1 0 0,1 0 0,0 0 0,-1 1 0,2 0 1,4 7 41,-1-1 1,0 1-1,-1 0 1,0 1-1,0-1 1,-1 1-1,0 0 1,4 21-1,0 2 69,2 45-1,-6-15 110,-3-1 0,-3 1-1,-12 73 1,13-126-204,-1 12 152,-1 0 0,-2 0-1,0 0 1,-9 23 0,4-28 249,10-18-426,0 1-1,0 0 1,0 0-1,0 0 1,0-1 0,0 1-1,0 0 1,0 0 0,0 0-1,0-1 1,0 1-1,0 0 1,0 0 0,0 0-1,0 0 1,-1-1 0,1 1-1,0 0 1,0 0-1,0 0 1,0 0 0,0 0-1,-1-1 1,1 1 0,0 0-1,0 0 1,0 0-1,-1 0 1,1 0 0,0 0-1,0 0 1,0 0 0,0 0-1,-1 0 1,1 0-1,0 0 1,0 0 0,0 0-1,-1 0 1,1 0 0,0 0-1,0 0 1,0 0-1,-1 0 1,1 0 0,0 0-1,0 0 1,0 0 0,-1 0-1,1 0 1,0 1-1,0-1 1,0 0 0,0 0-1,-1 0 1,1 0-1,0 0 1,0 1 0,0-1-1,-4-39 160,3 1-1,0-1 0,3 0 1,1 0-1,11-48 0,-7 57-107,2 0 0,0 0 1,2 1-1,1 0 0,2 1 0,1 1 0,0 0 0,27-33 0,-22 35-30,56-66 70,-63 78-90,0 0-1,1 1 1,0 0 0,21-12 0,-34 24-15,0-1-1,-1 1 1,1-1-1,0 1 0,0-1 1,0 1-1,0 0 1,0 0-1,0-1 1,-1 1-1,1 0 0,0 0 1,0 0-1,0 0 1,0 0-1,0 0 1,0 0-1,0 0 0,0 0 1,0 1-1,0-1 1,0 0-1,0 1 1,-1-1-1,1 1 0,1 0 1,0 0 0,0 1 1,0 0 0,-1 0-1,1-1 1,-1 1-1,1 0 1,-1 0-1,0 1 1,0-1-1,1 3 1,2 5 6,-1-1 1,-1 1-1,0 0 1,1 11-1,1 54 77,-13 147 0,3-137 12,1-35-22,2-16 43,1 35 0,2-59-77,1 0 1,0 0 0,1 0 0,0 0 0,1 0-1,0 0 1,7 17 0,-9-25-35,0 0 0,0-1 0,0 1 0,0-1 0,0 1 0,0-1-1,0 0 1,1 1 0,-1-1 0,0 0 0,1 0 0,-1 0 0,1 0 0,-1 0 0,1 0 0,0 0 0,-1 0 0,1-1 0,0 1 0,0-1-1,-1 1 1,1-1 0,0 0 0,0 1 0,0-1 0,-1 0 0,1 0 0,0 0 0,0-1 0,0 1 0,-1 0 0,1-1 0,0 1-1,0-1 1,-1 0 0,1 1 0,2-2 0,5-3 18,0 0-1,-1 0 0,1-1 1,-1 0-1,9-9 0,9-11 54,-2-1 1,0-2-1,26-41 0,-22 30 33,-16 21-45,7-9 156,-23 35-172,0 0 0,1 0-1,0 0 1,0 0 0,1 0-1,0 1 1,-2 12-1,-11 69 8,15-82-55,-2 8 8,1-1-1,1 25 1,1-36-9,-1 1 0,0-1 0,1 1 1,0-1-1,0 1 0,0-1 0,0 0 0,1 1 0,-1-1 0,1 0 0,0 0 1,0 0-1,0 0 0,0 0 0,1-1 0,3 5 0,-5-7-1,0 1 1,0 0-1,0 0 0,1 0 0,-1 0 1,0-1-1,1 1 0,-1-1 0,0 1 1,1-1-1,-1 1 0,0-1 0,1 0 1,-1 0-1,1 0 0,-1 0 0,1 0 1,-1 0-1,0 0 0,1 0 0,2-1 0,-2 0 2,0 0-1,1 0 0,-1 0 0,0-1 0,0 1 0,0-1 0,0 1 0,0-1 0,-1 0 0,1 0 0,2-3 0,1-1 3,-1-1 0,-1 1-1,1-1 1,-1 0 0,0 0 0,-1 0-1,3-13 1,-3 11 15,-1-1 1,-1 0-1,0 0 0,0 0 1,-1 0-1,0 1 0,-1-1 0,-3-10 1,5 17-7,-1-1 1,0 0 0,-1 1-1,1 0 1,-1-1-1,1 1 1,-1 0 0,0 0-1,0 0 1,-1 0 0,1 0-1,0 0 1,-1 0 0,0 1-1,0 0 1,0-1 0,0 1-1,0 0 1,0 0 0,0 1-1,-1-1 1,1 1 0,0-1-1,-6 0 1,8 2-11,-1 0 0,0-1 0,1 1 0,-1 0 0,0 1 0,0-1 1,1 0-1,-1 0 0,0 1 0,1-1 0,-1 1 0,1-1 0,-1 1 0,0 0 0,1 0 1,-1-1-1,1 1 0,0 0 0,-1 0 0,1 1 0,0-1 0,0 0 0,-1 0 0,1 1 0,0-1 1,0 0-1,0 1 0,1-1 0,-1 1 0,0-1 0,1 1 0,-1 0 0,1-1 0,-1 1 0,1 0 1,-1-1-1,1 1 0,0 0 0,0 0 0,0-1 0,0 1 0,0 0 0,1-1 0,-1 1 0,1 3 1,1-2-1,-1 1 0,1-1 0,0 0 0,0 1 0,0-1 1,0 0-1,0 0 0,1 0 0,0-1 0,-1 1 1,1-1-1,0 1 0,0-1 0,0 0 0,0 0 1,1 0-1,-1-1 0,1 1 0,-1-1 0,1 1 0,6 0 1,-4-1 2,0-1 0,1 0 1,-1 0-1,0 0 1,0-1-1,0 1 0,0-2 1,0 1-1,0-1 1,0 0-1,0 0 0,9-5 1,25-16 83,-1-1 0,57-48 1,-70 51-7,-24 20-60,0-1 0,0 1 1,0-1-1,0 1 1,1 0-1,-1 0 1,0 0-1,4-1 0,-6 2-16,1 0 0,0 0 0,-1 0-1,1 0 1,-1 0 0,1 0 0,0 0-1,-1 0 1,1 0 0,0 0 0,-1 1-1,1-1 1,-1 0 0,1 0 0,-1 1-1,1-1 1,-1 0 0,1 1 0,-1-1-1,1 1 1,-1-1 0,1 1 0,-1-1-1,1 1 1,-1-1 0,0 1-1,1-1 1,-1 1 0,0-1 0,0 1-1,1-1 1,-1 1 0,0 0 0,0-1-1,0 2 1,10 31 134,7 54-1,-4-15 8,-12-66-123,1 0-1,0-1 1,0 1-1,6 9 1,-8-14-21,0 0 1,1-1-1,-1 1 0,1 0 0,-1 0 1,1 0-1,-1 0 0,1-1 1,-1 1-1,1 0 0,0-1 1,-1 1-1,1 0 0,0-1 1,0 1-1,0-1 0,-1 1 0,1-1 1,0 1-1,0-1 0,0 0 1,0 1-1,0-1 0,0 0 1,0 0-1,0 0 0,-1 0 0,1 0 1,0 0-1,0 0 0,0 0 1,0 0-1,0 0 0,0 0 1,0 0-1,0-1 0,0 1 1,1-1-1,6-6 31,0 0 0,-1 0 0,0-1 0,0 0 0,-1 0 0,0-1 0,0 0 0,-1 0 0,-1 0 0,7-16 0,-4 9 46,1 1 1,16-26 0,-16 29-30,6-9 77,-13 21-127,-1 0 0,1 0 1,-1-1-1,1 1 0,-1 0 0,1 0 1,-1 0-1,1 0 0,0 0 1,-1 0-1,1 0 0,-1 0 1,1 0-1,-1 0 0,1 0 0,-1 0 1,1 0-1,0 1 0,-1-1 1,1 0-1,-1 0 0,1 1 1,-1-1-1,1 0 0,-1 1 0,0-1 1,1 0-1,-1 1 0,1-1 1,-1 1-1,0-1 0,1 1 0,-1-1 1,0 1-1,1-1 0,-1 1 1,0-1-1,0 1 0,0-1 1,1 1-1,-1 0 0,14 28 68,-12-23-72,1 0 0,0 0 0,0 0 1,0 0-1,1 0 0,-1-1 0,1 0 0,1 0 1,5 6-1,-9-10 0,1-1 1,-1 0-1,0 1 0,0-1 1,0 0-1,1 0 1,-1 0-1,0 0 0,0 0 1,0 0-1,1 0 1,-1 0-1,0-1 0,0 1 1,0 0-1,1-1 1,-1 1-1,0-1 1,0 1-1,0-1 0,0 1 1,0-1-1,0 0 1,0 0-1,0 1 0,0-1 1,-1 0-1,1 0 1,0 0-1,0 0 0,-1 0 1,2-1-1,20-34 59,-3-15 20,-17 41-50,2 0 0,-1 0 0,1 0 0,1 1 0,9-16 0,-12 24-26,-1-1 0,1 1 1,-1 0-1,1-1 0,0 1 1,0 0-1,0 0 0,0 0 1,0 0-1,0 1 1,0-1-1,0 0 0,0 1 1,0-1-1,0 1 0,0 0 1,0 0-1,1 0 0,3 0 1,47 8-59,-34-4 69,-1-2 48,1-1 0,-1-1 0,0-1 0,25-4 0,27-1-4502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10952,'0'0'1217,"5"17"-654,9 42 671,11 100 0,-9 108 2373,-15-252-3003,-2-1 0,-3 28 0,4-43-595,0 1 0,0 0 0,0 0 0,0 0 0,0 0 0,0 0 0,0-1-1,0 1 1,0 0 0,0 0 0,0 0 0,0 0 0,0 0 0,0 0 0,-1 0 0,1-1-1,0 1 1,0 0 0,0 0 0,0 0 0,0 0 0,0 0 0,0 0 0,-1 0 0,1 0-1,0 0 1,0 0 0,0 0 0,0 0 0,0 0 0,-1 0 0,1 0 0,0 0 0,0 0-1,0 0 1,0 0 0,0 0 0,-1 0 0,1 0 0,0 0 0,0 0 0,0 0 0,0 0-1,0 0 1,-1 0 0,1 0 0,0 0 0,0 0 0,0 0 0,0 1 0,0-1 0,0 0-1,0 0 1,0 0 0,-1 0 0,1 0 0,0 0 0,0 0 0,0 1 0,0-1 0,0 0-1,0 0 1,0 0 0,0 0 0,0 0 0,0 1 0,0-1 0,0 0 0,0 0 0,-6-9-1496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13464,'0'0'896,"83"0"-400,-17-4-8,15-2-128,-1 0 8,-7 0-88,-15-2 7,-7-2-39,-7 0 16,-10 1-48,-13 3 0,1-4-104,-4 4 16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12864,'0'0'634,"-2"15"65,-10 66 341,-15 127 1722,24-88-1194,4-101-1186,1 0 1,0-1-1,2 1 1,7 23-1,-10-36-175,-1-5-176,0 0 1,0-1-1,0 1 1,0 0-1,0-1 1,0 1-1,1 0 0,-1-1 1,0 1-1,0 0 1,0-1-1,1 1 1,-1 0-1,0-1 1,0 1-1,1-1 1,-1 1-1,1-1 1,-1 1-1,1-1 1,-1 1-1,1-1 1,-1 1-1,1-1 1,-1 0-1,1 1 1,0 0-1,-1-2-197,1 0 0,-1 0 0,0 0 0,1 1-1,-1-1 1,0 0 0,0 0 0,1 0 0,-1 0-1,0 1 1,0-1 0,0 0 0,0 0 0,0 0-1,0 0 1,-1-1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12864,'0'0'1592,"72"-23"-1072,-15 5-208,3 0-8,5 0-120,-9 6 16,-12 2-192,-7 8 0,-13 2-56,-6 6-8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11256,'0'0'249,"-12"18"42,-24 39 241,3 0 0,-29 68 0,39-67 668,3 2 0,-23 103-1,42-158-1207,-4 23 1301,5-27-1385,0 0-1,0 0 0,0 0 0,-1 0 1,1 0-1,0 0 0,-1 0 1,1 0-1,0 0 0,-1 0 0,1-1 1,-1 1-1,1 0 0,-1 0 1,0 0-1,1-1 0,-2 2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9344,'0'0'968,"101"16"-328,-40-14-8,-1 2 232,-8-2 8,3 2 96,-7-4 0,-7 0-152,-9-4-1,-4 2-207,-4-2 0,-4 2-248,-6-2 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9440,'0'0'1752,"2"14"-1039,19 324 3519,-13-206-2634,1 15 897,-10-136-2217,-1-7-2652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14064,'0'0'1776,"98"-6"-1200,-55 10-185,-3 2 17,-4 1-320,-5 5 8,-11 2-80,-6 8-8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12960,'0'0'368,"0"16"9,3 440 2821,24-202-1025,-13-149-350,-20-126-1403,2 10-2869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7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12552,'0'0'952,"62"-6"-440,5 0 8,17-1 56,17 1 8,-6-2-40,-1-4-9,-9-6-151,-8-2 0,-11 2-88,-1-2 16,-9-2-208,-3 3 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5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380 636 8928,'0'0'4744,"-6"-10"-4463,-16-30-25,21 38-229,-1 1 0,1 0 0,-1-1 0,1 1 0,-1 0 0,0 0 0,1 0 0,-1 0 0,0 0 0,0 1 0,0-1-1,0 1 1,0-1 0,0 1 0,0-1 0,1 1 0,-1 0 0,0 0 0,0 0 0,0 0 0,0 1 0,0-1 0,0 0 0,0 1 0,0-1 0,0 1 0,0 0 0,-2 1 0,3-2-20,-19 8 131,0 1 1,0 1-1,1 0 0,1 2 0,0 0 0,0 1 0,1 0 1,1 2-1,0 0 0,1 1 0,1 0 0,0 1 0,1 1 0,1 0 1,-13 26-1,22-37-77,0 0 0,0 0 1,0 0-1,1 1 0,0-1 1,0 1-1,1-1 0,0 1 1,0 9-1,1-14-34,1-1-1,-1 1 1,0 0 0,1-1-1,0 1 1,-1-1 0,1 1-1,0-1 1,0 1 0,0-1-1,1 0 1,-1 1 0,1-1-1,-1 0 1,1 0 0,0 0-1,-1 0 1,1 0 0,0-1-1,0 1 1,1 0 0,-1-1-1,0 0 1,0 1 0,1-1-1,-1 0 1,1 0 0,-1 0-1,1-1 1,3 2 0,1-1 14,0-1 1,-1 1-1,1-1 0,0-1 1,0 1-1,-1-1 1,1 0-1,0-1 1,-1 0-1,1 0 0,-1 0 1,0-1-1,0 0 1,0 0-1,0 0 1,8-6-1,0-2 48,1 0 0,-2-1 0,0 0 0,0-1 0,10-14 0,-10 10 33,-1-1 0,-2 0 1,1-1-1,-2 0 0,0 0 0,-2-1 0,0 0 0,-1 0 0,-1 0 0,-1-1 0,-1 0 0,1-33 0,-4 54-114,1-1 0,-1 1-1,0 0 1,0 0 0,0 0 0,0 0-1,0-1 1,0 1 0,0 0 0,0 0-1,0 0 1,0-1 0,0 1 0,0 0-1,0 0 1,0 0 0,0-1 0,0 1-1,0 0 1,0 0 0,0 0 0,0-1 0,0 1-1,0 0 1,0 0 0,0 0 0,0-1-1,0 1 1,-1 0 0,1 0 0,0 0-1,0 0 1,0 0 0,0-1 0,0 1-1,-1 0 1,1 0 0,0 0 0,0 0-1,0 0 1,0 0 0,-1 0 0,1 0 0,0-1-1,0 1 1,0 0 0,-1 0 0,1 0-1,0 0 1,0 0 0,0 0 0,-1 0-1,1 0 1,0 0 0,0 0 0,0 0-1,-1 0 1,1 1 0,-7 10 187,0 15-136,1 0-1,2 0 0,1 0 0,-1 30 1,4-37-25,1 0-1,1 0 1,0 0 0,2 0 0,0 0 0,10 28-1,-13-45-24,0 1 1,0 0-1,0 0 0,1-1 0,-1 1 0,1-1 0,0 1 1,0-1-1,0 0 0,0 0 0,0 0 0,0 0 0,0 0 0,1 0 1,-1 0-1,1-1 0,-1 1 0,1-1 0,0 0 0,0 0 0,4 1 1,-4-1 4,1-1 0,0 1 1,0-1-1,0-1 1,0 1-1,0 0 1,0-1-1,-1 0 0,1 0 1,0 0-1,0 0 1,-1-1-1,1 1 1,-1-1-1,1 0 1,3-3-1,16-11 43,-1-2 0,-1-1-1,-1 0 1,0-2 0,-2 0 0,0-1-1,-2-1 1,18-31 0,96-211 287,-125 253-334,61-164 159,-58 149-116,-1-1 0,-1 0 0,-2 0 1,1-46-1,-7 66 15,-5 13-26,-7 18-5,12-19-31,-14 26 15,2 1-1,1 0 0,-12 45 1,10-18-19,-8 64 0,18-87-13,2 0 0,1 0 1,2 1-1,4 38 0,-2-58 1,1 1-1,0-1 0,2 0 1,-1 0-1,2 0 0,0-1 1,1 0-1,1 0 0,0 0 1,18 22-1,-24-34 10,0-1-1,0 1 1,0-1-1,1 0 1,-1 0 0,1 0-1,-1 0 1,1-1 0,0 1-1,0-1 1,0 1 0,0-1-1,0 0 1,0 0-1,0 0 1,0-1 0,1 1-1,-1-1 1,0 0 0,0 0-1,0 0 1,1 0 0,-1 0-1,0-1 1,0 1 0,0-1-1,0 0 1,0 0-1,1 0 1,-2 0 0,1-1-1,4-2 1,4-2 7,0-1 0,-1 0-1,0-1 1,0 0 0,-1-1 0,0 0-1,9-12 1,13-19 35,-2-2-1,-2-1 1,23-50 0,49-146 174,-86 198-166,-1 0 1,-2-1 0,-2 0 0,-1-1-1,1-74 1,-8 116-49,0 1 0,0 0 0,0 0 0,0 0 0,0 0 0,0 0 0,0-1 0,0 1-1,0 0 1,0 0 0,0 0 0,0 0 0,0 0 0,0-1 0,0 1 0,0 0 0,0 0 0,0 0 0,0 0 0,0-1-1,0 1 1,0 0 0,0 0 0,0 0 0,0 0 0,0 0 0,0-1 0,0 1 0,0 0 0,0 0 0,0 0-1,-1 0 1,1 0 0,0 0 0,0-1 0,0 1 0,0 0 0,0 0 0,0 0 0,-1 0 0,1 0 0,0 0 0,0 0-1,0 0 1,0 0 0,0 0 0,-1 0 0,1 0 0,0 0 0,0 0 0,0 0 0,0 0 0,0 0 0,-1 0 0,1 0-1,0 0 1,0 0 0,0 0 0,0 0 0,-1 0 0,-7 10 19,-4 12-11,0 0 1,-15 47-1,-9 48-4,33-108-4,-5 27 3,1 0 0,1 0 1,2 1-1,2 0 1,3 47-1,1-56 23,0 1 1,2-1-1,1 1 0,1-1 0,2-1 1,15 40-1,-21-64-14,0 1 1,-1-1-1,1 0 1,0 0-1,1 0 1,-1 0-1,1 0 1,-1 0-1,1 0 1,3 2-1,10 2-3258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12056,'0'0'296,"1"11"0,27 306 1857,-27-212-1375,7 144 1538,4-17 1774,-14-251-6824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13864,'0'0'1160,"75"-4"-880,-21-2 200,4-6 16,-1-2-129,-5-2 1,-1 0-96,-7-4 0,4-4-224,-5 3 16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6824,'0'0'1241,"-1"12"-286,-25 206 2517,-10 183 1475,36-389-4778,0 29 1070,6 44 0,-5-71-206,-5-30-464,-4-22-3480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12760,'0'0'2440,"102"20"-1960,-33-16-48,5 0 7,5-4-55,-6-4 0,-9 0-8,-8-2 16,-1-2-168,-7-2 8,-3-5-224,-5-1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8432,'0'0'2832,"1"14"-1939,4 248 3350,-5-60-517,-3-201-6098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0:5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17967,'0'0'0,"79"-12"-528,-25 6 264,-6 0 0,-9 2 0,-15 8 9,-10 6-9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9536,'0'0'1458,"4"15"-910,4 34 269,-2 0 0,1 60 0,-7-48-60,2-21-15,-2 0 0,-2 1 0,-11 58 0,12-93-595,0-1 0,-1 0 0,0 1 0,0-1 0,-5 9 0,5-12-286,1 0 1,0 0-1,-1 0 1,1 0-1,-1-1 1,0 1-1,0-1 1,1 1-1,-1-1 1,0 0-1,0 0 1,0 0-1,0 0 1,0 0-1,-4 1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11352,'4'-4'0,"8"-2"248,20-12 16,35-12 0,13-9-8,11 7-24,-6 10 16,-9 10-264,-7 8 8,-3 2-104,-5 4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9344,'0'0'896,"-1"16"-472,-10 273 2744,-5-37 927,16-245-3981,0-6-154,0-1 0,1 1 0,-1-1 0,0 1 0,0 0-1,0-1 1,0 1 0,0 0 0,0-1 0,0 1 0,0-1 0,0 1 0,0 0 0,0-1 0,-1 1 0,1 0 0,0-1 0,0 1 0,0-1 0,-1 1 0,1-1 0,0 1 0,-1-1 0,1 1 0,-1-1 0,1 1 0,-1-1 0,1 1 0,0-1 0,-1 1 0,0-1-1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12256,'0'0'1104,"87"-6"-760,-21 4-24,3-2 16,-3 4-288,-9 6-8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1266 7936,'0'0'5672,"13"-10"-5296,0-1-264,1-1 52,0 0 0,0-2 1,17-21-1,-5 0 247,-1-1 1,-1-1-1,34-75 0,-4-1 255,-30 67-288,-2-2 0,-2 0 1,23-85-1,-27 60-21,-4-1-1,-2 0 1,-4 0 0,-5-103 0,-1 157-262,-1-19 59,1 37-134,-1 0 0,1 0 0,0 0 0,-1 0 0,1 0 1,-1 0-1,0 0 0,0 0 0,0 1 0,0-1 0,0 0 0,0 0 0,0 1 0,-2-3 0,2 4-14,1-1-1,0 1 1,-1 0-1,1 0 1,-1-1-1,1 1 1,-1 0 0,1 0-1,-1 0 1,1-1-1,0 1 1,-1 0-1,1 0 1,-1 0-1,1 0 1,-1 0-1,1 0 1,-1 0-1,1 0 1,-1 0-1,1 0 1,-1 0-1,1 1 1,-1-1-1,1 0 1,-1 0-1,0 1 1,-12 11 69,-7 25-13,18-31-40,-15 32 30,2 1 1,1 1 0,2 0 0,-12 81 0,16-52 13,3 0 0,4 84 0,13-6 88,-9-122-101,2 1 0,1-1 1,14 38-1,-18-57-26,1 0-1,0 0 1,0 0-1,0 0 1,1-1-1,0 0 1,0 1 0,1-2-1,-1 1 1,1 0-1,9 6 1,-12-9-11,1-1 0,-1 0-1,1 1 1,0-1 0,-1 0 0,1 0 0,0 0 0,0-1 0,0 1-1,0-1 1,0 0 0,0 1 0,0-1 0,0-1 0,0 1-1,0 0 1,-1-1 0,1 1 0,0-1 0,0 0 0,0 0 0,0 0-1,-1 0 1,1-1 0,0 1 0,-1-1 0,4-2 0,3-3 21,0-1 0,-1 0 1,0 0-1,0-1 0,-1 0 1,0 0-1,0-1 1,-1 0-1,-1 0 0,1-1 1,3-11-1,3-13 114,-1 0 1,6-44-1,-16 74-110,0 3-20,0 0 1,-1 0-1,1 1 0,-1-1 0,0 0 0,1 0 1,-1 0-1,0 0 0,0 0 0,0 0 1,0 0-1,-1 0 0,1 0 0,-1 1 0,1-1 1,-1 0-1,1 0 0,-1 0 0,-2-3 1,-1 37 188,4 2-174,2 0 0,10 53 0,-9-71-14,1-1 1,0 1-1,2-1 0,-1 1 1,2-2-1,0 1 1,16 23-1,-21-35-15,0 0-1,0-1 1,1 1 0,-1 0-1,1-1 1,-1 0 0,1 1-1,0-1 1,0 0 0,0-1-1,0 1 1,0 0 0,0-1-1,0 0 1,1 1 0,-1-1-1,6 1 1,-4-2 2,-1 0-1,1 0 1,-1-1-1,0 1 1,1-1-1,-1 0 1,1 0-1,-1-1 1,0 1-1,0-1 1,0 0-1,4-2 1,8-7 21,0 0 1,-1-1 0,-1-1-1,0 0 1,14-17 0,-11 8 38,0 0 0,-2-1 0,14-26 1,-7 11 22,-5 7 8,-13 22-32,1 0 0,0 0 0,0 1 0,1 0 0,0 0 1,0 0-1,1 1 0,0 0 0,12-10 0,-19 17-64,1 0 0,-1 0 0,0 0 0,1 0 0,-1 0 0,0 0 0,0 0 0,1 0 0,-1 0 0,0 1 0,1-1 0,-1 0 0,0 0 0,0 0 0,1 0 0,-1 0 0,0 0 0,0 1 0,1-1 0,-1 0 0,0 0 0,0 0 0,0 1 0,1-1 0,-1 0 0,0 0 0,0 0 0,0 1 0,0-1 0,0 0 0,1 1 0,-1-1 0,0 0 0,0 1 0,4 10 42,-2 3-15,0 0 1,-2-1 0,0 1 0,-2 23 0,0-25-11,2 0 1,-1 0 0,1-1-1,1 1 1,0 0 0,4 18-1,-5-30-19,0 1 0,0-1 0,0 0 0,0 0 0,0 1 0,0-1 0,0 0 1,0 1-1,0-1 0,0 0 0,0 1 0,0-1 0,0 0 0,1 1 0,-1-1 0,0 0 0,0 0 0,0 1 0,0-1 0,0 0 0,1 0 0,-1 1 0,0-1 0,0 0 0,1 0 0,-1 1 0,0-1 0,0 0 0,1 0 0,-1 0 1,0 0-1,0 1 0,1-1 0,-1 0 0,0 0 0,1 0 0,-1 0 0,0 0 0,1 0 0,-1 0 0,0 0 0,0 0 0,1 0 0,-1 0 0,0 0 0,1 0 0,-1 0 0,0 0 0,1 0 0,-1 0 0,0 0 0,1-1 0,-1 1 1,0 0-1,0 0 0,1 0 0,-1 0 0,0-1 0,0 1 0,1 0 0,-1 0 0,0-1 0,0 1 0,1 0 0,11-22 45,-10 19-47,3-7 12,6-14 72,1 1 0,1 0 0,24-29 0,-37 51-79,1 0 1,0 0-1,0 0 0,-1 0 1,1 0-1,0 0 0,0 0 0,0 1 1,0-1-1,0 0 0,0 1 1,0-1-1,0 0 0,1 1 0,-1 0 1,0-1-1,0 1 0,0 0 0,0-1 1,1 1-1,-1 0 0,0 0 1,0 0-1,1 0 0,-1 0 0,0 0 1,0 0-1,0 1 0,1-1 0,-1 0 1,0 1-1,2 0 0,0 1 3,0 1-1,0 0 0,0-1 1,-1 1-1,1 0 1,-1 0-1,1 0 0,-1 1 1,3 5-1,13 30 21,-12-26-23,0 1 0,1-1 0,1 0 0,14 19 0,-19-29-5,-1 0 0,1-1 0,0 1 0,0 0 1,0-1-1,0 0 0,0 0 0,1 0 0,-1 0 0,1 0 0,-1-1 1,1 0-1,0 1 0,-1-1 0,1-1 0,0 1 0,0 0 0,0-1 1,-1 0-1,1 0 0,0 0 0,7-2 0,-6 1 3,1 0 0,-1-1-1,0 0 1,0-1 0,-1 1-1,1-1 1,0 0 0,-1 0 0,0 0-1,1 0 1,-1-1 0,-1 0-1,1 0 1,4-6 0,5-8 16,-1 0 0,12-22-1,-21 34-10,0 1-1,0-1 0,-1 0 0,1 0 0,-1 0 1,-1 0-1,1 0 0,-1 0 0,0 0 0,0-1 1,-1 1-1,0 0 0,0-1 0,0 1 0,-1 0 0,0-1 1,-4-11-1,5 17-5,0 1 1,0-1-1,0 0 1,0 1-1,0-1 1,-1 1-1,1-1 1,0 0 0,-1 1-1,1-1 1,0 1-1,-1-1 1,1 1-1,-1-1 1,1 1-1,-1 0 1,1-1-1,-1 1 1,1-1-1,-1 1 1,1 0-1,-1-1 1,1 1-1,-1 0 1,0 0-1,1 0 1,-1-1-1,1 1 1,-1 0 0,0 0-1,1 0 1,-2 0-1,1 1 4,-1-1-1,0 1 1,1-1-1,-1 1 1,1 0 0,-1 0-1,1 0 1,0 0-1,-1 0 1,1 0-1,0 0 1,-1 2 0,-4 3 10,1 1 1,1-1-1,-1 1 1,-4 9-1,7-9-12,-1 0 0,1-1 0,0 1 0,0 0 0,1 0 0,0 0 0,0 0 0,1 1 0,-1-1-1,2 0 1,-1 0 0,1 0 0,0 0 0,1 0 0,3 11 0,-3-13-2,0 0 0,0 0 1,1 0-1,0-1 0,0 1 1,0-1-1,1 0 0,0 0 1,-1 0-1,1 0 0,1 0 0,-1-1 1,0 0-1,1 0 0,0 0 1,-1 0-1,1-1 0,0 0 1,1 0-1,8 2 0,-5-2 1,1-1 1,-1 0-1,1 0 0,-1-1 0,0 0 0,1-1 1,-1 0-1,1 0 0,-1-1 0,0 0 0,0-1 1,0 0-1,14-7 0,7-5 17,-1-2 1,40-31-1,-44 31-15,-7 4 18,0-1 0,-1-1 0,-1-1 1,18-21-1,-28 30 0,3-4 67,-17 16-34,-6 9-29,1 0 0,0 0-1,1 1 1,0 0 0,-16 30 0,22-34-15,1-1-1,0 1 1,1 0 0,0 1 0,0-1 0,2 1 0,-1-1 0,1 1 0,1 0 0,0 19 0,1-28-7,0-1-1,0 0 1,1 1 0,-1-1-1,1 1 1,0-1 0,-1 0-1,1 1 1,0-1 0,1 0-1,-1 0 1,0 0 0,0 0-1,3 3 1,-3-4-3,-1-1 1,1 0-1,-1 1 0,1-1 1,-1 0-1,1 1 0,-1-1 0,1 0 1,-1 0-1,1 0 0,-1 1 1,1-1-1,-1 0 0,1 0 1,0 0-1,-1 0 0,1 0 1,-1 0-1,1 0 0,-1 0 0,1 0 1,0 0-1,0-1 0,1 0 3,-1 0 0,0 1 0,1-1 0,-1 0 1,0 0-1,0-1 0,0 1 0,0 0 0,0 0 0,0 0 0,0-1 0,1-2 0,13-25 73,-1-1 0,-2-1 0,-1 0 0,-2 0 0,8-42 0,-18 87-33,1 1 1,0-1-1,1 1 1,1-1-1,5 23 1,-5-27-39,1 1 0,0-1 0,0 0 0,1 0 0,0 0 1,0-1-1,1 0 0,1 0 0,0 0 0,0 0 0,8 8 0,-13-16-6,0 0-1,0-1 0,1 1 0,-1 0 1,0-1-1,0 1 0,0-1 1,1 0-1,-1 1 0,0-1 0,0 0 1,1 0-1,-1 1 0,0-1 0,1 0 1,-1-1-1,0 1 0,0 0 0,1 0 1,-1 0-1,0-1 0,0 1 0,1-1 1,-1 1-1,0-1 0,0 1 0,0-1 1,0 0-1,0 1 0,0-1 0,2-1 1,2-3 0,1 0 1,-1 0 0,9-11-1,3-7 28,-2 0 0,-1-1-1,18-41 1,-1 4 16,-29 56-32,0-1-1,-1 1 1,1-1 0,0-9 0,-1 11-4,-1 0 1,1 0-1,0 0 1,0 0 0,0 0-1,1 0 1,-1 0 0,1 0-1,0 1 1,3-7-1,-4 10-9,0 0-1,0-1 1,-1 1-1,1 0 1,0 0-1,0 0 0,-1 0 1,1 0-1,0 0 1,0 0-1,0 0 0,-1 0 1,1 0-1,0 0 1,0 1-1,-1-1 1,1 0-1,0 1 0,-1-1 1,1 0-1,0 1 1,0 0-1,20 11-8,-17-10 7,4 3 2,0 1 0,0 0-1,-1 0 1,1 0-1,-1 1 1,-1 0-1,1 0 1,-1 1-1,-1 0 1,1 0-1,6 14 1,-1 4-1,0 2-1,10 42 1,-19-62 1,-1-2 0,1-1 0,0 0 0,0 0 0,0 0 0,1 0 1,0 0-1,-1 0 0,2-1 0,-1 1 0,0-1 0,1 0 0,0 0 0,5 4 0,-6-6 0,0 0 0,0-1-1,0 1 1,0-1 0,0 0 0,0 0 0,0 0-1,1 0 1,-1 0 0,0-1 0,1 1-1,-1-1 1,0 0 0,1 0 0,-1 0 0,0 0-1,1-1 1,-1 0 0,0 1 0,1-1 0,-1 0-1,5-3 1,0 0-7,1-1-1,-1 0 1,1 0 0,-2-1-1,1 0 1,-1 0 0,0-1 0,0 0-1,7-9 1,7-12 14,21-38 0,-18 29-7,10-15 34,-30 52 15,0 7-44,0 11-15,0 2 5,0 0 0,2 0 0,0-1 0,1 0 0,1 0 0,1 0 0,1-1 0,0 0 0,1-1-1,1-1 1,1 1 0,16 15 0,-25-28 2,0 0-1,0-1 0,1 1 1,0-1-1,-1 0 0,1 0 1,0 0-1,1-1 0,-1 1 1,9 1-1,-12-3-11,-1-1 1,1 0-1,0 0 1,0 0-1,-1 0 0,1 0 1,0 0-1,0 0 0,-1 0 1,1-1-1,0 1 1,0-1-1,-1 1 0,1-1 1,-1 0-1,1 0 0,0 1 1,-1-1-1,0 0 1,1 0-1,-1-1 0,1 1 1,-1 0-1,0 0 1,0-1-1,0 1 0,0-1 1,0 1-1,0-1 0,0 1 1,0-1-1,-1 1 1,1-1-1,0 0 0,-1 1 1,1-4-1,1-6-317,0 0 0,-1 0 0,0 1 0,-1-1 0,0 0 0,-1 0 0,0 0 0,0 0 0,-1 0-1,-1 1 1,0-1 0,0 1 0,-1-1 0,0 1 0,-1 0 0,0 1 0,-1-1 0,-10-12 0,2 2-765,-1 1 1,0 0-1,-2 1 1,-26-22-1,29 23 626,10 11 288,10 9-59,1 3-1967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9648,'0'0'885,"-1"12"-417,7 388 4921,-1-355-4521,3 66 2305,-9-111-3235,1 0 0,-1-1 0,0 1-1,1 0 1,-1 0 0,1-1 0,-1 1-1,0 0 1,1 0 0,-1-1-1,1 1 1,-1-1 0,1 1 0,0-1-1,-1 1 1,1-1 0,-1 1 0,1-1-1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13464,'0'0'1040,"81"-41"-496,-18 17 8,9 0-48,11 2 7,-7 10-359,1 0 0,-9 6-168,-7 6-8,-1 0-64,-5 0 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10544,'0'0'1176,"0"10"-687,-38 435 5683,35-401-5263,3-31-391,-1-1-1,0 1 1,-1-1 0,0 1 0,-5 13 0,7-26-502,0 0 0,0 1 0,0-1 0,0 0 0,0 0 0,0 0 0,0 1 0,0-1 0,0 0 0,0 0 0,0 0 0,0 1 0,0-1 0,0 0 0,-1 0 0,1 0 0,0 0 0,0 1 0,0-1 0,0 0 0,0 0 0,0 0 0,-1 0 0,1 0 0,0 1 0,0-1 0,0 0 0,0 0 0,-1 0 0,1 0 0,0 0 0,0 0 0,0 0 0,0 0 0,-1 0 0,1 0 0,0 0 0,0 0 0,0 0 0,-1 0 0,1 0 0,0 0 0,0 0 0,0 0 0,-1 0 0,1 0 0,0 0 0,-5-7-1559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13864,'0'0'1168,"80"-7"-768,-19 1 40,11-4 8,1 2-9,-1-2 1,-15 2 8,-5-2 0,-10 0-48,-11 4 8,-17 4-320,-4 2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10152,'0'0'1536,"3"12"-892,4 36 98,-2-1 1,-1 1-1,-6 74 0,-24 156 1887,18-207-1880,3-21-200,2-17 269,-8 36-1,6-56 53,5-13-929,0 0 1,0 0 0,0 0 0,-1 0 0,1 0 0,0 0 0,0 1-1,0-1 1,0 0 0,0 0 0,-1 0 0,1 0 0,0 0-1,0 0 1,0 0 0,0 0 0,-1 0 0,1 0 0,0 0 0,0 0-1,0 0 1,0 0 0,0 0 0,-1 0 0,1 0 0,0 0-1,0 0 1,0 0 0,0 0 0,-1 0 0,1-1 0,0 1 0,0 0-1,0 0 1,0 0 0,0 0 0,0 0 0,-1 0 0,1 0-1,0-1 1,0 1 0,0 0 0,0 0 0,0 0 0,0 0 0,0-1-1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13264,'0'0'2024,"73"0"-1576,-21-4 8,15-2-137,5-7 9,-1 3-48,5-4-8,-13-2-16,1 4 0,-5 4-168,-1-2 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9440,'0'0'1440,"1"11"-718,-17 669 6575,15-599-5141,3-88-1473,2-11-3498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0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14464,'0'0'1776,"81"12"-1241,-27-6 9,1 0-24,-1-4 16,-12-2-8,-7-2 0,-13-4-48,-4 0 0,-6 0-320,-4 0 16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16.26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287 334 6016,'0'0'4733,"2"10"-4522,0 3-143,-1 0 30,1-1 1,1 0-1,0 0 0,5 14 1,-6-23-69,0 0 0,1 1 0,-1-1 0,1-1 0,-1 1 0,1 0 1,0-1-1,0 1 0,0-1 0,1 0 0,-1 0 0,0 0 0,1 0 1,0-1-1,-1 1 0,1-1 0,0 0 0,-1 0 0,1-1 0,0 1 0,0-1 1,0 1-1,5-2 0,7 1 54,-1 0 0,1-2 0,-1 0 0,22-5 1,108-42 462,-110 35-300,0 1 1,1 2-1,72-13 1,-107 24-239,-1 0 0,1-1 1,0 1-1,0 0 0,0 0 0,0 0 0,-1 0 1,1 0-1,0 0 0,0 0 0,0 0 1,0 1-1,-1-1 0,1 0 0,0 0 1,0 1-1,-1-1 0,1 0 0,0 1 0,0-1 1,-1 1-1,1-1 0,0 1 0,-1-1 1,2 2-1,-2-1 0,0 0 1,1 0-1,-1 0 0,0 0 1,0 0-1,0 0 1,0 1-1,0-1 0,0 0 1,0 0-1,0 0 1,-1 0-1,1 0 0,0 0 1,-1 0-1,0 2 1,-3 5 24,0-1 0,0 1 0,-11 12 0,-11 12 48,-1-2 0,-2-1 0,-45 34 0,17-20 29,-67 38 1,98-67-48,-52 23 0,67-33-36,0 0 0,-1-1 0,0 0 0,1-1 0,-1 0 0,0-1 0,-18 0 0,29-1-25,0 0 1,1 0-1,-1 1 1,0-1-1,1 0 1,-1 0-1,1-1 1,-1 1-1,0 0 1,1 0 0,-1 0-1,1 0 1,-1 0-1,0-1 1,1 1-1,-1 0 1,1 0-1,-1-1 1,1 1 0,-1 0-1,1-1 1,-1 1-1,1-1 1,0 1-1,-1-1 1,1 1-1,-1-1 1,1 1-1,0-1 1,-1 1 0,1-1-1,0 1 1,0-1-1,0 1 1,-1-1-1,1 0 1,0 1-1,0-1 1,0 0 0,0 1-1,0-1 1,0 1-1,0-1 1,0-1-1,2-2 9,-1 1 0,1-1 0,-1 0 0,1 0-1,0 1 1,3-5 0,9-11 8,1 1 0,0 0 0,2 1-1,0 1 1,0 0 0,2 2 0,0 0 0,27-15-1,-4 5 30,1 3 0,1 2 0,51-16 0,-76 29-28,-1 1 0,1 0 0,0 2 1,27-3-1,-38 6-10,1 0 0,0 1 0,0 0-1,-1 0 1,1 1 0,-1 0 0,1 0 0,-1 1 0,0 0 0,0 0 0,0 1 0,8 5-1,1 4 26,0 0-1,-1 2 1,-1 0-1,27 33 0,-22-24 9,27 25 0,-39-42-33,0-1 0,0 1 0,1-1 0,0-1 0,0 0 1,0 0-1,15 5 0,-10-6 0,0-1 0,0 0 1,1-1-1,-1 0 0,1-2 1,-1 1-1,1-2 0,0 0 0,-1 0 1,1-2-1,14-4 0,-5 1-12,0-2-1,-1-1 1,0-1-1,-1-1 1,37-23-1,-48 26-4,0 0 0,16-17 0,-23 22 5,0-1 0,-1 0-1,0 0 1,0-1-1,0 1 1,0-1 0,0 0-1,-1 1 1,3-11-1,-4 13 2,-1 1 0,0-1 0,0 0 0,0 0 0,0 1 0,0-1 0,-1 0 0,1 1 0,0-1 0,-1 0 0,1 1 0,-1-1 0,0 1 0,1-1 0,-1 1 0,0-1 0,0 1 0,0-1 0,0 1 0,0 0 0,0 0 0,-1-1 0,1 1 0,-3-2 0,-4-2 0,1 0 1,-1 0-1,-13-5 1,11 5 1,-134-67 77,131 66-56,0-1 0,1 0-1,-17-14 1,26 19-15,0-1 0,0 0-1,1 0 1,-1 0 0,1 0 0,0 0-1,-1 0 1,-1-4 0,4 5-5,-1 0 1,0 1 0,1-1 0,0 0 0,-1 0 0,1 0-1,0 1 1,0-1 0,0 0 0,0 0 0,0 0 0,0 1-1,0-1 1,1 0 0,-1 0 0,1 0 0,-1 1 0,2-3-1,2-3 3,0 0 0,0 0 0,1 0 0,0 0-1,1 1 1,0 0 0,10-9 0,51-34 8,-59 44-12,28-18-4,2 1-1,1 2 0,0 2 1,1 1-1,46-12 1,-52 20-7,0 1 0,0 2 0,1 1 0,-1 2 1,1 1-1,64 5 0,-95-2 6,4-1-3,0 1 0,0 1 0,0 0-1,13 4 1,-19-5 4,0-1 1,0 1-1,-1 0 0,1 0 0,-1 0 0,1 0 1,-1 0-1,1 0 0,-1 1 0,1-1 0,-1 0 0,0 1 1,0-1-1,0 1 0,0-1 0,0 1 0,0 0 1,0-1-1,0 1 0,-1 0 0,1 0 0,-1 0 0,1-1 1,-1 1-1,0 0 0,0 3 0,-1 6-1,-1-1-1,0 0 1,0 0 0,-1 0-1,-1-1 1,0 1 0,0-1-1,0 0 1,-10 13 0,-10 17-9,-1-1 1,-40 45-1,-72 65-30,116-127 37,-367 362-37,-91 97 91,443-442-35,-151 180 160,184-213-160,-1-1-1,1 1 1,0 1 0,0-1-1,0 0 1,1 1 0,-3 10-1,5-16-11,0 0 0,0 1 0,-1-1 0,1 1 0,0-1-1,0 1 1,0-1 0,0 1 0,0-1 0,0 1 0,0-1-1,1 0 1,-1 1 0,0-1 0,0 1 0,0-1 0,0 1-1,0-1 1,1 0 0,-1 1 0,0-1 0,0 1 0,1-1-1,-1 0 1,0 1 0,1-1 0,-1 0 0,0 0 0,1 1-1,-1-1 1,0 0 0,1 0 0,-1 1 0,1-1 0,-1 0-1,1 0 1,0 0 0,20 1 35,-19-1-34,16-3 12,0 0 0,0-1 0,0-1 1,-1-1-1,1 0 0,24-14 0,97-61 60,-90 51-45,-1-2 0,-2-2 0,72-69 0,-117 103-28,-1-1-1,1 1 0,-1 0 1,1-1-1,-1 1 1,1 0-1,-1-1 1,1 1-1,-1 0 0,0-1 1,1 1-1,-1-1 1,0 1-1,1-1 1,-1 1-1,0-1 1,0 1-1,1-1 0,-1 1 1,0-1-1,0 1 1,0-1-1,0 0 1,0 1-1,0-1 0,0 1 1,0-1-1,0 1 1,0-2-1,-20 4 37,-26 12-13,1 2-1,1 3 1,1 1-1,0 1 1,1 3-1,2 2 1,1 1-1,0 2 1,3 1-1,-44 47 1,69-66-9,1 1 0,0 1 0,1 0 0,0 0-1,1 0 1,1 1 0,0 1 0,-5 14 0,10-22-9,0 0 0,0 0 0,1 0 0,0 0 0,0 0 0,1 0 0,0 0 0,0 0 0,1 0 0,-1 0 0,1 0 0,1 0 0,0-1-1,0 1 1,0 0 0,1-1 0,-1 1 0,2-1 0,-1 0 0,6 8 0,0-3 1,1-1 0,0-1 0,0 1 0,1-1 0,0-1 0,0 0 0,1-1-1,0 0 1,0-1 0,1 0 0,0-1 0,0 0 0,0-1 0,24 3 0,-1 0-13,2-3 1,-1-1-1,0-1 1,46-5-1,-5-3-13,1-4 0,-1-3 1,-1-3-1,89-31 0,-91 22 83,-87 28-50,-1 0 1,1 0-1,-18 9 0,8-3-7,-344 146 117,304-125-88,2 4 0,1 2-1,-97 78 1,144-104-27,-37 35 45,46-41-51,-1 0 1,1 0-1,0 0 0,0 0 0,1 0 1,-1 0-1,1 1 0,0-1 1,0 1-1,-1 7 0,3-11-3,-1 0-1,1 0 0,0-1 1,0 1-1,0 0 0,0 0 1,0 0-1,0 0 0,1 0 1,-1 0-1,0 0 0,0 0 0,1 0 1,-1 0-1,0-1 0,1 1 1,-1 0-1,1 0 0,-1 0 1,1-1-1,0 1 0,1 1 1,20 10 2,-7-7 3,0-1 0,0-1-1,1 0 1,-1-1 0,29 0 0,78-12 15,-28-4-27,117-34 1,78-44-4,-197 58 3,135-73 0,-218 102 9,-6 4 0,0 0 1,0 0-1,0-1 1,-1 0-1,1 1 0,-1-1 1,1 0-1,-1 0 0,0-1 1,3-2-1,-5 5-2,0 0 0,0-1-1,0 1 1,0 0 0,1 0-1,-1 0 1,0 0 0,0-1 0,0 1-1,0 0 1,0 0 0,0 0 0,0-1-1,0 1 1,0 0 0,0 0 0,0 0-1,0-1 1,0 1 0,-1 0-1,1 0 1,0 0 0,0 0 0,0-1-1,0 1 1,0 0 0,0 0 0,0 0-1,0 0 1,-1 0 0,1-1 0,0 1-1,0 0 1,0 0 0,0 0-1,0 0 1,-1 0 0,1 0 0,0 0-1,0-1 1,0 1 0,0 0 0,-1 0-1,1 0 1,0 0 0,0 0 0,0 0-1,-1 0 1,1 0 0,0 0-1,-10-2 9,1 1 0,-1 0 0,1 0 0,-1 0 0,1 1 0,-11 2 0,0-1 0,-68 5 38,-91 19-1,-87 29 36,262-53-81,-199 46 129,-267 101 0,401-119-112,-82 46 0,151-75-18,0 0 0,-1 0 0,1 0-1,-1 1 1,1-1 0,-1 0-1,1 0 1,0 0 0,-1 0-1,1 1 1,-1-1 0,1 0-1,0 0 1,-1 1 0,1-1 0,0 0-1,-1 1 1,1-1 0,0 0-1,0 1 1,-1-1 0,1 1-1,0-1 1,0 0 0,0 1 0,0-1-1,-1 1 1,1-1 0,0 0-1,0 1 1,0-1 0,0 1-1,0-1 1,0 1 0,0-1 0,0 1-1,0-1 1,0 0 0,0 1-1,0-1 1,1 1 0,-1-1-1,0 1 1,2 0-1,-1 0 0,1 1 0,-1-2 1,1 1-1,-1 0 0,1 0 0,-1 0 0,1-1 0,0 1 0,-1-1 0,3 1 0,23 4-18,0-1 0,50 0 0,56-8-20,64-17-62,-173 20 59,-47 12-15,-364 129-53,353-126 105,-216 91 66,206-84 2,2 2 0,0 2 0,-58 46 0,90-63-44,4-4 0,0 1 0,1-1 0,-1 1 0,1 1 0,0-1 0,0 1 0,1 0 0,-7 11 0,10-16-13,1 0 0,-1 1-1,1-1 1,-1 0-1,1 0 1,0 0-1,-1 0 1,1 1-1,0-1 1,0 0 0,0 0-1,0 1 1,0-1-1,0 0 1,0 0-1,1 1 1,-1-1-1,0 0 1,1 0 0,-1 0-1,1 0 1,0 2-1,1-1 3,-1 0 0,1-1 0,0 1-1,0 0 1,0-1 0,0 1 0,0-1 0,0 0-1,0 1 1,1-1 0,2 1 0,5 2 8,1-1-1,-1 0 1,1 0 0,0-1 0,21 1 0,63-5 34,-79 2-42,107-11 14,0-6-1,-2-5 1,-1-5-1,199-72 1,563-287-29,-855 368 26,-21 11-19,-8 3-4,-18 5 5,-28 4 28,0 4-1,1 1 1,1 2-1,-82 33 1,33-4 44,-105 64-1,145-73-9,-78 61 0,109-73-43,0 1-1,1 1 1,2 1 0,0 1 0,-18 27-1,33-42-10,-1 1 0,2 1-1,0-1 1,0 1-1,1 0 1,0 0 0,0 0-1,2 1 1,-1-1 0,0 18-1,3-23-1,0 0-1,0-1 1,1 1-1,0 0 1,0 0-1,0-1 1,1 1 0,-1-1-1,2 1 1,-1-1-1,0 0 1,1 0-1,0 0 1,0 0-1,1 0 1,-1-1-1,1 1 1,0-1 0,0 0-1,1 0 1,-1-1-1,9 6 1,0-1-3,1-1 0,0-1 0,0 0 1,1-1-1,-1 0 0,1-1 1,0-1-1,20 2 0,6-2 4,76-3 0,66-23-14,-95 8 4,-144 39 21,-447 196 53,488-213-70,-253 146 26,226-127-25,1 3 0,2 1-1,0 2 1,-37 42 0,69-67-3,1 1 0,0 0 1,0 1-1,0-1 0,-7 17 0,12-22 0,0 0 0,0 0 0,0 0 0,0-1 0,0 2 0,1-1 0,-1 0 0,1 0 0,0 0 0,0 0 0,0 0 0,1 0 0,-1 0 0,1 0 0,-1 0 0,1 0 0,0 0 0,0 0 0,0 0 0,1 0 0,-1-1 0,3 5 0,0-3 0,-1 0 0,1 0 0,0 0 0,0-1 0,1 1 0,-1-1 0,1 0 0,-1 0 0,1-1 0,6 3 0,5 1 0,-1-1 0,23 5 0,14-1-3,0-2 0,1-3 0,-1-2 1,1-2-1,-1-2 0,61-11 0,303-81-30,-287 57-1,-2-5 0,241-116-1,-347 146 55,-20 8 5,-8 3-15,-13 3 2,-86 19 17,-194 66 1,-89 79-14,318-129-25,1 4 1,3 2 0,-115 95-1,162-121 18,-26 31 0,41-43-5,1 1 1,-1 0 0,1 0 0,1 1 0,-1-1 0,1 1 0,0-1-1,0 1 1,1 0 0,-2 10 0,4-15-3,-1 0-1,1 0 1,0 1-1,0-1 1,0 0 0,0 0-1,1 0 1,-1 1 0,1-1-1,-1 0 1,1 0-1,0 0 1,0 0 0,0 0-1,0 0 1,0 0 0,0 0-1,0 0 1,1-1-1,-1 1 1,1 0 0,-1-1-1,1 1 1,0-1-1,-1 1 1,1-1 0,3 1-1,2 2 5,0-1-1,1 1 1,0-2-1,0 1 1,-1-1-1,13 2 1,4-1 6,0-1 1,0-1-1,0-1 0,26-4 1,101-19 19,-147 22-31,49-9-6,-1-3 1,-1-1 0,0-3 0,-1-3 0,89-47-1,-132 63 4,-2 1 0,0 1-1,0-1 1,0 0-1,0-1 1,-1 1-1,0-1 1,1 0-1,-1 0 1,6-9-1,-10 13 2,1-1 0,-1 1 0,0-1 0,0 1-1,1-1 1,-1 1 0,0-1 0,0 1 0,0-1-1,0 1 1,0-1 0,0 0 0,0 1 0,0-1-1,0 1 1,0-1 0,0 1 0,0-1 0,0 1-1,0-1 1,0 0 0,-1 1 0,1-1 0,0 1-1,0-1 1,-1 1 0,1 0 0,0-1 0,-1 1 0,1-1-1,0 1 1,-1-1 0,1 1 0,-1 0 0,1-1-1,-1 1 1,0-1 0,-25-8-1,-1 3 1,0 1 0,0 2 0,-30-1 0,-85 7 0,108-2 0,-749 68 178,762-65-160,10-2-12,1 0 0,-1 0-1,0-1 1,-20-1-1,31 0-6,-1 0 0,1 0 0,-1 0-1,0 0 1,1 0 0,-1-1 0,1 1-1,-1 0 1,0 0 0,1 0 0,-1-1-1,1 1 1,-1 0 0,1 0 0,-1-1-1,1 1 1,-1 0 0,1-1 0,-1 1-1,1-1 1,-1 1 0,1-1 0,0 1-1,-1-1 1,1 1 0,0-1-1,-1 1 1,1-1 0,0 1 0,0-1-1,-1 0 1,1 1 0,0-1 0,0 1-1,0-1 1,0 0 0,0 1 0,0-1-1,0 1 1,0-1 0,0 0 0,1-3-14,1 0 1,-1 0-1,1 0 1,0 0 0,0 0-1,1 1 1,2-5-1,47-58-2765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19.18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1251 200 7328,'0'0'1770,"-13"-7"-1203,-207-97 1061,181 88-1451,-1 3 1,0 1-1,-65-11 0,-128-1 367,-5 24 63,196 3-361,1 1 0,0 3 0,-69 20 0,100-24-144,-1 1 0,1 0 0,0 0 0,1 1-1,-1 1 1,-8 6 0,17-12-87,0 0-1,1 1 0,-1-1 1,0 1-1,1-1 1,-1 1-1,1-1 0,-1 1 1,0 0-1,1-1 1,-1 1-1,1 0 0,0-1 1,-1 1-1,1 0 1,-1 0-1,1-1 1,0 1-1,0 0 0,-1 0 1,1 0-1,0-1 1,0 1-1,0 0 0,0 0 1,0 0-1,0 0 1,0-1-1,0 1 0,1 0 1,-1 0-1,0 0 1,0-1-1,1 1 0,-1 0 1,0 0-1,1-1 1,-1 1-1,1 0 0,-1-1 1,1 1-1,-1 0 1,2 0-1,2 3 36,1 0 1,0-1-1,0 0 0,0 0 1,6 2-1,-5-2-19,28 12 84,1-2 1,0-1-1,1-1 0,0-3 1,1 0-1,0-3 1,0-1-1,48-1 0,-4-5 121,0-3 0,138-28 0,-71-4 169,-43 9 361,-96 24-317,-26 6-214,-22 9-75,2 2 0,-1 1 0,-61 33 0,41-18-45,40-21-82,-171 92 298,172-90-285,0 2 0,0 0 1,2 1-1,0 1 0,0 0 0,1 1 0,1 0 0,-15 24 1,24-33-17,0 0 0,1 0 0,0 1 0,0-1 0,-3 14 0,5-18-21,1 1 1,0-1 0,-1 1-1,1-1 1,0 0-1,1 1 1,-1-1-1,0 1 1,1-1 0,-1 0-1,1 1 1,0-1-1,0 0 1,0 0-1,0 1 1,0-1 0,0 0-1,1 0 1,-1 0-1,1 0 1,1 1-1,2 2 9,1 0 0,0 0 0,0-1-1,0 0 1,0 0 0,1-1 0,0 1-1,-1-2 1,1 1 0,0-1 0,1 0-1,7 1 1,11 2 25,0-2-1,29-1 1,3-2 13,-1-3 1,-1-2-1,65-16 0,161-54 74,-207 51-96,-2-4 0,0-3 0,-3-3 0,73-47 0,-140 80-29,-1 0-1,0-1 0,0 1 0,0-1 0,0 1 1,0-1-1,0 0 0,-1 0 0,1 0 1,0 0-1,-1 0 0,0 0 0,1 0 1,-1 0-1,1-4 0,-2 6-2,0-1 0,0 1-1,0 0 1,0-1 0,0 1 0,0-1 0,0 1 0,0-1-1,-1 1 1,1-1 0,0 1 0,0 0 0,0-1 0,-1 1-1,1-1 1,0 1 0,0 0 0,-1-1 0,1 1 0,0 0-1,-1-1 1,1 1 0,0 0 0,-1 0 0,1-1 0,0 1-1,-1 0 1,0-1 0,-1 1 2,-1-1 0,1 0-1,0 1 1,-1-1 0,1 1 0,-1 0-1,1 0 1,-5 0 0,-16 2 13,1 1 0,-1 0-1,1 2 1,-1 1 0,1 1 0,1 1 0,-22 10-1,2 2 34,1 2-1,-56 41 1,92-60-46,-82 64 87,75-57-68,1 0-1,0 1 0,1 0 0,0 0 1,-11 18-1,19-26-16,-1 0 1,1-1-1,0 1 1,0 0-1,0 0 1,0-1-1,0 1 1,1 0-1,-1 0 1,1 0-1,-1 0 1,1 0-1,0 0 0,1 0 1,-1 0-1,1 3 1,0-4-2,0 0 1,0 1-1,0-1 0,0 0 1,0 0-1,1 0 0,-1 0 1,1 0-1,-1 0 1,1-1-1,0 1 0,0 0 1,0-1-1,0 1 0,0-1 1,0 0-1,0 0 1,0 0-1,4 2 0,5 0 6,0-1 0,0 0 0,0 0 0,1-1 0,-1-1 0,0 0 0,0 0 0,1-1-1,-1 0 1,12-4 0,36-7 18,0-2 0,-2-3 1,0-2-1,61-31 0,204-123 104,-313 167-127,121-80 81,-119 77-69,0 0 0,-1 0 1,0-1-1,-1 0 0,0-1 0,0 0 1,-2-1-1,11-17 0,-17 27-13,0-1 0,0 1 0,0-1 0,0 1 0,0-1 0,-1 1 0,1-1-1,-1 1 1,1-1 0,-1 0 0,0 1 0,0-1 0,0 1 0,-1-1 0,1 0 0,0 1-1,-1-1 1,0 1 0,0-1 0,0 1 0,0-1 0,0 1 0,0 0 0,0 0 0,-1-1-1,1 1 1,-1 0 0,0 0 0,0 0 0,1 0 0,-1 1 0,0-1 0,-4-2 0,-4-2 4,-1 0 1,1 1 0,-1 0 0,0 1-1,-1 0 1,-17-3 0,-4 0 8,0 2 1,0 1 0,0 2-1,-67 3 1,25 7-7,-80 19 0,51-1-8,1 4 0,1 4-1,-155 77 1,210-87-4,0 3-1,-64 47 1,85-53-11,0 1 0,1 1 0,1 2 0,-36 46 0,54-62 3,0 0 0,0 1 0,1-1 0,0 1-1,0 0 1,1 1 0,1-1 0,-3 12 0,5-19 6,1 0-1,-1 0 1,1 0 0,0 0-1,0 0 1,0 0 0,1 0 0,-1 0-1,1 0 1,-1 0 0,1 0-1,0 0 1,0 0 0,0 0-1,1 0 1,-1-1 0,1 1-1,-1 0 1,1-1 0,0 0-1,0 1 1,0-1 0,0 0-1,1 0 1,-1 0 0,1 0 0,-1 0-1,1-1 1,-1 1 0,1-1-1,0 1 1,4 0 0,11 3-3,0 0 0,0-2 0,1 0 0,-1-1 0,1 0 0,0-2 0,25-2 0,20-4-5,106-22 0,57-31-2,226-83-70,-412 133 66,-25 9 3,-16 0 13,0 0-1,0 0 1,1 0 0,-1 1 0,0-1 0,0 0 0,0 0 0,0 0-1,0 1 1,0-1 0,0 0 0,0 0 0,0 1 0,0-1 0,0 0-1,0 0 1,0 1 0,0-1 0,0 0 0,0 0 0,0 1 0,0-1-1,0 0 1,0 0 0,0 0 0,0 1 0,0-1 0,0 0 0,0 0-1,-1 1 1,1-1 0,0 0 0,0 0 0,0 1 0,-25 25 7,19-21-4,-125 108 22,-162 107-1,221-168-18,-416 310 52,27 36 245,456-393-297,-5 4 14,0 1 0,0 1-1,1-1 1,-13 21-1,22-30-17,-1-1 1,1 1-1,0 0 0,-1-1 0,1 1 1,0 0-1,-1-1 0,1 1 0,0 0 0,0 0 1,0-1-1,0 1 0,-1 0 0,1 0 0,0-1 1,0 1-1,0 0 0,1-1 0,-1 1 1,0 0-1,0 0 0,0-1 0,0 1 0,1 0 1,-1-1-1,1 2 0,0-1 2,0 0 0,1 0 0,-1-1 1,0 1-1,1 0 0,-1 0 0,1-1 0,-1 1 0,1-1 0,-1 0 0,1 1 0,1-1 1,14 3 17,1-2 0,-1 0 0,0-1 0,24-3 0,72-15 25,-85 12-38,138-29 11,163-60-1,-236 63-23,-2-4 0,89-50 0,-153 70 14,-26 15-8,0 1 0,0-1 0,0 1 0,0-1 0,-1 1 0,1-1 0,0 0 0,0 0 0,0 1-1,0-1 1,-1 0 0,1 0 0,0 0 0,-1 0 0,1 0 0,-1 0 0,2-2 0,-4 3 0,1 0 0,0-1 0,0 1 0,0 0 0,0 0 0,0 0 1,0 0-1,0 0 0,0 0 0,-1 0 0,1 0 0,0 0 0,0 1 0,0-1 0,0 0 0,-2 2 0,-155 48 63,133-41-59,-144 51 53,-233 117 0,201-59 16,165-94-49,1 2 0,2 2 0,-38 38 0,71-66-26,-9 9 12,0 1 0,1 0 1,1 0-1,-8 12 0,14-19-9,-1 0 0,1 0 0,-1 0 0,1 0 0,0 0 0,0 0 0,1 0 0,-1 1 0,1-1 0,-1 0 0,1 0 0,0 1 0,0-1 0,0 0 0,1 0 0,-1 0 0,1 1 0,0-1 0,0 0 0,0 0 0,3 6 0,-1-5 0,0 1 1,1 0 0,-1-1 0,1 1 0,0-1 0,1 0 0,-1 0 0,1-1 0,5 4 0,3 1 9,0-1 0,25 9 0,-14-7-2,0-2 0,1-1 0,0-2 0,0 0 0,47 1-1,-13-6 11,83-11 0,-83 2-2,0-1 1,-1-4 0,-1-1-1,0-4 1,91-43-1,-67 23-4,109-57-15,-178 90-2,-7 5 0,0 0 0,-1-1 1,1 1-1,-1-1 0,0 0 0,0-1 0,0 1 0,4-5 0,-8 8 2,0 0-1,0-1 1,0 1-1,0 0 0,0 0 1,0 0-1,0 0 1,0-1-1,0 1 1,0 0-1,0 0 1,0 0-1,0-1 1,0 1-1,0 0 0,0 0 1,0 0-1,0-1 1,0 1-1,0 0 1,0 0-1,0 0 1,0 0-1,0-1 1,0 1-1,0 0 0,0 0 1,-1 0-1,1 0 1,0-1-1,0 1 1,0 0-1,0 0 1,0 0-1,-1 0 0,1 0 1,0 0-1,0 0 1,0 0-1,0-1 1,-1 1-1,1 0 1,0 0-1,0 0 1,0 0-1,-1 0 0,1 0 1,0 0-1,0 0 1,-1 0-1,-7-2-9,-1 1-1,1-1 0,-1 1 1,0 1-1,0 0 1,-10 1-1,3-1 0,-32 1-4,0 2-1,0 2 1,0 3 0,1 1 0,0 2-1,-71 28 1,58-14 4,1 4-1,2 2 0,-65 46 1,102-63 8,1 1 0,1 1 0,0 1 0,1 1 0,1 0 0,1 1 0,1 0 0,0 2 1,1-1-1,2 2 0,-15 33 0,25-52 3,0 1-1,0-1 1,1 0 0,-1 0 0,0 1 0,1-1-1,0 0 1,0 1 0,0-1 0,0 0 0,1 1-1,-1-1 1,1 0 0,0 1 0,0-1 0,0 0-1,0 0 1,0 0 0,1 0 0,-1 0 0,1 0-1,0 0 1,4 4 0,0-1 2,0-1-1,0 0 1,1 0-1,-1-1 1,1 0-1,0 0 1,0-1-1,0 0 1,11 4 0,4-1 3,1 0 0,0-1 0,0-2 0,0 0 0,0-1 0,1-2 0,30-2 0,7-6 6,99-24-1,-58 5-2,-2-5 1,-1-4-1,179-92 0,-88 17-13,-152 85-10,0-1 1,54-50-1,-84 69 10,-5 5 3,0 1 0,0-1-1,0 1 1,0-1 0,0 0-1,-1 0 1,0-1 0,1 1-1,-1 0 1,0-1 0,-1 1-1,1-1 1,2-6 0,-4 9 1,-1 1 1,1-1 0,0 1 0,0 0 0,0-1 0,0 1 0,0-1-1,-1 1 1,1 0 0,0-1 0,0 1 0,0 0 0,-1-1-1,1 1 1,0 0 0,-1-1 0,1 1 0,0 0 0,-1-1 0,1 1-1,0 0 1,-1 0 0,1 0 0,-1-1 0,1 1 0,0 0-1,-1 0 1,1 0 0,-1 0 0,1 0 0,-1 0 0,1 0 0,0 0-1,-1 0 1,-10-1 3,1 1 1,-1 0-1,1 1 0,0 0 0,0 0 0,-1 1 0,-17 6 1,11-3-2,-88 25 2,-180 79-1,-91 73-4,374-182 1,-349 192 23,291-154-16,2 3 0,2 1-1,-84 84 1,133-118-8,-2 0 8,0 1-1,1 1 0,0 0 1,-11 18-1,18-26-4,0 0-1,0-1 1,0 1-1,1 0 1,-1 0 0,0 0-1,1 0 1,-1 0-1,1 0 1,0 0-1,-1 0 1,1 0 0,0 0-1,0 0 1,1 0-1,-1 0 1,0 0 0,1 0-1,-1 0 1,1 0-1,-1 0 1,1 0-1,0 0 1,0-1 0,0 1-1,0 0 1,0 0-1,0-1 1,1 1-1,-1-1 1,1 1 0,-1-1-1,1 0 1,-1 1-1,1-1 1,1 1 0,11 5 5,0-1 0,0 0 0,1-1 0,0-1 0,-1 0 1,1-1-1,25 2 0,31 2 12,0-3 1,1-2 0,-1-4-1,106-17 1,-60-1 15,216-69 0,-261 66-67,-2-3 1,0-4-1,112-65 0,-154 76-26,-28 19 55,1-1 1,-1 1-1,1 0 1,-1 0-1,0-1 1,1 1-1,-1 0 1,1-1 0,-1 1-1,0-1 1,1 1-1,-1 0 1,0-1-1,1 1 1,-1-1-1,0 1 1,0-1 0,1 1-1,-1-1 1,0 1-1,0-1 1,0 0-1,-16 1-38,-132 37-52,-13 13 50,-372 155-31,13 46 28,452-211 55,3 4-1,1 2 0,2 3 0,-73 76 1,124-115-7,2 0 1,-1 0 0,2 0-1,-1 1 1,1 1 0,1-1-1,0 1 1,-6 16 0,12-25-4,0 0 1,0 0 0,0 0 0,0 0 0,1 0-1,0 0 1,-1 0 0,1 0 0,0 0 0,0 0-1,1 1 1,-1-1 0,1 0 0,-1 0 0,1 0-1,0 0 1,0 0 0,0-1 0,1 1 0,-1 0-1,1 0 1,-1-1 0,1 1 0,0-1 0,0 1-1,0-1 1,1 0 0,-1 0 0,0 0 0,1 0 0,4 2-1,4 2-2,0 0 0,0-1-1,1 0 1,0-1-1,0-1 1,0 0 0,15 2-1,13 0-6,0-2 0,0-1 0,69-6 0,127-29-34,-230 32 43,98-17-29,-1-5-1,-2-4 1,158-64 0,13-35-226,-255 118 220,-22 13 23,-37 20 12,-509 291 33,505-286-18,-57 47 0,81-57-6,0 2 0,1 0-1,1 1 1,-16 25 0,22-28 0,-31 50 34,40-61-34,0 0-1,1 0 1,1 0-1,-1 1 1,2 0-1,-3 10 1,5-17-7,-1-1 1,1 1 0,0 0 0,0 0 0,0 0 0,0 0 0,1-1 0,-1 1 0,1 0-1,0 0 1,0-1 0,0 1 0,0 0 0,0-1 0,0 1 0,1-1 0,-1 1 0,1-1-1,0 0 1,0 0 0,0 0 0,4 4 0,0-2 1,0 0-1,0 0 1,0-1-1,1 1 1,-1-2-1,1 1 1,0-1 0,9 2-1,21 3 9,-1-1-1,1-2 1,0-2-1,0-1 1,41-5-1,6-5-16,101-25 0,-88 12-58,-1-5 0,-1-3 0,-2-5 0,108-56 0,-138 58-108,-51 29 46,-43 25 59,-399 226-22,236-139 91,2 1 37,172-97-27,11-6-1,-1-1-1,0 1 0,0-1 0,-13 4 1,21-9-31,4-6-10,50-118-154,22-62 70,17-37-2936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123 107 9344,'0'0'2926,"0"-10"-2590,-2-29 27,2 38-303,0 0 0,0 0 0,0 0 0,0 0 1,0 0-1,-1 1 0,1-1 0,0 0 0,-1 0 0,1 0 0,0 0 0,-1 0 1,1 1-1,-1-1 0,1 0 0,-1 0 0,1 1 0,-1-1 0,0 0 0,1 1 1,-1-1-1,0 0 0,0 1 0,-1-1 0,2 1-6,0-1-1,-1 1 0,1 0 1,-1 0-1,1 0 1,0-1-1,0 1 1,-1 0-1,1 0 1,0-1-1,-1 1 1,1 0-1,0 0 0,0-1 1,-1 1-1,1 0 1,0-1-1,0 1 1,0-1-1,0 1 1,0 0-1,-1-1 1,1 1-1,0-3 1867,13-4-332,0 4-1197,1 1 0,-1 0 0,1 1 0,-1 1 0,19 1 0,-20-1 103,1 0 0,-1-1 0,0 0 0,22-5 0,-24 0 77,-10 6-553,0 0-1,0 1 0,0-1 0,0 0 1,0 0-1,0 0 0,0 0 0,0 0 1,0 0-1,0 0 0,0 0 0,0 0 1,0 0-1,0 0 0,0 0 0,0 1 1,0-1-1,0 0 0,0 0 0,0 0 1,0 0-1,1 0 0,-1 0 0,0 0 1,0 0-1,0 0 0,0 0 0,0 0 1,0 0-1,0 0 0,0 0 0,0 0 1,0 0-1,0 0 0,0 0 0,0 0 1,0 0-1,1 0 0,-1 0 0,0 0 1,0 0-1,0 0 0,0 0 0,0 0 1,0 0-1,0 0 0,1 0 489,-2-1-95,-3 5-294,-23 44-16,19-31-64,-18 26 0,-11 2 48,-1-1-1,-60 52 1,64-64-18,28-27-53,3-2 2,0 0-1,0 0 1,0 0-1,0 0 1,0 0-1,0 1 0,1-1 1,0 1-1,0 0 1,-2 4-1,4-7-13,0-1-1,0 0 1,0 0 0,0 1-1,0-1 1,0 0-1,0 0 1,0 1 0,0-1-1,0 0 1,0 0-1,0 1 1,1-1 0,-1 0-1,0 0 1,0 1-1,0-1 1,0 0-1,1 0 1,-1 0 0,0 0-1,0 1 1,0-1-1,1 0 1,-1 0 0,0 0-1,0 0 1,1 0-1,-1 0 1,0 0 0,0 1-1,1-1 1,-1 0-1,0 0 1,0 0 0,1 0-1,-1 0 1,0 0-1,1 0 1,11 0 30,9-3 9,91-8 87,-95 10-102,0 1 0,0 1 0,0 0 0,25 6 0,-37-5-16,1-1 1,-1 1-1,0 0 1,0 0-1,0 0 1,0 1 0,0 0-1,0 0 1,-1 0-1,1 0 1,-1 1-1,0 0 1,0 0-1,0 0 1,-1 0-1,0 1 1,1-1-1,2 7 1,-4-5 3,1 0 1,-2-1-1,1 1 1,-1 0-1,0 0 1,0-1-1,0 1 1,-1 0-1,0 0 1,0 0-1,0 0 1,-1 0-1,0 0 1,0 0-1,-1 0 1,-4 10-1,1-3 13,-2 0-1,0 0 0,0 0 0,-1-1 0,0-1 0,-1 1 0,-1-1 0,0-1 0,-15 13 0,11-11 23,-1-1 1,-1 0-1,0-1 1,0-1-1,-1-1 1,-31 12-1,46-19-37,0-1 0,-1 1 0,1 0 0,-1-1 0,1 1 0,-1-1 0,1 0-1,-1 0 1,1 0 0,-1 0 0,1 0 0,-1-1 0,1 1 0,-1-1 0,1 1 0,-1-1 0,1 0 0,0 0 0,0 0-1,-1 0 1,-2-3 0,3 3-5,1-1 1,0 1-1,0-1 0,0 0 0,0 1 0,0-1 1,0 0-1,0 0 0,0 1 0,1-1 0,-1 0 1,1 0-1,-1 0 0,1 0 0,0 0 0,0 0 1,0 0-1,0 0 0,0 1 0,0-1 0,1 0 0,-1 0 1,0 0-1,1 0 0,0 0 0,-1 0 0,1 1 1,1-3-1,4-9 10,1 1 0,1 0 0,0 1 0,0 0 0,1 0-1,14-13 1,-3 5 11,0 1-1,32-20 0,104-56 75,14-9 61,-132 79-95,-19 12-28,0-1 1,0-1-1,26-25 1,-41 35-34,0 0 0,-1 0 0,1-1 0,-1 1 0,0-1 0,0 0 0,0 0 0,-1 0 0,1 0 0,-1-1 0,-1 1 0,1-1 0,-1 1 0,0-1-1,0 1 1,-1-1 0,1 0 0,-1 1 0,-1-9 0,1 11 0,-1 1-1,1-1 0,-1 1 0,1-1 1,-1 1-1,0-1 0,0 1 0,0 0 1,0-1-1,0 1 0,-1 0 0,1 0 1,-1 0-1,1 0 0,-1 0 0,0 0 1,0 0-1,1 1 0,-1-1 0,-1 1 1,1-1-1,0 1 0,0 0 0,0-1 1,-1 1-1,1 1 0,-1-1 0,1 0 1,-1 0-1,1 1 0,-1 0 0,1-1 1,-1 1-1,1 0 0,-1 0 0,1 0 1,-1 1-1,0-1 0,1 1 0,-1-1 1,1 1-1,0 0 0,-1 0 0,1 0 1,0 0-1,-1 0 0,1 1 0,0-1 1,0 1-1,-2 1 0,-1 1 5,1-1 1,-1 1-1,1 0 0,0 0 0,1 1 0,-1-1 1,1 1-1,0 0 0,0 0 0,0 0 0,0 0 1,1 0-1,0 0 0,0 1 0,1-1 0,0 1 1,-1 0-1,2-1 0,-1 1 0,1 0 1,0-1-1,0 1 0,0 0 0,1 0 0,0-1 1,0 1-1,0-1 0,1 1 0,0-1 0,0 1 1,0-1-1,1 0 0,0 0 0,0 0 1,0 0-1,1-1 0,-1 1 0,9 6 0,-3-2-13,1-1-1,0-1 0,19 10 1,-25-14-59,0-1 1,0 0 0,1 0 0,-1-1-1,1 1 1,0-1 0,-1 0-1,1 0 1,0-1 0,0 1-1,0-1 1,8-1 0,-5-1-3907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4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73 6016,'0'0'6049,"-10"-1"-5762,-148-32 1311,124 25-1196,25 5-170,-1 2 0,1-1 0,-1 2 0,1-1 0,-1 1 0,0 1 0,1-1 0,-1 2 0,-17 4 0,23-5-146,0 0-1,0 1 1,0-1-1,0 1 0,1 0 1,-1 0-1,1 0 1,0 1-1,-1-1 0,1 1 1,0 0-1,0 0 1,1 0-1,-1 0 0,1 1 1,-1-1-1,1 0 1,0 1-1,0 0 0,1 0 1,-1-1-1,1 1 1,0 0-1,0 0 0,-1 6 1,1 6 22,0 0 0,1 0 0,1 0 0,1 0 1,0-1-1,1 1 0,0 0 0,9 23 0,-5-21-19,1 0 0,1 0 0,0 0 0,1-1 0,1-1 0,19 24 0,-24-35-61,-1 0 1,1 0-1,0 0 1,0-1 0,0 0-1,1 0 1,0-1-1,-1 0 1,1 0 0,0-1-1,0 1 1,1-2-1,-1 1 1,0-1 0,1 0-1,-1 0 1,12-1-1,-5-1 10,0 0 0,0 0 0,-1-1-1,1-1 1,0-1 0,-1 0 0,0 0 0,19-10-1,4-7 42,-1-2 0,-1-1-1,39-37 1,-48 37 22,-24 22-72,1 1 0,-1-1 1,0 0-1,0 1 0,1-1 0,-2 0 1,1 0-1,0 0 0,0 0 1,0 0-1,-1 0 0,1 0 0,-1-3 1,0 5-23,0-1 1,1 1-1,-1 0 1,0 0-1,0-1 1,0 1-1,0 0 1,0-1-1,0 1 1,0 0-1,-1-1 1,1 1-1,0 0 1,0 0-1,0-1 1,0 1-1,0 0 1,0 0-1,0-1 1,-1 1-1,1 0 1,0 0 0,0-1-1,0 1 1,-1 0-1,1 0 1,0 0-1,0-1 1,-1 1-1,1 0 1,0 0-1,0 0 1,-1 0-1,1 0 1,0-1-1,-1 1 1,1 0-1,0 0 1,0 0-1,-1 0 1,1 0-1,0 0 1,-1 0-1,1 0 1,0 0-1,0 0 1,-1 0-1,1 0 1,0 0-1,-1 1 1,1-1-1,0 0 1,0 0-1,-1 0 1,1 0 0,0 0-1,0 1 1,-1-1-1,1 0 1,0 0-1,0 0 1,-1 1-1,1-1 1,0 0-1,0 0 1,0 1-1,0-1 1,-21 20 155,17-16-129,0 0-17,0 1 1,0 0 0,0 1 0,1-1-1,-1 0 1,1 1 0,0 0 0,1 0 0,0 0-1,0 0 1,0 0 0,0 0 0,1 1-1,-1 8 1,2-10-10,0 0 1,0-1-1,1 1 0,-1 0 1,1 0-1,0 0 1,0 0-1,1-1 0,-1 1 1,1 0-1,0-1 0,0 0 1,1 1-1,-1-1 0,1 0 1,0 0-1,0 0 0,0-1 1,7 7-1,-4-5 4,0-1 0,0 0 0,0 0 0,1 0 0,-1-1 0,1 0 1,0 0-1,0 0 0,13 2 0,-17-4-7,1-1 0,0 1 1,0-1-1,0 0 1,0 0-1,-1-1 0,1 1 1,0-1-1,0 0 0,-1 0 1,1 0-1,0 0 0,-1-1 1,1 0-1,-1 1 0,0-1 1,1 0-1,-1-1 1,0 1-1,5-5 0,-4 2 8,1 1 1,-1-1-1,0 0 0,-1 0 0,1 0 0,-1-1 0,0 1 1,-1-1-1,1 0 0,-1 1 0,0-1 0,0 0 0,0-9 1,-1 11-4,-1 1-1,0 0 1,0-1 0,-1 1 0,1-1 0,-1 1 0,0 0 0,0-1 0,0 1-1,0 0 1,0 0 0,-1 0 0,1 0 0,-1 0 0,0 0 0,0 0 0,0 0 0,0 1-1,-1-1 1,1 1 0,-1 0 0,1-1 0,-1 1 0,0 0 0,-6-3 0,-2-1 36,-1 0 1,0 1 0,0 0 0,-20-4 0,25 7-31,1 1 1,-1 0-1,0 0 0,1 0 0,-1 1 1,0 0-1,0 1 0,1 0 0,-1 0 1,-10 3-1,17-4-16,0 0 1,-1 0 0,1 0-1,0 0 1,-1 1-1,1-1 1,0 0-1,-1 0 1,1 0-1,0 0 1,-1 0-1,1 0 1,0 0-1,-1 0 1,1 0-1,0 0 1,-1 0 0,1 0-1,0 0 1,-1 0-1,1 0 1,0 0-1,-1 0 1,1 0-1,0-1 1,-1 1-1,1 0 1,0 0-1,-1 0 1,1-1-1,0 1-1,0-1 0,0 1 0,1 0 0,-1-1 0,0 1-1,1-1 1,-1 1 0,0 0 0,1 0 0,-1-1-1,1 1 1,-1 0 0,1 0 0,-1-1 0,0 1-1,1 0 1,-1 0 0,1 0 0,-1 0 0,1 0-1,-1-1 1,1 1 0,-1 0 0,1 0 0,13-3-1,-1-1 0,1-1 0,-1 0 0,23-14 0,2 0 4,-12 11 12,-1 0 1,1 1-1,1 2 0,-1 1 1,1 0-1,33 2 1,-56 1-6,0 1 0,0 0 0,0 1 0,-1-1 0,1 0 0,0 1 0,0 0 0,0 0 0,-1 0 0,1 1 0,-1-1 0,1 1 0,-1-1 0,1 1 0,-1 1 0,0-1 0,4 3 0,-4-1 6,0-1 1,-1 1-1,1 0 1,-1 0-1,1 0 1,-1 0-1,0 0 1,-1 1-1,1-1 1,-1 1-1,1-1 1,-2 1-1,2 7 1,-1 3 50,0 0 0,-1 0 1,-2 26-1,1-33-19,-1 0 0,0 0 0,0 0 0,0 0 0,-1 0 0,0-1 0,-1 1 0,-4 7 0,2-8 300,8-11-99,9-18-36,-8 16-222,4-9 60,2 0-1,-1 0 1,2 1 0,22-25-1,-25 32-23,-1 1-1,1 0 1,0 0-1,1 1 0,-1 0 1,1 0-1,0 1 1,0 0-1,1 1 0,-1-1 1,13-2-1,-19 6-12,1-1 0,-1 0 0,1 1-1,-1 0 1,0-1 0,1 1 0,-1 0-1,1 0 1,-1 1 0,0-1 0,1 0 0,4 2-1,-5-1 1,-1 1-1,1-1 1,0 0-1,0 1 1,-1-1-1,1 1 1,-1 0-1,1-1 1,-1 1-1,0 0 1,0 0-1,0 0 1,0 0-1,1 3 1,1 4 63,-1-1 0,0 0 0,1 17 0,-1-11 19,-4 3 39,2-16-114,-1-1 0,1 1 0,-1 0 1,1 0-1,0 0 0,0 0 0,-1 0 0,1 0 0,0 0 0,0 0 1,0 0-1,0 0 0,0 0 0,0 0 0,0 0 0,0 0 0,1 0 1,-1 0-1,0 0 0,1-1 0,-1 1 0,0 0 0,1 0 0,-1 0 1,1 0-1,0 1 0,19-24 244,4-5-174,1 2 0,1 0 1,46-34-1,-71 58-83,0 1 0,0-1 0,0 1 0,1-1 0,-1 1 0,0-1 0,0 1 0,0-1 0,0 1 0,1 0 0,-1 0 0,0 0 0,0 0 0,0-1 0,1 2 0,-1-1 0,0 0 0,0 0 0,1 0 0,-1 1 0,0-1 0,0 0 0,0 1 0,0-1 0,0 1 0,0-1 0,1 1 0,-1 0 0,0-1 0,-1 1 0,1 0 0,0 0 0,0 0 0,0 0 0,0 0 0,-1 0 0,1 0 0,1 1 0,2 5 3,0 0 0,-1 1 1,0-1-1,4 12 0,-5-14-6,-2-3 0,1 1-1,0-1 1,0 1-1,0-1 1,0 1-1,0-1 1,1 0-1,-1 0 1,1 0-1,-1 0 1,1 0-1,0 0 1,2 2-1,-2-4 0,-1 1-1,0-1 1,1 0 0,-1 0-1,1 1 1,-1-1 0,0 0 0,1-1-1,-1 1 1,1 0 0,-1 0-1,1 0 1,-1-1 0,0 1-1,1-1 1,-1 1 0,0-1-1,1 0 1,-1 1 0,0-1-1,0 0 1,0 0 0,0 0-1,0 0 1,0 0 0,2-2-1,29-26 33,-19 15 7,1 2-1,19-14 0,-27 22-21,-6 3-17,0 1 0,1 0 0,-1 0 0,0-1 0,1 1 0,-1 0 0,0-1-1,1 1 1,-1 0 0,0 0 0,1 0 0,-1-1 0,0 1 0,1 0 0,-1 0 0,1 0 0,-1 0 0,0 0-1,1 0 1,-1 0 0,1 0 0,-1 0 0,0 0 0,1 0 0,-1 0 0,1 0 0,8 18 31,-5-3-30,1-1-1,-2 1 1,0 0-1,-1 0 0,0 22 1,-5 80 1,2-91-3,-2 40-15,-3-1 0,-3-1 0,-2 0 0,-25 78 0,34-133 11,-5 14-12,7-23 17,0 1 0,0-1 0,0 1 0,0-1 0,0 0 0,0 1 0,-1-1 0,1 1 0,0-1 1,0 1-1,-1-1 0,1 0 0,0 1 0,0-1 0,-1 0 0,1 1 0,0-1 0,-1 0 0,1 1 1,-1-1-1,1 0 0,0 0 0,-1 1 0,1-1 0,-1 0 0,1 0 0,-1 0 0,1 1 0,0-1 1,-1 0-1,0 0 0,0-1 8,-1 0 0,1 0 1,0 0-1,0 0 0,0 0 1,0 0-1,0-1 0,0 1 0,0 0 1,0 0-1,1-1 0,-1 1 1,0-1-1,0-1 0,-8-23 42,5 6-26,0 0-1,2 0 1,0-1-1,1 1 1,1 0-1,1-1 1,4-20-1,5-16 49,20-70 0,-18 88-33,0 1 1,3 0-1,29-54 1,-31 70-16,0 1 1,1 1 0,1 1 0,1 0-1,1 0 1,38-30 0,-54 47-29,1 0 0,0 1 0,0 0 1,0 0-1,-1-1 0,1 1 0,0 0 1,1 0-1,-1 1 0,0-1 0,0 0 0,0 1 1,0-1-1,1 1 0,-1 0 0,0 0 1,0 0-1,1 0 0,-1 0 0,0 0 0,0 1 1,0-1-1,1 1 0,-1-1 0,0 1 1,0 0-1,0 0 0,0 0 0,0 0 1,0 0-1,0 0 0,0 1 0,-1-1 0,1 0 1,0 1-1,-1 0 0,1-1 0,-1 1 1,2 2-1,1 2-3,0 1-1,0 0 1,0-1 0,-1 1 0,0 1-1,0-1 1,-1 0 0,0 1 0,0-1 0,1 10-1,-2-6 5,0 0-3,0 1 1,-2 21 0,1-30 2,-1 0 0,1 1-1,-1-1 1,0 0 0,0 0 0,0 0 0,0 1 0,-1-1 0,1-1 0,-1 1 0,0 0-1,0 0 1,0 0 0,-4 3 0,-30 28-4,36-34 3,-1 0 0,1 0 0,0 0 0,-1 0 0,1 0 0,0 0-1,0 0 1,-1-1 0,1 1 0,0 0 0,-1 0 0,1 0 0,0-1 0,0 1 0,-1 0 0,1 0 0,0-1-1,0 1 1,-1 0 0,1 0 0,0-1 0,0 1 0,0 0 0,0-1 0,0 1 0,-1 0 0,1-1 0,0 1-1,0 0 1,0-1 0,0 1 0,0 0 0,0-1 0,0 1 0,0 0 0,0-1 0,0 1 0,0 0 0,0-1-1,1 1 1,-1 0 0,0-1 0,0 1 0,0 0 0,0 0 0,0-1 0,1 1 0,-1 0 0,0-1 0,0 1-1,1 0 1,-1 0 0,0-1 0,0 1 0,1 0 0,-1 0 0,0 0 0,0 0 0,1-1 0,32-20-29,-2-1 1,51-47 0,46-61-34,-123 125 60,-1 0 14,1 0-1,-1 0 1,0 0-1,0 0 0,-1-1 1,0 1-1,0-1 0,4-11 1,-7 17-12,0 0 1,0 0 0,1 0 0,-1-1-1,0 1 1,0 0 0,0 0 0,0 0-1,0 0 1,0 0 0,1-1 0,-1 1-1,0 0 1,0 0 0,0 0-1,1 0 1,-1 0 0,0 0 0,0 0-1,0 0 1,0 0 0,1 0 0,-1 0-1,0 0 1,0-1 0,0 1 0,1 0-1,-1 1 1,0-1 0,0 0-1,0 0 1,1 0 0,-1 0 0,0 0-1,0 0 1,0 0 0,1 0 0,-1 0-1,0 0 1,0 0 0,0 0-1,0 1 1,1-1 0,-1 0 0,0 0-1,0 0 1,0 0 0,0 1 0,0-1-1,1 0 1,-1 0-1,22 21 1,-14-14 0,0 0 0,0 1 0,-1 0 0,-1 0 0,1 0 0,7 14 0,10 28 10,-16-31-3,1 0-1,1-1 0,0 0 0,1-1 1,14 16-1,-22-30-5,1 1-1,-1-2 1,0 1 0,1 0-1,0-1 1,0 1-1,-1-1 1,1 0 0,0-1-1,1 1 1,-1-1-1,0 1 1,0-1 0,1 0-1,-1-1 1,1 1-1,-1-1 1,8 0 0,-4-1 6,-1 0 0,1 0 0,0-1 0,-1 0 0,1 0 0,-1-1 0,1 0 1,-1 0-1,12-8 0,-12 6 1,1 0 0,-1-1 0,0 0 0,0 0 0,0-1 0,-1 1 0,0-1 0,-1-1 0,8-12 0,-9 14-4,-1 0-1,-1-1 0,1 0 0,-1 1 0,0-1 0,-1 0 0,0 0 0,0 0 0,0 0 0,-1 0 0,0 0 1,0 0-1,-2-8 0,0-1 5,-1 1 0,-1 0 0,0 0 0,-7-14 0,9 23-3,-1 1-1,1 0 1,-1 0-1,0 0 1,-1 0-1,1 0 1,-1 1 0,0-1-1,0 1 1,-1 0-1,1 1 1,-1-1-1,-7-4 1,11 7-5,-1 1 0,1-1 0,0 1 1,0-1-1,0 1 0,0 0 0,-1 0 1,1-1-1,0 1 0,0 0 0,-1 0 1,1 0-1,0 0 0,0 0 0,-1 0 1,1 1-1,0-1 0,0 0 0,0 1 0,0-1 1,-3 2-1,2-1 0,0 1 1,0-1-1,0 1 0,0 0 1,0 0-1,0 0 1,1 0-1,-1 0 0,-2 4 1,0 2-1,0-1 1,1 1-1,0 0 1,1-1-1,-4 17 1,4-11-9,1 0 0,1 0 0,0 0 0,0 0 1,1-1-1,1 1 0,0 0 0,5 16 0,-4-20 1,1 1 0,0-1-1,0 0 1,0 0 0,1 0-1,1 0 1,0-1 0,0 0-1,0 0 1,1-1-1,9 9 1,5 1-40,0-1 1,35 20-1,-54-35 42,1 1 0,-1-1 0,0 0 1,1 0-1,-1-1 0,1 1 0,0 0 0,-1-1 0,1 1 0,-1-1 0,1 0 1,0 0-1,-1 0 0,1 0 0,-1-1 0,1 1 0,-1-1 0,1 1 0,0-1 0,-1 0 1,0 0-1,1 0 0,-1 0 0,0-1 0,1 1 0,-1-1 0,0 1 0,0-1 1,0 0-1,0 0 0,-1 1 0,1-1 0,0-1 0,-1 1 0,1 0 0,0-3 1,7-9-7,-2-1 0,0 0 1,-1 0-1,7-26 1,-9 27 30,8-29 43,6-47 0,-11 55-8,-6 28-44,5-14 106,0 20-55,3 12-32,1 6-28,-1-1-1,0 1 1,-1 1 0,-1-1-1,0 1 1,-2 1 0,0-1-1,-1 1 1,0 0 0,-2 0-1,0 23 1,-2-39-1,0 0-1,0 0 1,-1 0 0,1 0 0,-1-1-1,0 1 1,0 0 0,0 0-1,0-1 1,0 1 0,-1 0-1,1-1 1,-1 0 0,0 1-1,1-1 1,-1 0 0,0 0-1,0 0 1,-1 0 0,1 0 0,0 0-1,-1-1 1,1 1 0,-1-1-1,1 1 1,-1-1 0,0 0-1,0 0 1,-5 1 0,2-1 1,0 0 0,-1-1 1,1 1-1,0-1 0,0-1 1,0 1-1,-1-1 0,1 0 1,0 0-1,0-1 0,0 0 1,0 0-1,-5-3 0,11 5-1,0 0 0,0 0 0,0 0 0,0 0 0,0 0-1,0 0 1,0 0 0,0 0 0,1 0 0,-1 0 0,0 0 0,0 0-1,0 0 1,0 0 0,0 0 0,0 0 0,0 0 0,0 0-1,0 0 1,0-1 0,0 1 0,1 0 0,-1 0 0,0 0 0,0 0-1,0 0 1,0 0 0,0 0 0,0 0 0,0 0 0,0 0-1,0-1 1,0 1 0,0 0 0,0 0 0,0 0 0,0 0 0,0 0-1,0 0 1,0 0 0,0 0 0,0-1 0,0 1 0,0 0-1,0 0 1,0 0 0,0 0 0,0 0 0,0 0 0,0 0 0,0 0-1,0 0 1,-1 0 0,1-1 0,0 1 0,0 0 0,0 0-1,0 0 1,0 0 0,0 0 0,0 0 0,0 0 0,0 0 0,0 0-1,0 0 1,-1 0 0,1 0 0,15-4 21,19 0-18,44 3-25,-53 2 8,0-2 1,0-1-1,47-8 0,-65 8 22,0 0-1,0-1 0,0 0 1,-1 0-1,1 0 0,-1-1 1,0 0-1,0 0 0,0 0 1,0-1-1,7-7 0,-6 3 2,0 0 1,-1 0-1,0 0 0,0-1 0,-1 1 0,8-20 1,-4 0 29,-2 1-1,0-2 1,-2 1 0,2-49 0,-5 69-17,-1 8-21,-1 1 1,0 0-1,0-1 0,1 1 1,-1 0-1,0-1 1,0 1-1,0-1 1,0 1-1,0 0 0,0-1 1,0 1-1,0-1 1,1 1-1,-1-1 1,-1 1-1,1 0 0,0-1 1,0 1-1,0-1 1,0 1-1,0 0 1,0-1-1,0 1 0,-1-1 1,1 1-1,0-1 1,5 57 77,0 7-88,-4-29 3,2 0 0,10 45 0,-10-67 9,-1 0 1,0 0-1,0 24 0,-2-31-3,0 1-1,0-1 0,-1 1 0,0-1 0,0 0 0,-1 0 0,1 1 0,-1-1 0,0 0 1,-1 0-1,-3 6 0,4-9 5,-1 0 0,1 0 1,0-1-1,-1 1 1,1-1-1,-1 1 0,1-1 1,-1 0-1,0 0 1,1 0-1,-1 0 0,0 0 1,0-1-1,0 0 0,0 1 1,1-1-1,-1 0 1,0 0-1,0 0 0,0-1 1,0 1-1,-3-2 0,-4 1 9,0-2 0,0 1-1,1-1 1,-1 0-1,-10-6 1,7 4 3,-6-3-5,19 8-11,-1 0 0,1 0-1,-1 0 1,1 0 0,0 0 0,-1-1-1,1 1 1,0 0 0,-1 0 0,1-1-1,0 1 1,0 0 0,-1 0 0,1-1-1,0 1 1,0 0 0,-1-1 0,1 1-1,0-1 1,0 1 0,0 0 0,0-1 0,-1 1-1,1 0 1,0-1 0,0 1 0,0-1-1,0 1 1,0 0 0,0-1 0,0 0-1,2 0 2,-1 0-1,0 0 0,1 0 0,-1 1 0,1-1 0,-1 0 0,1 1 1,0-1-1,-1 1 0,1 0 0,0-1 0,-1 1 0,1 0 0,0 0 1,2 0-1,2-1 7,85-3 49,-64 5-52,0-2 0,43-8 0,-61 7-17,0-1 1,0 0-1,-1-1 0,1 0 0,-1 0 1,0-1-1,13-9 0,-6 1 6,0 0 0,21-23 0,-33 31 11,0 0 0,0 0 0,-1 1 0,0-2 0,0 1 0,0 0 0,0 0 0,1-10 0,-1 4 23,-2 2-6,-5 11 13,-8 12 11,6-3-47,0 0 1,1 0-1,1 1 1,0-1-1,0 1 1,-2 14-1,4-18 1,2 0-1,-1 0 1,1 0 0,0 0-1,1 0 1,0 1-1,0-1 1,1 0 0,0 0-1,4 14 1,-4-19 1,1 1-1,-1-1 1,1 0-1,0 0 1,0 0 0,1 0-1,-1 0 1,0-1-1,1 1 1,0-1-1,-1 1 1,1-1 0,0 0-1,0 0 1,0 0-1,1 0 1,-1-1 0,0 1-1,1-1 1,-1 0-1,1 0 1,-1 0-1,8 0 1,-4 0 1,0 0 0,0-1 1,0 0-1,1-1 0,-1 1 0,0-1 0,0-1 0,0 1 1,0-1-1,0 0 0,8-5 0,5-4 20,-1-1 1,0-1-1,-1 0 0,-1-2 1,0 0-1,-1-1 0,15-18 1,-15 9 166,-28 47-183,8-16-4,0 1 0,1-1 0,0 1 0,0 0 0,0 0 0,1 0 0,0 0 0,-1 9 0,3-11-2,0 0 0,0 0 0,0 0 0,0 0 0,1 1 0,0-1 0,0 0 0,1 0 0,2 6 0,-4-10 0,1 0 0,-1 1 0,1-1 0,0 0 0,0 0 0,-1 0 0,1 0 0,0 0 0,0 0 0,0 0 0,0 0 0,0 0 0,0 0 0,1-1 0,-1 1 0,0 0 0,0-1 0,1 1 0,-1-1 0,0 1 0,1-1 0,-1 0 0,0 1 0,1-1 0,-1 0 0,0 0 0,1 0 0,-1 0 0,0 0 0,1 0 0,-1-1 0,0 1 0,1 0 0,-1-1 0,0 1 0,1-1 0,-1 1 0,0-1 0,2 0 0,3-3 3,0 1 0,0-1 1,0 0-1,-1-1 0,1 1 0,-1-1 0,0 0 0,0 0 1,-1-1-1,0 1 0,0-1 0,0 0 0,0 0 1,-1-1-1,0 1 0,3-10 0,-5 11-1,1 1 0,-1 0 0,0 0 0,-1-1 0,1 1 0,-1 0 1,0-1-1,0 1 0,0-1 0,0 1 0,-1 0 0,0-1 0,0 1 0,0 0 0,0 0 0,-1-1 0,0 1 0,1 0 0,-1 1 0,-1-1 0,1 0 1,-1 0-1,1 1 0,-1 0 0,0-1 0,0 1 0,-5-3 0,4 3 4,0-1 0,0 1 0,-1 0 1,1 1-1,-1-1 0,0 1 0,1 0 0,-1 0 0,0 0 1,0 1-1,-1 0 0,-8-1 0,1 0 10,12 1-17,0 1 1,-1 0 0,1-1-1,0 1 1,0 0 0,0 0-1,0 0 1,0 0-1,0 0 1,0 0 0,0 0-1,0 1 1,0-1 0,0 0-1,-1 0 1,1 1 0,-1 0-1,3 0-3,0-1 0,0 1 0,1 0 0,-1-1 0,0 1 0,0-1-1,0 1 1,1-1 0,-1 1 0,0-1 0,1 0 0,-1 0 0,0 0-1,1 1 1,-1-1 0,0-1 0,0 1 0,2 0 0,66-6-42,92-10-7,-150 15 54,9-2-20,39-1 1,-55 4 13,-1 0 0,1 0 1,0 0-1,-1 0 0,1 1 0,0 0 0,-1 0 0,1 0 1,-1 0-1,1 0 0,-1 1 0,0-1 0,1 1 1,-1 0-1,0 0 0,0 1 0,4 3 0,-5-3-3,-1-1 0,1 1 0,-1 0-1,0-1 1,0 1 0,0 0 0,0 0-1,0 0 1,-1 0 0,1-1 0,-1 1-1,0 0 1,0 0 0,0 0 0,0 0-1,0 0 1,-1 0 0,1 0 0,-1 0-1,-2 5 1,-2 4 5,0 0 1,-1 0-1,-9 14 1,10-18 28,2-5 73,3-6 50,4-8 54,0 4-167,1-1 1,-1 1 0,2 0 0,-1 0 0,9-7-1,-13 12-29,1 0 0,0 1-1,0-1 1,0 1 0,0-1-1,1 1 1,-1 0 0,0 0 0,0 0-1,1 0 1,-1 0 0,1 0-1,-1 1 1,1-1 0,-1 1-1,1 0 1,-1 0 0,1 0 0,-1 0-1,1 0 1,-1 0 0,1 1-1,3 0 1,2 2-7,0 1 0,0 0 0,0 0 0,-1 1 0,1 0 0,-1 0 0,-1 0 0,1 1 0,-1 0 0,0 1 0,0-1 0,0 1 0,-1 0 0,0 1 0,4 7 0,-7-10-3,0 1 1,-1-1-1,1 0 1,-1 1-1,0-1 1,-1 1-1,1-1 1,-1 10-1,-3-11-155,-1-11-354,-3-14-3886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48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15576,'0'0'632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228 374 7736,'0'0'4713,"-11"1"-3837,-12 2-275,1 0 1,-36 11-1,49-12-374,0 1 0,1 0 0,0 1 0,-1 0 0,1 0 0,0 0 0,1 1 0,-1 1 0,1-1 0,0 1 0,-7 8 0,13-13-129,-1 1 0,1 0 0,0 0 0,0-1 0,0 1 0,0 0 0,0 0 0,1 0 0,-1 0 0,0 0 0,1 0 0,0 1 0,-1-1 0,1 0 0,0 0 0,0 0 0,0 0 0,0 0 0,1 0 0,-1 0 0,2 4 0,-1-2-5,1 0 1,0 0 0,0-1-1,0 1 1,0-1 0,1 0 0,-1 0-1,1 0 1,0 0 0,0 0-1,4 3 1,-3-3-10,0 0 1,0 0-1,0 0 0,1 0 1,-1-1-1,1 0 0,0 0 1,0 0-1,-1 0 0,1-1 1,0 0-1,1 0 0,-1 0 1,0-1-1,0 1 0,0-1 1,0-1-1,10 0 0,-13 0-24,0 0-1,0 0 1,0 0-1,0 0 1,0-1-1,0 1 1,-1-1-1,1 1 1,0-1-1,-1 1 1,1-1-1,-1 0 1,0 0-1,1 0 1,-1 1 0,1-5-1,0 2 14,0-1 0,-1 0 1,0 1-1,0-1 0,0 0 0,-1 1 0,0-9 1,0 4 29,-1 1 1,0 0 0,0-1-1,-1 1 1,0 0 0,-1 0-1,1 0 1,-8-14 0,9 21-82,1 0 0,-1 0 0,1 0 0,-1 0 0,0 0 0,1 0 0,-1 1 0,0-1 0,0 0 0,0 0 0,0 0 0,1 1 0,-1-1 0,0 0 0,0 1 0,0-1 0,-1 1 0,1-1 0,0 1 0,0 0 0,0-1 0,0 1 0,0 0 0,0 0 0,-1 0 0,1 0 0,0 0 0,0 0 0,0 0 0,0 0 0,-1 0 0,1 1 0,0-1 0,0 0 0,0 1 0,0-1 0,-1 1 0,1 0 45,5 11 79,-1-8-138,0 0-1,0-1 1,0 1-1,1-1 0,-1 0 1,1 0-1,0 0 1,0-1-1,0 0 1,0 1-1,0-1 1,1-1-1,-1 1 1,0 0-1,1-1 0,0 0 1,6 1-1,-3-1 0,1 0-1,-1-1 0,1 0 1,-1 0-1,1 0 0,-1-1 1,1-1-1,-1 1 0,9-4 1,-10 3-2,-1-1 0,0 0 1,0 0-1,0-1 1,0 0-1,-1 0 1,1 0-1,-1 0 1,0-1-1,0 0 1,7-11-1,-5 6 12,-1 0 0,0 0-1,-1-1 1,0 0 0,-1 0 0,4-15 0,-1-7 75,-1 0 0,-2 0 0,0-65 0,1 4 291,-6 83-151,-1 17 17,0 26-26,17 215 102,1 31-118,-16-216-148,-2 0-1,-16 91 0,13-130-38,0 0 0,-17 42-1,18-55-10,0 0-1,-1-1 1,-1 1-1,1-1 1,-2 0-1,1-1 1,-1 1-1,-10 8 1,15-15-5,0-1 1,1 1 0,-1-1 0,0 1-1,0-1 1,0 0 0,0 0-1,0 0 1,-1 0 0,1 0 0,0 0-1,0-1 1,-1 1 0,1-1-1,0 1 1,-1-1 0,1 0 0,0 0-1,-4 0 1,4-1 1,-1 0 1,0 0 0,1 0-1,-1 0 1,0-1-1,1 1 1,-1-1-1,1 1 1,0-1-1,0 0 1,-1 0-1,1 0 1,0 0-1,1 0 1,-3-3-1,0-1 11,-1 0-1,1-1 1,1 1-1,-1-1 1,1 0-1,0 0 1,0 0-1,1-1 1,0 1-1,1-1 1,0 1-1,0-1 1,0 1-1,1-1 1,0 1-1,0-1 1,1 0-1,0 1 0,0-1 1,1 1-1,0-1 1,0 1-1,1 0 1,6-12-1,-1 5 13,0 1-1,0 0 0,1 1 1,1 0-1,0 0 0,1 1 1,0 1-1,0 0 0,1 0 1,1 1-1,19-11 0,-13 10 22,0 1 1,1 1-1,1 0 0,41-8 0,-20 8 75,64-2 1,-32 2-4,-45 4-188,46 0 0,-21 2-487,-35-1-3187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5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0 597 6224,'0'0'6977,"13"-1"-6417,-9 0-522,8 1 133,0-1-1,0-1 1,0 0 0,0-1 0,0 0-1,0-1 1,-1 0 0,18-9 0,-8-4 338,-1 0 1,0-2-1,-1-1 1,-1 0-1,-1-1 1,20-32-1,-29 39-139,0-1 0,-1 0 0,0 0 0,-2 0 0,1-1 0,-2 0 1,0 0-1,3-33 0,-7 47-282,0 1 0,0-1 0,0 1 0,0-1 0,0 1 0,0-1 0,0 1 1,-1-1-1,1 1 0,-1-1 0,1 1 0,-2-3 0,-3 4 758,-1 13-483,-2 8-191,2 0 0,1 0 0,0 1 0,-2 41-1,7-52-120,0 1-1,0 0 1,1-1-1,1 1 0,0-1 1,1 1-1,0-1 1,0 0-1,1 0 0,1 0 1,6 11-1,-10-20-36,1 1 0,0 0 0,0-1 0,0 1 0,0-1 0,0 0 0,1 1 0,-1-1 0,1 0 0,-1 0 0,1-1 0,0 1 0,0-1 0,0 1 0,0-1 0,0 0 0,0 0 0,0 0 0,0 0 0,0-1 0,1 1 0,-1-1 0,0 0 0,0 0 0,0 0 0,1 0 0,-1-1 0,0 1 0,5-2 0,1-1 10,0 0 1,0 0-1,0-1 0,-1 0 0,1-1 0,-1 0 0,0 0 0,11-10 1,-3 3 22,-1-2 1,1 0 0,-2-1 0,0 0 0,-1-1 0,-1-1 0,0 0 0,-2-1-1,0 0 1,15-36 0,-25 54-46,0 0 0,-1 0 0,1 0-1,0 1 1,0-1 0,0 0 0,0 0 0,-1 0 0,1 0-1,0 0 1,0 0 0,0 0 0,-1 0 0,1 0-1,0 0 1,0 0 0,0 0 0,0 0 0,-1 0-1,1-1 1,0 1 0,0 0 0,0 0 0,0 0 0,-1 0-1,1 0 1,0 0 0,0 0 0,0 0 0,0-1-1,0 1 1,0 0 0,-1 0 0,1 0 0,0 0 0,0 0-1,0-1 1,0 1 0,0 0 0,0 0 0,0 0-1,0 0 1,0-1 0,0 1 0,0 0 0,0 0 0,0 0-1,0-1 1,0 1 0,0 0 0,0 0 0,0 0-1,0 0 1,0-1 0,0 1 0,0 0 0,0 0 0,0 0-1,0 0 1,0-1 0,0 1 0,0 0 0,1 0-1,-1 0 1,0 0 0,0 0 0,0-1 0,0 1-1,1 0 1,-13 9 46,8-4-32,1 0 1,-1 1-1,1-1 1,0 1-1,1 0 1,0 0-1,-1 0 1,2 0-1,-1 1 1,1-1-1,0 0 1,0 1-1,1 5 1,0-7-13,0 0 1,0 0-1,1 0 0,0 0 1,0 0-1,0 0 1,1-1-1,-1 1 1,1 0-1,1-1 0,-1 1 1,0-1-1,1 0 1,0 0-1,0 0 1,0 0-1,6 5 0,-8-9-2,0 1 0,0-1-1,0 1 1,0-1-1,0 1 1,0-1 0,0 0-1,0 0 1,1 1-1,-1-1 1,0 0 0,0 0-1,0 0 1,0 0-1,0 0 1,1 0 0,-1-1-1,0 1 1,0 0-1,0-1 1,0 1-1,0 0 1,0-1 0,0 1-1,0-1 1,0 0-1,0 1 1,2-3 0,1 1 15,0-1 0,-1 0 1,1-1-1,-1 1 1,6-8-1,-8 8-10,1 0 1,0 0-1,-1 0 0,1 0 0,-1 0 0,0-1 1,0 1-1,0-1 0,-1 1 0,1 0 0,-1-1 1,0 1-1,0-1 0,0 1 0,0-1 0,0 1 1,-1-1-1,0 1 0,0-1 0,0 1 0,0 0 0,0-1 1,0 1-1,-1 0 0,0 0 0,-3-4 0,3 3 8,-1 0 0,0 1-1,0-1 1,0 1 0,-1 0-1,1 0 1,-1 0-1,0 1 1,0-1 0,0 1-1,0 0 1,0 0-1,0 0 1,0 0 0,-1 1-1,1 0 1,-1 0 0,1 0-1,-9 0 1,1 0 51,9-2 46,24-7-13,50-15-82,50-16-24,-101 35 4,0 2-1,0 0 0,1 2 1,24-1-1,-28 3 5,58 2-52,-69-1 50,1-1 0,0 2 0,-1-1-1,0 1 1,1 0 0,-1 0-1,0 1 1,10 5 0,-14-6 9,1 0 0,-1 0-1,1 1 1,-1-1 0,0 1 0,0-1 0,0 1 0,-1 0 0,1 0 0,0 0 0,-1 0 0,0 0-1,0 0 1,0 0 0,0 0 0,0 0 0,-1 1 0,0-1 0,1 0 0,-1 1 0,0-1 0,-1 0-1,0 7 1,-1 0 47,0 0 0,0 0 0,-1 0 0,0 0-1,-1-1 1,-7 14 0,0-13 77,8-10-3,6-7-7,18-24-11,75-104 188,-92 130-280,0 0 0,0 1 0,0-1 0,1 1 0,0 0 0,0 1-1,0-1 1,0 1 0,0 0 0,1 0 0,0 0 0,-1 1 0,13-4-1,-16 6-9,-1 0-1,1 0 0,-1 0 0,1 1 0,-1-1 1,1 0-1,-1 1 0,1-1 0,-1 1 0,1-1 1,-1 1-1,1 0 0,-1-1 0,0 1 0,1 0 1,-1 0-1,0 0 0,0 0 0,0 0 0,0 1 1,0-1-1,2 2 0,20 36 76,-16-26-67,13 23 23,13 23-11,-29-54-18,-1 0 1,1 0-1,1-1 0,-1 1 0,1-1 0,-1 0 0,1 0 0,9 5 0,-11-8-8,0 0 0,0 0 0,0 0 0,0 0 0,0-1 0,0 1 0,0-1 0,0 0 0,0 0 0,0 0 0,0 0 0,0-1 0,0 1 0,0-1 0,0 0 0,0 0 0,0 0 0,0 0 0,-1 0 0,1-1 0,0 1 0,2-3 0,3-1 9,1-1-1,-2 0 1,1-1 0,-1 1-1,10-13 1,-6 5 17,-1-1 0,-1 1 0,0-2 0,-1 1 0,7-19 0,22-84 223,-23 69-62,-3 25-43,-11 23-135,0 1-1,1-1 1,-1 0 0,0 0 0,1 0 0,-1 1 0,1-1 0,-1 0 0,1 1 0,-1-1-1,1 0 1,0 1 0,-1-1 0,1 1 0,0-1 0,-1 1 0,1-1 0,0 1-1,0-1 1,-1 1 0,1 0 0,0-1 0,0 1 0,0 0 0,1 0 0,-1 0-6,-1 1 1,1 0-1,0-1 1,-1 1 0,0 0-1,1-1 1,-1 1-1,1 0 1,-1 0 0,0-1-1,1 1 1,-1 0 0,0 0-1,0 0 1,0 0-1,0 1 1,1 3 17,70 286 333,-66-238-313,-5-49-31,0 0-1,0-1 1,0 1-1,-1 0 1,0 0 0,1 0-1,-1 0 1,-1 0-1,1-1 1,-4 7 0,5-9-7,-1-1 1,0 1 0,0-1 0,0 1-1,0-1 1,0 1 0,0-1 0,0 0-1,0 1 1,0-1 0,0 0 0,0 0-1,0 0 1,0 0 0,0 0 0,0 0-1,0 0 1,0 0 0,0 0 0,0 0-1,-2-1 1,-23-7 66,9 1-68,0-2 1,-24-15-1,33 19-5,1 0 0,0-1 0,0 0 0,1 0 0,-1-1 0,2 1 0,-10-14 0,13 14 0,14 6 0,-11 0 0,24 3 0,0 1 0,30 10 0,3 0 0,18 4 0,22 5 0,-81-20 0,-8-1 0,1-1 0,1 1 0,-1-2 0,0 1 0,13-2 0,-19-3 979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1:52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14872,'0'0'2047,"108"24"-1991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0 953 3912,'0'0'7641,"10"-11"-7192,7-10-171,0 0 0,-1-1 0,-2 0 0,20-41 0,61-195 1429,-47 120-965,-3-29 158,-22 70-307,-13 71-360,-8 23-189,-1 1 0,0-1 0,0 0-1,0 1 1,0-1 0,0 0 0,0 0 0,-1 0 0,1 0 0,-1 1 0,0-1-1,0 0 1,0 0 0,0 0 0,0 0 0,-2-5 0,2 8-35,0 0 0,0 0 0,0 0 0,0-1 0,0 1 0,0 0 0,0 0 0,0 0 0,0 0 0,0 0 0,0-1 0,-1 1 0,1 0 0,0 0 0,0 0 0,0 0 0,0 0 0,0 0 0,0 0 0,-1 0 0,1 0 0,0-1 0,0 1 0,0 0 0,0 0 0,0 0 1,-1 0-1,1 0 0,0 0 0,0 0 0,0 0 0,0 0 0,-1 0 0,1 0 0,0 0 0,0 0 0,0 0 0,0 0 0,0 0 0,-1 1 0,1-1 0,0 0 0,0 0 0,0 0 0,0 0 0,0 0 0,-1 0 0,1 0 0,0 0 0,0 0 0,0 1 0,0-1 0,0 0 0,0 0 0,0 0 0,0 0 0,0 0 0,0 1 0,-1-1 0,1 0 0,0 0 0,0 0 0,0 0 1,0 0-1,0 1 0,0-1 0,0 0 0,0 0 0,0 0 0,-6 16 84,-15 65 90,4 2-1,2-1 0,5 2 1,3-1-1,6 111 1,2-173-117,1-1 1,1 1-1,1 0 1,1-1-1,0 0 1,2 0-1,0-1 1,19 34-1,-25-50-47,1-1 0,-1 1-1,1-1 1,0 0-1,0 0 1,0 0-1,0 0 1,0 0-1,0 0 1,0 0 0,1-1-1,-1 1 1,0-1-1,1 0 1,0 0-1,5 2 1,-4-2-1,0 0-1,1-1 1,-1 0-1,0 1 1,1-2-1,-1 1 1,0 0 0,1-1-1,-1 0 1,5-1-1,0-1 11,1-1-1,-1 0 0,-1 0 0,1-1 0,-1 0 1,1 0-1,-1-1 0,-1 0 0,9-8 1,-9 5 24,0 1 1,-1-1-1,0 0 1,0 0 0,-1-1-1,0 0 1,-1 0-1,0 0 1,-1 0 0,0-1-1,0 1 1,1-17-1,-3 22-20,-1-1 0,1 1 0,-1 0 0,0-1 0,-1 1 0,1-1 0,-1 1 0,0-1 0,0 1 0,-1 0-1,0 0 1,0-1 0,0 1 0,0 0 0,-1 1 0,0-1 0,0 0 0,0 1 0,0 0 0,-1 0 0,0 0-1,0 0 1,0 0 0,0 1 0,0-1 0,-7-2 0,10 5-14,-1 0 1,0 0-1,0 0 1,1 1-1,-1-1 1,0 1-1,0-1 0,0 1 1,0 0-1,0-1 1,0 1-1,1 0 0,-1 0 1,0 1-1,0-1 1,0 0-1,0 1 1,0-1-1,0 1 0,-2 0 1,1 1-3,1 0 0,-1-1 0,0 1 0,1 0 0,0 0 0,-1 1 0,1-1 0,0 0 0,0 1 0,1 0 0,-3 3 0,-1 2 5,2 0-1,-1 0 1,1 0-1,1 1 1,-1-1-1,1 1 1,1-1-1,-1 11 1,2-13-13,0-1 0,1 1-1,0 0 1,0 0 0,1 0 0,-1-1-1,1 1 1,0-1 0,1 0 0,-1 1 0,1-1-1,0 0 1,5 5 0,5 7 31,0-2 0,21 19 0,-34-34-38,3 3 13,0 0 1,1 0 0,-1-1-1,1 1 1,-1-1 0,1 0 0,0 0-1,0 0 1,-1 0 0,1-1-1,1 0 1,-1 0 0,0 0 0,0 0-1,0 0 1,0-1 0,1 0-1,-1 0 1,0 0 0,5-1-1,-2-1 26,1 0-1,-1 0 1,1-1-1,-1 0 1,0 0-1,0-1 1,-1 0-1,1 0 0,-1-1 1,9-6-1,27-29 361,55-65 0,-92 98-342,0 0 0,0 0 0,5-12 0,-8 14-2,1 0 0,0 0 0,0 0 0,0 0 0,0 1 0,1-1-1,-1 1 1,1 0 0,1 0 0,3-3 0,-6 9-28,-1 0 0,0 1 1,0-1-1,0 1 0,-1-1 0,1 1 1,-1-1-1,1 1 0,-1 3 1,-2 43 107,-10 59 0,7-77 62,5-30-144,9-11 69,37-53 14,-35 46-108,0 0-1,2 1 1,0 0 0,0 1-1,2 1 1,22-19 0,-36 32-23,0 0 0,0 1 0,1-1 0,-1 0 0,0 0 0,1 1 0,-1-1 0,0 0 0,1 1 0,-1-1 0,1 1 0,-1 0 0,1 0 0,-1-1 0,1 1 1,-1 0-1,1 0 0,-1 0 0,1 1 0,-1-1 0,1 0 0,2 1 0,-3 0-2,1 0 1,-1 1-1,1-1 0,-1 0 1,0 0-1,0 1 1,0-1-1,0 1 0,0-1 1,0 1-1,0-1 1,0 1-1,0 0 0,-1-1 1,1 1-1,0 2 1,1 7 10,0 1 1,-1-1 0,0 1-1,-1 19 1,-3-4 13,2-21-17,0 0-1,0-1 0,1 1 0,0-1 0,0 1 0,0 0 0,0 0 0,1-1 0,0 1 0,0-1 0,3 6 0,-4-10-4,1-1 0,0 1 0,0-1 0,0 1-1,0-1 1,-1 0 0,1 1 0,0-1-1,0 0 1,0 0 0,0 0 0,0 1 0,0-1-1,0 0 1,0 0 0,-1 0 0,1-1-1,0 1 1,0 0 0,1 0 0,2-1 10,4 0-2,0 0-1,0-1 1,0 0-1,-1 0 0,1-1 1,0 0-1,-1-1 0,10-5 1,56-42 71,-51 35-54,89-78 134,-25 19 182,-121 122-24,-25 27-281,-129 150 6,153-188-60,35-36 11,1 0-1,0 0 1,0 0-1,-1 0 1,1 0-1,0 1 1,0-1 0,0 0-1,-1 0 1,1 0-1,0 0 1,0 1-1,0-1 1,0 0 0,-1 0-1,1 0 1,0 1-1,0-1 1,0 0-1,0 0 1,0 1-1,0-1 1,0 0 0,0 0-1,0 1 1,0-1-1,0 0 1,0 0-1,0 1 1,0-1-1,0 0 1,0 0 0,0 1-1,0-1 1,0 1-1,10 2-5,18-5-9,-12-2 14,0-1 1,0 0 0,-1 0-1,0-2 1,0 0 0,-1-1-1,21-14 1,-12 2 10,-1-1 0,0 0-1,-2-2 1,-1-1 0,-1 0 0,0-1-1,-2-1 1,-1-1 0,20-51-1,-27 59-2,73-210 66,-72 199-45,-2-1 0,-1 0 0,-1-1 0,-2 1 0,-1-49 0,-2 72-16,0 1 0,-1 0 0,0 0-1,0 0 1,0 0 0,-1 0-1,0 0 1,-1 1 0,0-1 0,0 1-1,0-1 1,0 1 0,-9-11-1,11 16-10,0 1 0,0-1 0,1 1-1,-1-1 1,0 1 0,0 0 0,0-1-1,0 1 1,1 0 0,-1 0-1,0 0 1,0 0 0,0-1 0,0 1-1,0 0 1,0 1 0,1-1 0,-1 0-1,0 0 1,0 0 0,0 0-1,0 1 1,0-1 0,1 0 0,-1 1-1,0-1 1,-1 1 0,-20 16-31,16-11 21,1 1 0,0 0 0,0 0 0,1 0 0,0 0 0,0 1 0,1-1 0,-4 13 0,-14 68-31,17-67 28,-3 15-15,1 1 0,2 0 0,2 1 0,1-1 0,2 0 0,1 0 0,2 1 0,2-1 1,1-1-1,13 38 0,-17-66 16,0 0-1,0 0 1,1 0 0,0 0 0,1-1 0,0 1-1,0-1 1,0 0 0,1-1 0,10 10 0,-13-13 13,0-1 1,0 0 0,0 0-1,0 0 1,1-1 0,-1 1 0,0-1-1,1 1 1,-1-1 0,1 0 0,-1 0-1,1-1 1,0 1 0,-1-1 0,1 0-1,0 0 1,-1 0 0,1 0 0,0-1-1,-1 1 1,1-1 0,0 0-1,-1 0 1,1-1 0,-1 1 0,0 0-1,5-4 1,-2 1 15,1 0 0,-1-1-1,0 0 1,0-1 0,0 1 0,-1-1-1,0 0 1,0 0 0,0-1-1,-1 0 1,7-12 0,0-7 46,-1 0 0,7-28 1,-10 29-3,-5 18-37,0 0-1,0 0 1,-1-1 0,0 1-1,0-9 1,0 6 93,3 9 6,4 19-19,2 32-59,17 103 30,-25-132-70,-1 0-1,-1-1 1,0 1 0,-2 0-1,-6 31 1,8-51-4,-1 0 0,1 0 1,0 0-1,0 0 0,0 0 1,-1 0-1,1 0 0,-1 0 1,1 0-1,-1-1 0,1 1 1,-1 0-1,1 0 0,-1 0 1,0-1-1,1 1 0,-1 0 1,0-1-1,1 1 0,-1 0 1,0-1-1,0 1 0,0-1 1,-1 1-1,0-1 7,1 0 1,-1 0-1,1 0 0,0 0 0,-1 0 0,1 0 0,-1-1 1,1 1-1,0 0 0,-1-1 0,1 1 0,0-1 1,0 0-1,-1 1 0,0-2 0,-5-3 62,-1-1 0,1 0 0,-11-13 0,15 16-56,-2-2 18,2 2 15,0 0 1,0-1-1,0 1 0,1-1 1,-1 1-1,-3-9 1,6 12-36,-1-1 1,1 0-1,0 1 0,0-1 1,0 0-1,0 1 1,0-1-1,0 0 0,0 1 1,0-1-1,0 0 0,0 1 1,1-1-1,-1 0 1,0 1-1,0-1 0,1 0 1,-1 1-1,0-1 1,1 0-1,-1 1 0,0-1 1,1 1-1,-1-1 1,1 1-1,-1-1 0,1 1 1,-1-1-1,1 1 1,0 0-1,-1-1 0,1 1 1,-1 0-1,1-1 1,0 1-1,-1 0 0,1 0 1,0 0-1,-1 0 1,1 0-1,0-1 0,-1 1 1,2 0-1,40-3 47,-38 3-36,83 3 58,15 0 58,-89-4-75,0 0 0,0-1-1,0 0 1,-1-1 0,22-8 0,-32 11-89,0-1-1,-1 0 1,1 0 0,-1 1 0,0-1 0,1 0 0,-1 0 0,0-1 0,1 1-1,1-3 1,0-2-4244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2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7832,'0'0'7390,"14"-8"-6806,9-5-319,1 1 0,0 1-1,47-14 1,-10 11 247,0 2 1,1 2-1,0 3 1,1 3-1,76 5 0,-78 0-196,-40-3-2594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0 843 7232,'0'0'8605,"13"-15"-8154,-8 9-395,22-26 360,34-51 1,-25 21 410,41-97 0,-63 125-453,-2 0-1,15-70 0,1-77 1002,-26 161-980,-2 0 0,-2-24 1,0-4 886,-7 94-161,-5 322-645,14-330-412,2 0 1,12 61-1,-11-84-43,0 1 1,2-1-1,0 0 1,0-1-1,2 1 0,0-1 1,0-1-1,19 26 1,-23-35-15,0-1 1,0 1-1,0-1 1,1 0 0,-1 0-1,1 0 1,0 0-1,0-1 1,0 0 0,0 0-1,0 0 1,1 0-1,-1 0 1,1-1-1,-1 0 1,1 0 0,-1 0-1,1-1 1,-1 1-1,1-1 1,7-1 0,-5 0 2,-1 0 1,0-1 0,1 0 0,-1 0-1,0-1 1,0 1 0,0-1-1,0-1 1,0 1 0,-1-1 0,0 0-1,0 0 1,0-1 0,7-7 0,4-6 39,-1-1 1,-1-1 0,-1 0-1,17-35 1,-28 51-33,-1 0 0,1 0-1,-1 0 1,0-1 0,-1 1 0,1-8 0,-1 10-5,0-1-1,0 1 1,0 0 0,0 0-1,0 0 1,-1 0 0,1 0-1,-1 0 1,1 0 0,-1 0-1,0 0 1,0 1 0,0-1-1,0 0 1,-2-2 0,3 3-7,-1 1 0,1 0 0,-1 0 0,1 0 0,-1 0 0,1 0 0,-1 0 0,1 0 1,-1 0-1,1 0 0,-1 0 0,0 0 0,1 1 0,-1-1 0,1 0 0,-1 0 0,1 0 0,0 1 0,-1-1 0,1 0 0,-1 0 0,1 1 1,-1-1-1,1 1 0,0-1 0,-1 0 0,1 1 0,-1 0 0,-13 14 69,11-13-59,-1 3 11,-1 1 0,1 0 1,0-1-1,1 1 0,-1 0 1,-4 12-1,7-15-15,0 0 0,0 0 0,0 0 0,1 0 0,-1 0 0,1 0 0,-1 0 0,1 0 0,0 1 0,0-1-1,1 0 1,-1 0 0,1 0 0,-1 0 0,1 0 0,0 0 0,2 5 0,-1-6-4,0 0 0,-1 0-1,1 0 1,0-1 0,1 1-1,-1 0 1,0-1 0,0 0-1,1 0 1,-1 1 0,0-1 0,1 0-1,-1-1 1,1 1 0,0 0-1,-1-1 1,1 0 0,-1 1 0,1-1-1,3 0 1,-3 0 0,0 0 1,0 0-1,0 0 1,0-1-1,0 1 0,0 0 1,0-1-1,0 0 1,0 0-1,0 0 0,0 0 1,0-1-1,-1 1 0,1 0 1,-1-1-1,1 0 1,-1 0-1,3-2 0,-3 1 0,0 0-1,0-1 0,-1 1 0,1-1 1,-1 1-1,0-1 0,0 1 0,0-1 1,-1 0-1,1 0 0,-1 1 0,0-1 1,0 0-1,0 0 0,0 1 0,-1-1 0,0-4 1,-1 1 5,0 1 0,0-1 0,0 0 0,-1 0 0,0 1 0,0 0 0,-1-1 0,-4-5 0,1-3 51,7 15-59,0 0-1,0 0 0,0-1 0,0 1 1,0 0-1,0 0 0,0-1 0,0 1 0,1 0 1,-1 0-1,0 0 0,0-1 0,0 1 1,0 0-1,0 0 0,1 0 0,-1 0 0,0-1 1,0 1-1,0 0 0,1 0 0,-1 0 1,0 0-1,0 0 0,0 0 0,1 0 0,-1 0 1,0 0-1,0 0 0,1 0 0,-1 0 1,0 0-1,0 0 0,1 0 0,-1 0 0,29 6 230,-24-4-242,39 11 71,1-2 1,0-1 0,55 3-1,-98-13-36,0 1-1,1-1 0,-1 0 0,0-1 0,1 1 1,-1 0-1,0-1 0,1 1 0,3-2 0,-6 1-154,1 1-1,-1 0 0,1-1 0,-1 1 1,1-1-1,-1 1 0,1 0 1,-1-1-1,1 1 0,-1-1 0,0 0 1,1 1-1,-1-1 0,0 1 0,1-1 1,-1 1-1,0-1 0,0 0 0,0 1 1,1-1-1,-1 0 0,0 1 0,0-1 1,0 1-1,0-1 0,0 0 0,0 1 1,0-1-1,0 0 0,-1 1 1,1-1-1,0 0 0,0 1 0,-1-2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13864,'0'0'1600,"61"-28"-992,5 4-105,15 2 1,16 10-112,5 3 16,19 3-104,2 2 0,4-2-160,2-8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413 388 6328,'0'0'6306,"-13"-9"-5916,-45-24-22,54 31-330,1 0 0,-1 1 1,0 0-1,0 0 1,0 0-1,0 0 1,0 1-1,0 0 1,0 0-1,0 0 0,0 0 1,0 0-1,0 1 1,0 0-1,0 0 1,-5 1-1,0 1 47,-6 1 64,-1 2 0,1 0-1,0 1 1,1 0 0,-1 1 0,2 1-1,-1 1 1,1-1 0,0 2-1,1 0 1,1 0 0,0 1 0,0 1-1,1 0 1,0 0 0,2 1 0,-1 0-1,2 0 1,0 1 0,0 0-1,-4 17 1,10-26-77,0 0 0,0-1 1,1 1-1,-1-1 0,1 1 0,0 0 0,1-1 0,-1 1 0,3 9 0,-2-13-43,0 1 0,0-1 0,0 0 0,0 0-1,0 0 1,0 1 0,0-1 0,1 0 0,-1 0 0,1-1-1,-1 1 1,1 0 0,0-1 0,0 1 0,0 0 0,0-1-1,0 0 1,0 0 0,0 1 0,0-1 0,0-1-1,1 1 1,-1 0 0,0 0 0,4 0 0,2 0 23,1-1 1,0 0 0,-1 0 0,1 0-1,0-1 1,0 0 0,-1-1-1,1 0 1,-1-1 0,0 1-1,0-1 1,0-1 0,0 0 0,0 0-1,-1 0 1,10-8 0,-5 2 48,0 0 0,-1 0 0,0-1 0,-1-1 1,0 0-1,-1 0 0,0-1 0,10-21 0,-8 12 27,-2 0-1,0-1 0,-1 0 0,-2-1 0,0 0 1,-2 0-1,0 0 0,-2 0 0,0-30 0,-2 13 43,1 7 34,-6-48 0,4 71-126,-1 1 0,0-1 0,-1 1-1,-1-1 1,1 1 0,-1 0 0,-1 0 0,-9-14 0,14 23-58,-1 0 1,1 1 0,0-1-1,-1 0 1,1 0-1,-1 1 1,1-1-1,-1 0 1,1 1 0,-1-1-1,0 0 1,1 1-1,-1-1 1,0 1-1,1-1 1,-1 1-1,0-1 1,0 1 0,0 0-1,1-1 1,-1 1-1,0 0 1,0 0-1,0 0 1,0-1-1,-1 1 1,1 1-6,0 0 1,0 0-1,0 1 1,0-1-1,0 0 1,0 0-1,0 1 0,0-1 1,0 1-1,0-1 1,1 0-1,-1 1 1,1-1-1,-1 1 0,1 0 1,-1 2-1,-4 18 13,1 1 0,1-1 0,1 1-1,1 26 1,10 92 61,-6-119-71,1 0-1,1 0 0,1-1 1,1 0-1,18 39 0,-19-47-3,1 0 0,1-1 1,0 1-1,1-2 0,0 1 0,1-1 0,0-1 0,1 0 0,21 16 1,-28-23-4,0 0 1,1-1 0,-1 0 0,1 0-1,-1 0 1,1 0 0,-1-1-1,1 1 1,0-1 0,0-1 0,0 1-1,0-1 1,-1 1 0,1-1 0,0-1-1,0 1 1,0-1 0,0 0-1,0 0 1,-1 0 0,1-1 0,0 1-1,-1-1 1,1 0 0,-1-1 0,0 1-1,0-1 1,0 1 0,5-6 0,1 0 14,-1-1 0,-1 0 0,0-1 0,0 0 0,-1 0 0,0-1 0,0 0 0,-1 0 0,-1 0 0,6-16 0,2-21 85,-8 31 0,0 0 1,11-26 0,-16 42-106,0 1 1,1 0-1,-1 0 1,0 0 0,0 0-1,0 0 1,1 0-1,-1 0 1,0 0 0,0 0-1,0 0 1,1 0-1,-1 0 1,0 0-1,0 0 1,1 0 0,-1 0-1,0 0 1,0 1-1,0-1 1,1 0 0,-1 0-1,0 0 1,0 0-1,0 0 1,0 0 0,1 1-1,-1-1 1,0 0-1,0 0 1,0 0 0,0 0-1,0 1 1,0-1-1,1 0 1,-1 0 0,0 0-1,0 1 1,0-1-1,0 0 1,0 0 0,0 0-1,0 1 1,0-1-1,0 0 1,0 0 0,0 0-1,0 1 1,0-1-1,0 0 1,5 16 35,3 14 9,1 0-1,1-1 0,20 41 1,-26-61-31,1-1 0,0 1 0,0-1 1,1 0-1,0 0 0,0-1 0,1 0 1,0 0-1,0-1 0,1 1 0,0-2 1,0 1-1,0-1 0,0 0 0,15 5 1,-19-8-1,0-1 1,-1 0 0,1-1 0,0 1-1,0-1 1,0 0 0,0 0 0,0 0-1,0 0 1,-1-1 0,1 1 0,0-1-1,0 0 1,0 0 0,-1-1 0,1 1-1,-1-1 1,1 1 0,-1-1 0,1 0-1,-1-1 1,0 1 0,0 0 0,0-1-1,0 0 1,-1 0 0,5-5 0,-1-1 23,1-1 0,-2 1 0,1-1 0,-2 0 0,1 0 0,-1 0 0,-1-1 0,4-18 0,24-218 766,-29 230-690,1 3 106,2 19 1,6 28-90,-2 4-91,8 69 0,-15-85-39,-1 1-1,0-1 0,-2 1 1,-1-1-1,-4 21 0,5-39-2,1-1 0,-1 0 0,1 1 0,-1-1 0,0 0 0,0 0 0,0 1-1,0-1 1,-1 0 0,1 0 0,-1-1 0,1 1 0,-1 0 0,-3 3-1,4-5 2,0 1-1,0-1 0,0 1 0,0-1 0,-1 1 0,1-1 0,0 0 0,0 0 0,0 0 1,-1 0-1,1 1 0,0-2 0,0 1 0,0 0 0,-1 0 0,1 0 0,0 0 0,0-1 1,0 1-1,0-1 0,0 1 0,0-1 0,-1 1 0,1-1 0,0 0 0,0 1 0,1-1 1,-1 0-1,-2-1 0,-4-5 19,0-1 1,0 0 0,1 0-1,-1 0 1,2 0-1,-6-11 1,11 18-23,-1 1 1,1 0-1,0-1 0,-1 1 1,1-1-1,0 1 0,-1-1 0,1 1 1,0-1-1,0 1 0,0-1 1,-1 1-1,1-1 0,0 1 0,0-1 1,0 1-1,0-1 0,0 1 1,0-1-1,0 1 0,0-1 0,0 1 1,0-1-1,1 1 0,-1-1 1,0 0-1,0 1 0,0 0 0,1-1 1,-1 1-1,0-1 0,0 1 1,1-1-1,-1 1 0,0-1 1,1 1-1,-1 0 0,1-1 0,-1 1 1,0 0-1,1-1 0,-1 1 1,1 0-1,-1 0 0,1-1 0,-1 1 1,1 0-1,-1 0 0,1 0 1,-1 0-1,1 0 0,0 0 0,-1 0 1,1 0-1,-1 0 0,1 0 1,-1 0-1,1 0 0,0 0 0,37 7 10,-33-6-8,25 6 0,3 2-16,1-2 1,46 5-1,-68-12 1,-1 0 0,1 0 1,-1-1-1,1 0 0,-1-1 0,1 0 1,-1-1-1,0 0 0,0-1 0,0-1 1,11-5-1,-18 7 5,1 1-1,-1 0 1,1 0 0,-1 0-1,1 1 1,0 0 0,0-1 0,0 2-1,-1-1 1,7 0 0,-10 3 7,0-1 1,0 0-1,0 0 1,0 1 0,0-1-1,-1 1 1,1-1-1,0 1 1,-1-1-1,1 1 1,-1-1-1,0 1 1,1-1-1,-1 1 1,0-1 0,0 4-1,0-3 1,17 186 90,-17-163-69,0-1 0,-2 1 0,0-1 0,-2 0 0,-12 43 0,14-60-6,0-1 0,-1 1 0,0-1 0,0 1-1,0-1 1,-1 0 0,0 0 0,-5 6 0,9-12-14,0 0 1,0 0 0,0 0 0,-1 0-1,1 0 1,0 0 0,0 0 0,0 0-1,0 0 1,-1 0 0,1 0-1,0 1 1,0-1 0,0 0 0,0 0-1,-1 0 1,1 0 0,0 0-1,0 0 1,0 0 0,0-1 0,-1 1-1,1 0 1,0 0 0,0 0-1,0 0 1,0 0 0,-1 0 0,1 0-1,0 0 1,0 0 0,0 0-1,0 0 1,0-1 0,0 1 0,-1 0-1,1 0 1,0 0 0,0 0 0,0-1-1,-6-9 48,-3-14-2,-2-14 33,3-1 0,1 0-1,1-1 1,1-77 0,5 89-36,2-1 1,1 1-1,1 0 1,2 0-1,0 0 1,2 0 0,19-44-1,-20 59-22,-1 0 0,2 0 0,0 1 0,0 0 0,1 1 0,0 0 1,1 0-1,1 1 0,11-9 0,-21 17-20,1 1 0,0 0 0,-1 0 0,1 0 0,0 1 0,-1-1 0,1 0 0,0 1 0,0-1 0,0 1 0,0-1 0,0 1 0,0 0 0,0 0 0,0 0 1,-1 0-1,1 0 0,0 0 0,0 1 0,0-1 0,0 0 0,2 2 0,-1-1-2,0 1-1,-1 0 1,1 0-1,0 0 1,-1 0 0,0 0-1,1 1 1,-1-1 0,0 1-1,0 0 1,3 5 0,1 3 7,0 1-1,-1 0 1,-1 0 0,0 1 0,3 15 0,-6-20 1,0 0 0,0 0 1,-1 0-1,0 0 0,0 1 0,-1-1 0,0 0 1,0 0-1,-1 0 0,0 0 0,-1 0 0,0-1 1,-6 14-1,6-16 3,0 0-1,0 0 1,0 0 0,-1-1 0,0 1-1,0-1 1,0 0 0,-1 0 0,1 0-1,-1-1 1,0 1 0,0-1 0,0 0-1,0-1 1,-1 1 0,1-1 0,-1 0 0,1-1-1,-8 2 1,13-3-12,-1 0 2,0 1 0,0-1 1,0 0-1,0 0 0,0 0 0,0 0 0,0 0 0,0-1 0,-1 1 0,1 0 0,0 0 0,0-1 0,0 1 1,0 0-1,0-1 0,0 1 0,0-1 0,-1-1 0,15-5 21,110-47-69,-100 43 33,-18 9 9,39-19-61,78-50 0,-110 63 59,0-1-1,-1 0 0,-1-1 1,0 0-1,0-1 0,-1 0 1,0 0-1,-1-1 1,0 0-1,-1 0 0,7-16 1,-13 26 8,-1 0 0,1 1 0,0-1 1,-1 0-1,0 1 0,1-1 0,-1 0 1,0 1-1,0-1 0,0 0 0,0 0 1,0 1-1,0-1 0,-1 0 0,1 0 1,0 1-1,-1-1 0,1 1 0,-1-1 1,0 0-1,0 1 0,1-1 0,-1 1 0,-2-3 1,2 4 0,1 0 0,-1-1 1,0 1-1,1 0 0,-1 0 1,0 0-1,1 0 0,-1 0 0,0 0 1,1 0-1,-1 0 0,0 0 1,1 0-1,-1 0 0,1 0 1,-1 0-1,0 1 0,1-1 1,-1 0-1,0 1 0,1-1 1,-1 0-1,1 1 0,-1-1 0,1 0 1,-1 1-1,1-1 0,-1 1 1,0 0-1,-21 18 67,18-15-55,-3 2-7,1-1 0,0 1 0,0 1 0,0-1 1,1 1-1,0 0 0,0 0 0,1 0 0,-1 1 1,2 0-1,-1 0 0,1 0 0,1 0 0,-1 0 0,1 1 1,1-1-1,-1 1 0,1-1 0,1 1 0,0-1 1,1 15-1,0-15-20,1 0 0,-1-1 0,1 1 0,1 0 1,-1-1-1,6 10 0,-7-14 11,1-1 1,0 0-1,-1 0 0,1 1 1,0-1-1,0 0 0,0 0 1,1-1-1,-1 1 0,0 0 1,1-1-1,-1 0 0,1 1 1,-1-1-1,1 0 0,0 0 1,0 0-1,-1-1 0,1 1 1,0-1-1,3 1 0,3-1 8,0 0-1,1-1 0,-1 0 1,0 0-1,0-1 0,-1 0 1,1-1-1,0 0 0,-1 0 1,1-1-1,-1 0 0,0-1 1,-1 1-1,1-1 0,-1-1 1,10-8-1,5-7 28,-1-1 0,0-1-1,25-37 1,-45 59-31,10-15 22,16-27 0,-24 37 7,0 1 1,-1-1-1,0 0 0,0 0 1,-1 0-1,0 0 0,0 0 1,1-13-1,-2 19 12,24 17 223,-3 0-218,0 1 1,-2 1 0,0 0 0,-2 1 0,21 30-1,32 36-21,-67-83-34,1 1 0,0 1 1,0-1 0,0 0 0,1 0 0,0 0 0,8 4 0,-11-7 7,0 0 0,0-1 0,-1 1 1,1-1-1,0 0 0,0 1 0,0-1 0,-1 0 1,1 0-1,0 0 0,0-1 0,0 1 0,-1 0 0,1-1 1,0 1-1,0-1 0,-1 1 0,1-1 0,0 0 1,-1 0-1,1 1 0,-1-1 0,1-1 0,-1 1 0,1 0 1,-1 0-1,2-2 0,8-9 1,-1 0 0,0 0 0,10-18 0,-1 2-3,-6 8 0,-1 0 0,0-1 0,-2-1 0,-1 0 0,0 0 0,-2-1 0,0 0 0,3-28 0,-10 50 0,0 0 0,0 1 0,0-1 0,0 0 0,0 0 0,0 0 0,0 1 0,0-1 0,0 0 0,0 0 0,1 0 0,-1 1 0,0-1 0,1 0 0,-1 1 0,1-1 0,-1 0 0,0 0 0,1 1 0,-1-1 0,2 0 0,4 22 0,-5-18 0,9 43 0,-2-13 0,-1 0 0,-1 1 0,1 47 0,-7-76 0,0 1 0,-1 0 0,1-1 0,-1 1 0,0 0 0,-2 7 0,2-12 0,1 0 0,-1 0 0,1 0 0,-1 0 0,1-1 0,-1 1 0,0 0 0,1 0 0,-1 0 0,0 0 0,0-1 0,1 1 0,-1 0 0,0-1 0,0 1 0,0 0 0,0-1 0,0 1 0,0-1 0,0 0 0,0 1 0,0-1 0,0 0 0,0 0 0,0 1 0,-1-1 0,1 0 0,0 0 0,0 0 0,0 0 0,0-1 0,0 1 0,0 0 0,0 0 0,0-1 0,0 1 0,-2-1 0,-11-5 0,0 0 0,0 0 0,1-2 0,0 0 0,-22-16 0,21 12 0,16 13 0,-1 0 0,1 0 0,0 0 0,-1 0 0,1 0 0,0 0 0,0-1 0,0 1 0,0-1 0,-1 0 0,1 1 0,4-1 0,-6 0 0,89 17 0,43 6 0,-115-21 0,0-2 0,0 1 0,0-2 0,0-1 0,32-6 0,-36 4 0,0 0 0,0-1 0,0 0 0,-1-1 0,0-1 0,0 0 0,-1 0 0,1-1 0,-2-1 0,1 0 0,-1 0 0,-1-1 0,1 0 0,-2-1 0,1 0 0,10-19 0,-18 26 0,1 0 0,-1-1 0,0 1 0,0 0 0,0-1 0,-1 1 0,1-1 0,-1 1 0,0-1 0,-1 0 0,1 1 0,-1-1 0,0 1 0,0 0 0,0-1 0,0 1 0,-1 0 0,0 0 0,0-1 0,0 1 0,0 1 0,-1-1 0,1 0 0,-1 1 0,-6-7 0,6 7 0,0 0 0,0-1 0,0 1 0,-1 1 0,1-1 0,-1 0 0,0 1 0,0 0 0,0-1 0,0 2 0,0-1 0,0 0 0,-1 1 0,1 0 0,0 0 0,-1 0 0,1 1 0,-1-1 0,1 1 0,-1 0 0,1 0 0,-1 1 0,1-1 0,-1 1 0,-6 2 0,5-1 0,0 1 0,0 0 0,0 0 0,1 0 0,-1 1 0,1-1 0,-1 1 0,1 1 0,0-1 0,1 1 0,-1 0 0,1 0 0,0 0 0,0 1 0,1-1 0,-1 1 0,1 0 0,0 0 0,1 0 0,0 0 0,0 1 0,0-1 0,1 1 0,0-1 0,0 1 0,0-1 0,1 1 0,1 12 0,1-5 0,1 0 0,1 1 0,0-1 0,1-1 0,0 1 0,2-1 0,-1 0 0,1 0 0,1 0 0,0-1 0,13 14 0,-1-5 0,0-1 0,1-2 0,1 0 0,45 28 0,-54-38 0,0-1 0,1 0 0,0-1 0,0-1 0,0 0 0,1-1 0,-1-1 0,28 4 0,-33-6 0,0-1 0,1 0 0,-1 0 0,0-1 0,0 0 0,0-1 0,1 0 0,-2 0 0,1-1 0,0 0 0,0 0 0,-1-1 0,0 0 0,0-1 0,9-6 0,-14 8 0,-1 1 0,0 0 0,1-1 0,-1 0 0,0 1 0,-1-1 0,1 0 0,0 0 0,-1 0 0,0 0 0,0 0 0,0 0 0,0-1 0,0 1 0,0-6 0,0-4 0,0 1 0,-3-22 0,-6-24-3969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1142 5920,'0'0'6777,"-4"9"-6301,-16 25-7,14-25 465,4-10 109,5-8-293,10-17-315,-1 1-1,-2-2 1,0 0 0,11-49-1,1-3 146,6-5 4,15-48 829,-41 121-1189,-2 8-137,0 1 0,1 0 0,-1-1 0,1 1 1,-1 0-1,1-1 0,0 1 0,0 0 0,0 0 0,2-3 0,-3 5-71,0 0 0,1-1 1,-1 1-1,0 0 0,1 0 1,-1 0-1,0 0 0,0 0 1,1 0-1,-1 0 0,0 0 0,1 0 1,-1 0-1,0 0 0,0 0 1,1 0-1,-1 0 0,0 0 1,1 0-1,-1 0 0,0 0 1,0 0-1,1 0 0,-1 1 1,0-1-1,0 0 0,1 0 1,-1 0-1,0 0 0,0 1 0,1-1 1,-1 0-1,0 0 0,0 0 1,0 1-1,1-1 0,-1 0 1,0 0-1,0 1 0,0-1 1,0 0-1,0 1 0,7 13 160,7 24 18,-3 1 1,-1 1-1,-2-1 1,5 73-1,-10-73-13,-4 60 1,0-84-129,0-1 0,-1 0 0,-1 0 0,-1 0 0,0-1 0,0 1 0,-12 22 0,15-35-43,1 1 0,-1-1 0,0 1 0,0-1 0,0 0 0,0 0 0,0 1 0,0-1 0,0 0 0,-1 0 0,1 0 0,0 0 0,-1 0 0,1 0 0,-1-1 0,1 1 0,-1 0 0,1-1 0,-1 1 0,1-1 0,-3 1 0,2-1 2,-1 0-1,1-1 1,-1 1-1,1 0 1,-1-1-1,1 1 1,0-1 0,-1 0-1,1 0 1,0 0-1,0 0 1,-4-2-1,-2-4 18,-1 1 0,1-1-1,1 0 1,-1-1 0,-8-11-1,6 4 29,1 0-1,0-1 1,-11-28-1,-4-7 181,23 49-211,-1-1 0,1 0 0,0 0 0,0 1 0,0-1 0,0 0 0,0 0 0,1 0 0,-1 0 0,1 0 0,0 0 0,0 0 0,0-5 0,0 8-24,1-1 0,-1 1 1,0 0-1,1-1 0,-1 1 0,0 0 1,1-1-1,-1 1 0,1 0 0,-1 0 1,0-1-1,1 1 0,-1 0 0,1 0 1,-1 0-1,1 0 0,-1 0 1,0 0-1,1 0 0,-1-1 0,1 1 1,-1 0-1,1 1 0,-1-1 0,1 0 1,15 1 15,2 3-23,-1 1 0,1 0 0,-1 2-1,19 9 1,32 11-21,-46-20-2,1-1-1,-1-1 0,1-1 1,0 0-1,30-1 0,-42-3 17,0-1 0,1 0 0,-1-1 0,0 0 0,0 0 0,0-1 0,0-1-1,0 0 1,-1 0 0,0-1 0,0 0 0,16-12 0,-10 4 10,-1 0-1,-1-1 1,0-1 0,-1 0 0,0-1-1,-1 0 1,10-19 0,57-130 73,-60 122-60,6-17 70,30-117 0,-6-66 100,-41 195-144,9-73 103,-17 118-134,1 1-1,-1-1 1,0 0 0,0 0 0,0 0 0,0 0-1,0 0 1,-1 0 0,1 0 0,-1 0 0,0 1 0,0-1-1,-1-3 1,2 6-5,-1 0 0,1-1 0,0 1 0,-1 0-1,1 0 1,-1 0 0,1 0 0,0-1 0,-1 1 0,1 0-1,-1 0 1,1 0 0,-1 0 0,1 0 0,0 0 0,-1 0-1,1 0 1,-1 0 0,1 0 0,0 1 0,-1-1 0,1 0-1,-1 0 1,1 0 0,0 0 0,-1 1 0,1-1 0,-1 0 0,1 0-1,0 1 1,-1-1 0,-12 12 2,2 0-2,1 0 0,0 1 0,1 1 0,0 0 0,2 0 0,-1 0 0,-8 26 0,1 5 2,-12 61 0,6-1-25,4 0 0,4 1 0,3 165 0,10-254 17,0 0 0,2 0 0,0 0 0,1 1-1,1-2 1,10 30 0,-13-45 9,0 0-1,0 1 0,-1-1 1,1 1-1,0-1 1,0 0-1,1 0 0,-1 1 1,0-1-1,0 0 1,0 0-1,1 0 0,-1 0 1,1 0-1,-1-1 0,1 1 1,-1 0-1,1-1 1,-1 1-1,1-1 0,-1 1 1,1-1-1,0 0 1,-1 0-1,1 0 0,0 0 1,-1 0-1,1 0 1,0 0-1,-1 0 0,1-1 1,1 0-1,6-1 21,0-1 0,-1 0 0,1-1 0,11-6 1,-16 7-16,22-13 83,-1 0 1,-1-2 0,35-33 0,13-11 169,-1 12 23,-61 44-210,1-1 0,1 2-1,-1 0 1,22-7-1,-18 9 3,0 1-1,0 1 0,21 1 0,-32 0-62,14-1 46,-9 0 17,-21 7-31,-4 0-35,-1 1 1,1 1 0,1 1-1,0 0 1,0 1-1,-18 16 1,25-18-4,0-1 1,1 1-1,0 0 1,0 1-1,0-1 1,1 1-1,1 1 1,0-1-1,0 1 1,1 0-1,-6 17 0,9-24-5,1 0 0,-1 0 0,1 1 0,-1-1 0,1 0-1,0 0 1,0 0 0,0 0 0,1 1 0,-1-1 0,1 0-1,0 0 1,-1 0 0,2 0 0,0 4 0,-1-6-1,0 1 1,0-1-1,0 0 1,1 0-1,-1 0 1,0 0-1,0 0 1,1 0 0,-1 0-1,0 0 1,1 0-1,-1-1 1,1 1-1,-1 0 1,1-1-1,-1 1 1,1-1-1,0 0 1,-1 0-1,1 1 1,-1-1 0,1 0-1,0 0 1,-1-1-1,1 1 1,-1 0-1,1 0 1,0-1-1,-1 1 1,3-2-1,2 0 7,-1 0-1,1-1 0,-1 1 1,1-1-1,-1-1 1,0 1-1,0-1 0,0 0 1,-1 0-1,1 0 0,3-6 1,7-9 40,19-32 0,-14 20 8,27-50 135,-47 81-189,0-1-1,0 1 1,1-1-1,-1 1 1,0 0-1,0-1 1,0 1-1,1 0 1,-1-1-1,0 1 0,1 0 1,-1-1-1,0 1 1,1 0-1,-1 0 1,0-1-1,1 1 1,-1 0-1,1 0 1,-1 0-1,1-1 0,-1 1 1,0 0-1,1 0 1,-1 0-1,1 0 1,-1 0-1,1 0 1,-1 0-1,0 0 1,1 0-1,-1 0 0,1 0 1,-1 0-1,1 0 1,-1 1-1,1-1 1,-1 0-1,0 0 1,1 0-1,-1 1 1,0-1-1,1 0 0,-1 0 1,1 1-1,-1-1 1,0 0-1,0 1 1,1-1-1,-1 0 1,0 1-1,0-1 1,1 0-1,-1 1 0,0-1 1,0 1-1,12 29 25,-10-21-18,3 2 4,0 1 0,1-1-1,0 1 1,1-1-1,0-1 1,8 11-1,-11-18-8,-1 1-1,1 0 0,-1-1 1,1 0-1,0 1 0,0-2 0,1 1 1,-1 0-1,0-1 0,1 0 1,0 0-1,-1 0 0,1-1 1,0 1-1,0-1 0,0 0 1,0-1-1,7 1 0,-1-2 4,-1-1 1,0 1-1,0-2 0,0 0 0,0 0 0,0-1 1,-1 0-1,1 0 0,-1-1 0,0-1 1,-1 1-1,9-8 0,0-1 12,-1 0-1,-1-1 1,0-1-1,23-31 1,-1-10 36,-2-1 0,-3-2 0,-3-1 0,-2-1 0,-3-2 0,27-115 0,-43 149-28,-2 9 19,-2 0 1,4-32 0,-8 53-45,0-1 0,0 1 0,1-1 0,-1 0 0,0 1 0,0-1 0,0 0 1,0 1-1,0-1 0,-1 0 0,1 1 0,0-1 0,0 1 0,0-1 0,0 0 0,-1 1 0,1-1 1,0 1-1,-1-1 0,0 0 0,1 1-1,-1 0 1,1 0-1,0 0 1,-1 0-1,1 0 1,-1 0-1,1 0 1,0 1-1,-1-1 1,1 0-1,-1 0 0,1 1 1,0-1-1,-1 0 1,1 0-1,0 1 1,0-1-1,-1 0 1,1 1-1,0-1 1,-1 1-1,-15 27 23,3 8-31,1 1 0,-13 75 1,20-72-28,1 1 1,4 63-1,1-44 5,-1-19 15,1 0 1,3 0-1,1-1 0,2 1 0,1-1 0,20 53 0,-25-85 23,0-1 0,0 0-1,1 0 1,0-1 0,0 1 0,1-1 0,6 8-1,-9-12-5,1 0 0,-1 0 1,0 0-1,1 0 0,-1 0 0,1-1 0,-1 0 0,1 1 0,0-1 0,0 0 0,0 0 0,0 0 0,-1-1 0,1 1 0,0-1 0,0 0 0,0 1 0,0-1 0,0-1 0,0 1 0,5-1 0,-4 0-32,-1 0-1,0 0 1,0 0-1,1 0 1,-1-1-1,0 1 1,0-1 0,0 0-1,0 0 1,-1 0-1,1 0 1,0 0-1,-1-1 1,0 1-1,4-5 1,-5 5-460,0 0 0,0 0-1,0 0 1,0 0 0,0 0 0,0 0 0,-1 0 0,1-4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14672,'0'0'2239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0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14168,'0'0'1032,"79"-34"-1536,-19 10 104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1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1074 5624,'0'0'4741,"7"-10"-4240,102-136 1538,-50 71-548,59-98 1,-76 101-971,-6 13 110,-3-1-1,46-116 1,-66 139-352,-1-2 1,-2 0-1,-2 0 1,-1 0 0,2-65-1,-11 99-54,-3 11-102,-5 14-32,-6 19-8,2 0-1,1 2 1,2-1 0,-9 77 0,1 171 209,15-192-205,3-79-70,-1 2 21,1-1 0,1 1-1,1 0 1,0 0 0,1-1 0,9 34-1,-11-51-31,1 0 0,-1 0-1,0 0 1,1 0-1,-1 0 1,1 0-1,-1 0 1,1 0 0,-1-1-1,1 1 1,0 0-1,-1 0 1,1 0-1,0-1 1,-1 1 0,1 0-1,0-1 1,0 1-1,0-1 1,0 1-1,0-1 1,0 1 0,0-1-1,0 0 1,1 1-1,0-1 4,0 0-1,-1 0 1,1-1 0,0 1-1,-1 0 1,1-1-1,-1 0 1,1 1-1,-1-1 1,1 0-1,-1 0 1,1 0-1,-1 0 1,2-1 0,5-5 34,0-1 1,0-1 0,11-14-1,-18 22-37,18-27 75,-1-1 0,-1 0 0,-2-1-1,-1-1 1,-1 0 0,16-61 0,-28 88-65,0 0 0,0 0 0,0 0 0,0 0 0,-1 0 0,0-1 0,0 1-1,0 0 1,0 0 0,-1 0 0,-1-9 0,-1 9 154,6 11-72,19 34 38,-17-30-106,1-1 0,0 0 0,9 12 0,-8-13-17,1 1 17,0 0 1,19 16-1,-23-23-21,0 0 0,0 0-1,0-1 1,1 0 0,-1 1-1,1-2 1,-1 1 0,1 0 0,0-1-1,9 1 1,-9-1-3,0 0-1,0-1 1,1 1 0,-1-1-1,0 0 1,1-1 0,-1 0-1,0 0 1,0 0 0,0 0-1,0-1 1,0 1 0,0-1-1,0-1 1,-1 1 0,1-1-1,0 0 1,-1 0 0,0 0-1,0 0 1,0-1 0,0 1-1,6-9 1,-5 5 10,-1 0 0,1 0 0,-1 0 0,-1-1-1,1 1 1,-1-1 0,0 0 0,-1 0 0,2-9 0,-3 15-4,-1-1-1,1 0 1,-1 0 0,0 0 0,0 0 0,0 0-1,0-1 1,0 1 0,-1 0 0,1 1 0,-1-1-1,0 0 1,0 0 0,0 0 0,0 0 0,0 0-1,-1 1 1,1-1 0,-1 1 0,0-1 0,0 1-1,0 0 1,0-1 0,0 1 0,0 0 0,0 0-1,-5-2 1,5 3-6,1 1 1,-1-1-1,0 1 0,1 0 0,-1-1 1,0 1-1,1 0 0,-1 0 0,0 0 0,0 0 1,1 1-1,-1-1 0,0 0 0,1 1 0,-1-1 1,0 1-1,1 0 0,-1-1 0,1 1 0,-1 0 1,1 0-1,-1 0 0,1 0 0,0 0 0,-3 3 1,-1 0 5,1 0 1,0 1 0,0-1-1,0 1 1,-6 11 0,7-11-3,1 1 1,-1 0 0,1 0-1,1 0 1,-1 0 0,1 0-1,0 0 1,1 0 0,-1 0-1,1 1 1,0-1 0,1 0-1,-1 0 1,1 0 0,1 1-1,-1-1 1,1 0 0,0 0-1,6 11 1,-6-13 2,1 0 1,-1 1 0,1-1-1,0 0 1,0 0 0,1-1-1,-1 1 1,1-1 0,0 1-1,0-1 1,0 0 0,0-1-1,1 1 1,-1-1-1,1 0 1,0 0 0,-1 0-1,1 0 1,0-1 0,0 0-1,0 0 1,0-1 0,0 1-1,0-1 1,8 0 0,-3-2 10,1 0 0,-1 0 0,0-1 1,1 0-1,-1 0 0,-1-2 0,1 1 1,14-9-1,8-9 55,31-25 0,-33 24-9,149-116 289,-86 82 90,-89 55-326,-6 7-54,-11 8-18,-34 15 39,-78 63 0,112-80-68,0 2 1,2-1-1,-1 2 1,1-1 0,1 2-1,1-1 1,0 1-1,1 1 1,-10 24-1,17-35-11,-1-1 1,1 0-1,0 0 0,1 1 0,-1-1 0,1 0 1,0 1-1,0-1 0,0 0 0,0 1 1,1-1-1,0 0 0,0 1 0,0-1 0,0 0 1,1 0-1,-1 0 0,1 0 0,0 0 1,0 0-1,1-1 0,-1 1 0,1-1 0,0 1 1,0-1-1,0 0 0,5 4 0,-2-2 4,1-1-1,0 0 0,0 0 1,1 0-1,-1-1 0,1 0 1,0-1-1,0 0 0,0 0 1,0 0-1,0-1 0,0 0 1,16-1-1,-10-1-4,0-1 0,0 0 0,-1-1 0,1-1 1,-1 0-1,22-10 0,76-46 77,-57 29-33,-12 4 32,64-51 1,-64 46-18,-34 26-29,1 0 0,-1-1 0,0 0 0,-1-1 0,0 1 0,0-1 0,0-1 0,-1 1 0,-1-1 0,8-15 0,-13 24-36,0 0-1,0-1 0,0 1 0,0 0 1,0 0-1,0 0 0,0-1 0,0 1 0,0 0 1,0 0-1,0 0 0,0-1 0,0 1 0,0 0 1,-1 0-1,1 0 0,0 0 0,0-1 1,0 1-1,0 0 0,0 0 0,-1 0 0,1 0 1,0 0-1,0 0 0,0-1 0,-1 1 0,1 0 1,0 0-1,0 0 0,0 0 0,-1 0 0,1 0 1,0 0-1,0 0 0,0 0 0,-1 0 1,1 0-1,0 0 0,0 0 0,0 0 0,-1 0 1,1 0-1,0 0 0,0 0 0,0 0 0,-1 1 1,1-1-1,0 0 0,-13 3 59,8 1-49,0 0 0,0 0-1,0 0 1,0 0 0,1 1-1,-5 7 1,-2 0 1,-13 16 19,2 2 0,0 1 0,-28 55 0,48-81-28,0-1 0,0 1-1,1-1 1,-1 1 0,1 0 0,0-1 0,1 1 0,-1 0 0,1 0 0,0 0-1,0 5 1,0-8-4,1-1 0,-1 1 0,0 0 0,1-1 0,-1 1 0,1 0 0,-1-1-1,1 1 1,0-1 0,0 1 0,-1-1 0,1 1 0,0-1 0,1 0 0,-1 0 0,0 1 0,0-1-1,0 0 1,1 0 0,-1 0 0,0 0 0,1 0 0,-1 0 0,1-1 0,0 1 0,-1 0-1,1-1 1,-1 1 0,1-1 0,0 0 0,-1 0 0,3 1 0,2-1 4,-1 0 1,1 0 0,-1 0 0,0-1-1,1 1 1,-1-1 0,0-1-1,0 1 1,0-1 0,0 0-1,0 0 1,0 0 0,0 0-1,0-1 1,7-6 0,-7 4-1,0 0 0,1-1 0,-2 0 0,1 0 0,-1 0-1,0 0 1,0-1 0,0 0 0,-1 0 0,2-7 0,2-10 36,-1 0-1,-1 0 0,-1 0 1,-1-1-1,-1-42 1,-4 62-45,2 6-24,1-1 22,5 20-15,-5-11 17,-1-8 4,34 113-24,-28-95 3,2-1 1,0-1-1,1 0 1,12 19-1,-20-35 22,-1 0-1,1 0 1,0 0-1,0 0 1,0 0-1,-1-1 1,1 1-1,0 0 1,0-1-1,0 1 0,0 0 1,0-1-1,0 1 1,1-1-1,-1 1 1,0-1-1,0 0 1,0 0-1,0 1 1,0-1-1,1 0 0,-1 0 1,0 0-1,0 0 1,0 0-1,0 0 1,1-1-1,-1 1 1,0 0-1,0-1 0,0 1 1,0 0-1,0-1 1,0 1-1,0-1 1,0 0-1,0 1 1,0-1-1,0 0 1,0 0-1,0 0 0,1-1 1,4-3 6,-1-1 1,0 0-1,1 0 0,6-13 0,16-31 12,-20 34-1,0 0 0,1 1 0,18-22 0,-18 24 18,-9 12-30,1 0-1,-1-1 1,1 1 0,0-1-1,-1 1 1,1 0 0,0 0-1,0-1 1,0 1 0,0 0-1,0 0 1,0 0 0,0 0 0,1 0-1,-1 0 1,0 0 0,1 1-1,-1-1 1,0 0 0,1 1-1,-1-1 1,2 0 0,-2 2-4,0 0 0,0 0 0,-1 0 1,1 0-1,-1 1 0,1-1 0,0 0 0,-1 0 1,0 0-1,1 0 0,-1 1 0,0-1 1,0 0-1,1 0 0,-1 1 0,0-1 0,0 0 1,0 0-1,-1 0 0,1 2 0,0 0 2,-1 17 1,-1-1 0,-4 23 0,3-31-8,1 1 1,0 0 0,1 0 0,0 0 0,1 0 0,1 0-1,-1 0 1,5 16 0,9 22-7,-14-50 9,0 1 1,1-1 0,-1 0-1,0 0 1,0 1-1,0-1 1,0 0-1,1 0 1,-1 1 0,0-1-1,0 0 1,1 0-1,-1 1 1,0-1-1,0 0 1,1 0 0,-1 0-1,0 0 1,0 0-1,1 1 1,-1-1-1,0 0 1,1 0 0,-1 0-1,0 0 1,1 0-1,-1 0 1,0 0 0,1 0-1,-1 0 1,0 0-1,1 0 1,13-6 32,10-14 5,-7 0-20,-1-1-1,-1 0 0,-1-2 1,-1 1-1,18-44 0,3-2 145,-24 54-41,-10 14-117,0 0 0,0 0 1,1 0-1,-1 0 0,0-1 0,0 1 0,0 0 1,1 0-1,-1 0 0,0 0 0,0 0 0,1 0 1,-1 0-1,0 0 0,0 0 0,1 0 0,-1 0 1,0 0-1,0 0 0,1 0 0,-1 0 0,0 0 1,0 0-1,1 0 0,-1 1 0,0-1 0,0 0 1,0 0-1,1 0 0,-1 0 0,0 0 0,2 3 19,-1-1-1,1 0 1,-1 0-1,0 1 1,0-1-1,0 1 1,2 4-1,1 6-33,14 40 43,5 12-41,-20-58 5,0-1 0,0 0 0,1 1-1,0-2 1,0 1 0,0 0-1,8 6 1,-10-10 6,-1-1 0,1 1 1,0-1-1,-1 1 0,1-1 0,0 0 0,0 0 1,0 0-1,0 0 0,0-1 0,0 1 0,0 0 1,0-1-1,0 1 0,1-1 0,-1 0 0,0 0 1,0 0-1,0 0 0,4 0 0,-3-1 6,0-1-1,1 1 1,-1 0 0,0-1-1,0 1 1,0-1-1,0 0 1,0 0-1,0 0 1,-1-1 0,5-3-1,2-6 23,0 1 1,0-1-1,-1-1 0,12-25 0,-7 10 48,-1-1 0,0-1 0,-3 0 1,10-49-1,-16 66-24,0 11 103,3 26 26,-2 0-170,1 9 1,-2 1 1,-1-1-1,-4 65 1,2-97-12,0 0 0,0 1 0,0-1 1,0 0-1,-1 1 0,1-1 0,-1 0 0,1 0 0,-1 1 0,1-1 1,-1 0-1,0 0 0,1 0 0,-1 0 0,0 0 0,0 0 0,0 0 1,0 0-1,0 0 0,0 0 0,0 0 0,0-1 0,0 1 0,0 0 1,-3 0-1,3 0 2,-1-1 0,0 0 0,0 0 0,0 0 0,1 0 0,-1-1 0,0 1 0,0 0 0,1-1 0,-1 1 0,0-1 0,1 0 0,-1 1 0,0-1 0,1 0 0,-1 0 0,1 0 0,-2-2 0,-19-3 67,23 6-51,7 1-18,0 0-1,-1 0-1,1 1 0,-1 0 0,1 0 0,6 4 1,-5-3-4,0 0 1,0 0-1,13 2 1,-7-3-6,1-1-1,0-1 1,0 0 0,-1-1 0,1 0 0,-1-2-1,1 1 1,-1-2 0,21-7 0,-24 6 9,0 0 1,0-1-1,-1 0 1,0-1-1,0 0 0,0-1 1,-1 0-1,-1 0 1,1-1-1,-1-1 1,14-19-1,-19 24 0,-1-1 0,0-1 1,-1 1-1,1 0 0,-1 0 0,-1-1 0,1 1 0,-1-1 1,1-8-1,-2 12 1,0 0 0,0-1 1,0 1-1,-1 0 0,1-1 1,-1 1-1,0 0 0,0-1 1,-1-2-1,1 4 1,1 1 0,-1 0 0,0-1 0,0 1 0,0 0 0,0-1 0,0 1 0,0 0 0,0 0 0,-1 0 0,1 0 0,0 0 0,-1 0 0,1 0 0,0 1 0,-1-1 0,1 0 0,-1 1 0,-1-1 0,1 0 0,0 1 0,0 0 1,0 0-1,0 1 1,0-1-1,0 0 0,0 0 1,1 1-1,-1-1 0,0 1 1,0 0-1,1 0 0,-1-1 1,0 1-1,1 0 1,-1 0-1,0 0 0,1 1 1,0-1-1,-1 0 0,1 1 1,0-1-1,0 0 1,-1 1-1,0 2 0,-3 4 6,-1 0-1,2 1 0,-6 12 0,6-11 0,1 0 0,0-1 0,0 1 0,1 1 0,1-1 0,-1 0 0,2 0 0,-1 1 0,2-1 0,-1 0 0,1 0 1,1 1-1,0-1 0,0 0 0,1 0 0,0-1 0,1 1 0,0-1 0,1 1 0,0-1 0,0 0 0,1-1 0,0 0 0,0 1 0,1-2 0,0 1 0,1-1 0,8 7 0,-12-11 31,0 1 0,1 0 1,0-1-1,-1 0 0,1 0 1,0-1-1,0 1 0,1-1 1,-1 0-1,0-1 1,1 1-1,-1-1 0,1 0 1,0 0-1,-1-1 0,1 1 1,0-2-1,9 0 0,11-5-33,0-2-1,-1-1 1,0-1-1,0-1 1,44-28-1,-50 25-4090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1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236 365 7024,'0'0'7544,"-11"1"-7135,1-1-286,6 0-74,0 0-1,0 0 1,0 0-1,0 0 1,0 1-1,0 0 1,0 0-1,0 0 1,0 0-1,0 1 1,0-1-1,1 1 1,-1 0-1,-6 5 1,2-1 89,-58 48 1017,58-47-982,1 1 1,1-1-1,-1 2 1,1-1-1,1 0 1,-7 15-1,11-21-117,-19 49 988,19-48-951,1-1 0,-1 0 0,0 1 0,1-1 0,0 1 0,0 0 0,-1-1 0,1 1-1,1-1 1,-1 1 0,0-1 0,1 1 0,-1-1 0,1 1 0,0-1 0,0 0 0,0 1 0,2 3 0,-2-5-38,0 0 1,0-1 0,1 1 0,-1 0 0,0 0 0,1-1-1,-1 1 1,0-1 0,1 1 0,-1-1 0,1 1-1,-1-1 1,1 0 0,-1 0 0,0 0 0,1 0 0,-1 0-1,1 0 1,-1 0 0,1 0 0,-1 0 0,1-1-1,1 0 1,1 0 32,1-1-1,-1 1 1,0-1-1,1 0 1,-1 0-1,5-4 1,0 0 37,-1-1 1,-1-1 0,1 1 0,-1-1 0,0 0 0,-1-1 0,0 0-1,8-15 1,-11 18-34,0 0 1,-1 0-1,0 0 0,0 0 0,0 0 1,-1 0-1,0-1 0,0 1 0,-1 0 0,1-1 1,-1 1-1,-1 0 0,1-1 0,-1 1 0,-3-11 1,4 16-67,-1 0-1,1 0 1,0 0 0,-1 0 0,1 0 0,-1 1 0,0-1 0,1 0 0,-1 0 0,0 1 0,1-1 0,-1 1 0,0-1 0,0 0 0,1 1 0,-1-1 0,0 1 0,0 0 0,0-1 0,0 1 0,0 0 0,0-1 0,0 1 0,1 0 0,-1 0 0,0 0-1,0 0 1,-1 0 0,0 0 16,0 0-1,1 0 1,-1 0 0,0 1-1,1-1 1,-1 1-1,1-1 1,-1 1-1,1-1 1,-1 1-1,1 0 1,-1 0-1,1-1 1,-3 3 0,4-3-38,0 1 1,0-1 0,0 0 0,0 0 0,0 0-1,0 0 1,0 1 0,0-1 0,0 0 0,0 0-1,0 0 1,0 1 0,0-1 0,0 0 0,0 0 0,0 0-1,0 1 1,0-1 0,0 0 0,0 0 0,0 0-1,0 1 1,0-1 0,0 0 0,0 0 0,0 0 0,0 1-1,0-1 1,1 0 0,-1 0 0,0 0 0,0 0-1,0 0 1,0 1 0,0-1 0,1 0 0,-1 0 0,0 0-1,0 0 1,0 0 0,1 0 0,-1 0 0,0 0-1,0 0 1,0 0 0,1 1 0,10 1 87,7-9-56,0-1-1,0 0 1,-1-1-1,0-1 1,-1 0-1,0-1 1,26-26-1,-5 1 117,53-72-1,-71 84-61,-10 14-23,0-2-1,-1 1 0,0-1 0,11-24 0,-18 35-60,0-4 42,1 1 0,0-1-1,0 0 1,0 1-1,0-1 1,1 1-1,0 0 1,0 0 0,0 0-1,0 0 1,1 0-1,-1 1 1,1 0 0,7-5-1,-8 13 220,-1 10-204,0 0 1,-1 1-1,0-1 1,-3 20-1,1 4 1,-2 61 72,-5 0 1,-5-1-1,-25 100 0,30-164-84,-2 0 0,-2 0 0,-1-1 0,-1 0 0,-33 54 0,43-82-39,-26 34 95,29-38-96,-1-1 0,1 0-1,0 1 1,-1-1 0,1 0 0,-1 0-1,0 1 1,1-1 0,-1-1-1,0 1 1,0 0 0,1 0 0,-1-1-1,0 1 1,0-1 0,0 1-1,0-1 1,0 0 0,0 0 0,0 0-1,-2 0 1,3 0-5,0 0-1,1-1 1,-1 1-1,1 0 1,-1 0-1,1-1 1,-1 1-1,1-1 1,-1 1-1,1 0 1,-1-1-1,1 1 1,-1-1-1,1 1 1,0-1 0,-1 1-1,1-1 1,0 1-1,0-1 1,-1 1-1,1-1 1,0 0-1,0 1 1,0-1-1,0 1 1,-1-1-1,1 0 1,0 1-1,0-1 1,0 0-1,3-22 94,-2 19-79,2-14 20,1 0 1,1 0 0,1 1-1,0-1 1,1 1 0,1 1-1,0-1 1,2 1 0,-1 1-1,2 0 1,0 0 0,1 1-1,1 0 1,0 1 0,21-16-1,170-109 351,-191 131-386,1 0 0,-1 1 0,1 1-1,0 0 1,0 1 0,1 0-1,-1 1 1,1 1 0,19-1 0,34 5-4526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2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1096 4512,'0'0'8289,"10"-12"-7505,42-55 1299,71-123-1,-111 172-1398,0 1-1,1-1 1,25-25 0,-31 35-328,1-1-39,2-2 1724,-10 11-1997,1 1 1,-1-1 0,1 0 0,-1 0-1,0 1 1,1-1 0,-1 0 0,0 1-1,1-1 1,-1 1 0,0-1 0,1 0-1,-1 1 1,0-1 0,0 1 0,1-1-1,-1 1 1,0-1 0,0 1 0,0-1-1,0 1 1,0-1 0,0 1 0,0-1-1,0 0 1,0 1 0,0-1 0,0 1-1,0-1 1,0 1 0,0-1 0,0 1-1,2 59 649,-1-31-398,5 35 1,-4-54-229,0 0-1,0 0 1,1-1-1,1 1 1,0-1-1,0 0 1,8 13-1,-10-18-44,1 0-1,-1 0 0,1 0 1,0-1-1,0 1 0,0-1 1,1 1-1,-1-1 0,1 0 1,0 0-1,-1-1 0,1 1 1,1-1-1,-1 0 0,0 0 1,0 0-1,1-1 0,-1 0 1,1 1-1,0-1 0,-1-1 1,1 1-1,0-1 0,-1 0 1,10-1-1,-1 0-2,0-1 0,0 0 0,0-1 0,-1-1 0,1 0 0,-1 0 0,0-1 1,0-1-1,-1 0 0,0-1 0,0 0 0,0 0 0,-1-1 0,0-1 0,0 0 0,-1 0 0,-1-1 0,1 0 1,-1 0-1,-1-1 0,7-14 0,-2 2 21,-2-1 1,11-34-1,-19 52-31,-1 0 0,1 0 0,-1 0 0,0 0 0,-1 0-1,1 0 1,-1 0 0,0 0 0,-1 0 0,1 0 0,-1 0 0,-1 0-1,1 0 1,-1 0 0,0 0 0,-3-5 0,5 10-4,-1 0 0,1 0 0,-1 0 0,1 0 0,-1 0 1,0 0-1,1 1 0,-1-1 0,0 0 0,0 1 0,1-1 0,-1 0 0,0 1 1,0-1-1,0 1 0,0-1 0,0 1 0,0 0 0,0-1 0,0 1 0,0 0 1,0 0-1,0-1 0,-2 1 0,1 1 2,1-1 1,-1 1-1,0-1 0,0 1 1,0 0-1,1-1 0,-1 1 1,0 0-1,1 0 0,-1 0 1,1 0-1,-3 3 0,-3 3 14,0 1-1,1 0 0,-10 16 0,14-22-20,-4 9 14,0 0 1,0 1 0,1 0-1,0 0 1,1 0 0,-4 23-1,7-28-7,0 0 0,0 0 0,0 1-1,1-1 1,0 0 0,1 1 0,0-1 0,0 0-1,0 0 1,1 0 0,0 0 0,0 0-1,5 10 1,-4-14-4,-1 1-1,0-1 1,1-1-1,0 1 1,0 0 0,0-1-1,0 1 1,0-1-1,0 0 1,0 0-1,1 0 1,-1 0-1,1-1 1,0 1 0,-1-1-1,1 0 1,0 0-1,0 0 1,0-1-1,-1 1 1,9-1 0,2 0 14,1-1 0,0-1 0,-1 0 1,20-5-1,-24 4-7,0 0 0,0-1 0,0 0 0,0-1 0,0 0 1,-1 0-1,14-12 0,1-3 44,27-30 0,-29 28 100,31-25 0,-52 46-140,-1 0-1,1 0 1,0 1 0,0-1-1,-1 0 1,1 1-1,0-1 1,0 1 0,0-1-1,0 1 1,-1-1-1,1 1 1,0 0 0,0-1-1,0 1 1,0 0 0,0 0-1,0-1 1,0 1-1,0 0 1,0 0 0,0 0-1,2 1 1,-2 0 4,0 1 0,-1-1 0,1 1 1,0-1-1,-1 1 0,1-1 0,-1 1 1,0 0-1,0-1 0,1 1 0,-1 0 0,0-1 1,0 1-1,-1 2 0,-3 241 345,-1-166-245,-16 86 0,10-99-40,-5 27 37,15-87-97,-1 0-1,0-1 1,0 1-1,0 0 1,0-1 0,-1 0-1,0 0 1,0 1-1,-1-2 1,-5 8-1,6-18 63,-4-17-44,2 1-1,0-1 0,2 0 0,-1-31 0,8-91 123,26-57 74,-27 186-215,2-11 38,2 1-1,1 0 1,1 0 0,1 1-1,1 0 1,1 1 0,2 0-1,0 1 1,1 1 0,23-26-1,-35 44-46,0 1-1,0 0 0,0 0 0,1 0 0,-1 0 0,1 0 1,0 1-1,-1 0 0,1 0 0,0 0 0,1 0 0,-1 0 1,8-1-1,-9 3-5,0 0 1,-1 0-1,1 0 1,0 0-1,0 0 1,0 1-1,0-1 1,0 1 0,0 0-1,0 0 1,-1 0-1,1 1 1,0-1-1,-1 0 1,1 1-1,-1 0 1,0-1-1,1 1 1,-1 0-1,0 0 1,0 1-1,2 1 1,3 5-6,0 1 0,0-1 1,-1 1-1,0 0 0,-1 0 0,0 1 0,-1 0 0,0 0 1,-1 0-1,0 0 0,0 0 0,-1 1 0,-1-1 1,0 1-1,0 0 0,-3 17 0,2-25 4,-1-1 1,-1 1-1,1-1 1,0 1-1,-1-1 1,1 0-1,-1 0 0,0 1 1,0-1-1,-1-1 1,1 1-1,0 0 0,-1 0 1,0-1-1,0 0 1,1 1-1,-1-1 1,-1 0-1,1 0 0,0-1 1,0 1-1,-1-1 1,-6 2-1,1 0 15,0-1-1,1 0 1,-1-1 0,0 0-1,0-1 1,0 0-1,0 0 1,-14-3 0,20 2-4,1 0-1,-1 0 1,0-1 0,0 1 0,0-1 0,1 0 0,-1 0 0,1 0 0,-1 0-1,1 0 1,0 0 0,0-1 0,0 1 0,0-1 0,0 1 0,1-1 0,-1 0 0,1 0-1,0 0 1,0 0 0,-1-3 0,2 5-8,0 0 1,1 0-1,-1-1 0,1 1 0,-1 0 1,1 0-1,0 0 0,-1 0 0,1 0 1,0 0-1,0 0 0,-1 0 1,1 1-1,0-1 0,0 0 0,0 0 1,0 1-1,0-1 0,0 1 1,0-1-1,0 0 0,1 1 0,-1 0 1,0-1-1,0 1 0,2 0 0,34-7-8,24 2-69,0-3 1,83-21-1,-135 26 63,1-1-1,-1 0 0,0-1 1,0 0-1,0-1 0,-1 1 1,12-12-1,50-52-24,-62 60 40,-1 0-1,1 0 0,-2-1 0,1 0 0,-1 0 0,6-15 1,-18 50 35,-4 33 0,2-10-38,4-28-1,-4 17 1,2 0 0,-1 49 0,7-85-1,-1 0 0,1 0 0,0-1 0,0 1 0,0 0 0,0 0 0,0 0 0,0 0 0,1 0 0,-1-1 0,0 1 0,0 0 0,1 0 0,-1 0 0,0 0 0,1-1 0,-1 1 0,1 0 0,-1-1 0,1 1 0,-1 0 0,1-1 0,-1 1 0,1 0 0,0-1 0,-1 1 0,2 0 0,-1-1 3,1 0 0,-1 0 0,0 0 0,0 0 0,1 0-1,-1 0 1,0-1 0,0 1 0,1 0 0,-1-1 0,0 1 0,0 0 0,0-1 0,0 0 0,0 1 0,2-2 0,5-4 33,1 0 0,-1-1 1,8-8-1,-16 14-34,54-59 133,-40 41-94,1 2 0,1 0-1,0 1 1,24-17 0,-39 32-42,0 0 0,0 1 0,0-1 0,0 0 0,0 1 0,0-1 0,0 1 0,1-1 0,-1 1 0,0 0 0,1-1 0,-1 1 0,0 0 0,2 0 0,-2 0 0,-1 0 0,1 0 0,-1 0 0,1 1 0,0-1 0,-1 0 0,1 0 0,-1 1 0,1-1 0,-1 0 0,1 1 0,-1-1 0,1 1 0,-1-1 0,0 0 0,1 1 0,-1-1 0,0 1 0,1-1 0,-1 1 0,1 0 0,0 4 0,0-1 0,1 1 0,-2 0 0,1-1 0,0 1 0,-1 6 0,2 17 0,2 0 0,12 48 0,-16-75 0,0 0 0,0 0 0,1-1 0,-1 1 0,0 0 0,0 0 0,1 0 0,-1 0 0,1 0 0,-1 0 0,1 0 0,-1-1 0,1 1 0,-1 0 0,1 0 0,0-1 0,-1 1 0,1 0 0,0-1 0,0 1 0,0-1 0,-1 1 0,1-1 0,0 1 0,0-1 0,0 0 0,0 1 0,0-1 0,0 0 0,0 0 0,0 1 0,0-1 0,0 0 0,0 0 0,0 0 0,0 0 0,0-1 0,0 1 0,0 0 0,0 0 0,0 0 0,-1-1 0,1 1 0,0-1 0,0 1 0,0-1 0,0 1 0,0-1 0,0 0 0,7-4 0,0 0 0,-1-1 0,1 0 0,6-7 0,-9 8 0,11-12 0,0-1 0,-1 0 0,-1-2 0,0 1 0,-2-1 0,0-1 0,10-26 0,-4 2 0,-2-2 0,15-68 0,-17 40 0,-4 0 0,-3-1 0,-5-117 0,-2 185 0,0 0 0,0 1 0,0-1 0,-1 0 0,0 0 0,-1 0 0,1 1 0,-5-11 0,6 18 0,0-1 0,0 1 0,0 0 0,0 0 0,0 0 0,-1 0 0,1 0 0,0 0 0,0 0 0,0 0 0,0 0 0,0 0 0,0-1 0,0 1 0,0 0 0,0 0 0,-1 0 0,1 0 0,0 0 0,0 0 0,0 0 0,0 0 0,0 0 0,0 0 0,0 0 0,-1 0 0,1 0 0,0 0 0,0 0 0,0 0 0,0 0 0,0 0 0,0 0 0,-1 0 0,1 0 0,0 0 0,0 0 0,0 0 0,0 0 0,0 0 0,0 1 0,0-1 0,0 0 0,-1 0 0,1 0 0,0 0 0,0 0 0,0 0 0,0 0 0,0 0 0,0 0 0,0 1 0,0-1 0,0 0 0,0 0 0,0 0 0,-7 12 0,-2 14 0,-3 30 0,2 0 0,2 1 0,1 83 0,8-41 0,18 115 0,-18-202 0,14 77 0,-13-78 0,1-1 0,0 0 0,1 0 0,0 0 0,1-1 0,8 14 0,-12-22 0,0 0 0,0 0 0,0 0 0,0 1 0,0-1 0,0 0 0,0-1 0,0 1 0,1 0 0,-1 0 0,0 0 0,0-1 0,1 1 0,-1-1 0,1 1 0,-1-1 0,1 1 0,-1-1 0,0 0 0,1 0 0,-1 0 0,1 0 0,-1 0 0,1 0 0,-1 0 0,1 0 0,-1 0 0,1-1 0,-1 1 0,1-1 0,-1 1 0,0-1 0,3-1 0,4-2 0,-1-1 0,1 0 0,-1 0 0,10-9 0,-10 8 0,2-2 0,0-1 0,-1 0 0,0-1 0,-1 0 0,0 0 0,10-17 0,28-73 0,-22 44 0,-8 21 0,-8 18 0,14-27 0,-21 44 0,0 1 0,0-1 0,0 0 0,0 0 0,0 0 0,0 0 0,0 0 0,0 1 0,1-1 0,-1 0 0,0 0 0,0 0 0,0 0 0,0 0 0,0 0 0,0 1 0,0-1 0,0 0 0,0 0 0,0 0 0,0 0 0,1 0 0,-1 0 0,0 0 0,0 0 0,0 0 0,0 0 0,0 1 0,0-1 0,0 0 0,1 0 0,-1 0 0,0 0 0,0 0 0,0 0 0,0 0 0,0 0 0,1 0 0,-1 0 0,0 0 0,0 0 0,0 0 0,0 0 0,0 0 0,0 0 0,1 0 0,-1 0 0,0-1 0,0 1 0,0 0 0,0 0 0,0 0 0,0 0 0,0 0 0,1 0 0,-1 0 0,0 0 0,0 0 0,0 0 0,0-1 0,0 1 0,0 0 0,0 0 0,0 0 0,7 28 0,-2 0 0,3 52 0,-7 59 0,-2-103 0,-1-1 0,-10 48 0,12-81 0,0-1 0,-1 0 0,1 1 0,0-1 0,-1 0 0,0 0 0,1 0 0,-1 1 0,0-1 0,0 0 0,1 0 0,-1 0 0,0 0 0,0 0 0,0 0 0,0 0 0,0-1 0,-1 1 0,1 0 0,0 0 0,0-1 0,0 1 0,-1-1 0,1 1 0,0-1 0,-1 0 0,1 1 0,0-1 0,-1 0 0,1 0 0,0 0 0,-1 0 0,-1 0 0,-1-1 0,0 1 0,1-1 0,-1 0 0,1 0 0,-1 0 0,1 0 0,-1-1 0,1 1 0,0-1 0,-1 0 0,-4-4 0,-3-4 0,0-1 0,1 0 0,0-1 0,0 0 0,-8-16 0,17 27 0,0-1 0,0 0 0,0 1 0,0-1 0,0 1 0,0-1 0,0 1 0,-1-1 0,1 1 0,0 0 0,-1-1 0,1 1 0,-1 0 0,0 0 0,1 0 0,-3-1 0,4 2 0,0 0 0,0 0 0,0 0 0,0 0 0,0 0 0,0 0 0,1-1 0,-1 1 0,0 0 0,0 0 0,0 0 0,0 0 0,0 0 0,0 0 0,0 0 0,0-1 0,0 1 0,0 0 0,0 0 0,0 0 0,0 0 0,0 0 0,0 0 0,0-1 0,0 1 0,0 0 0,0 0 0,0 0 0,0 0 0,0 0 0,0 0 0,0 0 0,0-1 0,0 1 0,0 0 0,0 0 0,-1 0 0,1 0 0,0 0 0,0 0 0,0 0 0,0 0 0,0-1 0,0 1 0,0 0 0,-1 0 0,16-2 0,63 14 0,-49-6 0,32 2 0,-12-4 0,56 0 0,-91-5 0,0 0 0,1-1 0,-1 0 0,0-2 0,20-6 0,-28 8 0,0-1 0,0 1 0,-1-1 0,1 0 0,-1 0 0,1-1 0,-1 0 0,0 0 0,0 0 0,-1-1 0,1 1 0,-1-1 0,0 0 0,0 0 0,-1 0 0,1-1 0,-1 0 0,-1 1 0,1-1 0,-1 0 0,0 0 0,0 0 0,0-1 0,-1 1 0,0 0 0,0-12 0,-1 9 0,-1-1 0,1 0 0,-5-18 0,4 25 0,0 0 0,0 0 0,0 0 0,0 0 0,-1 0 0,1 0 0,-1 0 0,0 1 0,0-1 0,0 0 0,0 1 0,0 0 0,0-1 0,-1 1 0,-3-3 0,2-5 0,4 10 0,0-1 0,0 1 0,0-1 0,0 0 0,0 1 0,0-1 0,0 1 0,0-1 0,0 1 0,-1-1 0,1 1 0,0-1 0,0 1 0,-1-1 0,1 1 0,0-1 0,0 1 0,-1-1 0,1 1 0,-1 0 0,1-1 0,0 1 0,-1 0 0,1-1 0,-1 1 0,0 2 0,0 1 0,0 0 0,1 0 0,-1-1 0,1 1 0,0 0 0,0 0 0,0 0 0,1 3 0,-1 9 0,0-12 0,-1-3 0,1 1 0,0-1 0,0 0 0,0 0 0,0 0 0,0 0 0,-1 1 0,1-1 0,0 0 0,0 0 0,0 0 0,-1 0 0,1 0 0,0 0 0,0 0 0,0 1 0,-1-1 0,1 0 0,0 0 0,0 0 0,0 0 0,-1 0 0,1 0 0,0 0 0,0 0 0,-1 0 0,1 0 0,0 0 0,0 0 0,0-1 0,-1 1 0,1 0 0,0 0 0,0 0 0,-1 0 0,-1 2 0,-15 55 0,14-48 0,0 1 0,1-1 0,1 1 0,0 0 0,0 0 0,1-1 0,0 1 0,0 0 0,1 0 0,1-1 0,0 1 0,0 0 0,5 11 0,-7-20 0,1-1 0,-1 1 0,1 0 0,-1-1 0,1 1 0,-1 0 0,1-1 0,0 1 0,-1 0 0,1-1 0,0 1 0,0-1 0,-1 0 0,1 1 0,0-1 0,0 1 0,0-1 0,-1 0 0,1 0 0,0 0 0,0 1 0,0-1 0,0 0 0,0 0 0,0 0 0,0 0 0,-1 0 0,1-1 0,0 1 0,0 0 0,0 0 0,0-1 0,0 1 0,-1 0 0,1-1 0,0 1 0,0-1 0,-1 1 0,2-2 0,3-1 0,0 0 0,-1 0 0,1-1 0,6-6 0,-1-3 0,0-1 0,-1 0 0,0 0 0,-1-1 0,-1 0 0,7-19 0,-6 13 0,1 1 0,23-38 0,-27 51 0,-3 4 0,-1 1 0,1-1 0,0 0 0,0 1 0,1-1 0,4-3 0,-7 5 0,1 1 0,-1 0 0,0 0 0,1-1 0,-1 1 0,1 0 0,-1 0 0,0 0 0,1 0 0,-1 0 0,1 0 0,-1 0 0,1 0 0,-1 0 0,0 0 0,1 0 0,-1 0 0,1 0 0,-1 0 0,1 0 0,-1 0 0,0 0 0,1 1 0,0-1 0,0 1 0,0 0 0,0 0 0,0 0 0,0 0 0,-1 0 0,1 0 0,0 0 0,-1 0 0,1 0 0,0 0 0,0 2 0,7 19 0,-1 1 0,6 29 0,5 19 0,-15-63 0,1 6 0,1 0 0,10 20 0,-13-31 0,-1 0 0,1 0 0,0 0 0,0 0 0,0-1 0,0 1 0,0-1 0,1 1 0,-1-1 0,1 0 0,0 0 0,-1 0 0,1 0 0,0-1 0,0 1 0,0-1 0,5 2 0,-6-3 0,1 0 0,-1 0 0,0 0 0,1 0 0,-1-1 0,0 1 0,1-1 0,-1 0 0,0 1 0,0-1 0,1 0 0,-1 0 0,0 0 0,0-1 0,0 1 0,0-1 0,0 1 0,2-3 0,31-34 0,-32 34 0,20-27 0,-2-2 0,-1 0 0,28-63 0,-37 74 0,-2-1 0,-5 15 0,-1-1 0,1 1 0,6-9 0,-9 17 0,0 1 0,0 0 0,0-1 0,0 1 0,-1 0 0,1 0 0,0 0 0,0-1 0,-1 1 0,1 0 0,-1 0 0,1 0 0,-1 0 0,1 0 0,-1 0 0,1 0 0,-1 2 0,1-1 0,9 18 0,1-1 0,1 0 0,15 19 0,-24-35 0,-1-1 0,1 0 0,0 1 0,0-1 0,0-1 0,0 1 0,0 0 0,0-1 0,0 1 0,1-1 0,-1 0 0,0 0 0,1 0 0,-1-1 0,1 1 0,-1-1 0,1 0 0,-1 0 0,1 0 0,-1 0 0,1-1 0,3 0 0,0-1 0,1 1 0,-1-1 0,0 0 0,0-1 0,0 1 0,0-1 0,0-1 0,-1 0 0,9-6 0,-4 2 0,-2-1 0,1-1 0,-1 0 0,-1 0 0,0-1 0,12-20 0,-16 23 0,0 0 0,0 0 0,-1 0 0,0-1 0,-1 0 0,0 1 0,0-1 0,-1 0 0,0 0 0,0-17 0,-1 25 0,0 0 0,0 0 0,0 0 0,0 0 0,0 0 0,0 0 0,0 0 0,-1 0 0,1 0 0,0 0 0,-1 0 0,1 0 0,0 0 0,-1 0 0,1 0 0,-1 0 0,1 0 0,-1 0 0,0 0 0,1 0 0,-1 1 0,0-1 0,0 0 0,0 1 0,0-1 0,1 0 0,-1 1 0,0-1 0,0 1 0,0-1 0,0 1 0,0 0 0,-1-1 0,0 1 0,0 1 0,0-1 0,1 0 0,-1 1 0,0-1 0,0 1 0,1 0 0,-1 0 0,0-1 0,1 1 0,-1 0 0,1 1 0,0-1 0,-1 0 0,1 0 0,0 0 0,-1 1 0,1-1 0,-1 3 0,-9 12 0,1 1 0,1 0 0,0 1 0,1 0 0,1 0 0,1 1 0,1 0 0,0 0 0,2 0 0,-3 32 0,5-35 0,1-1 0,1 1 0,0-1 0,1 0 0,1 0 0,1 0 0,0 0 0,0 0 0,13 24 0,-4-8 0,-11-24 0,1 0 0,0 0 0,0 0 0,1-1 0,0 1 0,0-1 0,9 10 0,-4-10 498,-4-9 1,-5-13-5483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2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17687,'0'0'1448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2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1007 6016,'0'0'7744,"13"-2"-7126,-8 1-552,0 1-1,1-1 0,-1 0 1,0 0-1,1 0 0,-1-1 0,0 0 0,0 0 0,0 0 1,0 0-1,-1-1 0,1 0 0,-1 0 0,1 0 0,-1-1 0,0 1 1,0-1-1,5-7 0,9-17 245,0 0-1,-2-2 1,-2 0 0,0-1 0,-2 0-1,-2-1 1,0 0 0,-2-1 0,4-41-1,-1-39 1546,-3-155 0,-8 266-1820,0-6 482,2 9 18,2 16 50,-4-13-608,21 104 399,-5 1 0,-5 0 0,-5 1 0,-5 0 1,-25 214-1,15-265-181,-3-1 0,-2 0 0,-3-1 0,-38 88-1,50-134-68,-1-1 0,0 1 0,-9 12 0,14-23-119,1 0 0,0 0 0,0 1 0,-1-1 0,1 0 0,0 0 0,-1 1 0,1-1 0,0 0 0,-1 0 0,1 0 0,0 0 0,-1 0 0,1 1 0,0-1 0,-1 0 0,1 0 0,-1 0 0,1 0 0,0 0 0,-1 0 0,1 0 0,0 0 0,-1 0 0,1 0 0,-1 0 0,1-1 0,0 1 0,-1 0 0,1 0 0,0 0-1,-1 0 1,1-1 0,0 1 0,-1 0 0,1 0 0,0 0 0,0-1 0,-1 1 0,1 0 0,0-1 0,0 1 0,-1 0 0,1-1 0,0 1 0,0 0 0,0-1 0,0 1 0,0 0 0,-1-1 0,-8-20 164,7 12-130,1-1 0,0 0-1,1 0 1,0 0 0,0 0 0,1 0-1,4-14 1,1-5 44,13-34 0,-7 31-7,2 1 0,1 0-1,1 1 1,34-45 0,96-99 332,-132 160-362,0 1 1,19-12-1,-22 17-11,0 0 0,-1-1 0,0 0 1,0-1-1,15-21 0,-22 27-13,0-1 1,0 0-1,1 1 0,-1 0 1,1 0-1,0 0 1,0 0-1,0 0 0,9-5 1,-1 1 138,-4 2 20,-7 7-177,-1 0 0,1 0-1,-1-1 1,0 1 0,1 0 0,-1-1 0,0 1-1,1 0 1,-1 0 0,0 0 0,0-1 0,0 1-1,0 0 1,0 0 0,0 0 0,0 0 0,0 0-1,25 225 382,-23-215-349,0-1 0,7 20 0,-7-26-32,-1 0 0,1-1-1,0 1 1,0-1 0,0 0 0,0 0-1,0 0 1,1 0 0,-1 0 0,6 5-1,-6-7 1,0 0-1,0 0 0,0-1 0,0 1 1,1-1-1,-1 1 0,0-1 0,0 1 1,0-1-1,0 0 0,1 0 0,-1 0 1,0-1-1,0 1 0,0 0 1,3-1-1,32-13 29,-17 4-24,-1-2-1,-1-1 1,0 0-1,16-16 1,14-10 25,-32 27-19,-1-1-1,-1 0 1,13-16 0,-20 21-11,-1 1 0,-1-1 1,1-1-1,-1 1 0,-1-1 1,0 0-1,0 0 0,3-12 1,-6 20-5,-1 0 0,1 0 0,-1 0 0,1 0 0,-1 0 1,0 0-1,0 0 0,0-1 0,1 1 0,-1 0 0,0 0 1,-1 0-1,1 0 0,0-1 0,0 1 0,0 0 0,-1 0 0,1 0 1,0 0-1,-1 0 0,1 0 0,-1 0 0,1 0 0,-1 0 1,0 0-1,1 0 0,-1 0 0,0 0 0,0 0 0,0 0 0,0 1 1,0-1-1,-1-1 0,-2 1 7,0 0-1,1 1 1,-1-1 0,0 1-1,0 0 1,0 0 0,1 0-1,-1 0 1,-5 2 0,6-1-2,0 0 1,0 0 0,0 0 0,0 0-1,0 1 1,0-1 0,0 1 0,0 0-1,1 0 1,-1 0 0,1 0-1,-1 0 1,1 1 0,0-1 0,-3 4-1,-26 45 66,27-44-54,2-4-17,1-1 0,-1 1-1,1-1 1,0 1 0,0 0-1,-1-1 1,2 1 0,-1 0 0,0 0-1,1 0 1,-1 0 0,1 0 0,0 0-1,0 0 1,0 0 0,0 0 0,1 0-1,-1 0 1,1-1 0,0 1 0,0 0-1,0 0 1,0 0 0,0-1 0,0 1-1,1-1 1,-1 1 0,1-1 0,0 1-1,0-1 1,0 0 0,0 0 0,0 0-1,0 0 1,1 0 0,-1 0 0,1-1-1,-1 1 1,5 1 0,1 1-2,0-1 1,0 0 0,1 0-1,-1-1 1,1 0 0,-1-1-1,1 0 1,-1 0 0,1-1-1,0 0 1,-1 0 0,14-3-1,-4-2 0,-1-1-1,0-1 1,-1 0 0,0-1-1,0-1 1,0-1-1,-1 0 1,-1-1-1,1 0 1,-2-1-1,22-26 1,-16 18 31,-2-2 0,-1 0 0,0-1 1,-2-1-1,-1 0 0,-1-1 0,0-1 0,-2 0 0,-2 0 1,0 0-1,-1-1 0,3-37 0,-6-18 101,-13-139-1,9 215-124,-2-19 28,-1 1 0,-2 0 0,0 0 1,-1 0-1,-18-44 0,24 68-34,0 0 0,0 0 0,0-1 0,0 1 0,-1 0 0,1 0 0,0-1 0,0 1 0,0 0 0,0 0 0,0 0 0,0-1 0,0 1 0,0 0 0,0 0 0,-1 0 0,1-1 0,0 1 0,0 0 0,0 0 0,0 0 0,-1 0 0,1-1 0,0 1 0,0 0 0,0 0 0,-1 0 0,1 0 0,0 0 0,0 0 0,0 0 0,-1 0 0,1 0 0,0 0 0,0 0 0,-1 0 0,1 0 0,0 0 0,0 0 0,-1 0 0,1 0 0,0 0 0,0 0 0,0 0 0,-1 0 0,1 0 0,0 0 0,0 0 0,-1 0 0,1 0 0,0 1 0,0-1 0,0 0 0,0 0 0,-1 0 0,1 0 0,0 1 0,0-1 0,0 0 0,0 0 0,0 0 0,-1 0 0,1 1 0,0-1 0,0 0 0,0 0 0,0 1 0,0-1 0,-8 20 0,8-19 0,-9 30-18,2-1 0,2 1-1,1 1 1,1-1 0,1 1 0,4 39 0,5 4-60,23 110 0,-19-131 29,-5-17-18,14 40 1,-16-64 41,1-1 1,0-1 0,0 1-1,2-1 1,-1 0 0,1 0-1,11 11 1,-16-19 18,0-1-1,0 0 1,1 0-1,-1 0 1,1 0-1,0-1 1,-1 1-1,1-1 1,0 1-1,0-1 1,0 0-1,0 0 1,0 0-1,0-1 1,0 1-1,0-1 1,1 0 0,-1 0-1,0 0 1,0 0-1,0 0 1,6-2-1,5-1 1,-1-1 0,0 0 1,24-13-1,-28 13 15,10-5 0,-1-2 1,0 0-1,-1-1 0,0 0 0,26-26 0,7 0 19,-49 38-25,-1 0-1,1 0 1,-1-1 0,0 1-1,1 0 1,-1-1 0,1 1-1,-1-1 1,0 1 0,1 0-1,-1-1 1,0 1 0,1-1-1,-1 1 1,0-1 0,0 1-1,1-1 1,-1 1 0,0-1-1,0 1 1,0-1 0,0 1-1,0-1 1,0 1 0,0-2-1,0 2 0,-1 0-1,1 0 1,-1 0-1,1 0 1,-1 0-1,1 0 0,-1 0 1,1 0-1,-1 0 1,1 1-1,-1-1 1,1 0-1,-1 0 1,1 0-1,-1 1 1,1-1-1,0 0 1,-1 0-1,1 1 1,-1-1-1,1 0 0,0 1 1,-1-1-1,1 1 1,0-1-1,-1 0 1,1 1-1,0-1 1,0 1-1,-1 0 1,-112 145 32,95-118-11,0 0 0,2 1 0,-20 50 0,35-77-10,0 1 0,0 0-1,0 0 1,0 0-1,1 0 1,-1 0 0,1 0-1,0 0 1,0 0-1,0 0 1,0 0-1,1 0 1,-1 0 0,1 0-1,1 4 1,-2-6-5,1 0 1,-1 0-1,1 0 1,0 0-1,-1 0 1,1 0-1,0-1 1,0 1-1,-1 0 1,1 0-1,0-1 0,0 1 1,0 0-1,0-1 1,0 1-1,0-1 1,2 1-1,-1 0 1,0-1 0,1 0 0,-1 0-1,1 1 1,-1-1 0,0 0 0,1-1 0,-1 1-1,1 0 1,4-2 0,6-3-7,0 0 0,0 0 0,-1-1 0,0-1 1,0 0-1,0-1 0,-1 0 0,0-1 0,0 0 0,-1-1 0,0 0 0,-1 0 1,0-1-1,-1 0 0,0-1 0,6-13 0,-3 5-1,-2 0 0,0 0 1,-1-1-1,-1 0 0,-1 0 0,-1-1 0,-1 1 1,-1-1-1,0-35 0,-3 27-1,-1 0 0,-2 1 0,-1-1 0,-12-44 0,12 63 0,1-1 0,-2 1 0,1-1 0,-2 1 0,1 0 0,-1 1 0,-1 0 0,0 0 0,-1 0 0,1 1 0,-2 0 0,1 0 0,-20-14 0,23 19 0,2 2 0,1 1 0,-1-1 0,0 0 0,0 1 0,1-1 0,-1 1 0,-6-2 0,8 3 0,0 0 0,0 0 0,0 0 0,0 1 0,0-1 0,0 0 0,0 0 0,0 1 0,0-1 0,0 0 0,0 1 0,0-1 0,0 1 0,0-1 0,1 1 0,-1 0 0,0-1 0,0 1 0,1 0 0,-1-1 0,0 1 0,1 0 0,-1 0 0,1 0 0,-1 0 0,1 0 0,-1-1 0,1 1 0,0 0 0,-1 2 0,-2 4 0,1 1 0,0-1 0,0 1 0,1-1 0,0 1 0,0 0 0,1 14 0,8 57 0,-8-78 0,7 33 0,0 0 0,2 0 0,2-1 0,1-1 0,2 0 0,1 0 0,1-1 0,38 53 0,-44-71-4,0 0 1,0-1-1,1 0 0,1-1 0,20 15 1,-27-22 2,1-1 1,-1 1-1,1-1 1,-1-1-1,1 1 1,0-1-1,0 0 1,0 0 0,0-1-1,0 1 1,0-1-1,1-1 1,-1 1-1,0-1 1,0 0-1,1-1 1,6-1-1,-9 1 3,0 0-1,-1-1 0,1 0 0,0 0 1,0 0-1,-1 0 0,1 0 1,-1-1-1,0 0 0,0 1 1,0-1-1,0 0 0,0-1 0,-1 1 1,4-6-1,3-6 2,0-1 0,8-21 1,-12 24-4,0 4 0,1-6 0,0 1 0,8-29 0,-6 27 0,-3 13 0,-4 12 0,-5 71 0,4-49 0,-2 0 0,-6 33 0,5-50 0,-1 5 0,0 1 0,-1-1 0,-15 35 0,19-51 0,-1-1 0,1 1 0,-1-1 0,0 0 0,0 0 0,0 0 0,0 0 0,0 0 0,0 0 0,0-1 0,-1 1 0,1-1 0,-1 1 0,1-1 0,-1 0 0,-4 1 0,5-1 0,1-1 0,-1 1 0,1-1 0,-1 0 0,1 0 0,-1 0 0,1 0 0,-1 0 0,1 0 0,-1 0 0,0-1 0,1 1 0,-1 0 0,1-1 0,-1 1 0,1-1 0,0 0 0,-1 1 0,1-1 0,0 0 0,-1 0 0,1 0 0,0 0 0,0 0 0,0 0 0,0 0 0,0-1 0,0 1 0,0 0 0,0 0 0,-1-3 0,2 4 0,0-1 0,0 1 0,0 0 0,0-1 0,0 1 0,0-1 0,-1 1 0,1 0 0,0-1 0,0 1 0,0 0 0,0-1 0,0 1 0,1-1 0,-1 1 0,0 0 0,0-1 0,0 1 0,0 0 0,0-1 0,0 1 0,1 0 0,-1-1 0,0 1 0,0 0 0,1-1 0,-1 1 0,0 0 0,0-1 0,1 1 0,-1 0 0,0 0 0,1-1 0,-1 1 0,0 0 0,1 0 0,-1 0 0,0 0 0,1 0 0,-1-1 0,0 1 0,1 0 0,0 0 0,21-4 0,-14 3 0,32-4 0,0 1 0,1 3 0,62 4 0,-11-8 0,-120 10 0,-13-8-4033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2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18391,'0'0'3920,"74"-43"-3336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2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84 7432,'0'0'22386,"-2"-11"-22233,0 3-453,-3-29 912,5 34-1044,0 1-1,0-1 1,1 0 0,-1 1-1,1-1 1,0 1-1,0-1 1,2-3-1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37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138 190 6224,'0'0'8845,"-6"11"-8412,-2 7-271,0 1-1,1 0 1,1 0-1,1 0 1,1 1-1,-3 35 1,8 78 552,0 12 53,-6-97-451,3-30 77,0 0 0,1 0 1,2 30-1,-34-233 803,14 77-888,9 58-74,3 0 0,-3-68 0,10 97-111,1-1 1,4-26 0,-3 38-63,0 1 0,1 0 0,0 0 0,0 1-1,1-1 1,1 0 0,7-11 0,-5 9 25,1 1 0,-1 0 0,2 0 0,-1 1-1,1 0 1,1 1 0,15-11 0,-19 15-48,0 0-1,1 1 1,-1 0 0,1 1-1,0-1 1,-1 1 0,1 1-1,0-1 1,0 1 0,0 0-1,0 1 1,0 0 0,1 0 0,12 2-1,-10-1 3,0 1-1,0 1 0,0-1 1,-1 2-1,1-1 1,-1 1-1,0 1 0,0 0 1,0 0-1,-1 1 0,13 9 1,-17-11-20,0 1 0,0-1 0,0 1 0,-1 0 0,0 0 0,0 0 0,0 0 0,0 0 0,-1 1 0,0-1 0,0 1 0,0-1 0,-1 1 0,1 0 0,-2 0 0,1 0 0,0 0 0,-1 0 0,0 0 0,-1-1 1,-1 8-1,0-4 0,0 1 1,-1-1 0,0-1 0,0 1 0,-1 0-1,0-1 1,-1 0 0,0 1 0,0-2 0,-10 12-1,-8 5 111,-41 36-1,44-42-35,8-7-27,4-4 29,0 0 0,0 0 0,-1-1 0,-9 6 0,18-12-91,0 0 1,0 0 0,0 0-1,-1 0 1,1 0-1,0 0 1,0 0 0,0 0-1,0 1 1,0-1-1,0 0 1,0 0-1,-1 0 1,1 0 0,0 0-1,0 0 1,0 0-1,0 0 1,0 0-1,0 1 1,0-1 0,0 0-1,0 0 1,0 0-1,0 0 1,0 0 0,0 0-1,0 0 1,0 1-1,0-1 1,0 0-1,0 0 1,0 0 0,0 0-1,0 0 1,0 1-1,0-1 1,0 0-1,0 0 1,0 0 0,0 0-1,0 0 1,0 0-1,0 0 1,0 1 0,0-1-1,0 0 1,8 5 158,15 4-57,-20-8-92,51 13 90,-34-10-74,-1 2 0,36 13-1,-50-16-20,0-1-1,0 1 1,0 0-1,0 0 1,-1 1-1,1-1 1,-1 1-1,0 0 1,0 0-1,0 1 1,-1-1-1,1 1 1,-1 0-1,5 9 1,-5-6-4,0-1-1,0 1 1,-1 0 0,0 0 0,0 0 0,-1 0 0,0 0-1,0 9 1,-1-12-4,-1 1 1,0-1-1,1 0 0,-2 0 1,1 0-1,-1 0 0,0 0 1,0 0-1,0 0 0,0 0 1,-1-1-1,0 1 0,-6 7 1,-1-2 11,0 0 0,0 0 0,-1-1 0,0 0 0,-1-1 0,0 0 0,0-1 0,0-1 0,-1 0 0,0 0 0,-1-1 0,1-1 0,-1 0 0,0-1 0,-21 2 0,-36 1 405,160 0-378,-59-2-19,42-2 1,-34-4-7,-1-1 1,41-9-1,-61 8-13,-1 0 0,1-2 0,-1 0-1,0-1 1,-1-1 0,28-17 0,-24 11 0,-1 0 0,-1-1 0,-1-1 0,0 0 0,-1-1 0,19-28 0,-16 16 25,-1 0 1,-1 0 0,21-58-1,-23 43 226,-28 94-118,3 2 0,-8 73 0,18-115-132,-1 6 18,1-1-1,0 1 1,1 0 0,2 17-1,-2-32-20,0-1-1,0 1 0,0-1 1,0 1-1,0-1 0,0 0 1,0 1-1,0-1 0,0 1 1,1-1-1,-1 1 0,0-1 1,0 1-1,0-1 0,1 0 1,-1 1-1,0-1 0,1 0 1,-1 1-1,0-1 0,1 0 1,-1 1-1,0-1 0,1 0 1,-1 1-1,1-1 0,-1 0 1,0 0-1,1 0 0,-1 1 1,1-1-1,-1 0 0,1 0 1,-1 0-1,1 0 0,-1 0 1,1 0-1,-1 0 0,1 0 1,-1 0-1,0 0 0,1 0 1,-1 0-1,1 0 0,-1-1 1,1 1-1,-1 0 0,1 0 1,-1 0-1,0-1 0,1 1 1,-1 0-1,1 0 0,-1-1 1,0 1-1,1-1 0,25-23 20,-22 20-12,30-34 33,55-82 1,-57 82-3,-10 13 25,-22 25-64,0 0 0,0 0 0,0 0 0,1 0-1,-1 0 1,0 0 0,0 0 0,0-1 0,0 1 0,0 0-1,0 0 1,0 0 0,1 0 0,-1 0 0,0 0-1,0 0 1,0 0 0,0 0 0,0 0 0,0 0-1,1 0 1,-1 0 0,0 0 0,0 0 0,0 0-1,0 0 1,0 0 0,0 0 0,1 0 0,-1 0-1,0 0 1,0 0 0,0 0 0,0 0 0,0 0 0,0 1-1,0-1 1,1 0 0,-1 0 0,0 0 0,0 0-1,0 0 1,0 0 0,0 0 0,0 0 0,0 1-1,0-1 1,0 0 0,0 0 0,0 0 0,0 0-1,1 0 1,-1 1 0,4 12 16,1 17-8,-5-6-7,1 1 1,1-1-1,1 0 1,1 0-1,2 0 1,15 43-1,-20-64-2,0-1 0,0 0 0,0 0 0,0 1 0,1-1 0,-1 0 0,1 0 0,0 0 0,0-1 0,-1 1 0,1 0 0,0-1 0,1 1 0,-1-1 0,0 1 0,0-1 0,0 0 0,1 0 0,-1 0 0,1 0 0,-1-1 0,1 1 0,-1-1 0,1 1 0,-1-1 0,1 0 0,-1 0 0,1 0 0,-1 0 0,1-1 0,0 1 0,3-2 0,2 0 0,1-1 0,-1 0 0,0 0 0,0-1 0,-1 0 0,1-1 0,-1 0 0,8-6 0,-3 0 1,-1 0-1,0-1 1,0 0 0,-2 0-1,0-1 1,0-1 0,7-14-1,43-106 50,-34 70 19,-3-2 0,15-78 1,-32 111-17,-1-1-1,-2 0 1,-1 0 0,-5-55 0,6 143-1,4 43-51,70 344 130,-74-431-113,-2-5 2,1-1-1,0 1 1,0-1 0,0 1-1,1-1 1,0 0 0,0 1-1,0-1 1,4 6-1,-6-15-609,1 1 0,0-1 0,0 1 0,1 0 0,0-1 0,2-4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37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14872,'0'0'2407,"84"-35"-1847,-13 27-128,1 2 8,5 8-120,-4 8-8,-1 2 88,-1-4 8,-13-4-48,1 0 8,-9-8-56,-4-6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32 143 12160,'0'0'3960,"-32"-58"-3465,46 38-103,10-3 16,11-1-184,-1 6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40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1003 7432,'0'0'5270,"15"-6"-4786,7-5-276,-1 0 0,0-1-1,-1-1 1,26-21 0,-18 9 197,0-1 1,-2-1-1,-2-2 0,0 0 1,39-64-1,-43 53 113,-2 0 0,-1-1 0,-2 0 0,-2-1 0,-2-1 0,-2 0 0,5-55 0,-14 88 36,-4 13-116,-5 20-27,7-19-424,-18 56 300,3 1-1,-20 123 0,33-154-204,2-1 0,0 34 0,2-52-49,1 0 0,0 0 1,1 0-1,0-1 1,1 1-1,0-1 1,0 0-1,1 1 1,6 10-1,-8-19-18,-1 0-1,0 0 1,1 0-1,0 0 1,-1 0 0,1 0-1,0 0 1,0-1 0,0 1-1,0-1 1,0 1-1,1-1 1,-1 0 0,0 0-1,1 0 1,-1 0 0,0 0-1,1 0 1,-1-1-1,1 1 1,0-1 0,-1 0-1,1 0 1,-1 0 0,1 0-1,-1 0 1,1 0-1,-1-1 1,4 0 0,2-2 16,0 0-1,0 0 1,0 0 0,0-1 0,-1 0 0,0-1-1,13-9 1,8-12 46,-2-1 1,-1-2-1,41-58 0,-56 73-52,39-61 170,-3-3 0,-4-1 1,40-104-1,-67 149 22,-2-1-1,-2-1 1,0 0 0,8-67 0,-18 93 180,-3 17 96,-2 19-178,0 13-212,-5 53 133,-33 137 1,-7-64 10,-15 62 335,48-160 358,7-41-817,5-18-44,7-11 137,16-31-177,1 0 1,2 2-1,1 1 1,2 0 0,40-38-1,-59 63-36,0 2 0,0-1-1,0 0 1,0 1 0,0 0 0,1 1 0,0 0-1,0 0 1,0 0 0,0 0 0,12-1-1,-17 4-4,0 0-1,-1 0 1,1 0-1,0 1 0,-1-1 1,1 1-1,0-1 0,-1 1 1,1 0-1,-1-1 1,1 1-1,-1 0 0,1 0 1,-1 0-1,0 0 0,1 1 1,-1-1-1,0 0 0,0 0 1,0 1-1,0-1 1,0 1-1,0-1 0,0 1 1,0-1-1,-1 1 0,2 2 1,2 7-13,0 1-1,3 22 1,-3-17-8,2 6-2,-1 0 5,1 0-1,1-1 0,1 1 0,14 24 1,-21-45 19,1 1 0,-1-1 0,1 0 0,0 1 0,0-1 0,0 0 0,0 0 0,0-1 0,0 1 0,1 0 0,-1-1 0,1 1 0,-1-1 0,1 0 1,-1 0-1,1 0 0,0 0 0,-1 0 0,1-1 0,0 1 0,0-1 0,0 0 0,-1 1 0,1-1 0,0-1 0,0 1 0,0 0 0,0-1 0,-1 1 0,1-1 0,0 0 0,4-2 0,0 0 6,-1 1-1,0-1 0,0-1 0,0 1 0,-1-1 0,1 0 0,-1 0 0,0-1 0,0 1 0,0-1 0,-1 0 0,7-10 0,-5 3 12,0 1 1,-1-1-1,0 0 0,-1-1 1,0 1-1,-1-1 0,-1 1 0,0-1 1,0 0-1,-2 0 0,1 0 0,-2 0 1,-1-14-1,1 24-9,1 1 0,-1 0 0,0-1-1,0 1 1,0-1 0,0 1 0,0 0 0,0 0-1,-1-1 1,1 1 0,-1 0 0,1 0 0,-1 1 0,0-1-1,-2-2 1,3 3-3,0 1-1,0-1 0,0 1 1,1 0-1,-1-1 0,0 1 1,0-1-1,0 1 1,0 0-1,0 0 0,0 0 1,0-1-1,0 1 1,0 0-1,0 0 0,0 1 1,0-1-1,0 0 1,0 0-1,0 0 0,0 1 1,0-1-1,0 0 0,0 1 1,0-1-1,0 1 1,0-1-1,1 1 0,-1-1 1,0 1-1,0 0 1,0-1-1,1 1 0,-1 0 1,0 0-1,1-1 1,-1 1-1,1 0 0,-1 0 1,0 1-1,-2 4 7,0 0 0,1-1 0,-1 1-1,1 1 1,0-1 0,1 0 0,-1 0 0,1 1-1,0-1 1,1 1 0,0-1 0,0 1 0,0-1-1,1 0 1,0 1 0,0-1 0,0 0 0,1 1 0,0-1-1,1 0 1,4 9 0,-4-7-5,1-1 1,1 1-1,0-1 1,0 0-1,0-1 1,1 1-1,0-1 0,0 0 1,0 0-1,1-1 1,0 0-1,0 0 0,1 0 1,-1-1-1,16 6 1,-16-7 5,1-1 0,0 0 0,0-1 0,0 1 1,0-1-1,0-1 0,0 0 0,0 0 0,0 0 0,0-1 1,0 0-1,0-1 0,14-4 0,-12 2 18,-1-1 0,1 0 0,-1-1 0,0 1 0,-1-2 0,1 1 0,-1-1 1,-1 0-1,1-1 0,7-9 0,0-3 102,-1 0 1,-1-1-1,19-40 0,20-73 345,-46 125-476,-1 13 0,3 19 0,-6-16 0,8 23 0,-2-1 0,7 62 0,-13-74 0,-1 0 0,-1 0 0,0-1 0,-1 1 0,-1 0 0,-1 0 0,-5 18 0,7-33 0,1 0 0,-1 0 0,0 0 0,0 0 0,0 0 0,0 0 0,0-1 0,0 1 0,0 0 0,0-1 0,-1 1 0,1-1 0,-1 1 0,1-1 0,-1 0 0,0 0 0,1 1 0,-1-1 0,0 0 0,0-1 0,0 1 0,0 0 0,0 0 0,0-1 0,0 1 0,0-1 0,0 0 0,0 0 0,0 1 0,0-1 0,0-1 0,0 1 0,0 0 0,0 0 0,0-1 0,0 1 0,0-1 0,0 0 0,0 1 0,0-1 0,0 0 0,1 0 0,-1 0 0,0 0 0,1-1 0,-1 1 0,0 0 0,1-1 0,-3-3 0,3 4 0,1 1 0,-1-1 0,1 0 0,-1 0 0,1 0 0,-1 0 0,1-1 0,-1 1 0,1 0 0,0 0 0,0 0 0,0 0 0,0 0 0,0 0 0,0 0 0,0-1 0,0 1 0,0 0 0,0 0 0,1 0 0,-1 0 0,0 0 0,1 0 0,-1 0 0,1 0 0,-1 0 0,2-2 0,-2 3 0,0 0 0,0 0 0,0 0 0,0 0 0,1 0 0,-1 0 0,0 0 0,0 0 0,0 0 0,0 0 0,0 0 0,0 0 0,1-1 0,-1 1 0,0 0 0,0 0 0,0 0 0,0 0 0,0 0 0,0-1 0,0 1 0,0 0 0,0 0 0,0 0 0,1 0 0,-1 0 0,0-1 0,0 1 0,0 0 0,0 0 0,0 0 0,0 0 0,0-1 0,0 1 0,0 0 0,-1 0 0,1 0 0,0 0 0,0-1 0,0 1 0,0 0 0,0-1 0,0 1 0,0-1 0,-1 1 0,1-1 0,0 0 0,0 1 0,0-1 0,0 1 0,0-1 0,0 0 0,0 1 0,0-1 0,0 1 0,1-1 0,-1 0 0,0 1 0,0-1 0,0 1 0,1-1 0,0 0 0,17 0 0,18-1 0,48 5 0,-56 0 0,-1-2 0,1-2 0,35-4 0,-55 4 0,0-1 0,1-1 0,-1 0 0,0 0 0,-1 0 0,1-1 0,-1 0 0,1-1 0,-1 0 0,0 0 0,-1 0 0,1-1 0,-1 0 0,0 0 0,9-13 0,-12 14 0,1 0 0,-1-1 0,0 0 0,0 1 0,-1-1 0,1 0 0,-1-1 0,-1 1 0,1 0 0,-1 0 0,0-1 0,-1 1 0,1-1 0,-1 1 0,0 0 0,-1-1 0,0 1 0,0 0 0,0-1 0,-1 1 0,-2-8 0,-18-25 0,21 37 0,0 0 0,0 1 0,-1-1 0,1 0 0,0 1 0,-1-1 0,1 1 0,-1-1 0,0 1 0,1 0 0,-1 0 0,0-1 0,0 1 0,0 1 0,0-1 0,0 0 0,0 0 0,-3 0 0,4 1 0,0 1 0,0-1 0,0 1 0,0-1 0,0 1 0,-1-1 0,1 1 0,0 0 0,0-1 0,0 1 0,1 0 0,-1 0 0,0 0 0,0-1 0,0 1 0,0 2 0,-14 18 0,12-17 0,0 2 0,0 0 0,0 0 0,0 0 0,1 0 0,-1 0 0,1 0 0,1 0 0,0 1 0,-1-1 0,2 1 0,-1-1 0,1 1 0,0-1 0,0 1 0,1-1 0,3 14 0,-2-12 0,1 1 0,1-1 0,-1 1 0,1-1 0,1 0 0,-1-1 0,1 1 0,1-1 0,-1 0 0,1 0 0,1-1 0,7 7 0,-4-5 0,0 0 0,1 0 0,0-1 0,1 0 0,-1-1 0,22 7 0,-26-10 0,0-1 0,0 0 0,0-1 0,0 0 0,0 0 0,0 0 0,1-1 0,-1 0 0,0-1 0,1 0 0,-1 0 0,0 0 0,11-4 0,-11 3 0,-1-1 0,0 1 0,1-1 0,-1 0 0,0-1 0,-1 0 0,7-5 0,-10 8 0,-1-1 0,1 1 0,-1-1 0,0 0 0,0 0 0,1 1 0,-1-1 0,0 0 0,-1 0 0,1 0 0,0-1 0,-1 1 0,1 0 0,-1 0 0,1 0 0,-1 0 0,0 0 0,0-1 0,0 1 0,0 0 0,0 0 0,-1 0 0,1 0 0,-1 0 0,1-1 0,-1 1 0,-1-2 0,-13-27-4003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41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1 267 10752,'0'0'1776,"114"-30"-1152,-19-5 240,18 3 8,-4 0-136,2 14 0,-2 4-145,1-3 1,-1-1-208,-10-4 0,-2-2-160,-19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43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563 36 6328,'0'0'6221,"-12"5"-5560,-186 91 1986,141-66-1944,27-15-282,0 2 1,1 0 0,1 2 0,-41 36 0,56-43-252,-45 49 517,53-55-556,1 0 0,-1 0 0,1 1 0,0-1 0,1 1 1,0 0-1,0 0 0,-3 12 0,5-18-95,1 0 0,0-1-1,0 1 1,0 0 0,0 0 0,0-1 0,0 1-1,0 0 1,0 0 0,0-1 0,0 1 0,0 0-1,0 0 1,1-1 0,-1 1 0,0 0 0,1 0-1,-1-1 1,0 1 0,1 0 0,-1-1 0,1 1-1,-1-1 1,1 1 0,0 0 0,0 0 15,0 0 0,1-1 0,-1 1 0,1 0 0,-1-1 0,1 1 0,-1-1 1,1 0-1,-1 1 0,1-1 0,2 0 0,4 0 71,0 0 1,0-1-1,-1 0 1,11-3-1,-2-1-14,0 0-1,0-2 1,0 0 0,-1 0-1,0-2 1,-1 0 0,22-18-1,1-4 279,49-53 0,-74 71-261,0-1 0,-1 0 0,13-22 0,-20 29 22,-1 0 0,1 0 0,-1-1 0,-1 1 0,1-1 0,-1 0 0,-1 0 0,1 1 0,0-17 0,-3 28-23,-1 0 0,1 0 0,1 1 0,-1-1 0,1 0 0,-1 7 0,4 18 0,1 0 0,9 32 0,-9-44-71,1-1-1,1 0 1,0 0-1,1-1 1,12 18-1,-17-29-34,0-1-1,0 1 0,1-1 0,0 0 1,0 0-1,0 0 0,0-1 0,0 1 1,0-1-1,1 1 0,-1-1 0,1 0 1,-1-1-1,1 1 0,0 0 0,7 1 1,-5-2-1,-1-1 0,0 0 1,0 0-1,0 0 0,0 0 1,0-1-1,1 0 0,-1 0 1,0-1-1,0 1 0,8-5 1,1-1 11,-1 0 1,0-1 0,-1-1-1,0 0 1,0-1 0,-1-1-1,0 1 1,10-14-1,-4 0 51,-1-1-1,-1 0 0,-1-1 0,-1-1 1,-1 0-1,12-41 0,-20 15 237,-1 48-234,-2 5-79,-1 0 0,0-1 0,0 1 0,0 0 0,0 0 0,0 0 0,0 0 0,0-1 0,1 1 1,-1 0-1,0 0 0,0 0 0,0 0 0,0-1 0,0 1 0,0 0 0,0 0 0,0 0 0,0-1 0,0 1 0,0 0 0,0 0 0,0 0 0,0-1 0,0 1 0,0 0 0,-1 0 0,1 0 1,0 0-1,0-1 0,0 1 0,0 0 0,0 0 0,0 0 0,0 0 0,-1 0 0,1-1 0,0 1 0,0 0 0,0 0 15,-1-1 0,1 1 1,0-1-1,0 0 0,0 1 0,0-1 0,0 1 0,0-1 1,-1 1-1,1-1 0,1 1 0,-1-1 0,0 1 0,0-1 1,0 1-1,0-1 0,0 1 0,0-1 0,0 1 0,1-1 1,-1 1-1,1-1 0,2-1 227,-2 10-124,27 26 192,-27-33-302,21 31 157,28 57 0,-44-76-153,7 16 137,29 46 0,-39-71-150,1 0 1,-1 0-1,0 0 1,1-1 0,0 0-1,0 1 1,0-1-1,0-1 1,0 1 0,1-1-1,-1 0 1,1 0-1,0 0 1,0 0 0,-1-1-1,9 2 1,-2-2 20,0 0 0,1 0 0,-1-2 0,0 1 0,0-1 0,15-3 0,-14 1-3,0 0 0,0 0 0,-1-1 0,1-1 0,-1 0 0,0 0 0,0-1 0,-1 0 0,1-1 0,-1 0 0,-1-1 0,1 0 0,-2-1 0,1 0 0,-1 0 0,0-1 0,12-20 0,-14 18 2,0 0 1,-1-1-1,-1 1 0,4-16 0,-7 25-17,0 0-1,-1 0 0,1 0 1,-1 0-1,0 0 1,0 1-1,0-1 0,0 0 1,0 0-1,-1 0 1,1 0-1,-1 0 0,0 1 1,0-1-1,0 0 0,0 0 1,0 1-1,-1-1 1,1 1-1,-1-1 0,0 1 1,1 0-1,-1 0 1,0 0-1,-4-3 0,5 4 0,-1 1 0,1-1 0,0 1-1,0-1 1,-1 1 0,1 0 0,0 0-1,0 0 1,-1 0 0,1 0 0,0 0-1,-1 0 1,1 0 0,0 1 0,0-1-1,-1 0 1,1 1 0,0-1 0,0 1 0,0-1-1,-1 1 1,1 0 0,0-1 0,0 1-1,0 0 1,-1 1 0,-26 24 28,20-16-32,0 1 0,1 0 1,0 0-1,0 0 0,1 1 1,1 0-1,0 1 0,0-1 1,1 1-1,1 0 0,-2 16 1,3-20 5,1 0 1,0 0-1,1 0 1,0 0-1,1 0 1,-1 0-1,2 0 1,-1 0-1,1 0 1,1-1-1,-1 1 1,1 0-1,1-1 1,0 0-1,0 0 1,1 0-1,7 10 1,-9-14-5,1 0 1,-1-1-1,1 1 0,0-1 0,1 0 1,-1 0-1,0 0 0,1-1 0,-1 1 1,1-1-1,0 0 0,0-1 0,9 3 1,-7-3 0,0 0 0,1-1 0,-1 0 0,0 0 0,0-1 1,0 0-1,1 0 0,12-4 0,1-3 2,0-1-1,-1-1 1,0-1 0,-1 0-1,25-20 1,-22 13 436,30-29-1,-15 6-5401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47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0 911 6328,'0'0'8564,"14"-12"-7912,7-6-240,-1-2 0,-1 0 0,0-2 0,-2 0 1,24-38-1,-26 28 237,-1 0 1,19-67 0,0-72 1041,-32 165-1631,1-8 169,1 0 1,0 1-1,0-1 1,7-14 0,-7 15 41,-2 11-186,-1 0 1,0 0-1,1 0 1,-1 0 0,1 0-1,-1 0 1,1 0-1,0 0 1,0 0-1,0 0 1,0 0-1,0 1 1,0-1-1,1 0 1,1-2 0,-2 5-52,0-1 1,-1 0 0,1 0 0,-1 0 0,1 0 0,-1 1 0,1-1 0,0 0-1,-1 0 1,1 1 0,-1-1 0,1 1 0,-1-1 0,1 0 0,-1 1-1,0-1 1,1 1 0,-1-1 0,1 1 0,-1-1 0,0 1 0,1 0 0,10 18 110,-8-12-39,14 22 57,-1 1 1,-2 1 0,-1 0-1,-1 1 1,8 35-1,-16-50-91,-1 0 0,-1 1 0,0-1 0,-1 0 0,-1 0 0,0 1 0,-2-1 0,0 0 0,0 0 0,-2 0 0,-11 32 0,14-45-46,-1 0 0,1 0 0,-1 0 0,0-1 0,-1 1-1,1 0 1,-1-1 0,1 1 0,-1-1 0,0 0 0,0 0 0,-1 0-1,1 0 1,-1-1 0,1 1 0,-1-1 0,0 0 0,0 0 0,0 0 0,0-1-1,0 1 1,0-1 0,0 0 0,-1 0 0,1-1 0,0 1 0,-1-1-1,1 0 1,0 0 0,-1 0 0,1-1 0,0 1 0,0-1 0,-1 0-1,1 0 1,0-1 0,0 1 0,0-1 0,0 0 0,0 0 0,0 0 0,1-1-1,-1 1 1,-2-4 0,-2 0 39,2 0 1,-1-1-1,1 0 0,-10-13 1,13 16-18,1 0 0,0 0 0,-1 0 0,1-1 0,1 1 0,-1 0 0,1-1 0,0 1 0,0-1 0,0 0 0,0-6 0,1 10-37,0 0 0,0 0 0,1 0 0,-1-1 1,0 1-1,1 0 0,-1 0 0,1 0 0,0 0 0,-1 0 1,1 0-1,0 0 0,-1 0 0,1 0 0,0 0 0,0 0 1,0 1-1,0-1 0,0 0 0,0 1 0,0-1 0,0 0 1,0 1-1,0-1 0,0 1 0,1 0 0,-1-1 0,0 1 1,0 0-1,0 0 0,1-1 0,1 1 0,5 0 16,1-1 1,-1 1-1,12 1 0,56 9 54,-49-6-64,-1 0 0,1-2 0,-1-1 0,34-3-1,-37-2-20,1 0-1,-1-2 0,-1 0 0,1-1 1,-1-2-1,-1 0 0,1-2 0,-2 0 0,1-1 1,-2-1-1,21-17 0,8-7 14,78-79 1,-120 109-4,0 0 0,-1-1 1,0 1-1,0-1 0,-1 0 1,0 0-1,4-12 0,-8 20-5,0 0-1,1-1 0,-1 1 1,0 0-1,0 0 0,0 0 1,0 0-1,0 0 0,0 0 1,0-1-1,0 1 0,0 0 1,0 0-1,1 0 0,-1 0 1,0-1-1,0 1 0,0 0 1,0 0-1,0 0 0,0 0 1,0 0-1,0-1 0,0 1 1,0 0-1,-1 0 0,1 0 1,0 0-1,0-1 0,0 1 1,0 0-1,0 0 0,0 0 1,0 0-1,0 0 0,0 0 1,0-1-1,0 1 0,-1 0 1,1 0-1,0 0 0,0 0 1,0 0-1,0 0 0,0 0 1,-1 0-1,1 0 0,0 0 1,0-1-1,0 1 0,0 0 1,0 0-1,-1 0 0,1 0 1,0 0-1,-13 6 23,-13 15 15,3 1-24,1 1 0,1 0-1,2 2 1,0 0 0,2 1-1,0 1 1,-16 38 0,30-56-5,0-1 0,0 1 0,1 0 0,1-1 0,0 1 1,0 0-1,0 0 0,2 17 0,0-21-7,-1-1 0,1 0-1,0 1 1,0-1 0,0 0 0,1 0 0,-1 0 0,1 1-1,0-2 1,1 1 0,-1 0 0,0 0 0,1-1-1,0 1 1,0-1 0,0 0 0,0 0 0,1 0 0,4 3-1,-3-4 5,1 1-1,-1-1 1,1 1-1,0-2 0,0 1 1,0-1-1,0 0 1,0 0-1,1 0 1,-1-1-1,0 0 0,0-1 1,0 1-1,0-1 1,0 0-1,0 0 0,0-1 1,0 0-1,0 0 1,5-3-1,6-3 13,0-1 1,-1 0-1,0-1 1,-1-1-1,21-18 0,-6-2 30,0 0-1,-3-2 0,38-57 0,-53 72-29,2-1 66,-1-1-1,0-1 0,-2 0 1,12-28-1,-27 33 233,0 10-42,2 11 20,2-4-228,0 0-61,0 0 0,0 0 0,0 0 1,0 1-1,1-1 0,-1 0 0,0 0 1,1 0-1,-1 0 0,1 0 0,-1 0 0,2 2 1,7 9 25,0 1 1,0 0-1,-1 0 1,-1 1-1,0 0 1,-1 0-1,7 24 1,-1-2-4,2-1 0,1 0 1,27 44-1,-34-69-13,1 0-1,-1 0 1,21 17-1,-21-20-9,-4-4-4,0 0-1,1-1 1,-1 1 0,1-1 0,-1 0 0,1 0 0,0 0-1,0-1 1,0 0 0,0 0 0,0 0 0,0-1 0,0 1-1,0-1 1,0 0 0,0-1 0,0 1 0,0-1 0,0 0 0,7-3-1,4 0 3,0-2 1,0 0-1,0 0 0,26-17 0,-35 19-3,0-1 0,0 0 0,0 0 0,-1-1 0,1 1 0,-1-1 0,-1-1 0,1 1 0,-1-1 0,0 0 0,-1 0 0,1-1 0,-2 1 0,1-1 0,-1 0 0,0 0 0,3-12 0,-3 7 0,0 1 0,-1 0 0,0-1 0,-1 1 0,0-1 0,-1 0 0,-1-12 0,0 19 0,0 1 0,0 0 0,0 0 0,-1 0 0,0 0 0,0 0 0,0 0 0,0 0 0,-1 0 0,0 1 0,0 0 0,0-1 0,0 1 0,-1 0 0,0 0 0,1 1 0,-1-1 0,-1 1 0,-5-4 0,8 6 0,1 0 0,-1 0 0,0 0 0,0 0 0,0 1 0,0-1 0,0 1 0,0-1 0,0 1 0,0 0 0,0 0 0,0 0 0,-1 0 0,1 0 0,0 0 0,0 0 0,0 1 0,-2 0 0,0 0 0,1 1 0,-1 0 0,1 0 0,-1 0 0,1 0 0,0 0 0,0 0 0,-6 7 0,2-2 0,1 1 0,0 0 0,0 0 0,1 1 0,0-1 0,-6 15 0,8-13 0,0 0 0,1 0 0,0 0 0,1 0 0,0 1 0,0-1 0,1 0 0,1 0 0,-1 0 0,4 14 0,1-1 0,1 1 0,1-1 0,13 29 0,-18-47 0,1 1 0,0-1 0,1 0 0,-1 0 0,1 0 0,0 0 0,0-1 0,0 0 0,1 0 0,9 7 0,-10-8 0,0-1 0,0 0 0,0 0 0,0 0 0,0 0 0,1-1 0,-1 1 0,1-1 0,-1 0 0,1 0 0,-1-1 0,1 0 0,-1 1 0,1-2 0,6 1 0,0-2 0,-1 0 0,1 0 0,-1-1 0,1 0 0,-1-1 0,0 0 0,0-1 0,0 0 0,-1-1 0,0 0 0,0 0 0,14-13 0,-21 17 0,1-1 0,-1 1 0,1 0 0,0-1 0,0 1 0,-1 0 0,1 1 0,1-1 0,4-2 0,11-8 0,-17 9 0,0 1 0,0-1 0,0 0 0,-1 0 0,1 0 0,-1 0 0,1 0 0,-1-1 0,0 1 0,0 0 0,-1 0 0,1-7 0,2-6 0,-1 0 0,-1 0 0,-1-25 0,0 37 0,-1 1 0,1-1 0,-1 0 0,1 1 0,-1-1 0,0 1 0,0-1 0,-1 1 0,1-1 0,-1 1 0,0 0 0,1 0 0,-2 0 0,1 0 0,0 0 0,0 0 0,-1 0 0,0 1 0,1 0 0,-1-1 0,-6-2 0,9 4 0,-1 1 0,1 0 0,-1-1 0,1 1 0,-1 0 0,0 0 0,1 0 0,-1 0 0,0 0 0,1 0 0,-1 0 0,1 0 0,-1 0 0,0 0 0,1 0 0,-1 0 0,1 0 0,-1 0 0,0 1 0,1-1 0,-1 0 0,1 0 0,-1 1 0,1-1 0,-1 0 0,0 1 0,-11 16 0,1 23 0,9-30 0,2 0 0,-1 1 0,1-1 0,1 0 0,0 1 0,0-1 0,1 0 0,0 0 0,1 0 0,0 0 0,1-1 0,0 1 0,6 11 0,-6-15 0,0 1 0,0-1 0,1 0 0,0-1 0,0 1 0,0-1 0,1 0 0,0 0 0,-1-1 0,2 1 0,-1-1 0,0-1 0,1 1 0,0-1 0,0 0 0,0-1 0,0 0 0,13 3 0,-11-4 0,0-1 0,0 1 0,0-1 0,0-1 0,0 0 0,0 0 0,0-1 0,0 0 0,-1 0 0,1-1 0,-1 0 0,0-1 0,15-8 0,-6 1 0,-1-1 0,0 0 0,0-1 0,-1-1 0,13-17 0,-20 21 0,0 0 0,-1-1 0,7-13 0,-8 14 0,-1 0 0,2 0 0,-1 0 0,11-10 0,-17 20 0,0-1 0,0 1 0,0 0 0,0 0 0,1 0 0,-1 0 0,0 0 0,0 0 0,0 0 0,0 0 0,0 0 0,0 0 0,0-1 0,0 1 0,0 0 0,0 0 0,0 0 0,0 0 0,0 0 0,1 0 0,-1 0 0,0 0 0,0 0 0,0 0 0,0 0 0,0 0 0,0 0 0,0 0 0,0 0 0,0 0 0,1 0 0,-1 0 0,0 0 0,0 0 0,0 0 0,0 0 0,0 0 0,0 0 0,0 0 0,0 0 0,0 0 0,1 0 0,-1 0 0,0 0 0,0 0 0,0 0 0,0 0 0,0 0 0,0 0 0,0 1 0,0-1 0,0 0 0,0 0 0,0 0 0,0 0 0,0 0 0,1 0 0,-1 0 0,0 0 0,0 0 0,0 0 0,0 1 0,0-1 0,0 0 0,0 0 0,0 0 0,0 0 0,0 0 0,0 0 0,-1 14 0,-7 20 0,7-30 0,-27 89 0,27-83 0,14-26 0,-11 11 0,36-68 0,-34 66 0,1 0 0,0 1 0,0-1 0,0 1 0,1 0 0,0 0 0,11-8 0,-6 4 0,8-4 0,-19 14 0,1 0 0,-1 0 0,0 0 0,1 0 0,-1 0 0,1 0 0,-1 0 0,1 0 0,-1 0 0,1 0 0,-1 0 0,1 0 0,-1 0 0,1 0 0,-1 0 0,0 0 0,1 1 0,-1-1 0,1 0 0,-1 0 0,0 1 0,1-1 0,-1 0 0,0 1 0,1-1 0,-1 0 0,0 1 0,1-1 0,-1 0 0,0 1 0,1-1 0,-1 0 0,0 1 0,0-1 0,0 1 0,0-1 0,1 1 0,-1-1 0,0 1 0,0-1 0,0 1 0,10 33 0,10 64 0,-19-92 0,0-1 0,0 1 0,1-1 0,-1 0 0,1 0 0,0 0 0,1 0 0,-1 0 0,1 0 0,0 0 0,0-1 0,7 8 0,-7-9 0,0-1 0,0 1 0,0-1 0,0 0 0,1 0 0,-1 0 0,1-1 0,-1 1 0,1-1 0,-1 0 0,1 0 0,0 0 0,0-1 0,0 1 0,-1-1 0,1 0 0,0 0 0,5-1 0,0 0 0,0-1 0,0 0 0,0-1 0,0 0 0,0 0 0,0-1 0,-1 0 0,11-8 0,1-1 0,-1-1 0,19-18 0,-29 24 0,-1-1 0,0-1 0,0 1 0,-1-1 0,-1-1 0,1 1 0,7-20 0,-11 25 0,-1-1 0,0 0 0,0 0 0,0 0 0,-1 0 0,0 0 0,0 0 0,-1 0 0,1 0 0,-1 0 0,0 0 0,-1 0 0,0 0 0,0 0 0,0 0 0,-4-11 0,4 15 0,1 0 0,-1 0 0,0 0 0,0 0 0,0 0 0,0 1 0,-1-1 0,1 0 0,0 0 0,-1 1 0,0-1 0,1 1 0,-1-1 0,0 1 0,1 0 0,-1 0 0,0 0 0,0 0 0,0 0 0,0 0 0,0 0 0,0 1 0,0-1 0,-1 1 0,1-1 0,0 1 0,0 0 0,0 0 0,0 0 0,-1 0 0,1 0 0,0 0 0,0 1 0,0-1 0,0 1 0,0-1 0,0 1 0,-3 2 0,-3 1 0,0 0 0,0 1 0,1 1 0,0-1 0,0 1 0,0 0 0,-10 14 0,9-11 0,1 0 0,1 1 0,0-1 0,0 2 0,1-1 0,-7 19 0,11-25 0,-1 0 0,1 0 0,0 1 0,0-1 0,1 1 0,-1-1 0,1 1 0,0-1 0,0 1 0,1-1 0,-1 1 0,1-1 0,0 1 0,0-1 0,1 0 0,-1 0 0,1 1 0,0-1 0,5 7 0,-5-8 0,0-1 0,0 0 0,0 0 0,1 0 0,-1 0 0,1-1 0,0 1 0,-1 0 0,1-1 0,0 0 0,0 0 0,0 0 0,0 0 0,0 0 0,0 0 0,0-1 0,4 1 0,5-1 0,-1 0 0,1 0 0,16-3 0,-5-2 0,1 0 0,-1-2 0,0-1 0,-1 0 0,28-16 0,104-66 0,-10-14 0,-86 59 0,-56 43 0,-4 4 0,-14 9 0,-26 23 0,7-1 0,3 1 0,0 1 0,3 2 0,-44 69 0,71-103 0,0 0 0,0 1 0,1-1 0,0 0 0,0 1 0,0-1 0,0 1 0,0-1 0,0 1 0,1-1 0,0 1 0,0 0 0,0-1 0,0 1 0,1 4 0,0-6 0,0 1 0,0-1 0,0 0 0,0 0 0,0-1 0,1 1 0,-1 0 0,0 0 0,1-1 0,0 1 0,-1 0 0,1-1 0,0 0 0,0 1 0,-1-1 0,1 0 0,0 0 0,0 0 0,1 0 0,-1 0 0,0-1 0,0 1 0,0 0 0,4-1 0,-1 1 0,1 0 0,-1-1 0,0 0 0,0 0 0,0-1 0,1 1 0,-1-1 0,0 0 0,0 0 0,0-1 0,0 0 0,0 0 0,0 0 0,-1 0 0,1-1 0,-1 0 0,1 1 0,5-7 0,4-4 0,-1 0 0,0 0 0,20-30 0,-22 26 0,0-1 0,-1 0 0,14-37 0,13-59 0,-30 86 0,-1 1 0,-1-1 0,-2 1 0,0-1 0,-2 0 0,-1 0 0,-1 0 0,-2 0 0,-1 0 0,-1 1 0,-1-1 0,-1 1 0,-15-34 0,21 59 0,-11-21 0,12 23 0,0-1 0,0 1 0,-1 0 0,1-1 0,0 1 0,0 0 0,-1-1 0,1 1 0,0 0 0,-1 0 0,1-1 0,0 1 0,-1 0 0,1 0 0,0-1 0,-1 1 0,1 0 0,-1 0 0,1 0 0,0 0 0,-1 0 0,1 0 0,-1 0 0,1 0 0,-1 0 0,1 0 0,0 0 0,-1 0 0,1 0 0,-1 0 0,1 0 0,0 0 0,-1 0 0,1 0 0,-1 0 0,1 1 0,0-1 0,-1 0 0,1 0 0,0 0 0,-1 1 0,1-1 0,0 0 0,-1 1 0,1-1 0,0 0 0,-1 0 0,1 1 0,0-1 0,0 1 0,0-1 0,-1 0 0,1 1 0,-6 11 0,0 0 0,1 0 0,1 1 0,-1-1 0,-2 20 0,-8 67 0,12-59 0,3 0 0,1 0 0,7 46 0,-3-43 0,-3-21 0,1-1 0,1 0 0,1 1 0,1-1 0,1-1 0,1 1 0,15 26 0,-22-44 55,0-1-1,0 0 1,1 0 0,-1 0-1,1 0 1,0-1 0,0 1-1,0 0 1,-1-1 0,1 1-1,1-1 1,-1 0 0,0 1-1,0-1 1,0 0-1,1 0 1,3 1 0,0-1-693,0-1 1,0 1 0,0-1-1,0 0 1,7-1 0,-9 1-488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49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53 7232,'0'0'3649,"2"-11"-2937,6-30 0,-10 63 650,2 1 0,4 42 1,0-13-794,-2-5-146,2 249 1636,-6-258-1715,-2 0-1,-2 0 1,-1 0-1,-2-1 1,-23 61 0,25-75-28,7-20-184,-1 0 1,1 0 0,-1 0-1,0 0 1,0 0 0,0 0-1,0 0 1,-1 0 0,1 0-1,-1-1 1,0 1 0,0-1-1,-4 5 1,5-6 158,1-1-199,-1 0 1,0 0-1,1 0 1,-1 0 0,0 0-1,0 1 1,1-1-1,-1 0 1,1 1 0,-1-1-1,0 0 1,1 1-1,-1-1 1,1 1 0,-1-1-1,1 0 1,-1 1-1,1 0 1,-1-1 0,1 1-1,-1-1 1,1 1 0,0-1-1,-1 2 1,-8 9 136,8-11-225,1 0 0,0 0 0,0 1 0,0-1 1,0 0-1,0 0 0,0 0 0,0 0 0,0 0 0,0 0 1,-1 0-1,1 0 0,0 0 0,0 0 0,0 0 1,0 0-1,0 0 0,0 0 0,0 0 0,0 0 1,-1 0-1,1 0 0,0 0 0,0 0 0,0 0 1,0 0-1,0 0 0,0 0 0,0 0 0,-1 0 1,1 0-1,0 0 0,0 0 0,0 0 0,0 0 1,0 0-1,0 0 0,0-1 0,0 1 0,0 0 1,0 0-1,-1 0 0,1 0 0,0 0 0,0 0 1,0 0-1,0 0 0,0 0 0,0-1 0,0-7 157,2-8-40,3 2-85,0 0 0,0 1 0,1-1 0,1 1 0,0 1 0,1-1 0,0 1 0,1 1 0,1-1 0,-1 2 0,2-1 0,-1 1 0,2 1 0,-1 0 0,1 0 0,0 1 0,1 1 0,0 0 0,0 1 0,1 0 0,-1 1 0,17-3 0,-24 7-14,1 0-1,-1 1 0,1 0 0,-1 0 0,1 0 0,-1 1 0,1 0 0,-1 1 0,0-1 0,0 1 0,1 1 0,-1-1 0,0 1 0,-1 0 0,1 0 0,0 0 0,-1 1 0,10 8 0,-8-5 4,0-1-1,-1 1 1,0 0-1,0 1 1,0-1-1,-1 1 1,0 0 0,-1 1-1,1-1 1,-2 1-1,1 0 1,2 11-1,-5-15-7,-1 0 0,1 0 0,-1 0 0,0 0 0,0 0 0,-1 0 0,0 1 0,1-1 0,-2-1 0,1 1 0,-1 0 0,1 0 0,-1 0 0,0-1 0,-1 1 0,1-1 0,-1 0-1,0 1 1,0-1 0,0-1 0,-1 1 0,0 0 0,-7 5 0,4-3 10,-1 0-1,0-1 0,0 0 0,0-1 1,-1 0-1,0 0 0,0 0 1,0-1-1,0-1 0,0 0 0,-16 2 1,4-3 47,1 0 1,-35-5 0,47 3-37,-1 0 1,1-1 0,-1-1 0,1 1 0,0-1 0,0 0-1,0-1 1,-14-8 0,21 11-17,-1 0-1,1-1 0,-1 1 1,1 0-1,0-1 1,-1 1-1,1-1 0,0 1 1,-2-4-1,3 5-16,0 0 0,0-1 1,0 1-1,0-1 0,0 1 0,0-1 0,0 1 0,0-1 0,0 1 0,0-1 0,0 1 0,0-1 0,0 1 0,1-1 1,-1 1-1,0 0 0,0-1 0,0 1 0,1-1 0,-1 1 0,0-1 0,1 1 0,-1 0 0,0-1 0,1 1 0,-1 0 0,0-1 1,1 1-1,-1 0 0,1 0 0,-1-1 0,0 1 0,1 0 0,-1 0 0,1 0 0,-1 0 0,1 0 0,-1-1 0,1 1 1,-1 0-1,1 0 0,-1 0 0,1 0 0,-1 0 0,1 0 0,312-48 219,-291 44-224,-1 0 0,0-1 0,0-1 0,0-1 0,-1-1 0,0-1 0,0-1 0,-1 0 0,0-2 0,-1 0 0,0-1 0,-1-1 0,-1 0 0,0-1 0,18-23 0,-17 19 66,-1-2 0,-2 0 0,0-1 1,14-29-1,-25 44-41,-3 6-3,1-1 0,-1 0 0,1 1 1,0-1-1,-1 1 0,1-1 0,0 1 0,0-1 0,0 1 0,0-1 0,0 1 1,0 0-1,0-1 0,1 1 0,-1 0 0,0 0 0,1 0 0,-1 0 1,4-1-1,-15 20 258,1 8-157,1 0 1,1 1-1,2 0 0,0 0 1,2 0-1,0 33 1,3-59-119,0 0 0,0 0 0,0 0 0,0 1 0,0-1 0,0 0 0,1 0 0,-1 0 0,0 0 1,1 0-1,-1 0 0,0 0 0,1 0 0,-1 0 0,2 1 0,-2-2-1,0 1 0,1-1-1,-1 0 1,1 0 0,-1 1 0,0-1-1,1 0 1,-1 0 0,1 0 0,-1 0 0,1 0-1,-1 0 1,0 0 0,1 0 0,-1 0 0,1 0-1,-1 0 1,1 0 0,-1 0 0,1 0-1,-1 0 1,0 0 0,1 0 0,-1 0 0,1-1-1,4-1 14,-1-1 0,-1 0 0,1 0 0,0 0-1,0 0 1,3-4 0,161-179-17,-161 178 0,-6 5 0,1 1 0,0-1 0,0 1 0,0 0 0,0-1 0,0 1 0,0 0 0,1 0 0,-1 1 0,1-1 0,-1 0 0,1 1 0,0 0 0,0-1 0,-1 1 0,7-1 0,-8 3 0,0-1 0,0 1 0,0 0 0,0 0 0,0 0 0,0 0 0,0 0 0,0 1 0,0-1 0,-1 0 0,1 0 0,0 0 0,-1 1 0,1-1 0,-1 0 0,1 1 0,-1-1 0,0 1 0,1-1 0,-1 0 0,0 3 0,2 12 0,0 0 0,-2 1 0,1-1 0,-5 27 0,-14 70 0,17-108 0,-8 38 0,-14 43 0,16-67 0,0 0 0,-1-1 0,-1 0 0,-19 28 0,10-21 0,-39 43 0,47-58 0,-1 0 0,0-1 0,-1 0 0,0-1 0,0 0 0,-16 7 0,17-10 0,-1 0 0,1-1 0,-1 0 0,0-1 0,-15 2 0,24-5 0,-1 1 0,1-1 0,0 0 0,-1 0 0,1-1 0,0 1 0,-1-1 0,1 1 0,0-1 0,-6-3 0,7 3 0,0 0 0,1 0 0,-1 0 0,1 0 0,-1 0 0,1-1 0,0 1 0,-1-1 0,1 1 0,0-1 0,0 1 0,0-1 0,0 0 0,0 1 0,1-1 0,-1 0 0,0 0 0,1 0 0,-1 0 0,1-2 0,0 0 0,1 0 0,-1 1 0,1-1 0,0 0 0,0 1 0,0-1 0,1 0 0,-1 1 0,1 0 0,0-1 0,0 1 0,0 0 0,1 0 0,-1 0 0,4-3 0,7-8 0,1 1 0,0 0 0,1 0 0,0 2 0,1 0 0,1 0 0,0 2 0,22-10 0,151-49 0,-185 67 0,35-9 0,1 1 0,0 3 0,83-3 0,-62 9 0,-53 1 172,-1-1 0,1-1 0,-1 1 0,12-4 0,8-3-5012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52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1122 8336,'0'0'7766,"11"4"-7221,7 0-350,1 0-1,-1-1 0,1-1 1,-1-1-1,1-1 0,-1 0 0,1-1 1,0-1-1,21-6 0,-26 5-40,0-2 0,0 0 0,0 0 0,0-1 0,-1-1 0,0-1 0,0 1 0,13-13 0,-22 17-96,0-1 0,0 1 0,0-1 0,0-1 0,-1 1 0,0 0 0,0-1 0,0 0 0,0 1 0,-1-1 0,0 0 0,0-1 0,0 1 0,0 0 0,-1 0 0,0-1 0,0 1 0,-1-1 0,1 1 0,-1-1 1,0 1-1,-1-1 0,1 1 0,-1 0 0,-2-8 0,1 7-10,0 1-1,0 0 1,0 0 0,-1 0 0,0 0 0,0 1-1,0-1 1,0 1 0,-1-1 0,1 1 0,-1 0 0,0 1-1,-1-1 1,1 1 0,-1 0 0,1 0 0,-1 0 0,0 0-1,0 1 1,0 0 0,0 0 0,0 0 0,-1 1 0,1 0-1,-1 0 1,1 0 0,-1 1 0,-5-1 0,4 1-3,0 0 0,1 1 1,-1-1-1,1 1 0,-1 0 0,1 1 1,-1 0-1,1 0 0,0 0 0,0 1 1,0-1-1,0 2 0,0-1 0,1 1 1,-1-1-1,1 1 0,0 1 0,0-1 1,1 1-1,-1 0 0,1 0 0,0 0 1,-5 9-1,2-1 69,1 1-1,0 0 1,0 1 0,1 0-1,-4 22 1,9-31-63,-1 0 0,0-1 0,1 1 0,0 0 0,1-1 0,-1 1 0,1-1 0,0 1 0,1-1 0,-1 1 0,1-1 1,0 1-1,0-1 0,1 0 0,-1 0 0,1 0 0,0-1 0,7 8 0,-1-2 11,2 0-1,-1-1 1,1 0 0,1-1 0,-1 0 0,1 0-1,1-2 1,0 1 0,-1-2 0,18 6 0,-8-5 23,0 0 0,0-2 0,1-1 0,0 0 0,36-1 1,-43-4-40,0 0 1,-1 0-1,1-2 1,-1 0 0,1-1-1,-1 0 1,-1-1-1,1-1 1,-1 0 0,0-1-1,-1-1 1,1 0 0,-2 0-1,17-17 1,-5 3 47,-2-1 0,0-1 0,-2 0 0,-1-2 0,0-1 0,15-32 0,-17 22-21,-1-1 1,-2 0-1,-2-1 1,-1 0-1,-2-1 1,-2 0-1,3-77 1,-9 43 39,-4-1 0,-3 0 0,-21-104 0,24 164-87,-12-45 59,14 57-64,0 0-1,-1 0 0,1 1 0,-1-1 0,0 0 0,-1 0 0,1 1 1,-1 0-1,1-1 0,-1 1 0,-5-4 0,8 7-17,-1-1 1,1 1-1,0 0 0,-1 0 0,1 0 1,0 0-1,-1-1 0,1 1 1,0 0-1,-1 0 0,1 0 0,-1 0 1,1 0-1,0 0 0,-1 0 0,1 0 1,-1 0-1,1 0 0,0 0 1,-1 0-1,1 1 0,0-1 0,-1 0 1,1 0-1,0 0 0,-1 0 0,1 1 1,0-1-1,-1 0 0,1 0 1,0 1-1,-1-1 0,1 0 0,0 0 1,0 1-1,-1-1 0,1 0 0,0 1 1,0-1-1,-1 1 0,-6 16 42,-6 27-13,2-1 0,1 1 0,3 1 1,2 0-1,2 0 0,4 79 0,3-70-24,3 0 0,3 0 0,2-1-1,2-1 1,27 69 0,-34-104-12,1 1 0,1-1 0,1 0 1,0-1-1,1 0 0,1-1 0,22 24 0,-23-29 6,0 0 0,1-1 0,1 0 0,0-1 0,0 0 0,0-1 0,1-1 0,0 0 0,1-1-1,15 4 1,-20-6 5,1-1-1,-1 0 0,1-1 0,0 0 0,-1-1 1,1 0-1,0 0 0,0-1 0,19-5 0,-22 4 20,0-1 0,1 0 0,-1-1 0,-1 0 0,1 0 0,0-1 0,-1 0 0,0 0 0,0 0-1,-1-1 1,1 0 0,6-10 0,-11 14-13,0 0 0,0-1 0,-1 1-1,1-1 1,-1 1 0,1-1 0,-1 0 0,0 0-1,0 1 1,0-1 0,-1 0 0,1 0 0,-1 0 0,1 0-1,-1 0 1,0 0 0,0 0 0,0 0 0,-1 0-1,0-3 1,0 2 6,-1-1 0,1 1 0,-1 0 0,0 0-1,-1 0 1,1 0 0,-1 0 0,1 0 0,-1 1-1,0-1 1,0 1 0,-5-4 0,3 3 5,-1 0 0,1 0 0,-1 1 1,1 0-1,-1 0 0,0 0 0,0 0 0,-11-2 0,13 4-11,0 0-1,0 1 1,0-1-1,0 1 1,0 0-1,0 0 1,0 0-1,0 0 1,0 1-1,0 0 1,0 0-1,1 0 1,-1 0-1,-4 2 1,1 0 3,1 1 1,-1 0-1,1 0 1,0 0 0,0 1-1,0 0 1,1 0-1,-9 10 1,11-11-12,1-1-1,0 1 1,0 0 0,0-1 0,1 1-1,-1 0 1,1 0 0,0 0 0,0 0-1,0 0 1,0 0 0,1 0 0,0 0-1,0 1 1,0-1 0,0 0 0,2 7-1,-1-4 4,1 0 0,0 0 0,0 0 0,1 0-1,0-1 1,0 1 0,1-1 0,-1 1 0,1-1 0,1 0-1,-1-1 1,1 1 0,0-1 0,8 7 0,-4-5 1,1-1 1,0 0-1,0 0 1,1-1-1,-1 0 1,1-1-1,0 0 1,17 3-1,-7-2-1,1-1 0,0-1-1,0 0 1,0-2 0,1-1 0,-1-1 0,0 0-1,0-2 1,0 0 0,0-2 0,-1-1 0,25-9-1,13-7 10,-36 14 4,0-1 1,0 0-1,-1-2 0,0 0 0,-1-2 0,28-21 1,-35 21-1,-3 3 42,0 0-1,20-13 1,-31 23-49,0 0-1,0 0 1,0 0 0,0 0-1,-1 0 1,1 0 0,0 0-1,0 0 1,0 0 0,0 0 0,0 0-1,0 0 1,0-1 0,-1 1-1,1 0 1,0 0 0,0 0-1,0 0 1,0 0 0,0 0-1,0-1 1,0 1 0,-8 10 24,0 0 1,-1-1-1,-10 10 1,-15 15 28,20-18-67,2 0 0,0 0 0,0 1 0,2 1 0,0 0 0,1 0 0,0 1 0,-5 20 0,13-36 0,0 1 0,1-1 0,-1 1 0,1-1 0,-1 1 0,1 0 0,0-1 0,0 1 0,1 0 0,-1-1 0,1 1 0,0-1 0,-1 1 0,2-1 0,-1 1 0,3 5 0,-3-7 0,1 0 0,-1-1 0,1 1 0,-1 0 0,1 0 0,0-1 0,-1 1 0,1-1 0,0 0 0,0 0 0,0 1 0,0-1 0,0-1 0,1 1 0,-1 0 0,0 0 0,0-1 0,1 1 0,-1-1 0,0 0 0,0 1 0,1-1 0,-1 0 0,0-1 0,1 1 0,-1 0 0,3-1 0,13-3 0,0-1 0,0-1 0,-1-1 0,0 0 0,0-1 0,-1-1 0,0 0 0,0-1 0,-1-1 0,23-21 0,-4-1 0,-1-2 0,-2-1 0,26-40 0,-37 47 0,-1-1 0,-2-1 0,-1 0 0,-2-1 0,0-1 0,9-39 0,-13 29 0,-1 0 0,-2-1 0,-2 1 0,-2-67 0,-5 64 0,-3 0 0,-1 1 0,-15-55 0,20 97 0,0 0 0,0 0 0,0 0 0,0 0 0,0 0 0,0 0 0,-1 0 0,-2-3 0,4 5 0,0 1 0,-1 0 0,1-1 0,0 1 0,-1 0 0,1-1 0,0 1 0,-1 0 0,1 0 0,-1 0 0,1-1 0,0 1 0,-1 0 0,1 0 0,-1 0 0,1 0 0,-1 0 0,1 0 0,-1 0 0,1 0 0,-1 0 0,1 0 0,0 0 0,-2 0 0,1 1 0,-1 0 0,1-1 0,0 1 0,-1 0 0,1 0 0,0 0 0,0 0 0,0 0 0,-1 0 0,1 0 0,-1 3 0,-3 5 0,-1 0 0,2 0 0,-1 1 0,2 0 0,-1 0 0,1 0 0,1 0 0,-2 11 0,0-2 0,-4 28 0,1 1 0,3 0 0,2 0 0,2 0 0,2 0 0,2 0 0,2 0 0,3 0 0,1-1 0,2-1 0,20 48 0,-26-78 0,1 0 0,0 0 0,1-1 0,19 28 0,-25-40 0,1 0 0,-1 0 0,1 0 0,0-1 0,0 1 0,0 0 0,0-1 0,0 0 0,1 0 0,-1 0 0,1 0 0,-1-1 0,1 1 0,0-1 0,-1 0 0,1 0 0,0 0 0,0 0 0,0-1 0,0 0 0,0 1 0,0-2 0,0 1 0,0 0 0,-1-1 0,1 0 0,5-1 0,11-5 0,-1-1 0,0 0 0,0-2 0,-1 0 0,0-1 0,27-22 0,89-90 0,-134 123 0,5-5 0,-6 7 0,-5 9 0,4-8 0,1-1 0,0 0 0,-1 1 0,1-1 0,0 0 0,0 1 0,0 0 0,1-1 0,-1 1 0,1-1 0,-1 1 0,1 0 0,0-1 0,0 1 0,0 0 0,0-1 0,0 1 0,1 0 0,-1-1 0,1 1 0,0-1 0,0 1 0,0-1 0,0 1 0,2 3 0,-1-3 0,113 187 0,-113-186 0,1-1 0,0 1 0,0-1 0,0 0 0,0 0 0,0 0 0,1 0 0,-1 0 0,1-1 0,0 0 0,0 1 0,-1-1 0,2-1 0,-1 1 0,0-1 0,0 1 0,8 0 0,-7-1 0,1-1 0,-1 0 0,1-1 0,-1 1 0,1-1 0,-1 0 0,0-1 0,1 1 0,-1-1 0,0 0 0,0 0 0,0-1 0,0 1 0,4-4 0,9-7 0,-1 0 0,-1-1 0,0-1 0,-1-1 0,0 0 0,-2-1 0,1 0 0,16-31 0,-25 31 0,-7 14 0,-2 10 0,-2 9 0,0 0 0,1 1 0,0-1 0,-2 21 0,6-32 0,1 0 0,0 0 0,0 0 0,0 0 0,0 0 0,1 0 0,-1 0 0,1 0 0,1 0 0,-1 0 0,1-1 0,0 1 0,0 0 0,0-1 0,0 0 0,1 1 0,0-1 0,0 0 0,4 4 0,-6-7 0,0 1 0,1-1 0,-1 0 0,1 0 0,-1 1 0,1-1 0,0 0 0,0-1 0,-1 1 0,1 0 0,0 0 0,0-1 0,0 1 0,-1-1 0,1 0 0,0 1 0,0-1 0,0 0 0,0 0 0,3-1 0,-2 1 0,0-1 0,0 0 0,1 0 0,-1-1 0,0 1 0,0-1 0,0 1 0,-1-1 0,1 0 0,5-5 0,-1 1 0,-1-1 0,0 0 0,0-1 0,0 0 0,-1 0 0,0 0 0,5-13 0,-7 15 0,-1-1 0,0 1 0,0-1 0,-1 0 0,0 0 0,0 0 0,0 0 0,-1 0 0,0 0 0,0 0 0,-1 1 0,0-1 0,0 0 0,-3-7 0,2 10 0,1-1 0,-2 0 0,1 1 0,0 0 0,-1-1 0,0 1 0,0 0 0,0 0 0,0 1 0,-1-1 0,1 1 0,-1-1 0,0 1 0,0 0 0,0 1 0,0-1 0,-1 1 0,1-1 0,-1 1 0,-6-1 0,9 2 0,1 1 0,-1-1 0,0 1 0,1 0 0,-1 0 0,0-1 0,1 1 0,-1 1 0,0-1 0,1 0 0,-1 0 0,0 0 0,1 1 0,-1-1 0,1 1 0,-1 0 0,1-1 0,-1 1 0,1 0 0,-3 1 0,-17 7 0,26-10 0,229-37 0,-226 37 0,0 1 0,0-1 0,0 1 0,0 1 0,0 0 0,0 0 0,0 0 0,0 1 0,8 3 0,-13-3 0,1-1 0,-1 1 0,0 0 0,0 0 0,0 0 0,0 1 0,0-1 0,-1 1 0,1 0 0,-1-1 0,1 1 0,-1 0 0,0 1 0,0-1 0,0 0 0,-1 0 0,1 1 0,-1-1 0,0 1 0,0 0 0,1 6 0,-1-4 0,0 0 0,-1 1 0,0-1 0,0 1 0,-1-1 0,1 1 0,-1-1 0,-1 0 0,1 1 0,-1-1 0,0 0 0,-1 0 0,-4 8 0,3-8 0,3-11 0,6-14 0,0 9 0,1-3 0,0 0 0,1 1 0,0 0 0,1 0 0,11-13 0,-17 22 0,0 1 0,0 0 0,1 0 0,-1 0 0,1 0 0,-1 0 0,1 0 0,0 1 0,0-1 0,0 1 0,0 0 0,0 0 0,0 0 0,0 0 0,0 0 0,0 1 0,0 0 0,0-1 0,1 1 0,-1 0 0,0 0 0,0 1 0,0-1 0,0 1 0,0 0 0,0-1 0,0 1 0,0 1 0,0-1 0,4 2 0,4 4 0,1 1 0,-1 0 0,0 1 0,0 0 0,-1 0 0,12 16 0,-12-13 0,1-1 0,0 0 0,1-1 0,21 14 0,-20-23 0,-13-1 0,0 0 0,-1 0 0,1 0 0,0 0 0,0 0 0,0 0 0,0 0 0,0 0 0,0 0 0,0-1 0,0 1 0,0 0 0,0 0 0,0 0 0,0 0 0,0 0 0,0 0 0,0 0 0,0-1 0,0 1 0,0 0 0,0 0 0,0 0 0,0 0 0,0 0 0,0 0 0,0-1 0,0 1 0,0 0 0,0 0 0,0 0 0,0 0 0,0 0 0,0 0 0,0 0 0,0 0 0,0-1 0,0 1 0,0 0 0,0 0 0,1 0 0,-1 0 0,0 0 0,0 0 0,0 0 0,0 0 0,0 0 0,0 0 0,0 0 0,1 0 0,-1 0 0,0-1 0,0 1 0,0 0 0,0 0 0,0 0 0,0 0 0,1 0 0,-15-4-4005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52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0 271 15376,'0'0'1583,"69"0"-887,1 0-160,15-4 16,20-4-72,12-7 16,10-5-72,8-4-8,-2-10-216,-6-13 0,0-7-336,0-10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56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224 986 5920,'0'0'9526,"-11"-7"-8868,-34-18 12,42 23-565,-1 1 0,1 0 0,-1 0 0,1 0 0,0 0-1,-1 1 1,1 0 0,-1-1 0,1 1 0,-1 0 0,0 1 0,1-1 0,-1 1 0,1-1-1,0 1 1,-1 0 0,1 0 0,-4 2 0,-1 1 197,-1 1 0,1 0 1,1 0-1,-13 11 0,15-12-188,1 0-1,0 0 1,0 1-1,1-1 1,-1 1 0,1 0-1,0 0 1,0 0-1,1 1 1,0-1 0,0 1-1,0-1 1,0 1 0,1-1-1,0 1 1,0 0-1,1 0 1,-1 0 0,1 0-1,2 11 1,-1-10-19,0 1 1,1-1-1,0 1 0,0-1 1,1 0-1,0 0 0,0 0 1,0 0-1,1 0 1,0-1-1,1 1 0,0-1 1,-1-1-1,2 1 1,9 8-1,-9-9-15,1 0 1,0 0-1,1 0 1,-1-1-1,1 0 1,0-1-1,0 0 1,0 0-1,0 0 1,1-1-1,16 2 1,-14-4-17,0 0 1,0-1-1,0 0 0,-1-1 1,1 0-1,0-1 0,-1 0 1,21-8-1,-8 0 26,-1 0 1,0-2-1,0 0 0,-1-2 0,-1 0 1,-1-1-1,24-25 0,-20 16 1,-1-2 0,-2 0 0,0-1-1,30-61 1,-21 28 27,-3-2-1,-2 0 1,-3-2-1,-3-1 1,11-84-1,-20 95-28,4-31 190,5-126 0,-18 204-235,0-1 0,0 0 0,-1 0 0,0 0-1,-1 1 1,0-1 0,0 1 0,-7-17 0,9 25-39,0-1-1,-1 1 1,1 0 0,0 0 0,0 0-1,-1-1 1,1 1 0,0 0 0,-1 0-1,1 0 1,0 0 0,0 0 0,-1 0-1,1 0 1,0 0 0,-1 0 0,1 0-1,0 0 1,-1 0 0,1 0 0,0 0-1,-1 0 1,1 0 0,0 0 0,-1 0-1,1 0 1,0 1 0,0-1 0,-1 0-1,1 0 1,0 0 0,0 0 0,-1 1-1,1-1 1,0 0 0,0 0 0,-1 1-1,1-1 1,0 0 0,0 0 0,0 1-1,0-1 1,-1 0 0,1 0 0,0 1-1,-11 15 78,3-2-50,1 1 0,0 0 1,-7 25-1,7-19-17,-15 50 3,2 0 0,4 1-1,3 1 1,3 0 0,4 0 0,2 1 0,4 0 0,3-1 0,18 108-1,-15-151-14,17 56 0,-19-74 3,1 1-1,1-1 1,0 0 0,0-1-1,1 1 1,15 17 0,-19-26-1,0 0 0,0 0 0,0-1 0,0 1 0,1-1 0,-1 1 0,1-1 0,0 0 0,-1-1 0,1 1 0,0 0 0,0-1 0,0 0 0,0 0 0,1 0 0,-1-1 0,0 1 0,0-1 0,0 0 0,1 0 0,-1-1 0,0 1 0,0-1 0,0 0 0,0 0 0,0 0 0,6-3 1,8-4 21,0-1 1,-1 0 0,0-1 0,23-19 0,-25 18 1,1 1 11,-2-1-1,1-1 1,-2 0-1,1-1 1,-2 0 0,0-1-1,0 0 1,-2-1-1,13-21 1,-21 30 104,-6 10-35,-8 12-18,1 1-34,2 2 0,-15 37-1,19-45-28,2 1-1,-1 0 0,2 0 0,0 0 0,0 0 0,0 18 0,3-28-15,-1 0-1,1 1 1,-1-1-1,1 0 1,0 1-1,-1-1 1,1 0 0,0 0-1,1 0 1,-1 0-1,0 0 1,1 0-1,-1 0 1,1 0 0,-1 0-1,1-1 1,0 1-1,0-1 1,0 1-1,0-1 1,0 0 0,0 0-1,0 1 1,0-1-1,0-1 1,1 1-1,-1 0 1,0-1-1,1 1 1,3 0 0,0 0 15,0-1-1,0 1 1,0-1 0,0 0 0,1 0 0,-1-1 0,0 0 0,0 0 0,0 0 0,11-5 0,-11 2 15,-1 1 0,1-1 0,0-1 0,-1 1 0,0-1 0,0 0 0,-1 0 0,1 0 0,-1-1-1,0 0 1,-1 0 0,1 0 0,-1 0 0,0 0 0,-1 0 0,3-11 0,-3 12-12,0 0 0,-1 0 0,0 0 0,0-1-1,0 1 1,-1 0 0,1-1 0,-1 1 0,-1-1-1,1 1 1,-1 0 0,0-1 0,0 1 0,0 0-1,-1 0 1,0 0 0,0 0 0,0 0 0,-1 0-1,0 0 1,-4-6 0,3 8-30,1 1 0,-1-1 0,0 1 0,0 0 0,1 0 0,-1 1 0,0-1 0,-1 1 0,1 0 0,0 0 0,0 0 0,0 0 0,-1 1 0,1-1 0,-7 2 0,-4-1 0,1 1 0,-1 1 0,-19 4 0,27-4 0,-22 6 0,28-8 0,0 1 0,0-1 0,0 1 0,0-1 0,-1 1 0,1 0 0,0-1 0,0 1 0,1 0 0,-1 0 0,0 0 0,0 0 0,0 0 0,0 0 0,1 0 0,-1 0 0,1 0 0,-1 0 0,0 1 0,2-1 0,-1 0 0,1-1 0,-1 1 0,1-1 0,0 1 0,-1-1 0,1 1 0,0-1 0,0 0 0,-1 1 0,1-1 0,0 0 0,0 0 0,0 0 0,-1 1 0,1-1 0,0 0 0,1 0 0,-2 0 0,26 2 0,0-1 0,0-1 0,0-1 0,43-8 0,-14 1 0,64-19 0,-91 18 0,0-1 0,0-1 0,49-27 0,-39 26 0,-38 12 0,0-1 0,0 1 0,0 0 0,1 0 0,-1 0 0,0 0 0,0 0 0,0 0 0,0 0 0,0 0 0,0 0 0,0 0 0,0 0 0,0 0 0,0 0 0,1 0 0,-1 0 0,0 0 0,0 0 0,0 0 0,0 0 0,0 0 0,0 0 0,0 0 0,0 0 0,0 0 0,0 0 0,1 0 0,-1 0 0,0 0 0,0 0 0,0 0 0,0 0 0,0 0 0,0 0 0,0 1 0,0-1 0,0 0 0,0 0 0,0 0 0,0 0 0,0 0 0,0 0 0,0 0 0,0 0 0,1 0 0,-1 0 0,0 0 0,0 0 0,0 1 0,0-1 0,0 0 0,0 0 0,0 0 0,0 0 0,0 0 0,0 0 0,0 0 0,0 0 0,0 0 0,0 0 0,0 1 0,-1-1 0,1 0 0,-2 8 0,2-6 0,-56 220 0,56-219 0,-2 5 0,-1 0 0,2 1 0,-1-1 0,1 1 0,1-1 0,0 1 0,0 0 0,0-1 0,3 12 0,-3-19 0,1 0 0,-1 0 0,0 0 0,1-1 0,-1 1 0,1 0 0,-1 0 0,1-1 0,-1 1 0,1 0 0,-1-1 0,1 1 0,0 0 0,-1-1 0,1 1 0,0-1 0,0 1 0,-1-1 0,1 0 0,0 1 0,0-1 0,0 0 0,1 1 0,0-1 0,0 0 0,-1 0 0,1 0 0,0 0 0,0-1 0,0 1 0,0 0 0,0-1 0,0 1 0,2-2 0,5-3 0,0 1 0,-1-1 0,11-9 0,-18 13 0,34-28 0,-1-3 0,-2 0 0,54-74 0,-73 90 0,-11 14 0,15-18 0,-16 19 0,-1 1 0,1-1 0,0 0 0,0 0 0,-1 1 0,1-1 0,0 0 0,0 1 0,0-1 0,0 1 0,0-1 0,0 1 0,0-1 0,0 1 0,0 0 0,0 0 0,0-1 0,0 1 0,2 0 0,-2 2 0,-1 0 0,1 0 0,-1 1 0,0-1 0,1 0 0,-1 0 0,0 0 0,-1 0 0,1 0 0,0 1 0,-1-1 0,0 3 0,-1 8 0,2-11 0,-1 21 0,1 0 0,4 25 0,-3-42 0,-1-1 0,1 1 0,1-1 0,-1 1 0,1-1 0,0 0 0,0 1 0,1-1 0,0 0 0,-1-1 0,2 1 0,-1 0 0,0-1 0,7 7 0,-7-9 0,0-1 0,0 1 0,0-1 0,0 1 0,0-1 0,0 0 0,0 0 0,0 0 0,1-1 0,-1 1 0,0-1 0,1 0 0,-1 0 0,0 0 0,1 0 0,-1 0 0,0-1 0,0 0 0,1 1 0,-1-1 0,5-2 0,7-3 0,0-1 0,28-16 0,-34 18 0,26-18 0,-1-2 0,61-56 0,-4 2 0,-63 53 0,-22 20 0,0 1 0,0-1 0,1 1 0,13-8 0,-10 10 0,-9 6 0,-11 10 0,-20 17 0,-28 36 0,-22 23 0,53-63 0,-44 43 0,62-59 0,1 1 0,-1 0 0,2 0 0,-1 1 0,-5 12 0,13-22 0,-1-1 0,0 1 0,0 0 0,1 0 0,-1 0 0,1 0 0,-1 0 0,1 0 0,0-1 0,0 4 0,0-5 0,0 1 0,0-1 0,0 0 0,0 1 0,0-1 0,1 0 0,-1 1 0,0-1 0,0 1 0,0-1 0,1 0 0,-1 0 0,0 1 0,0-1 0,1 0 0,-1 1 0,0-1 0,1 0 0,-1 0 0,0 1 0,1-1 0,-1 0 0,0 0 0,1 0 0,-1 0 0,0 0 0,1 1 0,-1-1 0,0 0 0,1 0 0,3 0 0,0-1 0,0 1 0,0-1 0,0 0 0,0 0 0,-1 0 0,1-1 0,5-2 0,18-9 0,-2-2 0,1 0 0,-2-1 0,34-30 0,-27 18 0,-1-2 0,42-52 0,-53 56 0,-1-1 0,-1-1 0,-1 0 0,-2-2 0,-1 1 0,-1-1 0,-1-1 0,-2 0 0,-2-1 0,0 0 0,-2 0 0,-2 0 0,-1-1 0,-1 1 0,-1 0 0,-3-1 0,0 1 0,-2 0 0,-11-38 0,13 57 0,-6-23 0,9 34 0,0 1 0,-1 0 0,1 0 0,-1 0 0,1 0 0,-1 0 0,1-1 0,-1 1 0,0 0 0,1 0 0,-1 1 0,0-1 0,0 0 0,0 0 0,0 0 0,0 0 0,0 1 0,0-1 0,0 0 0,0 1 0,-2-2 0,2 3 0,0-1 0,0 0 0,0 0 0,0 0 0,0 1 0,0-1 0,0 0 0,0 1 0,0-1 0,0 1 0,0-1 0,0 1 0,1-1 0,-1 1 0,0 0 0,0-1 0,1 1 0,-1 0 0,0 0 0,1 0 0,-2 1 0,-11 22 0,3 1 0,1 0 0,1 0 0,2 1 0,0 0 0,2 0 0,1 1 0,0-1 0,3 32 0,3 14 0,24 129 0,-16-154 0,1 0 0,3-2 0,33 70 0,-47-113 41,0 1 0,1-1 0,-1 1-1,1-1 1,0 0 0,0 1 0,0-1 0,0 0 0,0 0 0,0 0-1,0-1 1,1 1 0,-1-1 0,1 1 0,-1-1 0,1 0 0,-1 0-1,1 0 1,0 0 0,0 0 0,0 0 0,-1-1 0,6 1-1,3-1-701,1 0 0,-1-1 0,1 0-1,15-4 1,-17 3-1005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2:56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19087,'0'0'6576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27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0 589 5416,'0'0'9585,"10"5"-9168,33 11 9,-42-16-404,1 0 1,-1 0 0,0 0 0,1 0-1,-1 0 1,1 0 0,-1 0 0,0-1-1,1 1 1,-1 0 0,0-1 0,1 1-1,-1-1 1,0 0 0,1 1 0,-1-1-1,0 0 1,0 0 0,0 1 0,0-1-1,0 0 1,0 0 0,0 0 0,0-1-1,0 1 1,0 0 0,-1 0 0,1 0-1,0-1 1,-1 1 0,1 0 0,-1 0 0,1-3-1,3-3 95,18-33 446,-2-1 0,16-47 0,23-92 920,-51 154-1292,10-27 198,-10 32-147,-1-1 0,0 0 0,-2 0 0,3-23 1,-4 30 349,-4 15-572,1 0 0,-1 0 1,0 0-1,0 0 0,0 0 1,1-1-1,-1 1 0,0 0 1,0 0-1,0 0 0,1 0 1,-1 0-1,0 0 0,0 0 1,1 0-1,-1 0 0,0 0 1,0 0-1,1 0 0,-1 0 1,0 0-1,0 0 0,1 0 0,-1 0 1,0 0-1,0 0 0,1 0 1,-1 0-1,0 1 0,0-1 1,1 0-1,1 2 36,0-1-1,-1 1 0,1 0 1,0 0-1,0 0 1,-1 0-1,0 0 1,3 5-1,4 13 22,-1 0 1,-1 1-1,0 0 1,3 35-1,1-5 3,-3-6 9,3 52 0,-3-21 11,-6-65-82,0 0 0,-1-1-1,-1 1 1,1 0 0,-2 0-1,-2 11 1,3-17 0,0 0 0,-1 0 0,0 0-1,0 0 1,0 0 0,0-1 0,-1 1 0,0-1 0,0 1 0,0-1 0,-1 0 0,1 0-1,-1-1 1,-7 6 0,9-8-5,0 1-1,0-1 1,0 0 0,0 0-1,0-1 1,-1 1-1,1 0 1,0-1 0,0 0-1,-1 1 1,1-1-1,0 0 1,-1 0 0,1 0-1,0 0 1,-1-1-1,1 1 1,0-1-1,-1 1 1,1-1 0,-4-2-1,-4-2 50,0 0-1,1-1 1,-14-10 0,2 1 68,2 4-23,13 8-43,1 0 0,-1 0 1,1-1-1,-1 0 0,1 0 0,1 0 1,-9-9-1,12 11-24,1 2-33,0 0 0,0 0-1,0 0 1,0 0-1,0 0 1,0 0 0,0 0-1,0 0 1,0 0-1,0 0 1,1 0 0,-1 0-1,0 0 1,0 0 0,0-1-1,0 1 1,0 0-1,0 0 1,0 0 0,0 0-1,0 0 1,0 0-1,0 0 1,0 0 0,0 0-1,0 0 1,0 0-1,0 0 1,0 0 0,0 0-1,0-1 1,0 1-1,0 0 1,0 0 0,0 0-1,0 0 1,0 0 0,0 0-1,0 0 1,0 0-1,0 0 1,0 0 0,0 0-1,0-1 1,0 1-1,0 0 1,0 0 0,8 0-5,20 2-7,54 9 0,-55-6-4,-1-2 1,29 1-1,-45-4 7,1-1 0,0 0 0,-1-1 0,1 0 0,-1 0 0,1-1 0,-1-1 0,17-7 1,25-19 3,-1-3 1,-1-2 0,86-78-1,-122 99 19,19-24 0,11-11 73,-42 48-84,-1-1-1,1 1 1,-1 0-1,1-1 1,0 1-1,0 0 1,0 0-1,0 1 1,0-1-1,0 0 1,0 0-1,0 1 1,0 0 0,0-1-1,0 1 1,0 0-1,0 0 1,0 0-1,0 0 1,3 1-1,1 0 8,-1 1 0,1 0-1,-1 0 1,1 1 0,7 4-1,0 2 56,-21-11 11,-9-2-40,9 4-27,0-1 1,0 1 0,1 0 0,-1 0 0,0 1 0,0 0 0,0 0 0,1 1 0,-1 0 0,-10 5 0,-5 3 29,-42 26 0,57-31-41,1-1-6,0 1 0,1 1-1,-1-1 1,1 1-1,0 0 1,0 1 0,1 0-1,0-1 1,0 2-1,1-1 1,0 0-1,0 1 1,1 0 0,-1 0-1,-2 12 1,5-14-2,-1 1 0,1 0 0,0 0 0,0 0 1,1 0-1,0 0 0,0 0 0,1 0 0,0 0 1,0 0-1,0 0 0,1 0 0,0 0 1,1 0-1,-1-1 0,1 1 0,0-1 0,9 12 1,-4-9 3,0 0 1,1 0-1,0-1 1,1 0-1,0 0 1,0-1-1,0-1 1,1 1 0,0-2-1,0 0 1,1 0-1,0-1 1,-1 0-1,1-1 1,1 0 0,-1-1-1,23 1 1,-17-2 7,0-2 0,0 0 0,0-1 0,0 0 0,-1-1 0,1-2 0,-1 1 0,1-2 0,-2-1 0,1 0 0,27-16 0,94-71 133,-122 81-105,0-1 0,-1 0 0,-1-1 0,0-1 0,22-34-1,-18 25 13,-11 15-13,1-1-1,-2 0 0,7-14 0,-12 23-13,0-1 0,0 0-1,0 0 1,0 0 0,0 0 0,-1 0-1,1 0 1,-1 0 0,0 0 0,0 0-1,0 0 1,0 0 0,-1 0-1,1 0 1,-1 0 0,0 0 0,0 0-1,-1-4 1,1 5 7,0 0-1,0 0 1,0 0-1,1 0 1,-1 0-1,1 0 1,-1 0 0,1 0-1,0 0 1,0 0-1,0-1 1,0-1-1,0 3-19,0 0-1,1 0 1,-1 0 0,0 0-1,1 0 1,-1 0-1,1 0 1,-1 0-1,1 0 1,-1 0-1,1 0 1,0 1-1,-1-1 1,1 0-1,0 0 1,0 1 0,0-1-1,-1 1 1,1-1-1,0 1 1,0-1-1,0 1 1,0-1-1,0 1 1,1-1-1,4-1-7,-2 1 0,0 0 0,-1-1 0,1 1 1,0 0-1,-1 1 0,1-1 0,0 1 0,0-1 0,0 1 0,-1 0 0,1 1 0,0-1 0,0 1 1,0-1-1,-1 1 0,1 0 0,0 0 0,-1 1 0,4 1 0,-3 0-4,-1-1 1,1 1-1,-1 0 0,0 0 0,0 0 0,0 0 1,-1 0-1,1 1 0,-1-1 0,0 1 0,0 0 0,0 0 1,0-1-1,0 1 0,-1 1 0,0-1 0,1 7 1,2 8-23,-2 1 1,1 28-1,-3-38 20,0 63-68,-1-44 60,2 1 0,0 0 0,2-1 0,1 1 0,12 43 0,-14-69 15,-1-1-1,1 1 1,0-1-1,0 1 0,0-1 1,1 0-1,-1 0 1,1 0-1,-1-1 1,1 1-1,0 0 1,0-1-1,0 0 1,1 0-1,-1 0 1,0 0-1,1 0 1,-1-1-1,1 1 1,0-1-1,-1 0 1,9 1-1,0 0 8,0-1 0,1 0 1,-1-1-1,1 0 0,20-4 0,-20 2 1,0-2 0,0 1 0,0-2-1,-1 0 1,1 0 0,-1-1 0,-1-1-1,22-15 1,3-7 24,40-40-1,-66 59-21,-1 0 0,0-1 0,0 0-1,-1 0 1,0-1 0,-1 0 0,-1-1 0,0 1-1,5-15 1,-9 21-2,0 0-1,-1-1 1,0 1-1,1-1 1,-2 1-1,1-1 1,-1 1 0,0-1-1,-1 1 1,1-1-1,-1 1 1,0-1-1,-1 1 1,0-1-1,0 1 1,0 0-1,-1 0 1,0 0-1,0 0 1,0 1 0,-6-7-1,8 10-4,0 0-1,0 1 1,-1 0 0,1-1-1,0 1 1,-1 0-1,1 0 1,-1 0 0,0 0-1,1 0 1,-1 0 0,0 0-1,1 0 1,-1 1-1,0-1 1,0 1 0,0-1-1,0 1 1,0 0-1,-1-1 1,0 2-1,0-1 0,0 1-1,0-1 1,1 1 0,-1 0 0,0 0-1,1 0 1,-1 0 0,1 1 0,0-1-1,-1 1 1,-2 2 0,-2 1-3,1 2-1,0-1 1,0 1-1,0-1 1,1 2 0,0-1-1,-7 15 1,8-12-20,0 0 1,1 1 0,1 0 0,-1 0-1,2 0 1,-1 0 0,2 0-1,-1 0 1,1 0 0,1 0-1,0 0 1,1 0 0,0 0-1,1-1 1,0 1 0,0-1-1,1 1 1,6 10 0,3 10-55,-10-21 33,1 1 1,11 16-1,-13-23 31,0-1 0,0 0 0,1 0 0,-1 0 0,1-1-1,0 1 1,0-1 0,0 0 0,0 1 0,0-1-1,1 0 1,3 1 0,3 1 0,-1-1 0,1 0 0,0 0 0,0-1 0,0-1 0,0 0 0,0 0 0,0-1 0,0 0 0,0 0 0,0-1 0,0-1 1,0 0-1,0 0 0,-1-1 0,12-4 0,10-7 65,-1-1 1,-1-2 0,41-29 0,9-6 161,-74 48-197,0 1 0,0-1 0,-1 0 0,0 0 0,0-1 0,0 1-1,4-7 1,-5 7 13,0-1-1,0 1 0,1 0 1,0 0-1,0 0 0,0 1 0,0-1 1,9-5-1,-6 4-14,0 0-1,-1-1 1,0 0-1,0 0 1,0 0-1,-1-1 1,0 0-1,5-9 1,-9 12-18,0 1 1,0-1-1,0 1 0,0-1 1,-1 0-1,0 1 1,1-1-1,-1 0 0,-1 1 1,1-1-1,-1 1 1,1-1-1,-1 0 0,-1-3 1,1 5 1,1 1-1,-1-1 1,1 0 0,-1 1-1,0-1 1,0 1 0,0-1-1,0 1 1,0-1 0,0 1-1,0 0 1,-1-1 0,1 1-1,0 0 1,-1 0 0,1 0-1,-1 0 1,1 0 0,-1 0-1,1 1 1,-1-1 0,0 0-1,1 1 1,-1-1 0,0 1-1,1 0 1,-1-1 0,0 1-1,0 0 1,1 0 0,-3 0-1,-2 2-2,-1-1 0,1 1 0,0 0-1,0 0 1,0 1 0,0-1 0,1 1-1,-1 1 1,1-1 0,0 1 0,0 0-1,0 0 1,0 1 0,1-1 0,-1 1-1,1 0 1,1 0 0,-7 11 0,0 2-25,1 0 0,0 1 1,2 0-1,-10 36 0,15-46 11,0-1 0,1 1 0,0 0 0,0 0 0,1 0 0,0 0 0,1-1 0,0 1 0,0 0 0,5 16 0,-5-21 7,1 0-1,-1 0 0,1 0 0,0-1 1,0 1-1,0-1 0,1 1 1,-1-1-1,1 0 0,0 0 0,0 0 1,0 0-1,0-1 0,0 1 1,1-1-1,-1 0 0,1 1 1,0-2-1,-1 1 0,1 0 0,0-1 1,0 0-1,0 0 0,0 0 1,6 1-1,-2-2 0,0 0 0,0 0-1,1-1 1,-1 0 0,0 0 0,0-1 0,0 0 0,0 0 0,0-1 0,0 0-1,-1 0 1,0-1 0,9-5 0,10-9 15,0-1-1,25-25 1,-10 9 35,76-48 141,-33 26-16,-80 54-164,14-8 160,-12 13-40,-3 11-13,-5 6-67,0 1 0,-1-1 0,0 1 0,-2-1 0,-12 32 0,5-15 39,8-17 15,4-19-93,0 0 0,-1 0 0,1 0 0,0 0 0,0 0 0,0 0 1,0 0-1,0 1 0,0-1 0,0 0 0,0 0 0,0 0 0,0 0 0,0 0 0,0 0 0,0 0 0,0 0 0,0 1 0,0-1 0,0 0 0,0 0 1,0 0-1,0 0 0,0 0 0,0 0 0,1 0 0,-1 0 0,0 1 0,0-1 0,0 0 0,0 0 0,0 0 0,0 0 0,0 0 0,0 0 0,0 0 0,0 0 1,0 0-1,0 0 0,1 0 0,-1 0 0,0 0 0,0 0 0,0 0 0,0 0 0,0 0 0,0 0 0,0 0 0,1 0 0,-1 0 0,0 0 0,0 0 1,0 0-1,0 0 0,0 0 0,0 0 0,0 0 0,1 0 0,21-23 254,5-8-139,45-49 174,-62 70-190,0 1 0,1 0 0,1 1-1,-1 0 1,24-11 0,-34 18-92,0 1 0,0-1 0,1 1 0,-1-1 0,0 1 0,1-1 0,-1 1 0,0 0 0,1 0 0,-1 0 0,0 0 0,1 0 0,-1 0 1,0 0-1,1 0 0,-1 0 0,0 1 0,1-1 0,-1 1 0,0-1 0,0 1 0,1-1 0,-1 1 0,0 0 0,0-1 0,0 1 0,0 0 0,0 0 0,0 0 0,0 0 0,0 0 0,0 0 0,0 0 0,0 0 0,-1 0 0,1 1 0,-1-1 0,1 0 0,0 0 0,-1 1 0,1 1 1,2 8-23,0 0 0,-1 1 0,0-1 1,1 13-1,-1-2 9,0-13 5,0 0-1,0 0 1,1 0-1,1 0 1,-1 0-1,1-1 1,1 0-1,-1 1 1,2-1-1,6 9 1,-10-16 5,-1-1 0,0 1 0,1 0 0,-1-1 0,0 1 0,1-1-1,-1 1 1,1-1 0,-1 0 0,0 0 0,1 1 0,-1-1 0,1 0 0,-1 0 0,1 0 0,-1-1 0,1 1 0,-1 0 0,1 0-1,-1-1 1,0 1 0,1-1 0,-1 0 0,0 1 0,1-1 0,-1 0 0,0 0 0,2-1 0,7-5 40,-1 0 0,14-14 1,-14 13-9,11-11 6,0 0 0,-1-1 1,31-44-1,-29 37-46,-17 23 0,0-1 0,0 1 0,0-1 0,-1-1 0,0 1 0,0 0 0,0-1 0,3-10 0,-1-2 0,-6 27 0,1-1 0,-1 0 0,1 0 0,1 1 0,-1-1 0,1 0 0,3 9 0,18 60 0,-13-47 0,-8-26 0,0 0 0,1 0 0,-1 0 0,1 0 0,0 0 0,0 0 0,0-1 0,5 7 0,-6-9 0,0 0 0,0 0 0,1 0 0,-1-1 0,0 1 0,1 0 0,-1 0 0,1-1 0,-1 1 0,1-1 0,0 0 0,-1 1 0,1-1 0,-1 0 0,1 0 0,0 0 0,-1 0 0,1 0 0,0 0 0,-1 0 0,1-1 0,-1 1 0,1 0 0,-1-1 0,3-1 0,4 0 0,0-2 0,-1 1 0,1-1 0,-1-1 0,0 1 0,0-1 0,-1 0 0,9-9 0,3-5 0,21-30 0,4-3 0,-43 51 0,1-1 0,0 1 0,1 0 0,-1 0 0,0-1 0,0 1 0,0 0 0,1 0 0,-1 1 0,1-1 0,-1 0 0,0 0 0,1 1 0,0-1 0,2 0 0,-4 1 0,1 0 0,-1 0 0,1 1 0,-1-1 0,1 0 0,-1 0 0,1 1 0,-1-1 0,1 0 0,-1 1 0,0-1 0,1 1 0,-1-1 0,0 0 0,1 1 0,-1-1 0,0 1 0,1-1 0,-1 1 0,0-1 0,0 1 0,0-1 0,1 1 0,-1-1 0,0 1 0,0-1 0,0 1 0,0 0 0,0 0 0,0 9 0,1 0 0,-2 0 0,-2 16 0,2-16 0,-5 19 0,0 13 0,7-42 0,0 0 0,0 0 0,0-1 0,1 1 0,-1 0 0,0 0 0,0-1 0,0 1 0,0-1 0,0 1 0,0-1 0,0 1 0,0-1 0,0 0 0,-1 1 0,1-1 0,0 0 0,1-1 0,24-18 0,21-29 0,14-11 0,-53 53 0,1 1 0,-1 0 0,1 0 0,0 1 0,0 0 0,13-4 0,-20 8 0,0 1 0,0 0 0,-1 0 0,1 0 0,0 0 0,0 0 0,-1 0 0,1 1 0,0-1 0,0 0 0,-1 1 0,1 0 0,0-1 0,-1 1 0,1 0 0,-1 0 0,1 0 0,-1 0 0,1 0 0,-1 0 0,0 0 0,1 0 0,-1 1 0,0-1 0,0 1 0,0-1 0,0 1 0,0-1 0,0 3 0,5 5 0,0 1 0,-2 0 0,5 12 0,-8-19 0,0-1 0,0 1 0,0 0 0,1-1 0,-1 1 0,0-1 0,1 0 0,0 1 0,0-1 0,-1 0 0,1 0 0,1 0 0,-1 0 0,0 0 0,0-1 0,1 1 0,-1-1 0,1 1 0,-1-1 0,1 0 0,-1 0 0,1 0 0,3 0 0,-1 0 0,-1-1 0,1 0 0,-1 0 0,1-1 0,-1 0 0,0 1 0,1-1 0,-1-1 0,0 1 0,1 0 0,-1-1 0,0 0 0,0 0 0,3-3 0,37-21 0,5-3 0,71-55 0,-87 58 0,-22 19 0,0-1 0,-1-1 0,0 1 0,-1-2 0,14-16 0,-16 10 0,-7 16 0,0-1 0,0 1 0,0 0 0,0 0 0,0 0 0,-1-1 0,1 1 0,0 0 0,0 0 0,0 0 0,0 0 0,0-1 0,-1 1 0,1 0 0,0 0 0,0 0 0,0 0 0,-1 0 0,1 0 0,0 0 0,0 0 0,-1-1 0,1 1 0,0 0 0,0 0 0,0 0 0,-1 0 0,1 0 0,0 0 0,0 0 0,-1 0 0,1 0 0,0 0 0,0 1 0,0-1 0,-1 0 0,1 0 0,-5 1 0,1 1 0,0 0 0,-1 0 0,1 0 0,-6 4 0,-9 7 0,1 1 0,0 0 0,1 2 0,1 0 0,-20 23 0,26-25 0,0-1 0,1 1 0,1 1 0,0 0 0,1 0 0,1 0 0,0 1 0,-5 21 0,10-32 0,0-1 0,1 1 0,-1 0 0,1-1 0,0 1 0,0 0 0,0 0 0,1 0 0,0-1 0,0 1 0,0 0 0,0-1 0,1 1 0,0-1 0,0 0 0,0 1 0,0-1 0,1 0 0,0 0 0,0 0 0,0-1 0,0 1 0,6 5 0,-5-7 0,-1 0 0,0 0 0,0 0 0,1 0 0,-1 0 0,1-1 0,0 0 0,-1 0 0,1 0 0,0 0 0,0 0 0,0-1 0,-1 1 0,1-1 0,0 0 0,0-1 0,0 1 0,0-1 0,0 1 0,-1-1 0,1 0 0,0 0 0,-1-1 0,1 1 0,-1-1 0,1 0 0,-1 0 0,0 0 0,4-3 0,3-3 0,-1 0 0,0-1 0,-1 0 0,0 0 0,0-1 0,-1 0 0,12-20 0,-6 4 0,-1-1 0,10-33 0,-22 105 0,-7 120 0,-11 123 0,16-274 0,-35 206 0,30-191 0,-1 0 0,-1-1 0,-1 0 0,-2-1 0,-23 42 0,29-60 0,0-1 0,0 1 0,-1-1 0,0 0 0,0 0 0,-1-1 0,-12 9 0,16-14 0,1 1 0,-1-1 0,0 0 0,0-1 0,0 1 0,0-1 0,0 0 0,0 0 0,0 0 0,0 0 0,0-1 0,0 1 0,-1-1 0,1 0 0,0-1 0,0 1 0,0-1 0,-1 1 0,1-1 0,0-1 0,-5-1 0,-6-4 0,0-1 0,1-1 0,0 0 0,1 0 0,0-2 0,0 0 0,1 0 0,0-1 0,1 0 0,1-1 0,-15-22 0,6 4 0,1-1 0,2-1 0,1 0 0,-13-44 0,24 65 0,0-1 0,0 0 0,2 0 0,-1-1 0,2 1 0,-1-25 0,3 33 0,-1 1 0,1-1 0,0 0 0,1 1 0,-1 0 0,1-1 0,-1 1 0,1 0 0,1 0 0,-1 0 0,0 0 0,1 0 0,0 0 0,0 1 0,0-1 0,0 1 0,1 0 0,-1 0 0,1 0 0,0 1 0,0-1 0,0 1 0,7-3 0,8-4 0,1 1 0,1 1 0,-1 2 0,1-1 0,0 2 0,36-2 0,-22 5 0,0 1 0,-1 2 0,52 9 0,-66-1 1000,-16-6-2000,-13-5-3000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7136,'0'0'8657,"-4"10"-7985,-2 5-384,1-1-1,1 1 1,0 0 0,1 0 0,0 0 0,2 1 0,-1 28-1,2-44-267,0 1 1,0 0-1,1-1 0,-1 1 0,0 0 0,0-1 0,0 1 0,1-1 0,-1 1 0,0 0 0,1-1 0,-1 1 0,0-1 0,1 1 0,-1-1 0,1 1 0,-1-1 1,1 1-1,-1-1 0,1 0 0,-1 1 0,1-1 0,0 0 0,-1 1 0,1-1 0,-1 0 0,1 0 0,0 0 0,-1 1 0,1-1 0,0 0 0,-1 0 0,1 0 1,0 0-1,0 0 0,22-4-1844,-22 3 1205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27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17287,'0'0'2072,"62"-24"-2168,-15 30-464,7 0 16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27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6424,'0'0'2760,"5"13"-1950,8 25 93,9 44 1,-18-65-450,-1 1 1,-1 0-1,0 0 1,-2 0-1,-2 34 1,1-40-148,0-4-7,0 0-1,0 0 0,-1 0 0,1 0 1,-2-1-1,1 1 0,-1-1 1,-7 14-1,10-21-273,-1 0 0,1 0 0,0 1 0,0-1 0,0 0 0,-1 0-1,1 1 1,0-1 0,0 0 0,-1 0 0,1 0 0,0 1 0,-1-1 0,1 0 0,0 0 0,-1 0 0,1 0 0,0 0 0,-1 0 0,1 0 0,0 0 0,-1 0 0,1 0 0,0 0 0,-1 0 0,1 0 0,0 0 0,-1 0 0,1 0-1,0 0 1,0 0 0,-1 0 0,1 0 0,0 0 0,-1-1 0,1 1 0,0 0 0,-1 0 0,1 0 0,0-1 0,0 1 0,-1-1 0,-2-2-2082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34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1 450 5416,'0'0'10649,"3"-13"-10140,4-21-14,2 0-1,20-45 1,55-75 1886,-51 97-781,-29 52 673,-6 15-1695,-6 17-497,0-4-10,2 0 0,0 1-1,1-1 1,1 1 0,2 0-1,0 1 1,3 32 0,-1-52-59,1-1 1,-1 1 0,1 0-1,0-1 1,0 1-1,1-1 1,-1 1 0,1-1-1,0 0 1,0 0 0,1 0-1,-1 0 1,1 0 0,0 0-1,0-1 1,0 1 0,0-1-1,8 6 1,-8-7-2,0 0 1,0-1-1,0 1 1,1-1-1,-1 1 1,0-1-1,1 0 1,-1 0-1,1 0 0,-1-1 1,1 1-1,0-1 1,-1 0-1,1 0 1,-1 0-1,1-1 1,-1 1-1,1-1 0,0 0 1,-1 0-1,0 0 1,1 0-1,-1 0 1,6-4-1,2-2 17,-1 0 1,0 0-1,-1-1 0,0 0 0,0 0 1,-1-1-1,8-11 0,5-9 77,17-34 0,-4 6 29,-12 21 78,-1-2 0,20-50 1,-39 83-166,0 1 20,-1 0 1,1 1 0,0-1 0,0 0 0,0 0-1,3-3 1,-5 7-55,0 0 0,1 0 0,-1 0-1,0 0 1,0 0 0,0 0 0,1-1 0,-1 1-1,0 0 1,0 0 0,1 0 0,-1 0 0,0 0 0,0 0-1,1 0 1,-1 0 0,0 0 0,0 0 0,1 0-1,-1 0 1,0 1 0,0-1 0,0 0 0,1 0-1,-1 0 1,0 0 0,0 0 0,0 0 0,1 0 0,-1 1-1,0-1 1,0 0 0,0 0 0,1 0 0,-1 0-1,0 1 1,0-1 0,0 0 0,0 0 0,0 1-1,0-1 1,0 0 0,1 0 0,-1 0 0,0 1 0,0-1-1,5 15 42,-4-13-7,13 35 43,-3 0 1,-1 0 0,-2 1-1,-1 0 1,-2 1 0,0 63-1,-5-97-67,-1 0-1,1 0 0,-1 0 0,0 0 1,0 0-1,-1 0 0,0 0 0,0-1 1,0 1-1,0-1 0,0 1 0,-1-1 1,0 0-1,0 0 0,0 0 0,-1 0 1,1 0-1,-6 4 0,8-8-13,-1 1 0,1-1 0,0 1 0,0-1 0,-1 1 0,1-1 0,0 0 0,-1 1 0,1-1 0,0 0 0,-1 0 0,1 0 0,0 0 0,-1 0 0,1-1 0,0 1 0,-1 0 0,1-1 0,0 1 0,-2-1 0,-31-15 96,19 9-40,14 6-55,-1 0 0,0 0 1,1 0-1,-1 0 0,1 0 1,-1-1-1,1 1 0,0 0 0,0-1 1,-2-2-1,2 4-6,1-1 0,0 1-1,0 0 1,-1-1 0,1 1-1,0 0 1,0-1 0,0 1 0,0 0-1,-1-1 1,1 1 0,0 0-1,0-1 1,0 1 0,0 0 0,0-1-1,0 1 1,0-1 0,0 1-1,0 0 1,0-1 0,0 1 0,0 0-1,0-1 1,0 1 0,1 0-1,-1-1 1,0 1 0,0 0 0,0-1-1,0 1 1,1 0 0,-1-1-1,0 1 1,0 0 0,1-1 0,-1 1-1,0 0 1,1 0 0,-1 0-1,0-1 1,1 1 0,-1 0 0,0 0-1,1 0 1,-1 0 0,0-1-1,1 1 1,-1 0 0,0 0 0,1 0-1,-1 0 1,0 0 0,1 0-1,0 0 1,59-10 219,-30 5-167,31-3 0,30 8 3,-58 1-13,1-2-1,-1-1 1,49-9-1,-81 11-47,0 0 1,0-1-1,0 1 0,0 0 1,0-1-1,0 1 1,0 0-1,0-1 0,0 1 1,0-1-1,0 0 0,0 1 1,0-1-1,-1 0 0,1 0 1,0 1-1,-1-1 0,1 0 1,0 0-1,-1 0 0,1 0 1,-1 0-1,1 0 1,0-2-1,-1 2-312,0 0 0,0 0 0,0 0 0,0 0 0,0 0 0,0 0 0,0 0 0,0 1-1,-1-1 1,1 0 0,0 0 0,0 0 0,-1 0 0,0-2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34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16072,'0'0'1551,"109"-44"-2087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37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0 845 5320,'0'0'13731,"13"-15"-13199,0 2-382,3-4 73,-1-1 0,-1 0 0,15-24 0,-20 26 101,0 0 0,2 1 1,0 0-1,0 1 0,2 0 0,0 1 1,0 1-1,19-14 0,-18 16 35,-9 6-209,-1 0-1,1 1 1,0-1-1,0 1 0,0 0 1,1 1-1,-1 0 1,1-1-1,-1 2 0,8-3 1,-12 4-124,0 1 1,-1-1 0,1 0-1,0 1 1,-1-1-1,1 0 1,0 1 0,-1-1-1,1 1 1,-1-1-1,1 1 1,-1-1-1,1 1 1,-1-1 0,0 1-1,1 0 1,-1-1-1,0 1 1,1 0 0,-1-1-1,0 1 1,0 0-1,1-1 1,-1 1-1,0 0 1,0-1 0,0 1-1,0 0 1,0 0-1,0 0 1,1 27 183,-1-25-172,-4 37 182,-2 0 1,-19 72-1,6-31 112,16-66-61,10-20 51,7-10-263,37-46 109,-5 6-55,-5 16 26,73-54 0,-111 90-121,1 0 1,0 1-1,-1-1 1,1 1-1,0 0 1,0 0 0,1 0-1,-1 1 1,5-2-1,-8 3-11,0 0-1,-1 0 0,1 0 1,0 0-1,0 0 1,0 0-1,0 0 1,-1 0-1,1 0 0,0 1 1,0-1-1,0 0 1,-1 1-1,1-1 1,0 0-1,0 1 0,-1-1 1,1 1-1,0-1 1,0 2-1,0-1 2,0 1-1,0 0 1,0-1-1,0 1 1,0 0-1,0 0 1,-1 0-1,1 0 1,-1-1-1,1 1 1,-1 4-1,2 23 50,-1 0-1,-1 0 0,-6 33 0,1-3 81,5-58-128,0 0 1,0 0 0,0 0 0,0 0-1,0 0 1,0 0 0,0 0 0,0 0-1,0 0 1,1 0 0,-1 0 0,0 0-1,1 0 1,-1 0 0,0 0-1,1 0 1,-1 0 0,1 0 0,0 0-1,-1 0 1,1-1 0,0 1 0,-1 0-1,1 0 1,1 0 0,0 0 0,0-1-1,-1 1 1,1-1 0,0 1 0,-1-1 0,1 0-1,0 0 1,0 0 0,0 0 0,-1 0 0,1 0 0,0 0-1,2-2 1,7-1 16,0 0-1,-1-2 1,17-8-1,-27 13-24,53-31 86,96-74 1,-119 76-26,-24 22-24,1 0 0,0 1 1,0 0-1,10-6 0,-12 10-7,-1-1 63,-6 2-16,-8 18 31,-3 3-64,1-2-20,1 1 0,-12 27 0,21-42-18,0 1-1,1 0 0,-1-1 0,1 1 1,0 0-1,0 0 0,0 0 0,1 0 1,0 0-1,0 0 0,0 0 0,0 0 1,1 0-1,0 0 0,0 0 0,2 5 1,-2-9-3,0 1 1,0 0-1,0-1 1,0 1 0,0-1-1,1 1 1,-1-1-1,1 0 1,-1 1 0,1-1-1,-1 0 1,1 0-1,-1 0 1,1 0 0,0-1-1,0 1 1,-1 0-1,1-1 1,0 1 0,0-1-1,0 1 1,0-1-1,0 0 1,0 0 0,0 0-1,0 0 1,-1 0-1,1-1 1,0 1 0,0 0-1,3-2 1,-1 1 2,0 0 0,0 0 0,-1-1 1,1 1-1,-1-1 0,1 0 1,-1 0-1,1 0 0,-1 0 0,0-1 1,0 1-1,0-1 0,-1 0 0,5-5 1,-4 3 0,0 0 0,-1 0 0,0 0 1,0 0-1,0 0 0,0 0 0,0-7 0,-2 10-3,0 0 0,1 0-1,-1 0 1,0 0 0,-1 0-1,1-1 1,0 1-1,-1 0 1,1 0 0,-1 0-1,1 0 1,-1 0-1,0 0 1,0 0 0,0 0-1,0 1 1,0-1 0,-1 0-1,1 0 1,-3-2-1,-6-5 37,3 2 0,-1 0 0,1 1-1,-1 0 1,-1 0 0,-10-5 0,7 4 18,11 3-29,20 3-27,-1 0-22,25-1-5,-9 0 27,46-8 0,-67 8 5,-1-2-1,1 1 1,-1-2-1,0 0 0,0 0 1,-1-1-1,14-9 0,-1-3 12,0 0-1,-1-2 0,-1 0 0,-2-2 0,0 0 1,-1-2-1,-1 0 0,-1-1 0,-1 0 1,-2-1-1,0-1 0,-2-1 0,-1 1 0,15-58 1,-25 70 10,0 0 1,0 0-1,-1 0 1,-1 0-1,-1 0 1,0 0-1,0 1 1,-11-29-1,11 31 48,-1 2 126,-7 23-136,6-3-67,1 0 0,0 1 0,0-1 0,1 1 0,1 0 1,0 0-1,0 0 0,2 20 0,-1-8 0,19 280 0,-8-185 0,-9-88 0,10 179 0,-7-129 0,-10-57 0,-4-36 0,-29-112-886,9 50-4760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37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14672,'0'0'1161,"10"-2"-737,47-9 471,285-47 2983,-312 56-3069,0 2-1,-1 2 1,1 0 0,48 12-1,-74-14-672,-3 0-104,-1 1 0,1-1 0,0 0 0,0 0 1,-1 0-1,1 1 0,0-1 0,-1 0 0,1 1 1,0-1-1,-1 0 0,1 1 0,0-1 0,-1 1 1,1-1-1,-1 1 0,1-1 0,-1 1 1,1-1-1,-1 1 0,1 0 0,-1-1 0,0 1 1,1 0-1,-1-1 0,1 2 0,-4 7-3321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40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280 930 8936,'0'0'5809,"-15"-2"-5070,5 0-583,4 0-85,0 1-1,0 0 1,0 0 0,0 0 0,0 1 0,0 0 0,0 0-1,0 1 1,1-1 0,-1 1 0,0 1 0,0-1-1,0 1 1,-8 3 0,1 3 167,0-1-1,1 2 1,-1 0-1,2 1 1,-1 0 0,-16 19-1,22-22-111,0 1 0,0-1 0,1 1-1,0 0 1,1 0 0,-1 1 0,2-1 0,-1 1-1,1 0 1,1 0 0,-1 0 0,0 12 0,3-15-47,0 1 1,1-1 0,0 1 0,0-1-1,1 1 1,-1-1 0,1 0 0,1 0 0,-1 0-1,1 0 1,0 0 0,4 6 0,-4-8-31,0 0 0,0 0 0,0 0 0,0 0 0,1 0 0,-1-1 0,1 1 0,0-1 0,0 0 0,0 0 0,1-1 0,-1 1 0,1-1 0,-1 0 0,10 3 0,-5-4 22,1 0 0,-1-1 0,0-1 0,1 1 0,-1-1 0,0-1 0,0 0 0,0 0 0,9-4 0,11-4 286,37-20 0,-47 20-102,-1-1 0,30-22-1,-40 27-135,0-1 0,-1 0 0,0 0-1,0-1 1,0 0 0,-1 0 0,8-15 0,-13 27 22,0 0 0,0 0 1,0 0-1,0-1 0,1 1 1,-1 0-1,1-1 0,0 1 1,0-1-1,3 4 0,32 45-41,-29-44-56,0 0-1,0 0 0,1-1 1,-1 0-1,2-1 0,-1 1 1,20 8-1,-25-14-23,-1 1 0,1-1 1,0 1-1,0-1 0,0-1 0,-1 1 0,1 0 0,0-1 0,0 0 1,0 0-1,0 0 0,0 0 0,0-1 0,0 0 0,0 1 0,0-1 1,-1-1-1,1 1 0,0 0 0,-1-1 0,1 0 0,-1 0 0,1 0 1,-1 0-1,5-5 0,-5 5-5,0-1 0,0 1 0,0-1 0,0 0 0,-1 0 0,0 0 0,1 0 0,-1 0 0,0 0 0,-1-1 0,1 1 0,-1-1 0,1 1 0,-1-1 0,0 1 0,0-1 0,0 0 0,-1 0 0,1 1 0,-1-1 0,0 0 0,0 0 0,-1 0 0,1 1 0,-1-1 0,0 0 0,1 0 0,-2 1 0,1-1 0,-3-6 0,0 3 19,0 0 0,0 0 1,0 1-1,-1-1 0,0 1 0,0 0 0,0 0 0,-1 1 1,0 0-1,0 0 0,-1 0 0,1 1 0,-1 0 0,0 0 0,0 0 1,-9-2-1,10 3 23,-1 1 0,1 0 0,-1 1 0,1 0 0,-1 0 0,1 0 0,-1 1 0,1-1 0,-1 2 0,0-1 0,1 1 0,-1 0 0,1 0 0,-1 1 0,1 0 0,0 0 0,0 0 0,-1 1 0,-8 5 0,14-7-40,1-1-1,-1 0 1,0 1-1,1-1 1,-1 1-1,0-1 1,1 1-1,-1-1 1,1 1-1,-1-1 1,1 1-1,-1 0 0,1-1 1,-1 1-1,1 0 1,0-1-1,-1 1 1,1 0-1,0-1 1,-1 2-1,1-2-8,1 1 1,-1-1-1,0 1 0,0-1 1,1 0-1,-1 1 0,0-1 1,0 1-1,1-1 0,-1 0 1,0 0-1,1 1 0,-1-1 1,0 0-1,1 0 0,-1 1 1,1-1-1,-1 0 0,1 0 1,-1 0-1,0 0 0,1 1 1,-1-1-1,1 0 0,4 1 11,-1-1 1,1 1-1,0-1 0,-1 0 0,1 0 0,4-1 0,33-8 32,-1-3 0,63-25 0,43-12 82,-85 30-67,-45 12-25,1 2 0,0 0 0,0 1 1,37-3-1,-53 7-30,-1-1 1,1 1-1,-1 0 1,0 1-1,1-1 1,-1 0-1,1 0 1,-1 1-1,0-1 0,1 1 1,-1-1-1,0 1 1,1-1-1,-1 1 1,0 0-1,0 0 1,0-1-1,0 1 1,1 0-1,-1 0 1,-1 0-1,1 0 1,0 1-1,0-1 1,0 0-1,1 3 0,-1-1 20,0 1 0,0 0 0,0 0 0,-1 0 0,1 0 0,-1 0 0,0 0 0,-1 6 0,0 5 88,-1 0 1,0 0 0,-1-1 0,0 1-1,-1-1 1,-1 1 0,0-1-1,-11 19 1,16-29-43,6-6-22,7-7-11,126-126-44,-132 129 0,0-1 0,0 0 0,0 1 0,1 0 0,0 1 0,14-9 0,-21 14 0,0 0 0,0 0 0,0 0 0,0 0 0,0 0 0,-1 0 0,1 0 0,0 0 0,0 0 0,0 0 0,0 0 0,0 0 0,-1 1 0,1-1 0,0 0 0,0 1 0,0-1 0,-1 0 0,1 1 0,0-1 0,0 1 0,-1 0 0,1-1 0,0 1 0,-1-1 0,1 1 0,-1 0 0,1 0 0,-1-1 0,1 1 0,-1 0 0,1 0 0,-1-1 0,0 1 0,1 0 0,-1 0 0,0 0 0,0 0 0,0 1 0,2 2 0,-1 1 0,-1-1 0,1 1 0,0-1 0,-1 1 0,0 6 0,-2 1 0,1 1 0,1 0 0,0 0 0,3 16 0,-1-19 0,4-15 0,-1 0 0,43-57 0,-37 46 0,1 0 0,1 1 0,25-24 0,-37 38 0,-1 1 0,1-1 0,0 0 0,0 1 0,0-1 0,-1 1 0,1-1 0,0 1 0,0 0 0,0-1 0,0 1 0,0 0 0,0 0 0,0-1 0,0 1 0,0 0 0,0 0 0,0 0 0,0 0 0,0 0 0,0 0 0,0 1 0,0-1 0,0 0 0,0 0 0,-1 1 0,1-1 0,0 1 0,0-1 0,0 0 0,0 1 0,0 0 0,-1-1 0,1 1 0,0 0 0,0-1 0,-1 1 0,1 0 0,-1-1 0,2 2 0,2 4 0,0 0 0,-1 0 0,0 1 0,4 9 0,-4-9 0,6 14 0,18 37 0,-25-54 0,0-1 0,0 0 0,1 1 0,-1-1 0,1 0 0,0-1 0,-1 1 0,1 0 0,0-1 0,0 1 0,1-1 0,-1 0 0,5 2 0,-7-4 0,1 0 0,-1 1 0,1-1 0,0 0 0,-1 0 0,1 0 0,0 0 0,-1 0 0,1 0 0,0 0 0,-1-1 0,1 1 0,-1-1 0,1 1 0,-1-1 0,1 0 0,-1 1 0,2-2 0,26-20 0,-20 15 0,59-51 0,32-25 0,-100 83 0,0 0 0,0 0 0,0 0 0,0 0 0,1 0 0,-1 0 0,0 0 0,0 0 0,0 0 0,0 0 0,0 0 0,0 0 0,1 0 0,-1 0 0,0 0 0,0 0 0,0 0 0,0 0 0,0 1 0,0-1 0,1 0 0,-1 0 0,0 0 0,0 0 0,0 0 0,0 0 0,0 0 0,0 0 0,0 1 0,0-1 0,0 0 0,0 0 0,0 0 0,0 0 0,0 0 0,0 1 0,1-1 0,-1 0 0,0 0 0,0 0 0,0 0 0,0 0 0,0 0 0,-1 1 0,1-1 0,0 0 0,0 0 0,0 0 0,0 0 0,0 0 0,0 1 0,0 15 0,-3 22 0,-18 73 0,-36 113 0,0-2 0,53-203 0,-1 1 0,-2-1 0,-13 28 0,15-39 0,3-11 0,3-15 0,55-276 0,-42 244 0,2 0 0,2 1 0,43-81 0,-36 85 0,3 1 0,1 1 0,42-46 0,-69 87 0,1-1 0,-1 1 0,0-1 0,1 1 0,0 0 0,-1 0 0,1 0 0,0 0 0,0 1 0,0-1 0,0 1 0,1 0 0,-1 0 0,0 0 0,1 0 0,2 0 0,-4 1 0,0 0 0,0 1 0,0-1 0,0 1 0,-1-1 0,1 1 0,0 0 0,-1-1 0,1 1 0,0 0 0,-1 0 0,1 0 0,-1 0 0,1 1 0,-1-1 0,0 0 0,1 1 0,-1-1 0,0 1 0,0-1 0,0 1 0,0-1 0,0 1 0,-1 0 0,1-1 0,0 1 0,-1 0 0,1 0 0,-1 0 0,1 1 0,0 4 0,0-1 0,0 0 0,0 1 0,-1-1 0,0 1 0,0-1 0,0 1 0,-1-1 0,0 0 0,0 1 0,-1-1 0,0 0 0,0 0 0,0 0 0,-1 0 0,1 0 0,-2 0 0,1-1 0,-1 1 0,1-1 0,-1 0 0,-7 6 0,6-6 0,-1 1 0,0-1 0,-1 0 0,1-1 0,-1 0 0,0 0 0,0 0 0,0 0 0,-1-1 0,1-1 0,-1 1 0,0-1 0,1-1 0,-1 1 0,0-1 0,0 0 0,-15-1 0,-39-5 0,62 5 0,0 0 0,0 0 0,0 0 0,0 0 0,0 0 0,0 0 0,0 0 0,0 0 0,0 1 0,0-1 0,0 0 0,0 0 0,0 0 0,0 0 0,0 0 0,0 0 0,0 0 0,0 0 0,0 1 0,0-1 0,0 0 0,0 0 0,0 0 0,0 0 0,0 0 0,0 0 0,-1 0 0,1 0 0,0 0 0,0 0 0,0 0 0,0 0 0,0 0 0,0 0 0,0 0 0,0 1 0,0-1 0,-1 0 0,1 0 0,0 0 0,10 5 0,20 5 0,0-2 0,50 8 0,-62-14 0,-1-1 0,1-1 0,-1 0 0,1-1 0,-1-1 0,22-5 0,-10 0 0,-1-1 0,-1-2 0,0 0 0,0-2 0,25-15 0,-33 15 0,-1-1 0,-1 0 0,0-1 0,0-1 0,-2 0 0,0-1 0,17-24 0,-12 11 0,-1-2 0,-1 0 0,-2 0 0,-1-2 0,15-51 0,-13 23 0,-2-1 0,6-77 0,-18 121 0,-1 0 0,-1-1 0,-1 0 0,0 1 0,-2-1 0,0 1 0,-1-1 0,-1 1 0,-11-32 0,15 49 0,0 1 0,0-1 0,0 0 0,-1 1 0,1-1 0,0 1 0,-1-1 0,1 1 0,0-1 0,-1 0 0,1 1 0,-1 0 0,1-1 0,-1 1 0,1-1 0,-1 1 0,1-1 0,-1 1 0,1 0 0,-1-1 0,1 1 0,-1 0 0,0 0 0,1 0 0,-1-1 0,1 1 0,-1 0 0,0 0 0,1 0 0,-1 0 0,0 0 0,0 0 0,-1 1 0,0 0 0,0-1 0,0 1 0,1 0 0,-1 0 0,0 1 0,1-1 0,-1 0 0,1 0 0,-1 1 0,0 1 0,-6 6 0,1 0 0,-11 21 0,3-1 0,2 1 0,1 1 0,1 0 0,2 0 0,1 1 0,1 1 0,-2 41 0,4 4 0,10 153 0,-3-205 0,1-1 0,2 1 0,0-1 0,1 0 0,2 0 0,0-1 0,21 41 0,-27-62 0,0 1 0,1-1 0,-1 0 0,0 0 0,1-1 0,0 1 0,0-1 0,0 1 0,0-1 0,0 0 0,0 0 0,5 2 0,-6-3 0,0 0 0,0 0 0,0-1 0,0 1 0,0-1 0,0 0 0,0 1 0,0-1 0,0 0 0,0 0 0,0 0 0,0-1 0,0 1 0,-1 0 0,1-1 0,0 1 0,0-1 0,0 0 0,0 1 0,0-1 0,-1 0 0,1 0 0,0 0 0,-1-1 0,3-1 0,5-5 0,-1 0 0,0-1 0,0 0 0,-1-1 0,0 1 0,-1-1 0,0-1 0,0 1 0,-1-1 0,-1 0 0,0 0 0,0 0 0,-1-1 0,-1 1 0,0-1 0,0 0 0,-1-14 0,-1 25 0,1 0 0,-1-1 0,0 1 0,0 0 0,0-1 0,-1 1 0,1 0 0,0-1 0,0 1 0,-1 0 0,1 0 0,-1-1 0,1 1 0,-1 0 0,0 0 0,1 0 0,-1 0 0,0 0 0,0 0 0,0 0 0,0 0 0,0 0 0,0 0 0,0 0 0,0 0 0,0 1 0,0-1 0,0 0 0,0 1 0,0-1 0,-1 1 0,1-1 0,0 1 0,-1 0 0,-1-1 0,1 2 0,1-1 0,-1 0 0,1 1 0,-1-1 0,1 1 0,-1-1 0,1 1 0,-1 0 0,1 0 0,-1 0 0,1 0 0,0 0 0,0 0 0,-1 0 0,1 0 0,0 0 0,0 1 0,0-1 0,0 0 0,1 1 0,-1-1 0,0 1 0,0-1 0,1 1 0,-1-1 0,1 1 0,-1 2 0,0 2 0,0-1 0,0 0 0,0 1 0,1-1 0,0 1 0,0 0 0,0-1 0,1 1 0,0-1 0,0 0 0,0 1 0,1-1 0,0 0 0,0 0 0,4 8 0,-2-7 0,0 0 0,0 0 0,1-1 0,0 0 0,0 0 0,0 0 0,0 0 0,1-1 0,0 0 0,0 0 0,7 3 0,-5-2 0,1-1 0,0-1 0,0 0 0,0 0 0,0-1 0,0 0 0,0 0 0,1-1 0,-1 0 0,0-1 0,1 0 0,-1-1 0,1 0 0,-1 0 0,0-1 0,0 0 0,0-1 0,14-5 0,49-35 0,-43 23 0,-12 8 0,0-1 0,-1 0 0,-1-2 0,0 1 0,-1-2 0,-1 0 0,0-1 0,-1 0 0,14-28 0,-2-3 0,-3-1 0,25-79 0,-30 72 0,-3 0 0,-2-2 0,-2 1 0,-3-1 0,-3 0 0,-5-75 0,2 127 0,0-1 0,-1 1 0,0-1 0,0 1 0,-1 0 0,1 0 0,-1-1 0,-1 1 0,-5-11 0,8 17 0,0 0 0,-1-1 0,1 1 0,0-1 0,-1 1 0,1 0 0,-1-1 0,1 1 0,0 0 0,-1 0 0,1-1 0,-1 1 0,1 0 0,-1 0 0,1 0 0,-1-1 0,1 1 0,-1 0 0,1 0 0,-1 0 0,1 0 0,-1 0 0,1 0 0,-1 0 0,1 0 0,-1 0 0,1 0 0,-1 0 0,1 0 0,-1 1 0,1-1 0,-1 0 0,1 0 0,-1 0 0,1 1 0,-1-1 0,1 0 0,0 1 0,-1-1 0,1 0 0,0 1 0,-1-1 0,1 0 0,-1 1 0,-16 22 0,5-2 0,2-1 0,1 1 0,0 1 0,-9 37 0,7-10 0,-6 55 0,13-51 0,2 0 0,2 0 0,3 0 0,2 0 0,15 68 0,-15-97 0,1 0 0,1 0 0,1-1 0,1 0 0,1-1 0,0 1 0,2-2 0,22 31 0,-31-49 0,0 0 0,0-1 0,0 1 0,1-1 0,-1 0 0,1 0 0,-1 0 0,1 0 0,0 0 0,0-1 0,0 0 0,0 0 0,0 0 0,0 0 0,0-1 0,0 1 0,7-1 0,3-1 0,0 0 0,0 0 0,24-7 0,-26 4 0,0 0 0,0-1 0,-1-1 0,0 0 0,0 0 0,0-1 0,-1-1 0,0 0 0,-1 0 0,1-1 0,-2 0 0,1 0 0,-1-1 0,-1 0 0,0-1 0,0 0 0,-1 0 0,5-13 0,-9 18 0,-1 0 0,0 0 0,0 0 0,0 0 0,-1 0 0,0 0 0,0 0 0,-2-7 0,2 11 0,0 1 0,-1-1 0,1 1 0,-1-1 0,1 1 0,-1-1 0,1 1 0,-1 0 0,0-1 0,0 1 0,1 0 0,-1-1 0,0 1 0,0 0 0,-3-2 0,3 3 0,0-1 0,0 1 0,0-1 0,0 1 0,0 0 0,0 0 0,-1 0 0,1-1 0,0 1 0,0 0 0,0 1 0,0-1 0,0 0 0,-1 0 0,1 0 0,0 1 0,0-1 0,0 0 0,0 1 0,0-1 0,0 1 0,0-1 0,0 1 0,-2 1 0,-5 3 0,1 1 0,-1 0 0,1 0 0,0 1 0,0 0 0,1 0 0,-1 1 0,2-1 0,-1 1 0,1 1 0,1-1 0,-1 1 0,1-1 0,-4 17 0,5-18 0,1 1 0,1 0 0,-1 0 0,1 0 0,1 0 0,0 0 0,0 0 0,0-1 0,1 1 0,0 0 0,0 0 0,1 0 0,0 0 0,1-1 0,0 1 0,0-1 0,0 0 0,6 9 0,-5-10 0,7 11 0,0-1 0,22 23 0,-29-35 0,0 0 0,0 0 0,1-1 0,-1 0 0,1 0 0,0 0 0,0 0 0,0 0 0,0-1 0,1 0 0,-1 0 0,1-1 0,9 2 0,-12-3 0,0 1 0,0-2 0,0 1 0,0 0 0,0 0 0,0-1 0,-1 0 0,1 1 0,0-1 0,0 0 0,0-1 0,-1 1 0,1 0 0,-1-1 0,4-2 0,-5 3 0,0 0 0,0 1 0,0-2 0,0 1 0,0 0 0,0 0 0,0 0 0,0 0 0,-1 0 0,1-1 0,0 1 0,-1 0 0,1-1 0,-1 1 0,0-1 0,1 1 0,-1 0 0,0-1 0,0 1 0,0-1 0,0 1 0,0 0 0,0-1 0,0 1 0,0-1 0,-1 1 0,1-1 0,-1 1 0,1 0 0,-1-1 0,1 1 0,-1 0 0,-1-2 0,-4-7 176,-1 1 1,1 1-1,-2-1 0,-12-10 1,-9-6-5140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4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16983,'0'0'1448,"117"4"-880,-41 0 8,-1-4-128,0 0 0,-5 2-40,-7-4-8,-3-12-176,0-4 0,-3 0-168,-11 0 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53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1 877 9944,'0'0'1824,"10"10"-1135,-1-2-520,0 1 32,0 0 0,1-1 0,0 0 1,1-1-1,18 10 0,-18-11 67,0-1-1,0-1 1,0 0-1,0 0 1,1-1 0,-1-1-1,21 2 1,-28-4-175,0 0 0,-1 0 0,1 0 0,0 0 0,0-1 0,0 0 0,0 0 0,-1 0 0,1 0-1,0 0 1,-1-1 0,1 0 0,-1 0 0,0 0 0,1 0 0,-1 0 0,0-1 0,0 1 0,0-1 0,-1 0 0,1 0 0,-1 0 0,1 0 0,-1 0 0,0 0 0,0-1 0,1-4 0,1-2 49,0 1 1,-1-1-1,-1 0 1,0 0-1,0 0 1,-1-1-1,0 1 1,-1-19 0,0 23-81,-1 0 1,0 1-1,0-1 1,0 1-1,-1-1 1,1 1 0,-1 0-1,0 0 1,-1 0-1,0 0 1,1 0 0,-1 0-1,-1 0 1,1 1-1,-1 0 1,0 0-1,-8-7 1,10 9-26,-1 1 0,0-1 1,1 1-1,-1 0 0,0 0 0,0 0 1,0 0-1,0 0 0,-1 0 0,1 1 0,0 0 1,0 0-1,0 0 0,0 0 0,0 0 0,-1 0 1,1 1-1,0-1 0,0 1 0,0 0 1,0 0-1,0 0 0,0 1 0,1-1 0,-1 1 1,0-1-1,1 1 0,-1 0 0,-3 4 1,-1-1 31,1 1 1,-1 1 0,1-1 0,1 1 0,-1 0 0,1 0 0,1 1 0,-1-1 0,-5 14 0,7-11-10,1 0 0,0 1 0,0-1 1,1 0-1,1 1 0,0-1 0,0 1 0,1-1 0,0 1 1,0-1-1,2 1 0,-1-1 0,1 0 0,0 0 0,10 18 1,-6-14 30,0 0 1,1-1 0,0 0 0,1-1-1,1 0 1,0 0 0,1-1 0,0 0-1,0-1 1,19 13 0,-24-19-53,-1-1 1,2 0 0,-1 0-1,0 0 1,1 0-1,-1-1 1,1 0 0,0-1-1,-1 0 1,1 0-1,0 0 1,7-1-1,-4 0 7,0-2 0,0 1-1,0-1 1,0-1 0,0 0 0,-1 0-1,18-9 1,6-6 68,-1-1-1,0-1 1,46-39 0,-57 41-36,-1-1 0,0-2 0,-1 0 0,-1 0 0,22-37 0,-23 26 34,-1 0 0,-2-2 1,-1 0-1,10-38 1,-9 14 168,11-100 1,-22 124-134,-1-1 0,-2 1 0,-2 0 0,-9-62 0,10 93-122,0-1 1,0 1 0,-1 0-1,1-1 1,-1 1-1,1 0 1,-1 0-1,0 0 1,0 0-1,0 0 1,-1 0 0,1 1-1,-3-3 1,4 5-26,0 0 0,0 1 1,0-1-1,1 1 0,-1-1 1,0 1-1,0-1 0,1 1 1,-1-1-1,1 1 0,-1 0 1,0-1-1,1 1 0,-1 0 0,1-1 1,-1 1-1,1 0 0,0 0 1,-1 0-1,1-1 0,0 1 1,0 0-1,-1 0 0,1 1 1,-2 3-1,-14 38-32,2 1-1,2 0 0,-10 73 0,16-82 9,1 6-23,1 1 0,3-1 1,6 64-1,-3-75 2,2 0-1,1-1 1,18 58 0,-21-82 46,1 1 0,0-1 0,0 0 1,0 0-1,1 0 0,0 0 0,0-1 0,0 0 0,0 1 1,1-1-1,0-1 0,0 1 0,0-1 0,0 0 1,0 0-1,0 0 0,1-1 0,0 0 0,-1 0 0,1 0 1,10 1-1,-5-1 11,1-1 0,0-1 0,0 1 0,0-2 0,0 0 0,-1 0 0,1-1 0,0 0 0,-1-1 0,17-7 0,-11 3 5,0-2-1,0 0 1,-1-1-1,0-1 0,25-22 1,-14 12 12,-17 14-9,-1-1-1,0 0 1,15-16 0,-22 21-13,1-1 0,-1 1 0,0-1 0,0 0 0,0 1 0,-1-1 0,1 0 0,-1 0 0,0 0 0,0 0 0,0-1 0,0 1 0,-1 0 0,0 0 0,0-5 0,-1 0 8,1 1-1,-2-1 1,0 0 0,0 1-1,0 0 1,-1-1 0,0 1-1,-1 0 1,1 0-1,-7-9 1,9 16-12,0 0 0,0 0-1,0 0 1,0 0 0,0 0 0,0 0-1,0 0 1,0 0 0,-1 0 0,1 0-1,0 0 1,-1 1 0,1-1 0,0 1-1,-1-1 1,1 1 0,-1-1 0,1 1 0,-1 0-1,1 0 1,-1 0 0,1 0 0,-1 0-1,1 0 1,-1 0 0,1 0 0,0 0-1,-1 1 1,1-1 0,-1 1 0,1-1-1,-1 1 1,1 0 0,0-1 0,0 1-1,-1 0 1,1 0 0,-2 1 0,-2 3 5,-1-1 0,1 1 0,0 1 0,1-1-1,-1 1 1,-6 10 0,2 0 5,0 0-1,1 0 0,1 0 1,-9 33-1,13-38-11,1 0-1,1 1 1,-1-1-1,2 1 1,0-1-1,0 1 0,1-1 1,5 23-1,-3-22 8,0-1 0,1 1 0,0-1 0,7 13 0,-9-21-2,-1 1 0,2-1 1,-1 0-1,0 1 1,0-1-1,1 0 0,0 0 1,0 0-1,0-1 0,0 1 1,0-1-1,0 0 0,0 0 1,1 0-1,-1 0 0,8 2 1,0-2 14,0 0 0,0-1 0,1 0 0,-1-1 0,0 0 1,1-1-1,-1 0 0,18-5 0,9-4 57,42-17-1,-15 4-1,-30 12-26,-1-1-1,0-1 1,-2-2 0,44-26-1,-41 19 2,-7 5 35,32-25 0,-49 35-66,3-3 56,-14 10-74,0 0 0,0 0 0,0-1 0,1 1 0,-1 0 0,0 0-1,0-1 1,0 1 0,0 0 0,0 0 0,0-1 0,0 1 0,0 0 0,0-1 0,0 1 0,0 0 0,0 0 0,0-1 0,0 1 0,0 0 0,0 0 0,0-1-1,0 1 1,0 0 0,0 0 0,0-1 0,0 1 0,0 0 0,0 0 0,-1-1 0,1 1 0,0 0 0,0 0 0,0-1 0,0 1 0,-1 0 0,1 0 0,0 0 0,0 0-1,-1-1 1,1 1 0,0 0 0,0 0 0,-1 0 0,1 0 0,-1 0-1,0 0 0,0 0 0,1 0 0,-1 1 0,0-1 0,0 0 0,0 1 0,1-1 0,-1 0 0,0 1 0,0-1 1,1 1-1,-1-1 0,0 1 0,1-1 0,-1 1 0,1 0 0,-1-1 0,0 2 0,-3 2 4,-30 27 25,8-9-3,2 2 0,-34 41 1,49-54-22,1 1 1,1-1-1,0 2 1,-10 21-1,16-32-6,0 1 0,0-1-1,0 1 1,1-1 0,-1 1 0,1-1 0,-1 1 0,1 0-1,0-1 1,0 1 0,0 0 0,0-1 0,1 1-1,-1-1 1,1 1 0,-1 0 0,1-1 0,0 1-1,0-1 1,0 0 0,0 1 0,1-1 0,-1 0-1,1 0 1,-1 1 0,1-1 0,0 0 0,-1-1 0,1 1-1,0 0 1,1 0 0,3 1 0,0 1-1,1 0 0,0-1 0,0 0 0,0-1 0,0 1 0,1-1 0,-1-1 1,1 0-1,-1 0 0,1 0 0,14-1 0,-10-1 0,0-1 0,0 0 0,1-1 0,-1 0 0,-1-1 0,20-9 0,-5-1 0,0-1 0,-1-1 0,-1-1 0,0-1 0,26-28 0,-29 25-6,-2-2 0,0 0-1,-2-1 1,-1-1 0,0 0 0,-2-1-1,-1-1 1,-2 0 0,10-31 0,-1-10-16,-4-1 1,14-114-1,-29 180 22,12-148-5,-13 130-4,0 1-1,-1 0 0,-1 0 1,-1 0-1,-8-27 1,10 43 4,0 0 0,0 1 0,0 0 0,-1-1 0,1 1 0,-1 0 0,0 0 0,0-1 0,0 1 0,0 1 0,-1-1 0,1 0 0,-1 1 0,-5-5 0,7 7 5,1 0-1,-1-1 1,1 1-1,-1 0 1,1 0-1,-1 0 1,1 0-1,-1 0 1,1 0 0,-1 0-1,1 1 1,-1-1-1,1 0 1,-1 0-1,1 0 1,-1 0-1,1 1 1,-1-1-1,1 0 1,-1 0 0,1 1-1,0-1 1,-1 0-1,1 1 1,-1-1-1,1 0 1,0 1-1,-1-1 1,1 1 0,0-1-1,-1 1 1,-8 17-6,2 0-9,1 1 0,0 0-1,2 1 1,0-1 0,1 1 0,0 25-1,8 123-106,-4-147 104,5 37-83,25 100-1,-17-95 61,-9-41 2,15 44 0,-18-61 34,0 1 1,1-1-1,-1 1 1,1-1-1,1 0 1,-1 0-1,1 0 1,-1 0-1,1-1 1,1 0-1,-1 1 1,1-2 0,5 5-1,-7-7 12,0 0 0,0 0 0,0-1-1,0 1 1,0-1 0,0 1 0,0-1 0,0 0-1,0 0 1,0-1 0,0 1 0,0-1 0,0 1-1,0-1 1,0 0 0,4-2 0,0 0 8,0 0 0,0 0 0,0-1 0,-1 0 1,11-8-1,65-72 160,-30 30-46,-49 51-101,0-1 0,0 1 0,1 1 0,-1-1 0,1 0 0,7-2 0,-10 4-25,0 1 0,0-1 0,1 1 0,-1-1 0,0 1 0,0 0 0,1 0-1,-1 0 1,0 0 0,0 0 0,1 0 0,-1 0 0,0 0 0,0 1 0,1-1-1,-1 0 1,0 1 0,0-1 0,0 1 0,1-1 0,-1 1 0,0-1 0,0 1 0,0 0-1,0 0 1,0-1 0,1 3 0,6 6 10,0 1 0,0 0 0,-1 0-1,-1 1 1,0 0 0,0 0 0,-1 1 0,6 20 0,-2-1 26,-2 0 1,5 40 0,-10-59-7,0 0 0,1 0 0,0 0 0,1-1 0,0 1 0,1-1 0,12 20 0,-16-29-27,1 0 1,0 0-1,-1-1 1,1 1-1,0 0 1,0-1-1,0 0 1,0 1-1,0-1 1,0 0-1,1 0 1,-1 0-1,0-1 1,0 1-1,1 0 1,-1-1-1,1 0 0,-1 1 1,0-1-1,1 0 1,-1 0-1,1 0 1,-1-1-1,0 1 1,1-1-1,-1 1 1,0-1-1,4-1 1,7-2 24,-1-1 0,0 0 1,20-12-1,-13 3 20,0 1-1,-1-2 1,-1-1-1,-1 0 1,0-1-1,-1 0 1,0-2-1,14-24 1,-25 37-1,-1 0 1,1 0 0,-1 0-1,4-11 1,-8 13 83,-4 8-42,-6 9 10,2-2-77,1 1-1,1-1 1,-9 17-1,14-24-21,1-1 1,-1 1-1,1-1 1,0 1-1,0 0 1,0-1-1,1 1 1,-1 0-1,1 0 0,0 0 1,0-1-1,0 1 1,0 0-1,1 0 1,0-1-1,-1 1 1,4 7-1,-3-9-3,1 1 0,-1-1 0,1 0 0,0 0 0,0 0 0,-1 0 0,2 0 0,-1 0 0,0 0 0,0-1 0,0 1 0,1-1 0,-1 1 0,1-1 0,-1 0 0,1 0 0,0 0 0,-1 0 0,1-1 0,0 1 0,0-1 0,-1 1 0,1-1 0,0 0 0,0 0 0,4-1 0,-2 0 0,-1 1 0,1-1 0,-1 0 0,1 0 0,-1 0 0,1-1 0,-1 0 0,0 0 0,1 0 0,-1 0 0,0-1 0,-1 1 0,1-1 0,0 0 0,4-5 0,-4 3 0,-1 0 0,0 0 0,0-1 0,0 1 0,-1-1 0,0 1 0,0-1 0,0 0 0,-1 0 0,0 0 0,0 0 0,0 0 0,-1 0 0,0 0 0,0 0 0,0 0 0,-1 0 0,0 0 0,0 0 0,-1 0 0,1 1 0,-1-1 0,0 0 0,-6-10 0,5 11 0,0 0 0,0 1 0,0-1 0,0 1 0,-1-1 0,1 1 0,-1 0 0,0 0 0,-1 1 0,1-1 0,-1 1 0,1 0 0,-1 0 0,0 1 0,0-1 0,0 1 0,0 0 0,-1 0 0,1 1 0,-1-1 0,1 1 0,-1 1 0,1-1 0,-1 1 0,1 0 0,-1 0 0,-5 1 0,6 0 0,1 0 0,0 0 0,0 0 0,0 0 0,0 1 0,0 0 0,0 0 0,-3 2 0,6-3 0,0-1 0,1 1 0,-1-1 0,1 1 0,-1-1 0,0 1 0,1 0 0,-1-1 0,1 1 0,0 0 0,-1-1 0,1 1 0,0 0 0,-1-1 0,1 1 0,0 0 0,0 0 0,-1 0 0,1 1 0,0-1 0,1 0 0,-1 0 0,0 1 0,1-1 0,-1 0 0,1 0 0,-1 0 0,1 0 0,0 0 0,0 0 0,-1 0 0,1 0 0,0 0 0,0 0 0,0 0 0,0 0 0,1 0 0,4 4 0,1-1 0,-1 0 0,1 0 0,0-1 0,0 0 0,0 0 0,0-1 0,0 0 0,1 0 0,9 1 0,14 0 0,39 0 0,-13-2 0,-44 0 0,42 6 0,-52-6 0,1 0 0,-1 0 0,1 0 0,-1 1 0,1-1 0,-1 1 0,0 0 0,0 0 0,0 0 0,0 0 0,0 1 0,3 3 0,-3-3 0,-1 0 0,1 1 0,-1-1 0,0 0 0,0 1 0,-1-1 0,1 1 0,-1 0 0,1-1 0,-1 1 0,0 0 0,-1 0 0,1 0 0,-1 0 0,1 0 0,-1-1 0,0 1 0,-1 0 0,1 0 0,-2 5 0,0 10 0,4-15 0,10-26 0,-4 6 0,9-15 0,36-51 0,-29 48 0,-23 32 0,0 1 0,0-1 0,0 1 0,0-1 0,1 1 0,-1 0 0,0-1 0,1 1 0,-1 0 0,1 0 0,0 0 0,-1 0 0,1 0 0,3 0 0,-4 0 0,0 1 0,0 0 0,0 0 0,0 0 0,1 0 0,-1 1 0,0-1 0,0 0 0,0 0 0,0 1 0,0-1 0,0 1 0,0-1 0,0 1 0,0-1 0,0 1 0,0 0 0,0-1 0,0 1 0,0 0 0,-1 0 0,1-1 0,0 1 0,0 0 0,0 2 0,42 58 0,-22-31 0,1 0 0,30 32 0,-48-58 0,0 0 0,0 0 0,1-1 0,-1 0 0,1 1 0,0-2 0,0 1 0,0-1 0,0 1 0,0-1 0,0-1 0,1 1 0,-1-1 0,1 0 0,9 1 0,-11-3 0,-1 1 0,1 0 0,-1-1 0,1 0 0,0 0 0,-1 0 0,0 0 0,1 0 0,-1-1 0,0 1 0,1-1 0,-1 0 0,0 0 0,0 0 0,-1-1 0,1 1 0,0 0 0,-1-1 0,0 0 0,1 0 0,-1 0 0,0 0 0,0 0 0,2-7 0,-1 5 86,-1-1 1,-1 0-1,1 0 0,-1 0 1,0 0-1,0 0 0,-1 0 0,0 0 1,0-9-1,-6-22-4945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53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1 242 13360,'0'0'1640,"123"-24"-640,-21 8 15,23-8-191,16-1 16,13-3-248,-1 4 8,-10 4-288,-14-6 16,-8 0-176,-18-3 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12456,'0'0'1480,"-52"73"-824,21-23-80,1-1 0,6 3-168,6-6 7,10-3-47,4-7 0,4-4-32,6-1-8,6-7-40,10-2 8,10-8-136,11-8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57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1098 8432,'0'0'6520,"15"-4"-6095,-9 2-376,2 1 12,-1-1 0,1 0-1,-1-1 1,1 0-1,-1 0 1,0 0 0,0-1-1,-1 0 1,1-1-1,-1 1 1,0-1 0,0 0-1,0-1 1,6-7 0,17-32 458,-2-2 1,-1 0-1,20-57 1,-35 79-311,14-38 764,29-111-1,0-69 862,-46 208-1517,-5 24-37,0-1 1,0 0-1,0-23 1,-4 27 370,-2 14-288,-2 17-120,-13 58 81,-9 104 0,22-126-237,-4 85 132,8-121-174,2 0 0,1 0 0,1 0 1,6 24-1,-8-44-33,-1-1 1,1 1-1,0 0 0,0 0 1,0 0-1,1-1 0,-1 1 1,1 0-1,-1-1 0,1 0 1,0 1-1,0-1 0,0 0 1,0 0-1,0 0 0,0 0 1,1 0-1,-1 0 0,1-1 1,-1 1-1,1-1 0,0 0 1,0 0-1,-1 0 0,1 0 1,0 0-1,0-1 0,0 1 1,0-1-1,0 0 0,0 0 1,0 0-1,0 0 0,0 0 1,0-1-1,0 1 0,0-1 1,-1 0-1,1 0 0,0 0 1,0 0-1,-1 0 0,1-1 1,0 1-1,-1-1 0,1 0 1,1-1-1,15-13 52,0-1 1,-1-1-1,25-33 1,41-67 151,-76 108-193,17-30 77,-2-1 0,-1-1-1,27-77 1,-26 51 148,22-123 0,-32 145-86,-10 37-70,0 0 0,-1 0 0,0-1 0,0 1 0,0-10 0,-2 19-85,0 0-1,0 0 0,0 0 0,-1 0 1,1 0-1,0 0 0,0 0 1,0 0-1,0 0 0,0 0 0,0 0 1,0 0-1,0 0 0,0 0 0,0 0 1,-1 0-1,1 0 0,0 0 0,0 0 1,0 0-1,0 0 0,0 0 0,0 0 1,0 0-1,0 0 0,0 0 0,0 0 1,0 0-1,-1-1 0,1 1 0,0 0 1,0 0-1,0 0 0,0 0 0,0 0 1,0 0-1,0 0 0,0 0 1,0 0-1,0 0 0,0 0 0,0-1 1,0 1-1,0 0 0,0 0 0,-3 12 121,0 6-89,1-1 1,-2 0-1,-6 17 0,-4 21 2,-90 340 194,33-157 3,58-205-84,20-38 41,6-9-140,17-28 42,67-84 102,-85 112-140,1 1 1,0 1-1,1 0 1,0 0-1,1 1 1,25-13-1,-39 23-51,0 1 1,0-1-1,0 1 0,0-1 0,0 1 1,1 0-1,-1-1 0,0 1 1,0 0-1,0 0 0,1 0 0,-1 0 1,0 0-1,0 0 0,0 0 0,0 0 1,1 1-1,-1-1 0,0 0 1,0 1-1,0-1 0,0 1 0,0-1 1,0 1-1,0 0 0,0-1 1,0 1-1,0 0 0,2 1 0,0 2 13,0 1 0,1-1 0,-1 1 0,-1 0 0,4 6 0,-3-3-21,6 13 17,-1 0 0,-1 1 0,7 35 0,-8-30-5,18 50 0,-21-69-10,1-1 1,0 0 0,1 1-1,-1-1 1,1-1 0,1 1-1,-1-1 1,1 0 0,8 6 0,-11-9-2,0-1 0,-1 0 0,1 0 0,0 0 0,1 0 0,-1-1 0,0 1 0,0-1 0,1 0 0,-1 0 0,1 0 0,-1 0 0,1-1 0,-1 1 0,1-1 0,-1 0 0,1 0 0,-1 0 0,1 0 0,0-1 0,-1 0 0,1 1 0,4-3 0,2-2 2,0-1 0,0-1 0,-1 1 0,0-2 0,15-13 0,-7 5 10,-8 8-2,0 0-1,-1 0 1,-1-1-1,1 1 1,-1-2 0,-1 1-1,0-1 1,0 0-1,-1-1 1,0 1 0,0-1-1,-2 0 1,1 0-1,-1 0 1,-1 0 0,0-1-1,-1 1 1,0-1-1,-1-22 1,0 32-5,0 0 0,0 0 0,-1 0 0,1 0-1,-1 1 1,1-1 0,-1 0 0,1 0 0,-1 0 0,0 0 0,0 1 0,0-1-1,0 0 1,0 1 0,0-1 0,-1 1 0,1 0 0,-1-1 0,1 1-1,-1 0 1,1-1 0,-1 1 0,1 0 0,-1 0 0,0 1 0,0-1 0,1 0-1,-1 0 1,0 1 0,-3-1 0,2 1 0,1 0 1,-1 0-1,0 0 0,1 0 0,-1 0 1,1 1-1,-1 0 0,1-1 0,-1 1 1,1 0-1,-1 0 0,1 0 0,0 0 1,0 1-1,-1-1 0,1 1 0,0-1 1,0 1-1,0 0 0,1 0 0,-1 0 1,-2 3-1,-2 6 1,1 1 0,0-1 0,1 1 1,0 0-1,1 0 0,0 0 0,1 1 0,0-1 0,0 21 0,3-24-7,-1 1-1,1-1 0,1 0 0,0 0 1,0 0-1,0 1 0,2-2 0,-1 1 0,1 0 1,0-1-1,0 0 0,1 0 0,7 9 1,-8-11-3,1-1 0,0 1 0,0-1 0,0 0 1,0 0-1,1-1 0,0 0 0,0 0 0,0 0 0,0-1 1,1 1-1,-1-2 0,1 1 0,0-1 0,0 0 1,0 0-1,13 1 0,-8-3 4,0-1 0,0 0 0,1-1 0,-1 0 1,0-1-1,0-1 0,-1 0 0,1 0 0,-1-1 0,0 0 0,0-1 0,0-1 0,-1 1 0,0-2 0,-1 1 1,10-11-1,2-1 38,-1-2 0,-2-1 1,0 0-1,-1-2 1,27-48-1,-41 65-24,6-10 75,0 1 0,-2-1 0,0 0 0,7-25 0,-15 30-73,3 23-19,51 158 3,-44-125 0,-6-28 0,1 0 0,0 0 0,7 16 0,-11-31 0,1 0 0,-1 0 0,1 0 0,-1 0 0,1 0 0,-1 0 0,1 0 0,-1-1 0,1 1 0,0 0 0,-1 0 0,1 0 0,0-1 0,0 1 0,0 0 0,0-1 0,-1 1 0,1-1 0,0 1 0,0-1 0,0 1 0,0-1 0,0 0 0,0 0 0,0 1 0,0-1 0,0 0 0,0 0 0,1 0 0,-1 0 0,0 0 0,0 0 0,0 0 0,0-1 0,0 1 0,1-1 0,3-1 0,1 0 0,-1-1 0,0 0 0,0 0 0,7-6 0,-2 1 0,19-15 0,0-2 0,42-46 0,-48 46 0,-16 18 0,1 0 0,1 1 0,-1-1 0,1 1 0,0 1 0,19-9 0,-28 14 0,1 0 0,-1 0 0,1 0 0,-1 0 0,1 0 0,-1 0 0,1 0 0,-1 0 0,1 0 0,-1 1 0,1-1 0,-1 0 0,1 0 0,-1 0 0,0 1 0,1-1 0,-1 0 0,1 0 0,-1 1 0,1-1 0,-1 0 0,0 1 0,1-1 0,-1 0 0,0 1 0,1-1 0,-1 1 0,0-1 0,0 1 0,1-1 0,-1 1 0,0-1 0,0 1 0,0-1 0,0 1 0,0-1 0,1 1 0,-1 0 0,4 22 0,-5 5 0,-1 0 0,-2 0 0,0 0 0,-2-1 0,-13 40 0,-8 34 0,25-94 0,2 1 0,10-19 0,48-66 0,-34 43 0,51-56 0,-58 71 0,-14 15 0,0 0 0,0 0 0,1 1 0,-1-1 0,1 1 0,0-1 0,0 1 0,0 1 0,0-1 0,1 0 0,-1 1 0,7-2 0,-11 4 0,1 0 0,-1 0 0,1 0 0,-1 0 0,1 0 0,-1 0 0,1 0 0,-1 1 0,1-1 0,-1 0 0,1 0 0,-1 1 0,1-1 0,-1 0 0,0 1 0,1-1 0,-1 0 0,1 1 0,-1-1 0,0 0 0,1 1 0,-1-1 0,0 1 0,0-1 0,1 1 0,-1-1 0,0 1 0,0-1 0,0 1 0,0-1 0,1 1 0,-1-1 0,0 1 0,0-1 0,0 1 0,0-1 0,0 1 0,-1 0 0,2 26 0,-2-14 0,-13 128 0,14-141 0,0-1 0,1 1 0,-1 0 0,0 0 0,0 0 0,0 0 0,1 0 0,-1-1 0,0 1 0,0 0 0,0 0 0,1 0 0,-1 0 0,0 0 0,0 0 0,1 0 0,-1 0 0,0 0 0,0 0 0,1 0 0,-1 0 0,0 0 0,0 0 0,1 0 0,-1 0 0,0 0 0,0 0 0,1 0 0,-1 0 0,0 1 0,0-1 0,1 0 0,-1 0 0,0 0 0,0 0 0,0 0 0,0 1 0,1-1 0,-1 0 0,0 0 0,0 0 0,0 1 0,0-1 0,0 0 0,1 0 0,-1 1 0,0-1 0,0 0 0,0 0 0,0 1 0,0-1 0,0 0 0,0 0 0,0 1 0,0-1 0,0 0 0,0 0 0,0 1 0,0-1 0,0 0 0,0 0 0,0 1 0,0-1 0,0 0 0,-1 0 0,1 0 0,0 1 0,16-14 0,93-113 0,-39 44 0,-69 80 0,0 0 0,1 1 0,0-1 0,-1 1 0,1-1 0,0 1 0,0-1 0,0 1 0,0 0 0,0 0 0,3-1 0,-4 2 0,-1 0 0,1 0 0,-1 0 0,1 0 0,-1 0 0,0 0 0,1 0 0,-1 0 0,1 0 0,-1 0 0,1 0 0,-1 0 0,1 0 0,-1 1 0,0-1 0,1 0 0,-1 0 0,1 1 0,-1-1 0,0 0 0,1 0 0,-1 1 0,7 16 0,-4 11 0,0 36 0,-3-42 0,1 0 0,1 0 0,6 28 0,-7-48 0,-1-1 0,1 1 0,0 0 0,-1 0 0,1 0 0,0-1 0,0 1 0,0-1 0,0 1 0,0 0 0,1-1 0,-1 0 0,0 1 0,1-1 0,-1 0 0,1 0 0,-1 0 0,1 0 0,0 0 0,-1 0 0,1 0 0,0 0 0,0-1 0,0 1 0,-1-1 0,1 1 0,0-1 0,0 0 0,0 0 0,0 1 0,0-2 0,0 1 0,0 0 0,0 0 0,-1 0 0,1-1 0,4-1 0,2 0 0,1-1 0,-1 0 0,1-1 0,-1 0 0,0 0 0,13-10 0,37-28 0,72-69 0,-122 103 0,1-1 0,16-9 0,-21 14 0,-6 3 0,-10 7 0,-29 29 0,-43 49 0,75-74 0,6-7 0,0 0 0,0 1 0,0-1 0,1 0 0,-1 1 0,1 0 0,0-1 0,-3 9 0,5-12 0,0 0 0,0 0 0,0 0 0,0 0 0,0 0 0,0 0 0,0 1 0,0-1 0,0 0 0,0 0 0,1 0 0,-1 0 0,0 0 0,0 0 0,0 0 0,0 1 0,0-1 0,0 0 0,0 0 0,0 0 0,0 0 0,0 0 0,1 0 0,-1 0 0,0 0 0,0 0 0,0 0 0,0 0 0,0 0 0,0 0 0,1 0 0,-1 0 0,0 0 0,0 0 0,0 0 0,0 0 0,0 0 0,0 0 0,1 0 0,-1 0 0,0 0 0,0 0 0,0 0 0,0 0 0,0 0 0,0 0 0,1 0 0,-1 0 0,0 0 0,0 0 0,0 0 0,0 0 0,0 0 0,0-1 0,0 1 0,7-2 0,1-4 0,0 1 0,0-1 0,-1 0 0,7-7 0,9-9 0,53-43 0,-76 65 0,12-9 0,-11 9 0,-1 0 0,1 1 0,-1-1 0,1 0 0,-1 1 0,1-1 0,-1 1 0,1-1 0,-1 1 0,1-1 0,-1 1 0,1-1 0,-1 1 0,0-1 0,1 1 0,-1-1 0,0 1 0,0 0 0,1-1 0,-1 2 0,13 29 0,16 55 0,-23-67 0,-2-3 0,2 0 0,-1 0 0,2-1 0,16 28 0,-20-39 0,-1 0 0,1-1 0,-1 0 0,1 1 0,0-1 0,1-1 0,-1 1 0,0 0 0,1-1 0,-1 1 0,1-1 0,0 0 0,0 0 0,0-1 0,0 1 0,0-1 0,0 0 0,0 0 0,0 0 0,1 0 0,-1-1 0,0 0 0,1 0 0,5 0 0,-4-2 0,0 1 0,0-1 0,0 0 0,-1-1 0,1 1 0,-1-1 0,1 0 0,-1 0 0,0-1 0,0 1 0,5-7 0,3-2 0,0-1 0,18-24 0,-12 10 0,-1-2 0,-1-1 0,23-55 0,25-101 0,-48 136 0,-5 13 0,-2-1 0,-1 0 0,-2-1 0,3-41 0,-10 59 0,0 21 0,0 0 0,0-1 0,0 1 0,0 0 0,0 0 0,0 0 0,0 0 0,0 0 0,0-1 0,0 1 0,0 0 0,0 0 0,0 0 0,0 0 0,0 0 0,0 0 0,-1 0 0,1-1 0,0 1 0,0 0 0,0 0 0,0 0 0,0 0 0,0 0 0,0 0 0,0 0 0,0 0 0,-1 0 0,1-1 0,0 1 0,0 0 0,0 0 0,0 0 0,0 0 0,0 0 0,0 0 0,-1 0 0,1 0 0,0 0 0,0 0 0,0 0 0,0 0 0,0 0 0,-1 0 0,-6 5 0,-8 10 0,4-1 0,1 1 0,0 0 0,1 0 0,0 1 0,2 0 0,0 1 0,-5 18 0,-1 9 0,-10 74 0,19-89 0,1-1 0,2 1 0,3 47 0,0-59 0,0-1 0,1 1 0,1-1 0,0 1 0,2-1 0,-1-1 0,13 24 0,-17-38 28,0 1 1,0 0-1,0 0 1,1-1-1,-1 1 0,0 0 1,1-1-1,-1 1 1,1-1-1,0 0 0,-1 0 1,1 1-1,0-1 1,0 0-1,0 0 0,0-1 1,0 1-1,0 0 1,0-1-1,0 1 0,0-1 1,0 1-1,0-1 1,0 0-1,0 0 0,0 0 1,0 0-1,0-1 1,1 1-1,-1 0 0,0-1 1,0 0-1,0 1 1,3-3-1,-2 2-265,0-1 1,0 1-1,0-1 0,-1 0 1,1 1-1,0-1 0,-1-1 1,1 1-1,-1 0 0,0-1 1,0 1-1,0-1 0,0 1 1,0-1-1,-1 0 0,1 0 1,-1 0-1,0 0 0,0 0 1,1-4-1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5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13056,'0'0'1008,"125"-23"-416,-23 5 8,31-6 112,12 0 7,-3 2-287,-1 4-8,-4-1-168,-12 5-8,-11 0-120,-23 2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43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268 658 4720,'0'0'8665,"-13"2"-8074,5 0-496,-1-1 26,-1 1-1,0 1 1,1 0 0,0 0 0,0 0 0,0 1 0,0 1-1,-13 8 1,6-1 199,1 1 0,0 0 0,1 1 0,-22 29-1,29-34-111,0 1-1,1 0 0,0 0 0,1 1 1,0 0-1,1 0 0,0 0 1,0 0-1,-2 18 0,6-28-162,0 1 1,0 0-1,0-1 0,0 1 1,0 0-1,0 0 0,0-1 0,1 1 1,-1-1-1,1 1 0,-1 0 0,1-1 1,0 1-1,0-1 0,-1 1 1,1-1-1,0 1 0,0-1 0,1 0 1,-1 0-1,0 1 0,0-1 1,1 0-1,-1 0 0,0 0 0,1 0 1,-1 0-1,1-1 0,2 2 1,0 0 11,0-1 0,1 1 0,-1-1 0,1 0 0,0-1 0,-1 1 0,1-1 0,-1 1 0,9-2 0,-5 0-3,0-1 0,1 0 0,-1-1 0,0 0 0,0 0 0,0-1-1,0 0 1,-1 0 0,1-1 0,-1 0 0,0 0 0,-1 0 0,1-1-1,-1 0 1,8-10 0,1-4 40,0-1-1,-2 0 1,0 0-1,10-25 1,-6 7 16,-2-1-1,-1-1 1,-2 0 0,-2-1 0,4-44 0,-5 3 176,-3-134 1,-6 203-221,-1-1 1,-1 0 0,0 0 0,-1 1 0,0 0-1,-1-1 1,-1 1 0,0 0 0,-14-24 0,19 37-61,0 1 0,0 0 0,0-1 0,0 1 0,-1 0 0,1-1 0,0 1 0,0 0 0,0 0 0,0-1 0,-1 1 0,1 0 0,0 0 0,0-1 0,-1 1 0,1 0 0,0 0 0,-1-1 0,1 1 0,0 0 0,0 0 0,-1 0 0,1 0 0,0 0 0,-1 0 0,1-1 0,0 1 0,-1 0 0,1 0 0,0 0 0,-1 0 0,1 0 0,-1 0 0,1 0 0,0 0 0,-1 1 0,1-1 0,0 0 0,-1 0 0,1 0 0,0 0 0,0 0 0,-1 1 0,1-1 0,0 0 0,-1 0 0,1 0 0,0 1-1,-1-1 1,-10 18 179,10-17-184,-11 26 56,1 1 0,1 0 0,1 1 0,2 0 0,1 1 0,1-1 0,1 1 0,2 0 0,1 31 0,5 17 56,2 0-1,22 98 1,-27-173-108,5 27 48,11 36 1,-14-57-23,1 0 0,0 0 1,0-1-1,1 1 0,0-1 0,0 0 1,1-1-1,9 11 0,-14-17-18,1 0-1,0 0 1,-1 0 0,1 0-1,0 0 1,0 0-1,0-1 1,0 1-1,0 0 1,0-1 0,0 0-1,0 1 1,0-1-1,0 0 1,0 0-1,0 0 1,0 0 0,0-1-1,0 1 1,-1-1-1,1 1 1,0-1-1,0 1 1,0-1 0,0 0-1,0 0 1,-1 0-1,1 0 1,2-2-1,5-3 27,0 0 0,-1-1 0,0 0-1,9-9 1,6-12 123,-2 0 0,0-1 0,-2-1-1,-1-1 1,-2 0 0,16-44 0,-26 67 329,-4 18-300,-2 27-159,-1-29 23,2 28 4,1-1-1,1 1 0,2-1 0,2 0 1,11 35-1,-17-68-52,-1-1 1,1 1-1,-1 0 1,1 0-1,0-1 1,-1 1-1,1 0 1,0-1-1,0 1 1,0-1-1,0 1 0,1-1 1,-1 1-1,0-1 1,1 0-1,-1 0 1,1 0-1,-1 1 1,1-2-1,-1 1 1,1 0-1,0 0 1,-1 0-1,1-1 1,0 1-1,0-1 1,0 1-1,-1-1 1,1 0-1,0 0 1,0 0-1,0 0 0,0 0 1,0 0-1,-1 0 1,1-1-1,0 1 1,0-1-1,0 1 1,2-2-1,3-1 17,-1 0 1,1 0-1,-1-1 0,0 1 0,0-1 0,0-1 1,-1 1-1,1-1 0,5-7 0,19-27 186,48-85 0,-45 69-27,-32 53-159,0 0-1,0 0 1,0 0 0,1 0-1,-1 0 1,1 0-1,0 0 1,-1 1 0,1-1-1,0 1 1,3-3 0,-4 4-13,-1 0 1,1 0-1,-1 0 1,1-1-1,-1 1 1,1 0-1,-1 0 1,1 0-1,-1 0 1,1 0-1,-1 1 1,0-1-1,1 0 1,-1 0-1,1 0 1,-1 0-1,1 0 1,-1 1-1,1-1 1,-1 0-1,0 0 1,1 1-1,10 14 132,64 137 134,-73-146-268,2-1 0,-1 0 0,1 0 0,-1 0 0,1 0 1,1-1-1,-1 0 0,1 0 0,-1 0 0,1 0 0,0 0 0,1-1 1,-1 0-1,1 0 0,-1-1 0,1 0 0,0 0 0,0 0 0,0 0 1,0-1-1,0 0 0,11 0 0,-7-1 1,0 0 1,0-1-1,0 0 1,0 0-1,0-2 0,0 1 1,0-1-1,0 0 0,-1-1 1,0 0-1,1-1 1,-2 0-1,10-6 0,-6 2 9,-1-1 0,0 0-1,-1 0 1,0-1-1,0 0 1,-1-1 0,-1 0-1,14-25 1,-17 27 2,0-1 0,-1 0 1,0 1-1,-1-2 0,0 1 0,0 0 1,-2 0-1,1-1 0,-1 1 0,-1-1 0,-1-19 1,0 29-12,1 0-1,0-1 1,-1 1 0,1 0 0,-1 0 0,0 0 0,0 0 0,0 0 0,0 0-1,0 0 1,0 0 0,0 0 0,-3-3 0,3 4-1,0 1 0,0-1 0,-1 0 0,1 0 0,0 1-1,0-1 1,0 1 0,0-1 0,-1 1 0,1 0 0,0-1 0,-1 1 0,1 0 0,0 0 0,-1 0 0,1 0 0,-3 0 0,0 1 5,0 0 1,0 0-1,1 0 1,-1 1-1,0 0 1,0 0-1,1 0 1,-1 0-1,1 0 1,0 1-1,-1-1 1,1 1-1,-3 4 1,-4 5 0,1 0 1,1 0 0,0 0 0,1 1-1,1 0 1,0 1 0,0 0 0,1-1-1,1 2 1,0-1 0,2 0 0,-1 1-1,1 0 1,1-1 0,1 17 0,1-24-5,0 1 0,1-1 0,-1 1 0,1-1 1,1 0-1,-1 1 0,1-1 0,1-1 0,-1 1 0,1 0 0,1-1 1,-1 0-1,1 0 0,0 0 0,0 0 0,0-1 0,1 0 1,8 6-1,-6-6 12,0 1 1,1-1 0,0-1 0,0 0-1,0 0 1,0-1 0,1 0-1,-1 0 1,1-1 0,0 0-1,0-1 1,0 0 0,13-1-1,-5-1 69,-1-1 0,1-1-1,-1-1 1,26-9-1,-32 9-253,-1 0-1,0-1 0,10-6 1,-15 8-407,0-1 0,0 1 0,-1-1 0,1 0-1,-1 0 1,6-8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44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1083 9744,'0'0'3108,"10"-1"-2150,3-2-727,0 0 0,0-1 0,-1 0 0,1 0 0,-1-2 0,-1 1 0,1-2 0,-1 1 0,0-2 0,12-9 1,10-11 105,-2-2 1,-1-1 0,-1-1 0,45-68 0,74-159 820,-120 199-650,-2-1-1,-2-1 0,-4-1 0,-2-1 0,16-110 0,-33 166-361,0 5-66,-1 0 0,1 0 0,-1 1-1,1-1 1,-1 0 0,0 0 0,0 0 0,0 0 0,-1 0-1,1 0 1,-1 1 0,-1-6 0,2 8-69,0 0 0,0 0 1,-1 0-1,1 0 0,0 0 0,0 0 0,0 0 1,0 0-1,0 0 0,-1 0 0,1 0 1,0 0-1,0 0 0,0 0 0,0 0 0,-1 0 1,1 0-1,0 0 0,0 0 0,0 0 1,0 0-1,-1 0 0,1 0 0,0 0 0,0 0 1,0 0-1,0 1 0,0-1 0,0 0 1,-1 0-1,1 0 0,0 0 0,0 0 0,0 0 1,0 0-1,0 1 0,0-1 0,0 0 0,0 0 1,0 0-1,0 0 0,-1 1 0,1-1 1,0 0-1,0 0 0,0 0 0,0 0 0,0 0 1,0 1-1,0-1 0,-2 4 117,-19 32 68,2 0 0,1 1 0,2 1 1,1 1-1,3 0 0,-12 55 0,13-31-44,3 0 0,2 0-1,4 94 1,4-124-74,1 0 1,10 45 0,-10-63-36,1-1 0,1 1 0,0-1 0,1 0 0,1 0 0,0-1 0,13 19 0,-18-29-28,0-1 0,0 0 0,1 0 0,-1 0 0,0 0 0,1-1 1,-1 1-1,1 0 0,0-1 0,0 0 0,-1 0 0,1 1 0,0-2 0,0 1 0,0 0 0,0-1 1,0 1-1,0-1 0,0 0 0,0 0 0,0 0 0,1 0 0,-1-1 0,0 1 0,0-1 0,-1 0 1,1 0-1,5-2 0,4-2 48,0 0 0,0-1 1,-1-1-1,22-15 0,-13 6 64,-1-1 0,-1-1 0,-1 0 0,0-2 0,-1 0 0,15-26-1,-21 29 446,-25 41-256,4-6-248,1 1 0,2 1-1,-9 25 1,14-36-48,1 0 0,0 0 0,0 1 0,1 0 0,0-1 0,1 1 0,0-1 0,1 1 0,2 16 0,-2-22-11,0-1 0,1 0 0,-1 0 0,0 1 0,1-1-1,0 0 1,0-1 0,0 1 0,0 0 0,0 0 0,1-1 0,-1 0 0,1 1-1,0-1 1,-1 0 0,1 0 0,0 0 0,0-1 0,0 1 0,0-1 0,1 0 0,-1 1-1,0-1 1,7 1 0,-6-2 4,0 1-1,-1-1 0,1 0 1,0 1-1,-1-2 0,1 1 1,0 0-1,-1-1 0,1 0 1,-1 1-1,1-1 0,-1-1 1,1 1-1,-1-1 1,1 1-1,-1-1 0,0 0 1,0 0-1,0 0 0,0 0 1,0-1-1,-1 1 0,4-5 1,-2 1 7,-1 0 0,0 0 0,0 0 0,-1 0 0,0 0 1,0-1-1,0 1 0,-1-1 0,1 1 0,-2-1 0,1 0 0,-1-8 0,0 9 1,0 0-1,-1 0 0,0 0 0,0 0 1,0 0-1,0 0 0,-1 0 1,0 0-1,-1 1 0,1-1 0,-1 1 1,0-1-1,-6-6 0,7 9 1,0 1 1,-1 0-1,1 1 0,-1-1 1,1 0-1,-1 1 0,0-1 1,0 1-1,-4-2 0,6 3-12,0 0 1,0-1-1,1 1 0,-1 0 0,0 0 1,0-1-1,0 1 0,0 0 1,0 0-1,0 0 0,0 0 0,0 0 1,1 0-1,-1 0 0,0 1 0,0-1 1,0 0-1,0 0 0,0 1 0,1-1 1,-1 0-1,0 1 0,0-1 1,0 1-1,1-1 0,-1 1 0,0 0 1,1-1-1,-1 1 0,0 0 0,1-1 1,-1 1-1,1 0 0,-1 0 0,1-1 1,-1 3-1,1-3-5,0 1 0,0 0-1,0 0 1,0-1 0,0 1-1,1 0 1,-1-1 0,0 1 0,0 0-1,1 0 1,-1-1 0,0 1 0,1-1-1,-1 1 1,1 0 0,-1-1 0,1 1-1,-1-1 1,1 1 0,-1-1 0,1 1-1,-1-1 1,1 1 0,0-1 0,-1 0-1,1 1 1,1-1 0,22 12 52,-23-12-53,17 7 19,2-2 0,-1 0 0,1-1 0,0-1-1,0 0 1,0-2 0,0-1 0,0 0 0,0-1 0,0-1 0,-1-1-1,1-1 1,0-1 0,35-13 0,-55 18-31,1 0 0,-1 0 0,1 0 0,-1 0 0,0 0 0,1 0 0,-1-1 0,1 1 0,-1 0-1,1 0 1,-1 0 0,0-1 0,1 1 0,-1 0 0,1 0 0,-1-1 0,0 1 0,1 0 0,-1 0 0,0-1 0,1 1 0,-1-1 0,0 1 0,0 0 0,1-1 0,-1 1 0,0-1-1,0 1 1,0 0 0,1-1 0,-1 1 0,0-1 0,0 1 0,0-1 0,0 1 0,0-1 0,0 1 0,0 0 0,0-1 0,0 1 0,0-1 0,-1 0 0,-20-17-480,21 18 488,-34-23-4144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3:44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1 241 16575,'0'0'488,"75"-14"8,9-2-24,25-9 0,14-3-112,0 6 8,0 4-16,-10-2 8,-11-6-24,-13 1-8,0-1-200,-17 6-8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0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1060 5320,'0'0'5250,"0"11"-4631,1 2-373,0-8-36,-1 0-1,0 0 1,0 0 0,0 0 0,0 0-1,-1 0 1,-1 5 0,0-2 238,-1 1 0,0-1 0,0 0-1,-1-1 1,0 1 0,0-1 0,0 1 0,-1-1 0,-1-1 0,1 1 0,-1-1 0,-13 11-1,19-17-435,0 0-1,0 0 0,0 0 0,0 0 1,0 0-1,0 1 0,0-1 0,0 0 0,0 0 1,-1 0-1,1 0 0,0 0 0,0 0 1,0 0-1,0 0 0,0 0 0,0 0 0,0 0 1,-1 0-1,1 0 0,0 0 0,0 0 1,0 0-1,0 0 0,0 0 0,0 0 0,-1 0 1,1 0-1,0 0 0,0 0 0,0-1 1,0 1-1,0 0 0,0 0 0,0 0 0,0 0 1,0 0-1,-1 0 0,1 0 0,0 0 1,0 0-1,0 0 0,0-1 0,0 1 1,0 0-1,0 0 0,0 0 0,0 0 0,0 0 1,0 0-1,0 0 0,0-1 0,0 1 1,0 0-1,0 0 0,0 0 0,0 0 0,0 0 1,0 0-1,0 0 0,0-1 0,0 1 1,0 0-1,0 0 0,0 0 0,0 0 0,0 0 1,3-11 319,27-70 483,20-48-131,-19 62-215,3 2 0,3 2 0,3 1 0,2 2 0,71-78 0,-105 129-302,-1 0 0,2 1 0,-1 0 0,1 1 0,1 0-1,-1 1 1,1-1 0,0 2 0,14-6 0,-24 10-140,1 1 0,-1 0 0,1 0 0,0 0 0,-1 0 0,1 0 0,-1 0 0,1-1 0,-1 1 0,1 1 0,0-1 0,-1 0 0,1 0 0,-1 0 0,1 0 0,-1 0 0,1 0 0,-1 1 0,1-1 0,-1 0 1,1 0-1,-1 1 0,1-1 0,-1 0 0,1 1 0,-1-1 0,1 1 0,-1-1 0,1 1 0,6 20 312,-7 27-100,0-46-211,-4 29 101,-1 0 0,-1-1 0,-2 0 0,-1 0 0,-1-1 0,-2 0 0,-29 53 0,-26 31 589,65-113-505,1-5-122,2-7 1,7-14-27,1 0-1,1 1 1,1 0-1,1 1 1,1 0-1,2 1 0,0 1 1,1 0-1,1 1 1,2 0-1,0 2 0,0 0 1,2 2-1,0 0 1,46-27-1,-64 42-52,-1 1 0,1-1 0,0 1 0,0 0-1,0 0 1,-1 0 0,1 0 0,1 0 0,-1 0 0,0 1 0,0 0 0,0 0-1,0 0 1,0 0 0,4 0 0,-4 1-4,-1 0 1,0 0-1,0 0 1,0 0-1,0 1 0,0-1 1,0 0-1,0 1 0,0-1 1,-1 1-1,1 0 0,0 0 1,-1-1-1,1 1 1,-1 0-1,0 0 0,0 1 1,0-1-1,2 4 0,0 3 10,0 0 0,0 0 0,0 1 0,-1-1 0,-1 1 0,0-1 0,0 1 0,-1 16 0,-3 0 27,-10 47 0,2-19 18,6-40 12,8-29 16,-2 12-87,17-46 67,32-62 1,-42 96-49,1 0 0,0 1 0,1 0 0,1 1 0,0 0 0,0 1-1,2 0 1,16-13 0,-27 24-16,-1 0-1,1 0 1,-1 0-1,1 0 0,0 0 1,-1 0-1,1 0 0,0 0 1,0 1-1,0-1 1,-1 1-1,1 0 0,0-1 1,0 1-1,0 0 1,0 0-1,0 0 0,0 0 1,0 1-1,3 0 0,-2 0 4,0 0 0,0 1 0,0 0-1,0 0 1,-1 0 0,1 0-1,-1 0 1,1 0 0,-1 1-1,0-1 1,3 5 0,3 3 2,-2 1 0,1-1 0,-2 1 1,1 0-1,-1 1 0,-1-1 0,0 1 0,3 16 1,0 14 22,2 47 1,-1-10-25,-8-76-11,0-1 0,0 1 0,0-1 0,1 1 0,-1-1 0,1 1 0,0-1 0,-1 0 1,1 1-1,0-1 0,0 0 0,0 1 0,1-1 0,-1 0 0,4 4 0,-2-7 1,-1 1 0,1-1 0,0 1 0,0-1 0,-1 0 0,1 0 0,0 0 0,-1-1 0,1 1 0,-1-1 0,3-1 0,8-7 0,-1 0 0,0-1 0,0 0 0,-1-1 0,-1 0 0,13-18 0,14-17 0,-20 26 0,-10 11 0,1 0 0,0 1 0,1 0 0,-1 1 0,2 0 0,11-8 0,-21 16 0,0-1 0,0 1 0,1 0-1,-1 0 1,0 0 0,1 0 0,-1-1 0,0 1 0,0 0 0,1 0-1,-1 0 1,0 0 0,1 0 0,-1 0 0,0 0 0,1 0 0,-1 0-1,0 0 1,1 0 0,-1 0 0,0 0 0,1 0 0,-1 0 0,0 0-1,1 0 1,-1 0 0,0 0 0,0 1 0,1-1 0,-1 0-1,0 0 1,1 0 0,-1 0 0,0 1 0,0-1 0,0 0 0,1 0-1,-1 1 1,2 16-13,-10 28-16,6-38 25,-11 44 3,-8 38 8,20-79-5,-1 1 1,2-1 0,0 0-1,0 0 1,0 0-1,4 18 1,-2-24 7,-1 0 0,0-1 0,1 1 0,0-1 0,-1 1 1,5 4-1,-6-8-9,0 1 1,1 0-1,-1-1 1,0 1-1,1 0 1,-1-1-1,1 1 1,-1-1-1,1 1 1,-1-1-1,1 1 1,0-1 0,-1 0-1,1 1 1,0-1-1,-1 1 1,1-1-1,0 0 1,-1 0-1,1 1 1,0-1-1,-1 0 1,1 0-1,0 0 1,0 0 0,-1 0-1,1 0 1,0 0-1,0 0 1,-1 0-1,1 0 1,0-1-1,-1 1 1,1 0-1,0 0 1,-1-1-1,1 1 1,0 0-1,0-1 1,6-6-7,0 0 0,-1 0 0,0 0 0,0-1 0,-1 0 0,0 0 0,0-1 0,-1 1 0,0-1 0,5-17 0,-6 14 9,0 1 0,-1-1 1,0 0-1,-1 0 1,0 0-1,-1 0 0,-1 0 1,-2-17-1,1 20 4,0 0 0,0 0 0,-1 1 0,-6-12 0,9 18-1,-1 0 1,0 0-1,0 0 0,0 0 0,-1 0 1,1 0-1,0 0 0,-1 0 0,1 1 0,-1-1 1,0 1-1,1-1 0,-1 1 0,0 0 1,0-1-1,0 1 0,0 0 0,0 0 1,0 0-1,0 1 0,0-1 0,-4 0 1,-24-3 106,47 13-34,-6-8-73,1 0 0,0-1 0,0 0 0,-1-1 0,1 0 0,0-1 0,-1 0-1,15-5 1,0-2 26,0-1 1,34-18-1,-37 15-28,0-1 1,-1 0-1,-1-2 1,0 0-1,-1-2 1,-1 0-1,25-30 1,-26 27 0,-3 5-3,-1-1 0,-1-1-1,-1 0 1,0 0 0,-1-1-1,15-36 1,3-52-3,-21 72 0,-4 17 0,-1 1 0,0-1 0,-1 0 0,-2 0 0,1 0 0,-2 1 0,-3-21 0,1 29 0,-1 12 0,-3 17 0,-11 57 0,4 0 0,3 1 0,-1 150 0,19-46 0,-3-146 0,2 0 0,1-1 0,13 37 0,-19-71 0,-1 1 0,0-1 0,1 0 0,-1 0 0,1 0 0,-1 0 0,1 0 0,0 0 0,-1 0 0,1-1 0,0 1 0,0 0 0,-1 0 0,1 0 0,0-1 0,0 1 0,0 0 0,0-1 0,0 1 0,0-1 0,0 1 0,0-1 0,0 0 0,0 1 0,0-1 0,0 0 0,1 0 0,-1 0 0,0 1 0,0-1 0,0 0 0,0-1 0,0 1 0,1 0 0,-1 0 0,0 0 0,0-1 0,0 1 0,0-1 0,0 1 0,0-1 0,0 1 0,0-1 0,1-1 0,8-3 0,-2-1 0,1 0 0,14-14 0,-17 15 0,12-12 0,29-38 0,-30 34 0,28-28 0,-30 38 0,-6 11 0,-8 2 0,0 0 0,0-1 0,-1 1 0,1 0 0,-1 0 0,1 0 0,-1 0 0,1 0 0,-1 0 0,0 0 0,0 0 0,0 3 0,1 28 0,8 37 0,-6-57 0,0 0 0,0 0 0,1 0 0,1 0 0,11 22 0,-14-33 0,0 1 0,0-1 0,0 1 0,1-1 0,-1 0 0,1 0 0,-1 0 0,1 0 0,0 0 0,-1-1 0,1 1 0,0-1 0,0 0 0,0 1 0,0-1 0,0-1 0,1 1 0,-1 0 0,0-1 0,0 0 0,0 0 0,1 0 0,-1 0 0,0 0 0,0 0 0,5-2 0,8-1 0,-1-1 0,-1-1 0,1 0 0,16-8 0,-15 6 0,0-1 0,-1 0 0,0-2 0,0 1 0,20-19 0,-4 1 0,-17 17 0,-1-2 0,0 0 0,-1 0 0,15-20 0,-34 45 0,0 1 0,2 0 0,-7 21 0,1-4 0,8-23 0,0 0 0,0 0 0,1 0 0,0 1 0,1-1 0,0 0 0,0 1 0,0-1 0,1 1 0,1 0 0,-1-1 0,1 1 0,1-1 0,2 9 0,-4-15 0,1-1 0,-1 0 0,1 0 0,0 1 0,-1-1 0,1 0 0,0 0 0,0 0 0,0 0 0,0 0 0,0 0 0,0 0 0,0 0 0,0 0 0,0-1 0,0 1 0,0 0 0,1-1 0,-1 1 0,0-1 0,1 1 0,-1-1 0,0 0 0,1 1 0,-1-1 0,0 0 0,1 0 0,-1 0 0,0 0 0,1 0 0,-1 0 0,0 0 0,1-1 0,-1 1 0,0 0 0,1-1 0,-1 1 0,0-1 0,2 0 0,2-1 0,1-1 0,-1 0 0,0 0 0,0 0 0,0-1 0,0 1 0,7-8 0,-8 7 0,0 0 0,0-1 0,-1 1 0,1-1 0,-1 0 0,0 0 0,0 0 0,0-1 0,-1 1 0,0 0 0,0-1 0,-1 0 0,1 1 0,-1-1 0,0 0 0,0 0 0,-1 1 0,0-1 0,0 0 0,-1 0 0,1 0 0,-1 0 0,0 1 0,-1-1 0,1 0 0,-1 1 0,0-1 0,-1 1 0,-4-8 0,0 1 0,0 0 0,-18-20 0,22 28 0,-1 1 0,0-1 0,0 1 0,0-1 0,0 1 0,-1 1 0,1-1 0,-1 1 0,1-1 0,-1 1 0,-5-1 0,8 2 0,1 1 0,0 0 0,0-1 0,0 1 0,0 0 0,0-1 0,0 1 0,0 0 0,0 0 0,0 0 0,0 0 0,0 0 0,0 0 0,0 0 0,0 1 0,0-1 0,0 0 0,0 0 0,-1 1 0,-1 1 0,7-2 0,18-3 0,35-8 0,18-10 0,-31 8 0,0 2 0,85-10 0,-106 19 0,-13 0 0,0 2 0,0-1 0,1 1 0,-1 1 0,13 1 0,-20-1 0,0 0 0,0 0 0,-1 0 0,1 0 0,0 0 0,-1 1 0,1-1 0,-1 1 0,1 0 0,-1-1 0,0 1 0,1 0 0,-1 0 0,0 1 0,-1-1 0,1 0 0,0 1 0,0-1 0,-1 1 0,0 0 0,1-1 0,-1 1 0,1 3 0,-1-1 0,0 1 0,-1-1 0,1 0 0,-1 1 0,0-1 0,0 1 0,-1-1 0,0 0 0,-2 11 0,1-8 0,-1 0 0,1 0 0,-2 0 0,1 0 0,-7 10 0,8-16 0,1 1 0,-1-1 0,0 0 0,0-1 0,0 1 0,0 0 0,0 0 0,-5 2 0,1 0 0,7-11 0,5-5 0,-1 0 0,2 1 0,0 0 0,0 0 0,1 0 0,15-15 0,-20 24 0,0-1 0,-1 1 0,1 0 0,0 0 0,1 0 0,-1 0 0,0 0 0,0 1 0,1-1 0,-1 1 0,1 0 0,-1 0 0,1 0 0,0 1 0,-1-1 0,1 1 0,0 0 0,-1 0 0,1 0 0,0 0 0,-1 1 0,1 0 0,0-1 0,-1 1 0,5 2 0,9 5 0,-1 1 0,0 1 0,0 0 0,-1 1 0,0 0 0,-1 2 0,20 21 0,-21-21 0,0 0 0,0 0 0,2-2 0,-1 0 0,1 0 0,1-1 0,27 12 0,-38-20 0,0 0 0,0-1 0,-1 0 0,1 0 0,0 0 0,0 0 0,0-1 0,0 0 0,0 0 0,0 0 0,0-1 0,0 1 0,0-1 0,0 0 0,-1-1 0,7-2 987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02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87 113 7136,'0'0'10873,"-12"9"-10025,-39 30-30,27-13 460,24-23-10,10-12-34,10-10-783,-2-1-1,0-1 1,-1-1-1,-2 0 0,19-34 1,-34 55-383,1 1 1,-1-1-1,0 0 1,1 0-1,-1 0 0,0 0 1,0 1-1,1-1 1,-1 0-1,0 0 1,0 0-1,0 0 0,0 0 1,0 0-1,0 1 1,0-1-1,0 0 0,-1 0 1,1 0-1,0 0 1,0 0-1,-1 0 1,-2 3 911,3 10-798,2-4-128,0 0 1,0 0-1,7 11 0,-3-5-3575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02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1 251 6520,'0'0'11178,"10"-3"-10558,19-4 295,58-5 1,24-1 427,182-45 0,-243 46-1100,155-41 718,93-20 486,-254 65-1247,0 2 1,0 3-1,1 1 1,78 7 0,-71 2-3436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13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6224,'0'0'19018,"3"10"-18893,9 30 2,-12-39-115,0-1 0,0 0 0,0 0 0,0 0 1,-1 0-1,1 0 0,0 1 0,0-1 0,0 0 0,0 0 0,0 0 1,0 0-1,1 0 0,-1 0 0,0 1 0,0-1 0,0 0 0,0 0 1,0 0-1,0 0 0,0 0 0,0 0 0,0 1 0,0-1 0,0 0 0,0 0 1,0 0-1,1 0 0,-1 0 0,0 0 0,0 0 0,0 0 0,0 0 1,0 1-1,0-1 0,0 0 0,1 0 0,-1 0 0,0 0 0,0 0 1,0 0-1,0 0 0,0 0 0,1 0 0,-1 0 0,0 0 0,0 0 1,0 0-1,0 0 0,0 0 0,0 0 0,1 0 0,-1 0 0,0 0 0,0 0 1,0 0-1,0-1 0,1 1 0,3-11 222,2-20 33,-7 12 3,0 12-39,1 9 220,0-2-339,-5-1 3,5 1-99,-2 7-40,-1-1-29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14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8336,'0'0'17785,"9"9"-17708,30 24-4,-39-33-69,1 1-1,-1 0 0,1-1 0,-1 1 1,1-1-1,0 1 0,-1-1 1,1 0-1,0 1 0,-1-1 1,1 0-1,0 1 0,0-1 0,-1 0 1,1 0-1,0 0 0,0 0 1,-1 1-1,1-1 0,0 0 1,0 0-1,0 0 0,-1-1 1,1 1-1,0 0 0,0 0 0,-1 0 1,1-1-1,0 1 0,1-1 1,2-1 13,2 1 18,20-4 30,-25 5-56,0 0-1,-1 0 1,1 0-1,0 0 1,0-1 0,-1 1-1,1 0 1,0 0-1,-1-1 1,1 1 0,0-1-1,-1 1 1,1 0-1,0-1 1,-1 1-1,1-1 1,-1 0 0,1 1-1,-1-1 1,1 1-1,-1-1 1,0 0 0,1 1-1,-1-2 1,0 2 79,-2 1-64,0 1-1,0-1 1,0 1 0,0 0 0,0 0 0,0 0-1,1 0 1,-1 0 0,-2 3 0,-7 9 51,-5 3 104,14-11-42,15-9-121,-4-3-3464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9536,'0'0'5337,"-1"12"-4629,-2 30 77,1-1 0,7 56 1,-2-68-404,-2-9 144,2-1 1,0 0-1,10 30 1,-13-48-512,0-1 1,0 0-1,0 1 1,1-1-1,-1 0 0,0 0 1,0 1-1,0-1 1,0 0-1,1 1 1,-1-1-1,0 0 1,0 0-1,1 1 0,-1-1 1,0 0-1,0 0 1,1 1-1,-1-1 1,0 0-1,1 0 1,-1 0-1,0 0 1,1 0-1,-1 1 0,0-1 1,1 0-1,-1 0 1,0 0-1,1 0 1,-1 0-1,1 0 1,-1 0-1,0 0 0,1 0 1,-1 0-1,0-1 1,1 1-1,-1 0 1,0 0-1,1 0 1,0-1-1,4-2-2619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19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51 4120,'0'0'11202,"-12"-8"-10924,-38-26-10,47 33-241,1 0 1,-1-1-1,1 1 1,-1 0-1,0 1 1,1-1-1,-1 0 1,0 1-1,0 0 1,1-1 0,-1 1-1,0 0 1,0 0-1,0 1 1,1-1-1,-1 1 1,0-1-1,0 1 1,1 0-1,-1 0 1,1 0 0,-1 0-1,-3 3 1,-4 0 92,-8 4 158,0 0 0,1 1 0,0 1 0,1 1 0,-29 24-1,35-26-138,0 1 0,1 0 0,0 0 0,1 1 0,0 0-1,1 1 1,0-1 0,1 2 0,-7 16 0,7-10-13,0 0-1,1 0 1,1 0 0,1 1 0,1-1 0,0 1 0,2 0 0,0 0 0,1-1-1,6 28 1,-6-38-80,2 0 0,-1 0 0,1 0-1,1 0 1,0 0 0,0-1 0,0 1-1,1-1 1,1 0 0,-1 0 0,1-1-1,0 0 1,1 0 0,0 0 0,0-1-1,0 0 1,1 0 0,0-1 0,0 0-1,0-1 1,1 1 0,0-1 0,13 4-1,-4-4 17,0 1-1,0-2 0,1-1 1,-1 0-1,1-1 0,-1-1 0,1-1 1,-1 0-1,1-2 0,29-7 1,-27 4 20,0-1 0,0-1-1,-1-1 1,0 0 0,-1-2 0,0 0 0,0-2 0,28-24 0,-32 24 10,-1 0 0,0-2-1,-1 1 1,-1-2 0,0 0-1,-1 0 1,11-24 0,-18 34-45,-1-1 0,-1 1 1,0-1-1,0 0 1,0 0-1,0 0 1,-1-1-1,0 1 0,-1 0 1,0 0-1,0-1 1,0 1-1,-1 0 0,0 0 1,-1 0-1,0 0 1,0 0-1,0 0 1,-1 0-1,1 0 0,-2 1 1,-6-11-1,3 7 22,0 1 1,-1 1-1,0-1 0,0 2 1,-1-1-1,0 1 0,-1 0 0,1 1 1,-21-10-1,-1 2 101,-1 1 1,-34-7-1,57 18-137,0 0 0,-1 0-1,1 2 1,0-1 0,-1 1 0,1 0 0,0 1-1,-13 2 1,-72 22-4,76-20-85,6 2 90,4-2-4194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0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6928,'0'0'5185,"5"-9"-4754,14-30 33,-11 24 1513,-3 15-774,-1 1-964,-3 1-135,1 0 0,0 0-1,-1 0 1,1 0 0,-1 0-1,0 1 1,1-1 0,-1 0-1,0 1 1,0-1 0,-1 1-1,1-1 1,-1 1 0,1 3-1,3 8 84,24 76 711,28 168 0,-35-143-472,15 135 513,-11-64-206,-1 38 985,-19-204-653,-2-26-319,-3-39-335,-4-47-384,2 43-3207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1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686 7 5720,'0'0'12474,"-11"-2"-12053,4 1-331,4 0-63,1 1 0,-1-1-1,1 1 1,-1-1 0,1 1-1,-1 0 1,0 0 0,1 0 0,-1 0-1,0 1 1,1-1 0,-1 1-1,1-1 1,-1 1 0,1 0-1,-1 0 1,1 0 0,0 0 0,0 0-1,-1 1 1,1-1 0,0 1-1,0 0 1,0-1 0,-2 4-1,-67 82 933,-37 50 261,96-120-1039,-1-1 0,-1-1-1,-1 0 1,0-1 0,0-1 0,-2 0 0,1-1-1,-2-1 1,-18 10 0,29-18-81,-1 0 1,0-1 0,0 0-1,0 0 1,0 0-1,0-1 1,0 0-1,-1-1 1,1 0-1,0 0 1,0-1-1,0 0 1,-1 0 0,-14-5-1,15 4-32,1-1 0,0 0 0,0 0-1,0 0 1,1-1 0,-1 0 0,1 0 0,0 0 0,0-1-1,0 0 1,1 0 0,0-1 0,0 1 0,0-1 0,0 0-1,-4-9 1,8 13-42,-1-1 0,1 1 0,0-1 0,0 0 0,0 1 0,1-1 0,-1 0-1,0 0 1,1 1 0,0-1 0,0 0 0,0 0 0,0 0 0,0 1 0,0-1 0,1 0 0,-1 0 0,1 1 0,0-1-1,0 0 1,0 1 0,0-1 0,1 1 0,-1-1 0,0 1 0,1-1 0,0 1 0,0 0 0,-1 0 0,1 0-1,0 0 1,1 0 0,-1 1 0,0-1 0,5-2 0,-3 2-17,0 0 1,0 0-1,0 0 1,1 1-1,-1-1 1,0 1-1,1 0 0,-1 1 1,1-1-1,0 1 1,-1 0-1,1 0 0,-1 0 1,1 0-1,0 1 1,-1 0-1,0 0 1,1 0-1,-1 1 0,1-1 1,4 4-1,23 16-7,-1 2 0,52 50 0,-38-32-18,-30-28 12,12 13 75,2-2-1,1-1 1,34 19-1,-8-11 266,-49-25-153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5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7432,'0'0'10706,"-2"10"-10426,-1 13-123,2-1-1,0 1 1,1-1-1,7 44 1,16 104 560,6 39 287,-24-182-816,15 100 1257,-19-116-1186,0-10-198,-1 0 0,0-1 1,0 1-1,0 0 1,1 0-1,-1-1 0,0 1 1,0 0-1,0-1 1,0 1-1,-1 0 0,1 0 1,0-1-1,0 1 1,0 0-1,0 0 0,-1-1 1,1 1-1,0 0 0,-1-1 1,1 1-1,-1-1 1,1 1-1,0 0 0,-1-1 1,0 1-1,0 0 1,-1 2-77,2-3-58,0 0 0,0 0 1,0 1-1,0-1 0,0 0 0,-1 0 1,1 0-1,0 0 0,0 0 0,0 0 1,0 0-1,0 0 0,0 0 0,0 1 1,-1-1-1,1 0 0,0 0 0,0 0 1,0 0-1,0 0 0,0 0 0,-1 0 1,1 0-1,0 0 0,0 0 0,0 0 1,0 0-1,0 0 0,-1 0 0,1 0 1,0 0-1,0 0 0,0 0 0,0 0 1,0 0-1,-1 0 0,1 0 0,0-1 1,0 1-1,0 0 0,0 0 0,0 0 1,0 0-1,0 0 0,-1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6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 7632,'0'0'5586,"-11"11"-5042,-204 178 2323,202-180-2575,6-5-9,-1 2 0,1-1 0,0 1 1,1 0-1,0 0 0,-9 11 0,-1-5 294,15-12-548,0 0-1,0 1 1,0-1-1,0 1 1,0-1 0,0 0-1,0 1 1,1 0 0,-1-1-1,0 1 1,0-1 0,1 1-1,-1 0 1,0 0 0,1-1-1,-1 1 1,1 0-1,-1 0 1,1 0 0,-1 0-1,1-1 1,-1 1 0,1 2-1,-5 14 358,5-15-342,-1-1 0,0 1 1,1-1-1,-1 0 0,1 1 0,0 0 0,-1-1 0,1 1 1,0-1-1,0 1 0,0-1 0,0 1 0,0-1 0,1 1 1,-1-1-1,0 1 0,1-1 0,-1 1 0,1-1 1,0 2-1,7 13 58,1-1 1,1-1 0,0 1 0,14 13-1,52 52 437,-72-76-497,39 42 366,-25-26 26,1 0 0,24 19 0,-27-26 72,-10-6-105,-7-3-39,1-10-2151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7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8240,'0'0'7722,"10"15"-7141,33 50-10,-38-56-410,0 1 0,-1 0-1,1 0 1,-2 1 0,0-1-1,0 1 1,2 14 0,-1-1 174,5 32 707,2 58 0,-7-63-267,-3-41-499,-1-1 0,0 0 0,0 1 0,-1-1 0,-1 0 0,1 0 0,-2 1 0,1-1 0,-7 15 0,8-23-259,1 0 1,0-1-1,-1 1 0,1-1 1,0 1-1,-1-1 0,1 1 1,0-1-1,-1 1 1,1-1-1,-1 0 0,1 1 1,-1-1-1,1 1 0,-1-1 1,0 0-1,1 0 1,-1 1-1,1-1 0,-1 0 1,1 0-1,-1 0 0,0 0 1,1 0-1,-1 1 0,0-1 1,1 0-1,-1 0 1,1-1-1,-1 1 0,0 0 1,1 0-1,-1 0 0,1 0 1,-1 0-1,0-1 0,1 1 1,-1 0-1,1-1 1,-1 1-1,1 0 0,-1-1 1,1 1-1,-1 0 0,1-1 1,-1 1-1,1-1 1,0 1-1,-1-1 0,1 1 1,0-1-1,-1 0 0,-15-26-3722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7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10952,'0'0'5745,"16"5"-5208,31 10-144,137 41 1306,-154-48-1153,0-1 0,0-1-1,1-2 1,-1-1 0,60-2 0,-77 1 144,-12-1-633,-1-1-1,1 0 1,-1 0 0,1 0 0,-1 0 0,1 1 0,-1-1 0,1 0 0,-1 0 0,1 0 0,-1 0 0,1 0 0,-1 0 0,1 0 0,-1 0 0,1 0 0,-1-1-1,1 1 1,-1 0 0,1 0 0,0-1 0,7-6 858,-5 2-4235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8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725 0 4512,'0'0'8684,"-2"12"-8184,2-12-498,-2 11 118,0 0 0,0-1 0,-1 0 0,-1 1 0,0-1 0,0-1 0,-11 18 0,-117 188 1367,-107 164 210,-21 32 902,249-393-2299,8-15-194,1 0 1,-1 1-1,1-1 0,0 1 0,1 0 0,-1-1 0,0 1 1,0 5-1,1-5 76,0 0 0,0 0 0,-1-1 0,1 1 0,-1 0 0,0-1 0,0 1 1,0-1-1,-1 0 0,1 0 0,-5 5 0,7-3 56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29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8744,'0'0'7096,"13"0"-6638,112-9 941,-115 8-1181,-1 0-1,0-1 1,1 0 0,-1 0-1,0-1 1,9-4 0,-15 6-159,-1-1 0,0 1 1,0 0-1,0-1 1,0 1-1,0-1 0,0 1 1,0-1-1,0 0 0,-1 0 1,1 0-1,-1 0 0,1 0 1,-1 0-1,0 0 0,0-1 1,0 1-1,0 0 1,0-1-1,0 1 0,-1-1 1,1 1-1,-1-1 0,0 1 1,0-1-1,0 1 0,0-1 1,0-2-1,-1 0 28,1-1 1,-1 1-1,0 0 1,-1-1-1,1 1 1,-1 0-1,0 0 1,0 0-1,-1 0 0,1 1 1,-1-1-1,0 1 1,-8-9-1,9 11-50,-1 0 0,0 0 0,1 0-1,-1 0 1,0 0 0,0 1 0,-1-1 0,1 1 0,0 0-1,0 0 1,-1 0 0,1 1 0,0-1 0,-1 1 0,1 0-1,-1-1 1,1 1 0,-1 1 0,1-1 0,0 1-1,-1-1 1,1 1 0,-4 1 0,0 1-5,0-1 0,1 1 0,-1 0 0,1 0-1,0 1 1,0 0 0,0 0 0,0 0 0,1 1 0,0 0 0,0 0 0,0 0 0,1 1 0,-1-1 0,1 1-1,0 0 1,1 1 0,0-1 0,0 0 0,0 1 0,1 0 0,0-1 0,0 1 0,0 0 0,1 0 0,0 0-1,1 0 1,0 14 0,1-15 4,0 0 0,1 0 0,0 0-1,0-1 1,0 1 0,1 0 0,0-1-1,0 0 1,0 0 0,0 0 0,1 0-1,0 0 1,0 0 0,0-1 0,1 0 0,-1 0-1,1 0 1,9 5 0,-5-4 50,0 0 1,0 0 0,0-1-1,0 0 1,1-1-1,0 0 1,-1-1-1,1 0 1,0 0 0,17 0-1,-17-2 58,0 1 0,0 0 0,11 2 0,-2 3-3404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31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84 192 7024,'0'0'7301,"12"-2"-6978,39-10-6,-49 11-289,1 0 0,-1-1-1,0 1 1,0-1 0,1 1 0,-1-1 0,-1 0 0,1 0 0,0 0-1,0 0 1,-1 0 0,1 0 0,-1 0 0,1 0 0,0-3 0,11-34 403,-12 36-384,0-1 13,0 1 1,0-1 0,0 0-1,-1 0 1,1 0-1,-1 0 1,0 0-1,0 0 1,0 0-1,-1 0 1,1 0 0,-1 1-1,0-1 1,0 0-1,0 0 1,-1 1-1,1-1 1,-1 0 0,0 1-1,0-1 1,0 1-1,0 0 1,-1 0-1,1 0 1,-7-5-1,8 7-32,0 1-1,-1-1 1,0 0-1,1 1 1,-1 0-1,1-1 1,-1 1-1,0 0 1,1 0-1,-1 0 1,0 0-1,1 0 1,-1 0-1,1 0 1,-1 0-1,0 1 1,1-1-1,-1 1 1,1-1-1,-1 1 1,-2 1-1,-33 19 232,36-20-248,-5 3 33,0 1-1,0 0 1,1 0 0,-1 0 0,1 1-1,0 0 1,1 0 0,-1 0-1,1 1 1,-4 8 0,3-2 51,-1 0 1,2 1 0,0 0 0,-4 21 0,7-30-61,1-1-1,-1 0 1,1 1 0,0-1-1,0 1 1,0-1-1,1 1 1,-1-1 0,1 0-1,0 1 1,0-1 0,1 0-1,-1 0 1,1 0 0,0 0-1,0 0 1,1 0-1,-1-1 1,1 1 0,-1-1-1,1 1 1,0-1 0,1 0-1,-1 0 1,0 0 0,1-1-1,0 1 1,-1-1-1,8 4 1,-4-4 10,0 1 1,-1-1-1,1 0 1,0 0-1,0-1 0,0 0 1,0-1-1,0 1 0,1-1 1,-1 0-1,0-1 1,0 0-1,0 0 0,0 0 1,0-1-1,0 0 1,-1-1-1,7-2 0,43-26 304,-1-3 0,-2-1-1,81-72 1,-121 96-220,1 0 0,0 0 0,1 1 0,17-8 0,-31 17-108,0 1-1,0-1 1,0 1 0,0 0-1,0-1 1,0 1-1,0 0 1,1 0 0,-1-1-1,0 1 1,0 0-1,0 0 1,0 0 0,0 1-1,0-1 1,1 0-1,-1 0 1,0 0 0,0 1-1,0-1 1,0 1-1,0-1 1,0 1 0,0-1-1,2 2 1,0 1 35,0 1 0,1-1 0,-1 1 0,0 0-1,2 4 1,6 8 51,6 5 16,2 3 52,2 0-1,0-1 1,1-1-1,1-1 1,32 23-1,-44-37-33,1 0 0,0-1-1,0 0 1,1-1 0,21 7-1,-22-8 8,5 1 356,-16-5-495,-1-1 0,1 1 0,-1 0 0,1-1 0,-1 1 0,1-1 0,-1 1 0,1-1 0,-1 1 0,1-1 0,-1 1 0,0-1 0,1 1 0,-1-1 1,0 0-1,1 1 0,-1-1 0,0 0 0,0 1 0,0-1 0,0 0 0,0 1 0,0-1 0,0 0 0,0 1 0,0-1 0,0 0 0,0 1 0,0-1 0,0 0 0,-5-13-3309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11760,'0'0'1390,"0"10"-876,2 83 1729,21 151 0,-18-220-1759,2 0-1,1-1 0,0 0 1,14 23-1,-12-28-330,-6-13-2428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31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 13360,'0'0'1798,"-10"14"-1243,-198 239 1793,171-216-1810,-20 23 952,42-45-859,6-5 322,19-12-3629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32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1003 11048,'0'0'1558,"9"-2"-1078,15-4-225,-1-1-1,-1-1 0,1 0 1,-2-2-1,1-1 1,21-14-1,-7 0 350,-1-1-1,53-52 1,-69 61-335,-8 8 38,-1-1 1,0 0 0,-1-1-1,0 0 1,14-22 0,-21 39 150,-1-1-1,1 1 1,-1 0 0,1 10 0,-2-3-332,3 82 638,-2-85-666,0 0 0,1 0-1,1 0 1,-1 0 0,1 0 0,1-1-1,6 13 1,-9-20-64,0 0 0,0 1-1,1-1 1,-1 0 0,1 0 0,0 0 0,-1 0 0,1 0-1,0 0 1,0 0 0,0-1 0,1 1 0,-1-1-1,0 0 1,1 1 0,-1-1 0,0 0 0,1 0-1,-1 0 1,1-1 0,0 1 0,-1-1 0,1 1 0,-1-1-1,1 0 1,0 0 0,-1 0 0,1 0 0,0-1-1,2 0 1,1-1 36,0 0 0,0-1 0,0 1 0,0-2 0,-1 1-1,1 0 1,-1-1 0,0 0 0,0-1 0,0 1 0,5-7 0,106-143 937,-37 45-213,-64 95-476,-15 13-307,1 1 0,-1 0 0,0 0 0,1 0 1,-1 0-1,0 0 0,1 0 0,-1-1 1,0 1-1,1 0 0,-1 0 0,0 0 0,1 0 1,-1 0-1,0 0 0,1 0 0,-1 1 0,0-1 1,1 0-1,-1 0 0,0 0 0,1 0 0,-1 0 1,0 0-1,1 1 0,-1-1 0,0 0 0,0 0 1,1 1-1,0 1 6,1 1 1,-1-1-1,0 1 1,0 0-1,-1-1 1,1 1-1,0 0 1,-1-1-1,0 1 1,1 0-1,-1 3 1,0 12-4,0 1 1,-1-1 0,0 1-1,-2-1 1,-8 31-1,9-39-9,-2 0-1,1 0 1,-1 0 0,-1 0-1,0-1 1,0 1-1,-1-1 1,0 0 0,0-1-1,-1 0 1,-13 12-1,18-18 1,0-1-1,0 1 0,0-1 1,-1 0-1,1 0 0,-1 0 1,1 0-1,-1 0 0,1 0 1,-1-1-1,1 1 0,-1-1 0,0 1 1,1-1-1,-1 0 0,0 0 1,1-1-1,-1 1 0,1 0 1,-1-1-1,0 0 0,1 1 1,-1-1-1,1 0 0,-1 0 0,1 0 1,-3-2-1,2 1 7,0 0 0,1 0 0,-1 0 0,0-1-1,1 1 1,0-1 0,-1 1 0,1-1 0,0 0 0,1 1 0,-1-1 0,0 0 0,1 0-1,-1-1 1,1 1 0,0 0 0,0 0 0,0-1 0,1 1 0,-1 0 0,1-5-1,0 7-5,0 0-1,0 0 1,1 0-1,-1 0 1,0 0-1,1 0 0,-1 0 1,1 0-1,-1 0 1,1 0-1,0 0 0,-1 0 1,1 0-1,0 0 1,0 1-1,0-1 1,-1 0-1,1 0 0,0 1 1,0-1-1,0 1 1,0-1-1,0 1 0,0-1 1,2 0-1,30-6-11,55 2-17,-62 5 10,0-1-1,0-1 0,-1-2 0,42-10 0,-28 2-5,75-27 19,-99 32 6,-1 0-1,0-1 0,-1 0 1,1-1-1,19-18 0,-18 12 9,0-2 0,0 0 0,-2 0 0,0-1-1,-1-1 1,-1 0 0,-1-1 0,-1 0 0,0 0 0,-2-1 0,8-32-1,-6 10 76,-2 0-1,-1-1 0,-3 0 1,-4-79-1,1 112-46,0 0 1,-2 0-1,1 0 1,-1 0-1,-1 0 0,0 0 1,-1 1-1,1 0 1,-2-1-1,0 1 1,-8-12-1,13 21-29,-1 0-1,1 0 1,-1 0-1,0 0 1,0 0-1,0 0 1,1 0-1,-1 0 1,0 0-1,0 1 1,0-1-1,0 0 1,0 1-1,0-1 1,0 0-1,-1 1 1,1 0-1,0-1 1,0 1-1,0 0 1,-1-1-1,1 1 1,0 0-1,0 0 1,0 0-1,-1 0 1,1 0-1,0 0 1,0 0-1,-1 1 1,1-1-1,0 0 1,0 1-1,0-1 1,0 1-1,0-1 1,-1 1-1,1 0 1,0-1-1,0 1 1,0 0-1,1 0 1,-1-1-1,0 1 1,0 0-1,0 0 1,1 0-1,-1 0 1,-1 2-1,-3 6 3,0-1-1,0 1 1,1 0-1,0 0 1,-3 11-1,-4 21-10,1 0 0,3 1 0,1 1 1,-1 70-1,8-23-47,16 107 0,-12-158 1,2 0 0,1 0 0,3 0-1,19 47 1,-29-82 33,1 0-1,0-1 1,0 1 0,1 0-1,-1-1 1,1 0 0,-1 1 0,1-1-1,0 0 1,0 0 0,5 3-1,-6-5 15,-1 0-1,1-1 0,0 1 0,-1 0 1,1 0-1,0-1 0,0 1 0,0-1 1,-1 0-1,1 1 0,0-1 1,0 0-1,0 0 0,0 0 0,0 0 1,0-1-1,-1 1 0,1 0 1,0-1-1,0 0 0,0 1 0,-1-1 1,1 0-1,0 0 0,-1 0 1,1 0-1,2-1 0,12-13 72,-1 0-1,-1-1 1,0 0-1,-1-1 1,19-31-1,-21 31-2,16-24 272,-2 0 1,34-76-1,-58 113-247,1 1-1,0-1 0,0 0 1,0 1-1,0-1 1,0 1-1,5-5 1,-7 8-87,0 0 0,0 0 0,0 0 0,0 0-1,0 0 1,1-1 0,-1 1 0,0 0 0,0 0 0,0 0 0,0 0 0,1 0 0,-1 0 0,0 0 0,0 0 0,0 0 0,0 0 0,1 0-1,-1 0 1,0 0 0,0 0 0,0 0 0,1 0 0,-1 0 0,0 0 0,0 0 0,0 0 0,0 0 0,1 0 0,-1 0 0,0 0 0,0 0 0,0 0-1,0 0 1,1 0 0,-1 0 0,0 0 0,0 1 0,0-1 0,0 0 0,0 0 0,1 0 0,-1 0 0,0 0 0,0 1 0,0-1 0,0 0-1,0 0 1,2 24 125,-15 182 104,11-192-236,-1 1-1,-1-1 1,0 0 0,-1 0-1,0 0 1,-1-1 0,-1 0-1,0 0 1,0 0 0,-14 16-1,20-28 1,0 1 0,0-1 0,-1 0 1,1 1-1,0-1 0,0 0 0,-1 0 0,1 0 0,-1 0 0,1 0 0,-1 0 0,1 0 0,-1 0 0,1-1 0,-1 1 0,0 0 0,0-1 0,1 0 0,-1 1 0,0-1 0,0 0 0,1 0 0,-1 0 0,0 0 0,0 0 0,1 0 0,-1-1 0,0 1 1,0-1-1,1 1 0,-3-2 0,0 0 9,0 0 0,0-1 1,1 1-1,-1-1 0,1 0 1,0 0-1,-1 0 1,2-1-1,-1 1 0,-4-7 1,3 4-5,0-1 0,0 0 0,0 1 0,1-2 1,0 1-1,0 0 0,-2-11 0,5 17-8,0 0 0,0 1 0,1-1 0,-1 0 0,0 0 0,0 1 0,1-1 0,-1 0 0,0 1 0,1-1 0,-1 1 0,1-1 0,-1 0 0,1 1 0,-1-1 0,1 1 0,-1-1 0,1 1 0,-1 0 0,1-1 0,0 1 0,-1-1 0,1 1 0,0 0 0,-1 0 0,1-1 0,0 1 0,-1 0 0,1 0 0,1 0 0,24-6 0,-25 6 0,19-1 0,1 0 0,26 2 0,25 0 0,121-9 0,-189 8 1,14-2 3,-15-1-10,-12-2-14,-76-19-1585,47 13-3245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3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15272,'0'0'1249,"11"-10"-665,-5 4-470,0 0-4,0 0 0,0 1 1,0-1-1,1 2 0,0-1 0,0 1 1,0 0-1,0 0 0,1 1 0,15-5 0,30-1 749,1 1 0,-1 3-1,1 3 1,0 2 0,54 7-1,-97-6-559,-8-1-171,-1 1 1,1-1 0,-1 0-1,1 0 1,-1 0-1,1 0 1,0 0 0,-1 0-1,1-1 1,3 0 0,-6 1-116,0 0 1,-1 0 0,1 0-1,0 0 1,0 0 0,0 0 0,0 0-1,0 0 1,0 0 0,0 0-1,0 1 1,0-1 0,0 0 0,0 0-1,0 0 1,-1 0 0,1 0-1,0 0 1,0 0 0,0 1 0,0-1-1,0 0 1,0 0 0,0 0-1,0 0 1,0 0 0,0 0 0,0 1-1,0-1 1,0 0 0,0 0-1,0 0 1,0 0 0,1 0 0,-1 0-1,0 0 1,0 1 0,0-1 0,0 0-1,0 0 1,0 0 0,0 0-1,0 0 1,0 0 0,0 0 0,0 0-1,1 0 1,-1 0 0,0 0-1,0 1 1,0-1 0,0 0 0,0 0-1,0 0 1,0 0 0,1 0-1,-1 0 1,0 0 0,0 0 0,0 0-1,0 0 1,0 0 0,0 0-1,1 0 1,-1 0 0,0 0 0,0 0-1,0 0 1,-7 10 152,-5 0-3424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33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16879,'0'0'1456,"24"-65"-952,-14 47 104,-2 8 16,2 4-304,-2 4 16,8 2-112,-1 0 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44.234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77 3312,'0'0'903,"13"-10"-742,4-3-104,-4 2 12,0 2 0,27-16 0,-38 24-9,-1 0 0,1 0 1,-1 0-1,1 0 0,-1 1 0,1-1 1,-1 0-1,1 1 0,-1-1 0,1 1 1,0 0-1,-1 0 0,1-1 0,0 1 1,-1 0-1,1 0 0,0 1 0,0-1 1,-1 0-1,1 0 0,-1 1 0,1-1 1,0 1-1,-1 0 0,4 1 0,-3 1 165,1-1 0,-1 1 0,1 0 0,-1 0 0,0 0 0,0 0-1,0 1 1,-1-1 0,1 0 0,1 7 0,28 52 1796,-23-41-1787,-2 0 0,0 0 1,-2 1-1,3 26 0,2 92 506,-7-80-454,3 70 494,-14 144 0,7-234-463,1 54 1,2-78-244,1 0 1,0 1 0,1-1-1,1 0 1,1-1 0,6 17 0,-9-27-59,1 0 1,-1 0 0,1-1 0,1 1 0,-1-1 0,0 0 0,1 1 0,0-1 0,0-1 0,0 1-1,0-1 1,1 1 0,5 2 0,-2-3-2,-1 1-1,1-1 1,0-1 0,0 1 0,0-1-1,0-1 1,16 2 0,5-3 3,0-1 0,0-2 0,54-11 0,-68 11-11,18-4 6,0 1 1,1 2-1,64 0 0,-60 6-9,4 0 18,72 12 0,-100-11-16,-1 1-1,1 0 1,-1 0 0,-1 2 0,1-1-1,-1 2 1,1 0 0,-2 0 0,15 12 0,4 1 28,-24-17-24,-1-1 0,0 2 0,-1-1 0,1 1-1,-1-1 1,1 1 0,3 5 0,-3-2-4,-4-6 7,0 1 1,0 0 0,1-1-1,-1 1 1,0-1 0,1 1 0,-1-1-1,1 0 1,2 2 0,-3-3-10,0 1 1,0-1 0,0 0 0,0 0-1,0 0 1,-1 0 0,1 0-1,0 0 1,0 0 0,0 0-1,0-1 1,0 1 0,0 0-1,0 0 1,0-1 0,-1 1-1,1-1 1,0 1 0,0-1-1,0 1 1,-1-1 0,1 1-1,0-1 1,-1 0 0,1 1-1,0-2 1,12-11 26,-2-1-1,1-1 0,-2 0 1,0 0-1,-1-1 0,-1-1 1,0 1-1,8-27 0,-5 1 28,-2 0 0,4-55 0,3-21 64,-1-3 63,-2 10 109,-13 100-261,0 0 1,0 0-1,-1 0 0,0 0 1,-1 0-1,0 0 0,-6-15 0,3 7 5,2 9-21,0 1-1,0-1 1,-1 1-1,-1 0 1,1 1-1,-12-16 1,-40-42 64,10 15-45,33 34-3,-1 2 0,-1 0-1,0 1 1,-1 0 0,-31-20-1,35 26-10,0 2 0,-1 0 0,0 0 0,0 1 0,0 0 0,-1 1 0,1 1-1,-1 0 1,-22-1 0,-17 2 5,0 2 0,-83 10 0,104-5-11,0 2 0,0 1 1,1 1-1,0 2 0,-41 20 1,67-28-22,-1-1 0,0 1 0,0-1 0,0-1 0,0 1 0,0-1 0,0 0 0,-1 0 0,1-1 1,0 0-1,-1 0 0,-7-1 0,8-3-9,-3 0 2,9 4 12,0 0 0,0 1 0,0-1 0,0 0 0,0 0 0,0 0 0,0 1 0,0-1 0,-1 0-1,1 0 1,0 0 0,1 1 0,-1-1 0,0 0 0,0 0 0,0 1 0,0-1 0,0 0 0,0 0 0,0 0-1,0 1 1,0-1 0,0 0 0,0 0 0,1 0 0,-1 0 0,0 1 0,0-1 0,0 0 0,0 0-1,0 0 1,1 0 0,-1 0 0,0 0 0,0 1 0,0-1 0,1 0 0,-1 0 0,0 0 0,0 0 0,0 0-1,1 0 1,-1 0-1,9 9-9,-1 0-1,0 0 1,-1 1 0,0 0-1,-1 0 1,6 11 0,28 72-21,-21-48 15,-10-25 2,0 2-1,-1-1 0,-1 1 0,-1 0 0,-1 0 0,2 27 0,-5-22 27,-2 47-1,-1-65-7,0 0 0,-1 0-1,0 0 1,0 0 0,-1-1-1,0 1 1,0 0 0,-10 14-1,-8 12 74,11-16-11,-1-2 1,-1 1 0,-1-2-1,0 1 1,-21 18-1,29-29-38,-1 0-1,1 1 1,0 0-1,1 0 0,-1 0 1,1 0-1,1 1 0,0-1 1,0 1-1,0 0 1,-2 12-1,2-9 25,0 0 0,-1 0 0,0 0 0,-1-1 0,-6 10-1,4-7-4,0-1 0,2 1-1,-1 1 1,1-1 0,-3 18-1,-10 26 121,16-51-164,0 0-1,0 0 1,1 0-1,0 0 1,0 0-1,1 0 1,0 0-1,0 0 1,0 0-1,1 0 1,1 9-1,-1-11-10,0-1 0,0 0-1,0 1 1,0-1 0,1 0 0,-1 0-1,1 0 1,0 0 0,-1 0-1,1 0 1,1-1 0,-1 1 0,0-1-1,1 1 1,-1-1 0,1 0-1,0 0 1,0 0 0,0 0 0,0 0-1,5 2 1,22 8-32,-23-8 29,1-1 0,0 0 0,-1 0 0,12 2 0,9-1 23,-1-2-1,1 0 1,53-5-1,84-20 41,-40 6-60,34-7-67,-138 21 54,-1 0 0,1 1 0,0 1 1,0 1-1,29 3 0,-27-2 14,1 0 1,-1-2-1,32-5 1,13-2-2,-51 7 10,33-10 0,-50 11 3,1 0-1,-1 0 0,1-1 0,-1 1 0,1-1 1,-1 1-1,0 0 0,1-1 0,-1 1 1,1-1-1,-1 1 0,0-1 0,0 1 0,1-1 1,-1 1-1,0-1 0,0 1 0,1-1 0,-1 0 1,0 1-1,0-1 0,0 1 0,0-1 1,0 0-1,0 1 0,0-1 0,0 1 0,0-1 1,0 1-1,0-1 0,0 0 0,-1 1 0,1-1 1,0 1-1,0-1 0,-1 1 0,1-1 1,0 1-1,-1-1 0,0 0 0,-14-25 107,15 24-101,-86-112 276,67 91-226,-19-18 88,30 34-117,1 0 0,0 0-1,0-1 1,0 0 0,1 0-1,1-1 1,-1 0 0,1 0-1,-5-13 1,3-7 31,1 0-1,1-1 1,1 0 0,2 0-1,1 0 1,2 1 0,4-36-1,-1 29 119,16-66-1,-17 95-166,-2 4-12,0 1 0,0-1 0,-1 1 1,1-1-1,0 0 0,-1 1 0,0-1 0,1 0 0,-1 1 1,0-1-1,-1 0 0,0-4 0,1 6-5,-1 1 0,0 0-1,0 0 1,0 0 0,0 0 0,1 0 0,-1 0-1,0 1 1,0-1 0,0 0 0,1 0 0,-1 0-1,0 1 1,0-1 0,1 1 0,-1-1-1,0 0 1,0 1 0,0 0 0,-23 15-3,-52 45-39,41-30-30,-63 39 1,80-56 49,-7 2-39,37-39 24,-5 14 37,1 0-1,-1 0 1,1 1 0,15-11 0,-16 12 12,-11 5 2,-15 6 4,15-3-13,-21 7 22,0 1 0,1 1 1,0 2-1,0 0 0,-28 20 0,-19 10 81,51-31-51,16-8-17,7-6-8,28-37-45,15-33-2707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4:49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6542 9645 4312,'0'0'523,"11"-5"-389,78-33 154,-2-1-81,-73 34 274,-4 1 1533,-10 3-1910,0 1 0,0-1 0,0 0-1,0 0 1,0 0 0,0 0-1,0 1 1,0-1 0,-1 0 0,1 0-1,0 0 1,0 1 0,-1-1-1,1 0 1,-1 1 0,1-1 0,-1-1-1,-10-16 200,0 0-1,-1 0 1,-1 1-1,-1 1 1,-24-24-1,-82-62 866,-39-36 24,-73-67 123,-16 24-365,167 129-494,-81-68 0,-393-275 1100,191 122-769,345 258-749,-102-86 242,5-4 0,4-6 0,-152-193 0,179 193-114,-216-310 358,-123-330 50,246 400-276,-86-193 251,97 112-109,136 326-214,-34-204-1,29 119-3,6 44 3,-78-334 602,50 289-520,46 154-255,-54-125 186,23 64-111,-47-105 86,19 46-95,14 34-65,21 48 16,-27-83 1,-21-62 89,50 138-111,-9-21 89,-5 2 1,-4 2-1,-4 3 1,-119-155 0,162 235-124,-30-37 92,-85-86-1,94 109-63,-163-140 212,127 113-155,44 35-55,-49-34-1,50 42-36,-32-12-1,-16-10-16,58 29 16,0 0 0,0 2 0,-1-1 0,0 2 0,0 0 0,-22-3-1,6 0 41,-58-25-1,63 22-57,-37-21-28,11 5 51,47 24-4,0 0 1,0-1-1,1 0 1,-1 0-1,1 0 0,0-1 1,-7-8-1,-17-14 43,4 8 17,2-1-1,0-2 1,-39-46 0,30 17-46,25 43-21,5 5 0,-1 0 0,1 1 0,0-1 0,1 0 0,-1-1 0,0 1 0,-1-5 0,-6-20 0,6 26-5,3 2-21,0 4-16,35 82-101,-23-44 84,-2-3-34,17 41 0,-16-52 68,-7-16 7,0 0 1,2 0-1,6 13 0,33 53-70,-27-44 39,2-1-1,1-1 0,25 30 0,-39-52 20,4 3-44,-6-15 71,-1-11 52,-2 3-37,-1 1 1,0-1 0,-1 0-1,0 0 1,-1 0 0,0 1-1,0-1 1,-1 0 0,-4-12 0,-4-27 44,5 17 26,-15-52 0,-4-11 141,-14-39 56,26 89-148,11 38-107,-1-1 1,0 1 0,0 0 0,0 0-1,-1 0 1,0 1 0,0-1 0,-1 0-1,1 1 1,-8-8 0,5 6-4,-1 0 1,1-1-1,0 0 1,0 0-1,1-1 1,-7-18-1,-17-21 21,27 46-42,2 2-1,0 0 0,0 0 0,-1 0 0,1 1 0,-1-1 0,1 0 0,-1 1 0,1-1 0,-1 0 0,1 1 0,-1-1 0,1 1 0,-1-1 0,0 0 0,1 1 0,-1 0 0,0-1 0,-1 0 0,5 2-2,-3-1 1,1 0 1,-1 0-1,1 0 0,-1 0 0,0 0 0,1 0 0,-1 1 0,1-1 0,-1 0 0,1 0 1,-1 0-1,0 1 0,1-1 0,-1 0 0,0 0 0,1 1 0,-1-1 0,0 0 0,1 1 1,-1-1-1,0 1 0,1-1 0,-1 0 0,0 1 0,13 23-43,1-1 1,1 0-1,1-1 0,1-1 1,1-1-1,1 0 0,24 19 1,5 3-39,-32-26 47,1-1 0,1-1 0,0-1 0,26 14-1,0-3 6,40 19-101,-70-35 108,1 0-1,25 20 1,-18-12-8,22 7-1,-39-20 36,1 1 0,-1 0 0,0 0 0,8 8 0,-13-11-1,1-1 1,0 1-1,-1 0 1,1-1 0,-1 1-1,1 0 1,-1 0-1,1-1 1,-1 1-1,0 0 1,1 0-1,-1 0 1,0 0 0,0-1-1,1 1 1,-1 0-1,0 0 1,0 0-1,0 0 1,0 0-1,0 0 1,0 0 0,0 0-1,0-1 1,-1 1-1,1 0 1,0 0-1,-1 0 1,1 0-1,0 0 1,-1-1 0,1 1-1,-1 0 1,1 0-1,-1-1 1,1 1-1,-1 0 1,0-1-1,1 1 1,-1-1 0,0 1-1,0 0 1,1-1-1,-1 0 1,0 1-1,-1 0 1,-7 4 10,0-1 0,0 0-1,-14 5 1,12-5 8,-84 29 77,80-29-82,0 0-1,0-1 0,0-1 1,-23 1-1,-50 9 155,58-6 1,30-6-142,-13-13 53,3-17-26,-12-57 1,19 65-9,-2 0-1,-1 1 1,-1-1-1,0 1 1,-21-38 0,18 46 1,-4-9 149,20 33-188,0 0 0,17 18-1,-8-9-65,25 41-1,-36-54 49,-3-4 1,0-1 0,0 1-1,0-1 1,1 1 0,-1-1 0,1 0 0,0 0 0,0 0 0,-1 1-1,2-2 1,1 3 0,-10-48-18,-13-62 229,19 105-199,-1 1 0,1-1-1,0 1 1,0-1-1,0 0 1,0 1-1,0-1 1,0 1-1,1-1 1,-1 0 0,0 1-1,0-1 1,0 1-1,0-1 1,1 1-1,-1-1 1,0 1-1,1-1 1,-1 1 0,0-1-1,1 1 1,-1-1-1,0 1 1,1-1-1,-1 1 1,1 0 0,-1-1-1,1 1 1,-1 0-1,1-1 1,0 1-1,23-7-29,-13 4 10,21-10-3724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1 824 5720,'0'0'10540,"10"-12"-10375,35-41 0,-37 42-65,0-1 0,0-1 0,-1 1-1,-1-1 1,0 0 0,-1 0 0,7-25 0,-3 7 150,1 5-66,-6 17-82,-1 0 0,0 0 0,-1-1 0,1 1 0,-2 0 0,2-15 0,0 13 148,-1 7-109,-1 6-7,-2 14-116,-1-1-1,-6 27 0,4-24 9,-2 33 0,5-45-21,1 0 0,1 0 0,-1 0 0,1 0 0,0-1 0,0 1 0,1 0 0,0 0 0,4 9-1,-4-9 4,1-1 0,0 0 0,0 0 0,0 0-1,1-1 1,-1 1 0,1-1 0,6 5 0,-9-7-1,1-1 1,0 0 0,0 0 0,0-1-1,0 1 1,-1 0 0,1 0 0,0-1 0,0 1-1,0-1 1,1 0 0,-1 0 0,0 0-1,0 0 1,0 0 0,0 0 0,0 0 0,0 0-1,0-1 1,0 1 0,0-1 0,0 0-1,0 0 1,0 1 0,-1-1 0,1 0 0,3-2-1,12-10 57,0 0-1,-1-2 0,-1 1 0,0-2 0,-1 0 0,0-1 0,-2 0 0,17-29 0,-28 44-45,0 0-1,0 0 0,0 0 0,0 0 0,0 0 1,0 0-1,1 0 0,-1 1 0,1-1 1,-1 0-1,1 1 0,0-1 0,-1 1 0,1 0 1,0 0-1,0-1 0,0 1 0,0 0 0,0 1 1,0-1-1,0 0 0,3 0 0,-4 3-4,1 0 0,-1 0 0,0 0-1,0 0 1,0 0 0,0 0-1,0 1 1,-1-1 0,1 0 0,0 0-1,-1 1 1,0 3 0,1 22 37,-2-1 0,0 0 1,-11 51-1,7-66-22,3-3 106,12-16 47,31-29 6,-30 25-111,1 0 0,0 1 0,0 0 0,1 1 0,0 0 1,22-10-1,-34 19-66,13-3 266,-7 19-154,0 18-28,-6-28-85,0 1 0,0-1 0,0 0 0,1 0 0,0 0 0,0 0 0,5 9 0,-6-14-10,1 0-1,-1 1 1,0-1-1,1 0 0,-1 0 1,1 0-1,-1 0 1,1 0-1,-1 0 0,1 0 1,0 0-1,-1-1 1,1 1-1,0-1 1,0 1-1,-1-1 0,1 0 1,0 1-1,0-1 1,0 0-1,0 0 0,0 0 1,-1-1-1,1 1 1,0 0-1,0-1 1,0 1-1,1-2 0,7-1 12,-1 0 0,0-1 0,16-10 0,2-3 38,-1-2 1,-1 0-1,0-2 0,-2 0 1,-1-2-1,0 0 1,-2-2-1,0 0 1,-2-2-1,-1 1 1,-1-2-1,-1 0 0,-2-1 1,19-59-1,-26 63 0,-1-1-1,-1 0 0,-1 0 1,-1 0-1,-1 0 0,-2-1 1,-7-48-1,8 72-36,-1 0-1,0 0 1,1 1 0,-1-1 0,0 0-1,0 1 1,-1-1 0,1 1-1,-1-1 1,1 1 0,-1 0 0,-2-3-1,4 4-9,-1 1 0,0-1 0,0 1 0,0-1 0,0 1 1,0 0-1,1-1 0,-1 1 0,0 0 0,0 0 0,0 0 0,0-1 0,0 1 0,0 0 0,0 0 0,0 0 0,0 1 0,0-1 0,0 0 0,0 0 0,0 0 0,0 1 0,0-1 0,1 0 1,-1 1-1,0-1 0,0 1 0,0-1 0,0 1 0,1-1 0,-1 1 0,0 0 0,1-1 0,-1 1 0,0 0 0,1 0 0,-1 0 0,1-1 0,-1 2 0,-6 7-17,0 1-1,1-1 1,0 1-1,1 0 1,0 1-1,0-1 1,1 1-1,-3 13 0,-15 93-150,21-111 157,-4 39-96,1 1 1,5 62 0,16 91-347,-15-183 391,0-1 0,2 0-1,-1-1 1,2 1 0,0-1 0,0 0 0,1 0 0,1 0 0,11 15 0,-16-26 54,0-1 0,0 0 0,1 1 0,-1-1 0,1 0 0,-1 0 0,1 0 0,0-1 0,0 1 0,0-1 0,0 1 0,0-1 0,0 0 0,0 0 0,0-1 0,1 1 0,-1 0 0,0-1 0,0 0 0,1 0 0,-1 0 0,4-1 0,-1 1 10,1-1-1,0 0 1,0-1 0,0 0 0,-1 0 0,1 0-1,-1-1 1,0 0 0,9-5 0,1-4 30,-2 0 1,1 0 0,-2-2 0,0 1 0,0-2-1,-1 0 1,-1 0 0,11-21 0,-21 33-16,1-1 0,-1 0 0,1 0 0,-1 1 0,-1-1 0,1 0 0,0 0 1,-1 0-1,0 0 0,0-6 0,0 8-5,0 0 0,0 1 0,-1-1-1,1 0 1,-1 0 0,1 1 0,-1-1 0,1 0 0,-1 1 0,0-1 0,0 0 0,0 1 0,0 0 0,0-1-1,0 1 1,0-1 0,0 1 0,-1 0 0,1 0 0,0 0 0,-1 0 0,1 0 0,-1 0 0,0 0-1,-2-1 1,3 2-4,0 0-1,0 0 1,0 0-1,0 0 1,0 0 0,1 0-1,-1 0 1,0 1-1,0-1 1,0 0-1,0 0 1,0 1-1,0-1 1,0 1 0,0-1-1,1 1 1,-1-1-1,0 1 1,0 0-1,1-1 1,-1 1-1,0 0 1,0 1-1,-16 21 106,13-18-73,1 0-27,1 1-1,-1-1 0,1 1 0,0-1 1,0 1-1,1 0 0,-1 0 0,1 0 1,1 0-1,-1 0 0,1 0 0,1 8 1,0 2-1,1 1 0,0-1 0,6 17 1,-6-25-16,1 0 0,1 0 1,0 0-1,0-1 1,0 1-1,1-1 1,0 0-1,0 0 0,10 9 1,-5-7-4,-1 0 1,1-1-1,1 0 1,-1-1-1,18 9 1,-26-15 5,0 0 0,0 0 0,0 0 0,1 0 0,-1-1 0,1 1 0,-1-1 0,0 0 0,1 0 0,-1 0 0,1 0 0,-1 0 0,0 0 0,1 0 1,-1-1-1,4-1 0,-2 1 6,1-1 1,-1 0 0,0-1 0,0 1-1,0-1 1,-1 1 0,8-8-1,0-2 38,0 0-1,-1-1 1,14-23-1,-17 24 32,0 0 0,-1-1 0,0 0 0,-1 0-1,0 0 1,-1 0 0,-1-1 0,0 0 0,0 0-1,-2 0 1,0 0 0,0 0 0,-1 0 0,-3-20 0,2 21 54,1 12-108,0-1 0,0 1 1,0-1-1,0 1 0,0-1 0,0 1 1,-1-1-1,1 1 0,0-1 0,-1 1 1,1-1-1,-1 1 0,0-1 0,0 0 1,0 1 127,2 1-136,1-1 0,-1 0 0,0 1 0,0-1 0,1 1 0,-1-1 0,0 1 0,0 0 0,1-1 0,-1 1 0,0 0 0,1 0 0,2 0 0,7-1-18,-1-2-5,1 1-1,-1 0 0,1 0 0,0 1 1,0 1-1,-1 0 0,1 0 1,0 1-1,0 1 0,-1 0 0,1 0 1,-1 1-1,12 4 0,-19-5 6,0 0 0,0 0 0,0 0 0,0 0 0,0 1 0,-1-1 0,1 1 0,-1-1 0,1 1 0,-1 0 0,0 0 0,0 0 0,-1 0 0,1 1 0,-1-1 0,1 0 0,0 6 0,2 6-18,-1-1 1,-1 0-1,0 17 1,1-4-3,-3 0 12,0-22 9,0 0 1,0-1 0,0 1 0,0 0 0,1 0 0,0 0 0,0-1-1,0 1 1,4 8 0,-5-12 3,1 0 0,-1-1 0,1 1 0,0 0 1,0-1-1,-1 1 0,1 0 0,0-1 0,0 1 0,0-1 0,0 1 0,-1-1 0,1 0 0,0 1 0,0-1 0,0 0 0,0 0 0,0 1 0,0-1 0,0 0 1,0 0-1,0 0 0,0 0 0,0 0 0,0-1 0,0 1 0,0 0 0,0 0 0,0-1 0,0 1 0,0 0 0,0-1 0,-1 1 0,1-1 0,0 1 0,0-1 0,0 0 1,-1 1-1,2-2 0,5-3 18,0-1 0,0 0 0,6-8 0,-10 11-10,7-9 45,0 1-1,-2-1 0,1-1 1,-2 0-1,8-16 0,4 1 81,3-8 55,4-8 203,-25 43-382,-1 1 0,0 0 0,0 0 0,0 0 0,0-1 0,0 1 0,0 0 1,0 0-1,0 0 0,0-1 0,0 1 0,0 0 0,0 0 0,0 0 0,0-1 0,0 1 0,0 0 0,0 0 1,0-1-1,0 1 0,0 0 0,0 0 0,0 0 0,0-1 0,0 1 0,0 0 0,-1 0 0,1 0 0,0 0 0,0-1 1,0 1-1,0 0 0,0 0 0,-1 0 0,1 0 0,0 0 0,0-1 0,0 1 0,-1 0 0,1 0 0,0 0 1,0 0-1,0 0 0,-1 0 0,1 0 0,-15 0 63,14 1-76,0-1 0,-1 0 0,1 1 0,0-1 0,-1 0 0,1 0 0,-1 0 0,1 0 0,0 0 0,-1-1 0,1 1 0,0 0 0,-1-1 0,1 1 0,-2-1 0,2-1 22,0 2-19,1 0 0,-1-1 1,1 1-1,-1-1 0,1 0 1,-1 1-1,1-1 0,-1 1 1,1-1-1,0 0 0,-1 1 1,1-1-1,0 0 0,-1 1 0,1-1 1,0 0-1,0 1 0,0-1 1,0 0-1,0 0 0,0 1 1,0-1-1,0 0 0,0 0 0,0 1 1,0-1-1,0 0 0,0 0 1,1 1-1,-1-1 0,0 0 1,0 1-1,1-1 0,0 0 1,7-17 11,-1 0 0,0-1 1,-1 0-1,-1 0 1,3-21-1,14-121 48,-20 131-35,-1-1-1,-2 1 0,-5-40 1,-1-10 79,7 80-101,0-1 0,0 1 0,0 0 0,1-1 0,-1 1 0,0-1 0,0 1 0,0 0 1,0-1-1,-1 1 0,1 0 0,0-1 0,0 1 0,0 0 0,0-1 0,0 1 0,0-1 1,0 1-1,-1 0 0,1 0 0,0-1 0,0 1 0,0 0 0,-1-1 0,1 1 0,0 0 1,-1 0-1,1-1 0,0 1 0,0 0 0,-1 0 0,1 0 0,0-1 0,-1 1 1,1 0-1,0 0 0,-1 0 0,1 0 0,-1 0 0,1 0 0,0 0 0,-1 0 0,1 0 1,-1 0-1,0 1 1,0-1 0,1 1 0,-1 0 0,1 0 0,-1-1 0,0 1 0,1 0 0,-1 0 0,1 0 0,0-1 0,-1 1 0,1 0 0,0 0 0,-1 0 0,1 0 0,0 1-1,-3 22-19,1 1 0,2 33 0,-2 16-29,-4-8-8,1-24-6,2 1-1,2-1 1,4 45 0,30 112-239,-31-192 289,1 0 0,-1 0-1,1-1 1,0 1 0,1-1-1,0 0 1,0 0 0,5 6-1,-8-11 12,1 0-1,-1-1 1,0 1 0,0-1-1,1 1 1,-1-1-1,0 0 1,1 1-1,-1-1 1,0 0 0,1 0-1,-1 0 1,0 0-1,1 0 1,-1 0 0,0 0-1,1-1 1,-1 1-1,2-1 1,0 0 1,-1 0-1,1 0 1,-1 0 0,1 0-1,-1 0 1,1 0 0,-1-1 0,4-3-1,4-6 31,-1-2-1,0 1 1,-1-1 0,12-24-1,11-18 129,-21 38-33,0 0 0,10-22 0,-13 29 152,-3 15-147,-1 22-91,-2-19-30,3 19-3,8 30 0,-9-47-7,0-1 0,1 0-1,0 0 1,0 0-1,0 0 1,12 14-1,-14-21-1,0 0 0,1 1-1,-1-1 1,1 0 0,0 0-1,-1-1 1,1 1 0,0 0-1,0-1 1,0 0 0,1 0-1,-1 0 1,0 0 0,0 0-1,1 0 1,-1-1 0,0 0-1,0 0 1,1 0 0,-1 0-1,0 0 1,1-1 0,-1 1-1,5-2 1,5-2 2,0 0-1,-1 0 1,0-1 0,20-12-1,8-5 46,-5 4-1,-1-2-1,0-2 1,33-28-1,-58 42-36,22-17 57,-30 25-42,-18 15 44,0 1-44,1 0 0,1 0 0,0 2 0,2-1 0,0 2 0,1 0 0,-17 35 0,26-47-14,0 1 0,1-1 0,0 1 0,0 0 0,0-1 0,1 1 0,0 0 0,1 0 0,0 14 1,1-18-6,-1 0 0,1 0 0,0 0 0,0 0 0,0 0 0,0-1 0,1 1 0,0 0 0,-1-1 0,1 1 0,1-1 0,-1 1 0,0-1 0,1 0 0,0 0 0,0 0 0,-1 0 0,2-1 0,-1 1 0,0-1 0,4 3 0,-5-5-4,-1 1 0,1-1 1,-1 0-1,1 1 0,-1-1 1,1 0-1,-1 0 0,0 0 1,1 0-1,-1 0 0,1 0 0,-1 0 1,1-1-1,-1 1 0,1 0 1,-1-1-1,0 1 0,1-1 1,-1 0-1,0 1 0,1-1 0,1-1 1,29-25 10,-23 19-12,2-3 24,1-1-1,-2-1 0,0 0 1,0 0-1,-1-1 0,-1 0 1,0 0-1,-1-1 0,-1 0 1,0-1-1,-1 1 0,-1-1 1,3-17-1,-4 24 73,0 1 49,-3 8-139,0 0-1,0 0 1,0 0 0,0-1 0,0 1-1,0 0 1,0 0 0,0 0 0,0 0-1,0 0 1,0-1 0,-1 1 0,1 0-1,0 0 1,0 0 0,0 0 0,0 0 0,0-1-1,0 1 1,0 0 0,0 0 0,-1 0-1,1 0 1,0 0 0,0 0 0,0 0-1,0 0 1,0 0 0,-1 0 0,1 0-1,0-1 1,0 1 0,0 0 0,0 0-1,0 0 1,-1 0 0,1 0 0,0 0 0,0 0-1,0 0 1,-1 1 0,1-1 251,0 2-255,0 1 0,0-1-1,0 1 1,1-1 0,-1 1 0,1-1-1,0 1 1,0-1 0,0 1 0,0-1-1,0 0 1,0 1 0,0-1 0,1 0-1,0 0 1,-1 0 0,1 0 0,0 0-1,0 0 1,0-1 0,0 1 0,0-1-1,4 3 1,2 2-16,21 14-13,-23-16 10,-1-1 0,1 0 0,-1 1 0,0 0 0,-1 0 0,1 1 0,-1-1 0,1 1 0,-1 0 0,5 9-1,-8-12-115,2 4 9,0-1 0,0 1 0,0 0 0,-1 0 0,0 1 1,1 7-1,-5 8-4258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10448,'0'0'4800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11152,'0'0'1368,"67"-10"-848,-5 2-96,21-4 8,3-1-40,5 3 0,-10 14 40,-11-2 8,-19 4-24,-17 0 8,-16 7-177,-10-1 1,-10 4-88,-14 2-8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11256,'0'0'1176,"19"1"-672,230 28 1326,91 22 327,-248-42-1211,-92-9-970,0 0 1,0 0-1,0 0 1,0 0-1,0 0 1,0 0-1,0-1 1,0 1-1,0 0 1,0 0-1,0 0 0,0 0 1,0 0-1,0 0 1,0 0-1,0 0 1,0 0-1,0 0 1,1 0-1,-1 0 1,0 0-1,0 0 1,0 0-1,0 0 1,0 0-1,0 0 1,0 0-1,0 0 1,0 0-1,0 0 0,0 0 1,0 0-1,0 0 1,0 0-1,0 0 1,0 0-1,1 0 1,-1 0-1,0 0 1,0 0-1,0 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201 752 4816,'0'0'6268,"-10"-1"-5808,5 0-417,1 0 35,-1 1 0,0-1 0,0 1 1,0-1-1,0 1 0,0 1 0,0-1 0,0 1 1,0 0-1,0 0 0,0 0 0,1 1 0,-1-1 1,0 1-1,1 0 0,0 1 0,-7 3 0,2 3 142,0-1 0,1 1-1,0 1 1,0 0 0,1 0-1,-7 14 1,9-16-79,1 0 0,0 0 0,1 1 0,0-1 0,0 1 0,1 0 0,0 0 0,0 0 0,0 11 0,2-18-109,0 1 0,0-1 0,0 1 0,0-1 0,1 1 0,-1-1 0,0 1 0,1-1 0,0 0 0,0 1 0,0-1 0,0 0 1,0 0-1,0 1 0,0-1 0,1 0 0,-1 0 0,1 0 0,0-1 0,-1 1 0,1 0 0,0 0 0,0-1 0,0 0 0,0 1 0,0-1 0,0 0 0,1 0 0,-1 0 0,0 0 0,1 0 0,-1 0 0,3 0 0,1-1 3,0 1 0,-1-1 0,1 0 0,0-1-1,0 1 1,0-1 0,-1 0 0,1 0 0,-1-1 0,1 0 0,-1 0 0,1 0 0,5-4-1,-1 0 10,-1-1-1,1 0 0,-1 0 0,0-1 0,-1 0 0,0 0 0,0-1 0,10-15 0,2-8 98,21-45-1,-14 25-18,-9 17-10,-2-2 1,-1 0-1,15-63 1,10-121 309,-37 195-356,-1-1-1,-2 1 1,0-1-1,-2 1 1,-1-1 0,-1 1-1,-1 0 1,-1 1-1,-14-37 1,20 60-60,-1 1 1,1 0-1,-1 0 0,1 0 0,-1 0 1,1 0-1,-1 0 0,0 0 0,1 0 1,-1 0-1,0 1 0,0-1 1,0 0-1,0 0 0,0 1 0,0-1 1,0 0-1,-1 0 0,2 1 0,-1 0-1,0 0 1,0 0 0,1 0-1,-1 0 1,0 0-1,0 0 1,1 1 0,-1-1-1,0 0 1,1 0 0,-1 0-1,0 1 1,1-1-1,-1 0 1,0 1 0,1-1-1,-1 1 1,0-1-1,0 2 1,-4 3 27,1 0-1,0 0 1,0 1-1,-6 11 1,7-11-22,-5 10 18,0 1-1,1-1 1,1 1 0,1 0 0,0 1 0,1-1-1,-2 22 1,4-6 25,0 0 0,2 0 0,5 34 0,0-31 78,2 0-1,2-1 1,1 0-1,28 65 1,-31-86-6,1 0 0,0-1 0,1 1 0,0-2 0,1 1 0,0-1 0,1-1 0,13 11 0,-20-20-60,0 0 0,1 0 0,0 0 0,-1 0 0,1-1 0,0 0 0,9 1 0,12 4 205,-22-5-246,0 0 0,0 0 1,0-1-1,0 1 0,0-1 0,0 0 0,0 0 1,-1 0-1,1-1 0,0 1 0,0-1 0,0 0 1,0 0-1,0-1 0,4-1 0,5-4 83,-1 0-1,23-16 1,-13 7 34,-19 13-118,0 1 1,0-1-1,-1 0 0,1 0 1,0 0-1,-1-1 0,0 1 1,0-1-1,0 1 0,0-1 1,2-6-1,7-14 168,3-15 139,-14 39-321,0 0 0,0 0 0,0-1 0,0 1 0,0 0 0,0 0 0,0 0 0,0 0 0,0 0 0,0 0 0,0 0 1,0 0-1,0 0 0,0-1 0,0 1 0,0 0 0,0 0 0,0 0 0,0 0 0,0 0 0,0 0 0,0 0 0,0 0 1,0 0-1,0 0 0,0-1 0,0 1 0,1 0 0,-1 0 0,0 0 0,0 0 0,0 0 0,0 0 0,0 0 0,0 0 1,0 0-1,0 0 0,0 0 0,0 0 0,1 0 0,-1 0 0,0 0 0,0 0 0,0 0 0,0 0 0,0 0 0,0 0 0,0 0 1,0 0-1,1 0 0,-1 0 0,0 0 0,0 0 0,0 0 0,0 0 0,0 0 0,0 0 0,0 0 0,0 0 1,2 11 278,-3 30-252,0 6 0,3-20 12,6 26 0,-7-46-30,1 0-1,0 1 0,0-1 0,1 0 0,0 0 1,0-1-1,0 1 0,7 9 0,-9-15-12,0 0 0,0 1-1,0-1 1,0 0 0,1 0 0,-1 0-1,0-1 1,0 1 0,1 0-1,-1 0 1,0-1 0,1 1 0,-1 0-1,1-1 1,-1 0 0,0 1 0,1-1-1,-1 0 1,1 0 0,-1 0-1,3 0 1,-1 0 2,0-1 0,0 1 0,0-1 0,-1 0 0,1 0-1,0-1 1,0 1 0,-1 0 0,1-1 0,2-2 0,5-5 22,0 1 0,-1-2 1,14-17-1,-22 25-26,18-23 102,-2-1 1,27-53 0,-40 72-46,0 1 0,0-1 0,1 1 0,11-12 0,-17 20-47,-1 1-1,1-1 1,0 1 0,1-1 0,-1 1 0,0-1 0,1 1-1,-1 4 1,-2 9 5,-20 76 60,-43 157 35,-21-5-57,63-182-50,12-30 25,-1-2 0,-16 31 0,17-50 23,12-11-53,0 1 0,0-1 0,-1 0 1,1 0-1,0 0 0,-1 0 0,1 0 1,0 0-1,-1 0 0,1 0 0,0 0 1,-1 0-1,1 0 0,0 0 0,0-1 1,-1 1-1,1 0 0,0 0 0,-1 0 1,1 0-1,0 0 0,0-1 0,-1 1 1,1 0-1,0 0 0,0 0 0,-1-1 1,0 0 3,0-1 1,1 1 0,-1-1 0,0 1 0,1-1 0,-1 1 0,1-1 0,-1 0 0,1 1 0,0-1 0,0 1 0,-1-1 0,2-3-1,0-7 25,1 1 0,0 0 0,1-1 0,0 1-1,1 0 1,8-18 0,40-62 73,-44 79-96,44-64 61,4 3-1,97-99 0,-136 153-66,25-28 5,-24 25-1,1 1-1,1 1 1,39-31-1,-37 34-2,23-16-3,-42 31 0,0 0 0,0 1 0,0-1 0,0 1 0,0 0 0,1-1 0,-1 2 0,0-1 0,1 0 0,-1 1 0,0-1 0,5 1 0,-6 0 0,-1 1 0,1-1 0,0 1 0,-1 0 0,1-1 0,-1 1 0,1 0 0,-1 0 0,0 0 0,1 0 0,-1 0 0,0 1 0,0-1 0,0 0 0,0 0 0,0 1 0,0-1 0,0 1 0,0-1 0,0 1 0,-1-1 0,1 1 0,0 0 0,-1-1 0,0 1 0,1 1 0,1 7 1,0-1 0,-1 0 0,0 12 0,0 5 27,-2 0 1,0-1-1,-2 1 0,-1-1 0,-8 31 0,12-56-26,-1 0 0,1 0-1,0 1 1,0-1 0,0 0-1,0 1 1,-1-1 0,1 0 0,0 1-1,0-1 1,0 0 0,0 0-1,0 1 1,0-1 0,0 1-1,0-1 1,0 0 0,0 1-1,0-1 1,0 0 0,0 1-1,0-1 1,0 0 0,0 1-1,0-1 1,1 0 0,-1 0-1,0 1 1,0-1 0,0 0-1,0 1 1,1-1 0,-1 1-1,11-8 53,11-17-10,27-41 29,-31 39-34,2 0 0,0 1 0,2 1 0,27-24 0,-48 48-37,-1-1 0,1 0-1,0 1 1,-1-1 0,1 1 0,0-1 0,0 1-1,-1-1 1,1 1 0,0-1 0,0 1-1,0 0 1,0-1 0,-1 1 0,1 0 0,0 0-1,0-1 1,0 1 0,0 0 0,0 0-1,0 0 1,0 0 0,0 0 0,0 1 0,-1-1-1,1 0 1,0 0 0,0 1 0,0-1-1,0 0 1,0 1 0,-1-1 0,1 1 0,0-1-1,0 1 1,-1-1 0,1 1 0,0-1-1,-1 1 1,1 0 0,0 0 0,-1-1 0,1 1-1,-1 0 1,1 0 0,-1-1 0,0 1-1,1 1 1,2 5 1,-1 0 0,1 1-1,-2-1 1,3 13 0,-3-13-3,5 44 6,-5-37 9,0 0 0,1-1 1,1 1-1,0-1 0,0 1 0,11 23 0,-13-36-10,0 1 0,0 0-1,1 0 1,-1-1-1,0 1 1,1-1 0,-1 1-1,1-1 1,-1 0-1,1 0 1,0 1 0,-1-1-1,1 0 1,0 0-1,0-1 1,0 1-1,0 0 1,3 0 0,0 0 0,0-1 1,-1 1-1,1-1 1,0 0-1,0-1 0,-1 1 1,10-3-1,2-1 11,-1-1-1,1-1 0,24-14 0,25-18 42,-1-4-1,-2-2 0,58-54 1,-77 58 71,-34 30-14,-31 28-40,-2 5-36,1 2-1,-36 48 1,50-60-28,0-1 0,2 2 0,-1-1 0,-6 20 0,10-25-1,2 0 1,-1 1 0,1-1 0,1 1 0,-1-1 0,1 1 0,1-1-1,0 1 1,1 10 0,-1-17-6,0-1-1,0 1 1,0-1-1,1 1 1,-1 0 0,1-1-1,-1 1 1,1-1-1,-1 1 1,1-1 0,0 1-1,0-1 1,0 1-1,0-1 1,0 0 0,0 1-1,0-1 1,0 0 0,3 2-1,-3-3-1,0 1 1,1-1-1,-1 1 0,1-1 0,-1 0 0,0 0 1,1 1-1,-1-1 0,1 0 0,-1 0 0,1-1 1,-1 1-1,1 0 0,-1 0 0,0-1 1,1 1-1,2-2 0,1 0 8,0-1 1,1 0-1,-1 0 1,0-1-1,0 0 0,-1 1 1,1-2-1,7-8 0,6-12 52,-2-1-1,25-51 1,-4 5 83,-35 67-126,0 3 3,-2 4-9,-1 9-22,1 11-13,1 0 1,7 36-1,-7-51 25,1 0 0,0 0 0,0-1 0,0 1-1,0-1 1,1 1 0,1-1 0,-1 0 0,1 0 0,0 0-1,0-1 1,8 9 0,-10-12 2,1 0-1,-1-1 1,1 1 0,-1-1-1,1 0 1,0 0 0,-1 0-1,1 0 1,0 0-1,0 0 1,0-1 0,0 1-1,0-1 1,-1 0 0,1 0-1,0 0 1,0 0 0,0-1-1,0 1 1,0-1-1,0 1 1,-1-1 0,1 0-1,0 0 1,0-1 0,-1 1-1,1 0 1,-1-1 0,4-2-1,6-5 21,0-1 0,0 0 0,-1-1 0,12-15 0,-19 22-18,19-24 47,25-27 31,-43 50-66,0 1-1,0 0 1,0-1 0,1 2-1,0-1 1,-1 1-1,1-1 1,8-1-1,-14 4-16,1 1-1,-1 0 0,1 0 0,0 0 1,-1-1-1,1 1 0,0 0 0,-1 0 0,1 0 1,0 0-1,-1 0 0,1 0 0,0 1 1,-1-1-1,1 0 0,-1 0 0,1 0 0,0 0 1,-1 1-1,1-1 0,-1 0 0,1 1 1,0-1-1,-1 0 0,1 1 0,-1-1 0,1 1 1,-1-1-1,0 1 0,1-1 0,-1 1 1,1-1-1,-1 1 0,0-1 0,1 1 1,-1 0-1,0-1 0,0 1 0,0 0 0,1-1 1,-1 1-1,0-1 0,0 2 0,1 35 13,-2-26-6,-5 124 367,6-135-370,0 1 0,0-1 0,0 0-1,0 0 1,0 1 0,0-1 0,0 0 0,0 0 0,0 1 0,0-1-1,0 0 1,0 0 0,0 1 0,0-1 0,1 0 0,-1 0-1,0 0 1,0 1 0,0-1 0,0 0 0,0 0 0,0 0 0,1 1-1,-1-1 1,0 0 0,0 0 0,0 0 0,1 0 0,-1 1-1,0-1 1,0 0 0,0 0 0,1 0 0,-1 0 0,0 0 0,1 0-1,9-4 86,8-12-15,-7 1-22,0 0 1,16-30-1,-17 29 3,0-1-1,19-23 1,50-50 209,-78 89-265,-1 0 0,1 0 0,0 0 0,0 0 0,1 1 0,-1-1 0,0 0 0,0 0 0,0 1 0,0-1 0,1 1 0,-1-1 0,0 1 0,1-1 0,-1 1 0,0 0 0,1 0 0,-1 0 0,0 0 0,2 0 0,-2 0 0,0 0 0,0 1 0,0-1 0,0 1 0,0-1 0,0 1 0,0 0 0,-1-1 0,1 1 0,0 0 0,0-1 0,-1 1 0,1 0 0,0 0 0,-1 0 0,1 0 0,-1-1 0,1 1 0,-1 0 0,0 0 0,1 0 0,-1 0 0,0 0 0,0 0 0,0 0 0,1 2 0,3 23 0,0 1 0,1 1 0,1-1 0,11 29 0,-16-55 0,-1 0 0,0 0 0,1 0 0,-1 0 0,1 0 0,-1 0 0,1 0 0,0 0 0,-1 0 0,1 0 0,0-1 0,0 1 0,-1 0 0,1 0 0,0-1 0,0 1 0,0 0 0,0-1 0,0 1 0,0-1 0,0 1 0,0-1 0,1 1 0,-1-1 0,0 0 0,2 0 0,-1 0 0,1 0 0,-1-1 0,0 1 0,1-1 0,-1 1 0,0-1 0,1 0 0,-1 0 0,0 0 0,0-1 0,4-2 0,5-4 0,-1-1 0,0-1 0,12-14 0,-22 23 0,52-67 0,8-10 0,-44 65 0,-16 13 0,0 0 0,0 0 0,1 0 0,-1 0 0,0 0 0,1-1 0,-1 1 0,0 0 0,0 0 0,1 0 0,-1 0 0,0 0 0,1 0 0,-1 0 0,0 0 0,1 1 0,-1-1 0,0 0 0,0 0 0,1 0 0,-1 0 0,0 0 0,0 0 0,1 0 0,-1 1 0,0-1 0,0 0 0,1 0 0,-1 0 0,0 1 0,1-1 0,0 3 0,0 0 0,-1 0 0,1 0 0,0 0 0,-1 0 0,1 0 0,-1 0 0,0 0 0,-1 4 0,1-2 0,4 85 0,-3-81 0,0-1 0,1 1 0,0-1 0,0 0 0,1 0 0,0 0 0,0 0 0,7 10 0,-9-17 0,-1 0 0,1 0 0,0 0 0,0 0 0,0-1 0,0 1 0,1 0 0,-1-1 0,0 1 0,0-1 0,0 1 0,0-1 0,1 1 0,-1-1 0,0 0 0,0 0 0,1 1 0,-1-1 0,0 0 0,1 0 0,-1 0 0,0-1 0,0 1 0,1 0 0,-1 0 0,1-1 0,2 0 0,0 0 0,0-1 0,0 1 0,-1-1 0,1 0 0,-1 0 0,6-3 0,8-11 0,-1 0 0,26-33 0,-4 3 0,4-5 0,-29 33 0,1 2 0,21-21 0,-35 36 0,1 1 0,0-1 0,0 0 0,-1 0 0,1 1 0,0-1 0,0 1 0,0-1 0,0 1 0,0-1 0,0 1 0,0 0 0,0 0 0,0-1 0,2 1 0,-3 0 0,1 0 0,-1 0 0,1 0 0,-1 1 0,1-1 0,-1 0 0,0 0 0,1 0 0,-1 1 0,1-1 0,-1 0 0,1 1 0,-1-1 0,0 0 0,1 1 0,-1-1 0,0 0 0,1 1 0,-1-1 0,0 1 0,0-1 0,1 1 0,-1 0 0,1 3 0,1 1 0,-1 0 0,0 0 0,0 0 0,-1 7 0,1 1 0,2 7 0,-2-4 0,1-1 0,0 0 0,1 0 0,9 25 0,-11-37 0,0-1 0,0 1 0,0-1 0,0 0 0,1 1 0,-1-1 0,1 0 0,-1 0 0,1 0 0,-1 0 0,1 0 0,0-1 0,0 1 0,0 0 0,0-1 0,1 0 0,-1 1 0,0-1 0,0 0 0,1 0 0,-1 0 0,1 0 0,-1-1 0,1 1 0,-1-1 0,1 1 0,-1-1 0,1 0 0,0 0 0,-1 0 0,1 0 0,-1-1 0,1 1 0,-1-1 0,4 0 0,9-5 0,0 0 0,0-1 0,-1-1 0,0 0 0,14-11 0,13-7 0,-17 10 0,0-1 0,29-27 0,-8 6 0,4-5 0,-49 45 0,0 0 0,-1 1 0,1-1 0,0 0 0,-1 1 0,0-1 0,0 0 0,-1 4 0,-5 5 0,1 0 0,1 1 0,0-1 0,1 1 0,0 0 0,0 1 0,-2 22 0,5-31 0,1 0 0,0 0 0,0 0 0,0 1 0,1-1 0,0 0 0,-1 0 0,1 0 0,1 0 0,-1 0 0,0 0 0,1 0 0,0 0 0,0 0 0,0-1 0,1 1 0,-1-1 0,1 0 0,0 1 0,-1-1 0,2-1 0,-1 1 0,0 0 0,0-1 0,1 1 0,0-1 0,4 2 0,76 39-196,-79-41-170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12160,'0'0'2072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3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425 168 5320,'0'0'7464,"-1"-12"-6967,0 10-483,0-11 200,-1 0 0,-1-1 0,-4-12 0,5 21-104,0 0 1,0 0-1,0 1 1,0-1-1,-1 1 1,0 0-1,0 0 1,0 0 0,0 0-1,0 0 1,-1 1-1,0-1 1,-7-4-1,3 4 21,0 0-1,-1 1 1,1 0-1,-1 0 1,1 1 0,-1 0-1,0 1 1,0 0-1,0 0 1,1 1-1,-1 0 1,0 1 0,0-1-1,0 2 1,0-1-1,1 1 1,-1 1-1,1 0 1,-1 0-1,1 0 1,0 1 0,0 0-1,1 1 1,-1 0-1,1 0 1,-12 11-1,0 6 66,0 0-1,2 1 1,-24 40-1,37-55-146,0-1 0,0 1-1,1 0 1,0 0 0,1 1-1,-1-1 1,2 0 0,-1 1-1,1-1 1,0 1 0,1 0-1,0-1 1,0 1 0,1 0-1,0-1 1,5 16 0,-5-20-22,1 0 0,1 0 0,-1 0 0,0 0 0,1-1 0,0 1 0,0-1 0,0 0 0,0 1 0,1-1 0,-1-1 0,1 1 0,0 0 0,0-1 1,0 0-1,0 0 0,0 0 0,0 0 0,0-1 0,1 0 0,8 2 0,-2-1 12,0 0-1,0-1 1,0-1-1,0 1 1,1-2-1,-1 0 1,20-4 0,-2-3 47,0-1 1,-1-1-1,34-18 1,78-51 241,18-7 88,-109 62-128,61-38-1,-108 61-261,-1 0 0,1 0-1,-1-1 1,1 1 0,-1 0 0,0-1 0,0 1 0,0-1-1,1 1 1,-1-1 0,-1 0 0,1 1 0,0-1 0,0 0-1,0-2 1,-30 22 306,-1 1-224,1 1-1,-51 48 0,73-61-89,0 0-1,0 0 0,1 1 1,0 0-1,1 0 0,-1 0 0,1 1 1,1 0-1,0 0 0,0 0 0,1 0 1,0 1-1,0-1 0,1 1 1,-1 17-1,3-25-11,0 0-1,0 0 1,0 0 0,0 0-1,0 0 1,0 0-1,0 0 1,1 0 0,-1 0-1,1-1 1,0 1 0,0 0-1,-1 0 1,1 0 0,0-1-1,0 1 1,1 0 0,-1-1-1,0 1 1,0-1 0,1 0-1,-1 1 1,1-1 0,-1 0-1,1 0 1,0 0 0,0 0-1,-1 0 1,1 0-1,0 0 1,0-1 0,0 1-1,2 0 1,0-1 2,0 1 0,0-1 0,0-1 0,1 1 0,-1 0-1,0-1 1,0 0 0,0 0 0,0 0 0,0 0 0,0-1 0,-1 0 0,1 0 0,6-3 0,-1-3 8,1 1 0,-1-1 1,0 0-1,-1-1 0,0 0 0,0 0 1,-1-1-1,0 0 0,7-14 1,2-10 137,19-58 1,-18 45 55,-16 46-192,-1 0-1,1 0 1,-1-1 0,0 1-1,1 0 1,-1 0 0,0-1-1,0 1 1,0-1 0,1 1-1,-2 0 1,1-1-1,0 1 1,0 0 0,0-1-1,-1 1 1,1-2 0,-1 3 135,-2 4-28,1 0-111,1 1 0,0 0 0,0 0-1,0 0 1,1 0 0,0 0 0,0 0 0,0 0-1,2 10 1,12 47 11,-12-53-18,0 1-11,0 0 1,1 0-1,1 0 1,-1-1-1,1 1 1,1-1-1,0 0 1,0 0 0,1-1-1,0 0 1,9 11-1,-13-18 5,0 1 0,0-1-1,0 0 1,0 1 0,0-1 0,1 0-1,-1 0 1,0 0 0,1 0 0,-1-1-1,0 1 1,1-1 0,-1 1 0,1-1-1,-1 0 1,1 0 0,-1 0 0,1 0-1,-1 0 1,0-1 0,1 1 0,-1-1-1,1 0 1,-1 1 0,0-1 0,1 0-1,-1 0 1,0-1 0,0 1 0,3-2-1,2-3 9,0 1 0,0-1 1,-1 0-1,0-1 0,0 1 0,9-15 0,1-1 43,-1-2 1,-1 0-1,-1-1 1,-1 0-1,16-51 1,-24 65 42,0 10 42,4 20-39,42 188-20,-37-171-91,-12-34 12,0 0 0,0 0 0,0 0 0,0 0 0,0 0 0,0 0 0,1-1 0,-1 1 0,1 0 0,-1-1 0,1 0 1,-1 1-1,1-1 0,3 2 0,-4-2 2,1-1 1,-1 0-1,0 0 1,0 0-1,0 1 1,0-1-1,1 0 1,-1-1-1,0 1 1,0 0-1,0 0 1,0 0-1,1-1 1,-1 1-1,0-1 1,0 1-1,0-1 1,0 1-1,0-1 0,0 0 1,0 1-1,0-1 1,0 0-1,0-1 1,19-24 34,-19 24-33,47-81 92,23-35 96,-71 117-186,0 1 0,0-1 0,1 1 0,-1 0-1,0-1 1,0 1 0,1 0 0,-1-1-1,0 1 1,1 0 0,-1 0 0,0-1-1,1 1 1,-1 0 0,0 0 0,1 0-1,-1-1 1,1 1 0,-1 0 0,0 0 0,1 0-1,-1 0 1,1 0 0,-1 0 0,1 0-1,-1 0 1,0 0 0,1 0 0,-1 0-1,1 0 1,-1 0 0,0 0 0,1 0-1,-1 0 1,1 0 0,-1 1 0,0-1-1,1 0 1,-1 0 0,1 0 0,-1 1 0,0-1-1,1 0 1,-1 1 0,0-1 0,0 0-1,1 1 1,-1-1 0,0 0 0,0 1-1,1-1 1,-1 0 0,0 1 0,0 0 0,13 27 43,-12-23-41,7 16 12,1 0 0,1-1 0,1 0 0,0-1 1,2 0-1,0 0 0,17 16 0,-26-31-9,0 0 0,0 0 1,1 0-1,0-1 0,0 0 0,0 0 0,0 0 0,0-1 0,1 0 1,10 4-1,-12-6-2,-1 1 0,1-1 1,-1 0-1,1 0 0,-1 0 1,1-1-1,-1 1 1,1-1-1,-1 0 0,1 0 1,-1 0-1,0 0 0,1 0 1,-1-1-1,0 0 0,0 1 1,0-1-1,0 0 0,2-3 1,2-1 10,0-1 0,-1 0 0,0 0 0,0 0 0,0-1 0,-1 0 0,-1 0 0,1 0 0,4-13 0,2-10 80,10-44 0,-15 47 104,21-52-1,-27 79-193,0 1-1,0 0 0,0-1 1,0 1-1,1 0 1,-1-1-1,0 1 1,0 0-1,0-1 1,0 1-1,1 0 1,-1-1-1,0 1 1,0 0-1,1 0 0,-1-1 1,0 1-1,1 0 1,-1 0-1,0 0 1,1-1-1,-1 1 1,0 0-1,1 0 1,-1 0-1,0 0 0,1 0 1,-1 0-1,0 0 1,1 0-1,-1-1 1,0 1-1,1 1 1,9 8 95,3 22-79,-5 11-20,-2 1-1,-2 0 1,-2-1 0,-6 81-1,3-113-9,-1 0-1,0 0 1,0 0-1,-5 10 1,7-18 2,-1-1 0,0 1 0,0 0 0,0 0 0,0-1 0,0 1 0,0-1 0,0 1 0,0-1 0,-1 1 0,1-1 0,-1 0 0,-1 2 0,2-3 1,0 0 1,0 1-1,0-1 1,0 0-1,0 0 0,0 0 1,0 1-1,0-1 1,0 0-1,0-1 1,0 1-1,0 0 0,0 0 1,0 0-1,0-1 1,0 1-1,0 0 0,0-1 1,0 1-1,0-1 1,0 1-1,0-1 0,0 1 1,1-1-1,-1 0 1,-1-1-1,-7-6 6,1-1-1,0 0 0,0-1 1,1 0-1,0 0 1,1 0-1,0-1 1,1 0-1,-8-21 1,13 31 1,-1 0 1,1-1-1,0 1 0,0-1 1,-1 1-1,1-1 0,0 1 1,0-1-1,0 1 0,1-1 1,-1 1-1,0-1 1,1 1-1,-1-1 0,1 1 1,-1-1-1,1 1 0,-1 0 1,1-1-1,0 1 1,1-2-1,0 1-1,0 0 1,0 0-1,1 1 1,-1-1-1,0 1 1,1 0-1,-1 0 0,0-1 1,1 2-1,-1-1 1,5-1-1,6 0 2,0 0-1,0 1 1,25 1 0,-34 0-4,38 1 4,-6 1-26,0-2-1,67-8 1,-91 5 15,0-1 0,-1 0 1,1-1-1,-1 0 0,0-1 0,-1 0 0,1-1 1,-1 0-1,-1 0 0,1-1 0,-1 0 0,15-18 0,-22 22 10,0 0-1,0 0 1,0-1 0,0 1-1,-1 0 1,1-1-1,-1 1 1,0-1-1,-1 1 1,1-1-1,-1 1 1,0-1-1,0 1 1,0-1-1,-1 0 1,0 1-1,-1-6 1,2 9-2,0 1 1,-1-1 0,1 0 0,0 0-1,-1 0 1,1 0 0,-1 1-1,1-1 1,-1 0 0,1 0 0,-1 1-1,0-1 1,1 0 0,-1 1-1,0-1 1,1 1 0,-1-1 0,0 1-1,0-1 1,1 1 0,-1-1-1,0 1 1,0 0 0,0-1-1,0 1 1,0 0 0,0 0 0,0 0-1,1 0 1,-1 0 0,0 0-1,0 0 1,0 0 0,0 0 0,0 0-1,0 0 1,0 1 0,0-1-1,1 0 1,-1 1 0,0-1 0,-1 1-1,-3 1 2,1 0-1,0 0 0,0 1 0,0 0 1,0-1-1,-5 6 0,4-3-6,1 1-1,0-1 1,0 1 0,1-1-1,-1 1 1,1 0 0,1 0-1,-1 1 1,1-1-1,0 0 1,0 1 0,1-1-1,0 1 1,0 0 0,1-1-1,-1 1 1,2 0-1,-1-1 1,1 1 0,0 0-1,0-1 1,0 1 0,1-1-1,0 1 1,1-1 0,-1 0-1,1 0 1,1 0-1,-1 0 1,1-1 0,0 1-1,0-1 1,0 0 0,1 0-1,0 0 1,0-1-1,0 1 1,0-1 0,10 5-1,-11-7-1,1-1-1,-1 1 0,1-1 1,0 0-1,-1 0 0,1 0 0,0-1 1,-1 1-1,1-1 0,0-1 1,-1 1-1,1-1 0,0 1 0,-1-1 1,1 0-1,-1-1 0,1 1 0,-1-1 1,1 0-1,-1 0 0,0 0 1,7-6-1,6-4 24,-1 0 1,-1-2-1,24-26 1,-30 30 9,-1 0 0,-1-1 0,0 0 0,6-14 0,17-24 87,-27 45-96,0 0 0,0-1 0,0 1-1,-1-1 1,1 1 0,-1-1 0,0 0 0,2-8 0,-4 12-19,0 1 1,0 0 0,0 0-1,0 0 1,0 0 0,0 0-1,0 0 1,0-1-1,0 1 1,1 0 0,-1 0-1,0 0 1,0 0 0,0 0-1,0 0 1,0-1 0,0 1-1,0 0 1,0 0-1,0 0 1,1 0 0,-1 0-1,0 0 1,0 0 0,0 0-1,0 0 1,0 0-1,0 0 1,1 0 0,-1 0-1,0 0 1,0-1 0,0 1-1,0 0 1,0 0 0,1 0-1,-1 1 1,0-1-1,0 0 1,0 0 0,0 0-1,0 0 1,1 0 0,-1 0-1,0 0 1,0 0-1,0 0 1,0 0 0,0 0-1,0 0 1,1 0 0,-1 0-1,0 1 1,0-1 0,0 0-1,0 0 1,0 0-1,0 0 1,0 0 0,0 0-1,0 0 1,0 1 0,0-1-1,0 0 1,1 0 0,-1 0-1,0 0 1,0 1-1,5 8 21,-4-8-24,8 19-11,0 0 1,-1 1 0,-2 0-1,0 0 1,-1 1-1,5 40 1,-10-54 7,0-1-1,0 0 1,-1 0 0,0 0-1,-3 13 1,3-19 4,1 1 1,0-1-1,-1 1 0,1-1 0,-1 1 1,1-1-1,-1 1 0,0-1 1,1 0-1,-1 1 0,0-1 0,0 0 1,0 0-1,0 0 0,0 1 0,0-1 1,0 0-1,-1 0 0,1-1 1,0 1-1,0 0 0,-1 0 0,1-1 1,-1 1-1,1 0 0,0-1 0,-1 0 1,1 1-1,-1-1 0,0 0 1,1 0-1,-3 0 0,3 0 1,-13-2 10,-1 0-1,-18-7 1,30 8-8,0 0 0,0 0-1,0 0 1,0-1 0,0 1 0,0-1 0,0 0 0,1 1 0,-1-1 0,0-1 0,1 1 0,0 0 0,0 0 0,0-1 0,0 0 0,0 1 0,-2-5 0,4 6 1,1 1 1,0-1-1,-1 1 0,1-1 0,0 1 1,0-1-1,-1 1 0,1 0 1,0-1-1,0 1 0,0 0 0,0 0 1,-1 0-1,1-1 0,0 1 0,0 0 1,0 0-1,0 0 0,0 0 0,-1 0 1,1 1-1,2-1 0,25 1 30,50 11 2,-42-6-11,68 4 0,-94-10-39,-1 0-1,1 1 1,0 0 0,0 1 0,12 3-1,4 7-4255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4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154 250 6520,'0'0'9265,"-10"-5"-8766,-33-14 18,40 18-423,1 1 0,-1-1 0,0 0 0,0 1 0,0-1 0,1 1 0,-1 0 0,0 0 0,0 0 1,0 0-1,0 1 0,1-1 0,-1 1 0,0 0 0,1-1 0,-1 1 0,0 0 0,1 1 0,-1-1 0,1 0 0,-1 1 0,1 0 0,0-1 0,0 1 1,-1 0-1,1 0 0,1 0 0,-1 0 0,0 1 0,0-1 0,1 0 0,-3 5 0,2-2 18,-1 0 0,1 0 0,0 1 0,0-1 0,0 1 0,1-1 1,0 1-1,0-1 0,0 1 0,1 0 0,-1-1 0,2 1 0,-1 0 0,1 6 0,2-4-35,0 0 1,0 0-1,1 0 1,-1 0-1,2 0 0,-1-1 1,1 1-1,0-1 1,1-1-1,0 1 0,0-1 1,0 0-1,1 0 1,-1-1-1,2 0 0,8 5 1,-12-7-56,0-1 1,1 0-1,0 0 1,-1 0-1,1-1 1,0 0-1,0 0 1,0 0-1,0-1 1,0 1-1,0-1 1,0 0-1,0 0 1,0-1-1,0 0 1,0 0-1,-1 0 1,1 0-1,0-1 1,0 0-1,-1 0 1,1 0-1,-1 0 1,0-1-1,1 0 1,-1 0-1,0 0 1,-1 0-1,5-5 1,-3 3-6,-1-1 1,0 1 0,0-1 0,0 0 0,-1-1 0,0 1-1,0 0 1,-1-1 0,1 0 0,-1 0 0,-1 0 0,0 0-1,0 0 1,0 0 0,0 0 0,-1 0 0,-1 0 0,1 0-1,-1 0 1,0 0 0,0 0 0,-1 0 0,-3-7 0,2 4 23,0 0 1,-1 1 0,-1 0 0,1 0 0,-1 0 0,-1 0-1,1 1 1,-2 0 0,1 0 0,-1 1 0,0 0 0,-1 0-1,1 0 1,-1 1 0,-16-9 0,21 14-9,0-1 0,0 1 0,0 1 1,-1-1-1,1 0 0,0 1 0,-1 0 0,1 0 0,0 0 1,-1 0-1,1 0 0,0 1 0,-6 1 0,8-2-25,1 0-1,-1 0 1,0 1-1,0-1 1,0 0-1,1 1 0,-1-1 1,0 1-1,1-1 1,-1 1-1,0-1 1,1 1-1,-1 0 1,0-1-1,1 1 1,-1 0-1,1-1 0,-1 1 1,1 0-1,0 0 1,-1 1-1,1-1-6,0 0-1,0 0 1,0 1-1,0-1 1,0 0-1,1 0 1,-1 0-1,0 1 1,1-1-1,-1 0 1,1 0-1,-1 0 1,1 0-1,0 0 1,-1 0 0,1 0-1,0 0 1,0 0-1,1 2 1,3 1 2,0 1 0,1-1 0,-1 0 0,1 0 0,0-1 0,0 1 0,0-1 0,1-1 0,-1 1 0,1-1 0,-1 0 1,13 1-1,2 0 7,0 0 0,40-3 0,-49 0-1,0-2 0,0 0 0,0 0 0,0-1 0,0-1 0,-1 0 0,1 0-1,-1-1 1,20-13 0,1-3 86,51-45-1,-60 47-21,-19 15-71,-2 3 22,-1-1 0,1 1 0,-1 0 0,1-1 0,-1 1 0,1 0-1,-1 0 1,1 0 0,0 1 0,0-1 0,3-1 0,-4 3-16,0-1 0,0 1 0,0-1 0,-1 1 0,1 0 0,0-1 0,0 1 0,0 0 0,-1 0 0,1-1 0,0 1 0,-1 0 0,1 0 0,-1 0 0,1 0 0,-1 0 0,1 0 0,-1 0 0,0 0 0,1 0 0,-1 0 0,0 0 0,0 0 0,0 0 0,0 2 0,50 234 266,-49-234-288,2 13 123,0-13-15,3-10-29,104-252 465,-107 253-505,0 0 0,0 0 0,0 0 1,1 1-1,-1 0 0,1-1 0,6-5 1,-9 10-21,0 0-1,0 0 1,0 0 0,0 0 0,0 0 0,1 1-1,-1-1 1,0 0 0,0 0 0,1 1 0,-1-1-1,0 1 1,1-1 0,-1 1 0,1 0 0,-1-1-1,1 1 1,-1 0 0,0 0 0,1 0 0,-1 0-1,1 0 1,-1 1 0,1-1 0,-1 0 0,0 1-1,1-1 1,-1 0 0,1 1 0,-1 0 0,0-1-1,0 1 1,1 0 0,-1 0 0,0 0 0,2 2 0,29 23-3,1-1 1,46 26-1,-32-21-60,-37-23 51,1-2 1,0 1 0,1-1-1,-1-1 1,1 0 0,0-1-1,21 4 1,-31-7 8,-1 0 1,1 1-1,-1-1 0,1-1 0,-1 1 0,1 0 0,-1 0 1,1 0-1,-1-1 0,1 1 0,-1-1 0,1 1 1,-1-1-1,0 0 0,1 0 0,-1 1 0,0-1 0,0 0 1,1 0-1,-1 0 0,0 0 0,0 0 0,0-1 1,0 1-1,-1 0 0,1 0 0,0-1 0,0 1 0,-1 0 1,1-1-1,-1 1 0,1-2 0,1-3 6,-1 1 0,0 0 0,0-1-1,0 1 1,-1-1 0,0 1 0,-1-8 0,0 4 6,0 1 0,-1-1 0,0 1 0,-1-1 0,0 1 0,0 0 0,-1 0 0,0 0 0,0 1 0,-1-1 0,-6-7 0,10 14-11,0 0 0,0-1 1,0 1-1,-1 0 0,1 0 0,0 0 0,-1 0 1,1 0-1,-1 0 0,1 1 0,-1-1 1,1 0-1,-1 1 0,1-1 0,-1 1 1,0 0-1,1-1 0,-1 1 0,0 0 1,0 0-1,1 0 0,-1 0 0,0 1 0,1-1 1,-1 0-1,0 1 0,1-1 0,-1 1 1,1-1-1,-1 1 0,1 0 0,-1-1 1,1 1-1,-1 0 0,1 0 0,0 0 1,-3 3-1,-1 0 7,1 0 1,0 1-1,-1-1 1,1 1-1,1 0 1,-1 0-1,1 1 1,0-1-1,-2 7 1,1-2-17,1 1 1,1 0-1,0 0 0,0 1 1,1-1-1,1 0 0,0 0 1,0 1-1,1-1 0,1 0 1,-1 0-1,5 12 0,-4-17 2,0-1 0,0 0-1,0 1 1,1-1 0,-1 0-1,1 0 1,1-1-1,-1 1 1,1-1 0,-1 1-1,7 4 1,-6-6 2,-1-1 1,1 0-1,-1 0 0,1 0 1,0 0-1,0 0 1,0-1-1,0 0 0,0 0 1,0 0-1,0 0 1,0-1-1,1 1 1,-1-1-1,0 0 0,0-1 1,5 0-1,1 0 5,0-1 0,0-1 0,0 0 0,0 0 1,0-1-1,-1 0 0,0-1 0,0 0 0,0 0 0,0-1 0,-1 0 0,0-1 0,0 0 0,7-8 0,7-11 71,-1 0-1,33-58 0,-47 71-43,-5 11-31,-1-1 25,1-1 0,1 1 1,-1 0-1,0 0 0,1 0 0,-1 0 1,5-4-1,-6 7-19,-1-1 1,1 1-1,-1 0 1,1 0-1,-1 0 0,1 0 1,-1-1-1,0 1 1,1 0-1,-1 0 1,1 0-1,-1 0 0,1 0 1,-1 0-1,1 0 1,-1 0-1,1 0 0,-1 0 1,1 1-1,-1-1 1,1 0-1,-1 0 0,1 0 1,0 1-1,0 0 1,0 0 0,1 0-1,-1 1 1,0-1 0,0 0-1,0 1 1,0-1 0,0 1-1,0-1 1,1 3 0,10 18-5,0 0 0,2 0 0,26 31 1,-31-43 3,1 0 0,0 0 0,0-1 0,0 0 0,1-1 0,1 0 0,0-1 0,17 9 0,-26-15 13,1-1-1,-1 1 0,1-1 0,0 1 0,-1-1 1,1 0-1,-1-1 0,1 1 0,0 0 0,-1-1 0,1 0 1,4-2-1,7 0 142,-9-5 20,-6 8-172,0 0 1,0 1-1,0-1 0,0 0 1,0 0-1,0 0 0,0 0 1,0 0-1,0 0 0,0 0 1,-1 0-1,1 0 0,0 0 1,0 0-1,0 0 0,0 0 1,0 0-1,0 0 1,0 0-1,0 0 0,0 0 1,0 0-1,0 0 0,0 0 1,-1 0-1,1 0 0,0 0 1,0-1-1,0 1 0,0 0 1,-6 5-326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4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0 775 10848,'0'0'5650,"13"-12"-4989,5-3-427,-5 3-23,0 1 0,-1-2 0,0 0 0,10-15-1,-3 3 274,3-3 333,-1-1 0,20-39 0,21-45 1482,-59 109-2097,0 0 0,0 0 1,0 0-1,0 0 1,6-4-1,-2 2 21,-7 5-207,0 1 0,0 0 0,1 0 1,-1-1-1,0 1 0,1 0 0,-1 0 0,0-1 1,1 1-1,-1 0 0,0 0 0,1 0 0,-1 0 1,0-1-1,1 1 0,-1 0 0,1 0 0,-1 0 1,0 0-1,1 0 0,-1 0 0,1 0 0,-1 0 1,0 0-1,1 0 0,-1 0 0,0 1 0,1-1 1,-1 0-1,1 0 0,-1 0 0,0 0 0,1 1 1,-1-1-1,12 16 319,2 23-145,-14-39-190,8 33 59,-1 0 0,-2 0 0,-1 0-1,-1 1 1,-3 44 0,0-73-48,0 1 0,-1 0 0,0 0 0,0-1 1,-1 1-1,1-1 0,-1 1 0,-1-1 0,1 0 0,-1 0 0,-4 7 0,5-9-4,0-1 0,0 0 0,0 0 0,-1 0 0,1 0 1,0-1-1,-1 1 0,1 0 0,-1-1 0,0 0 0,0 0 0,1 0 0,-1 0 0,0 0 0,0 0 0,0-1 0,0 1 0,0-1 0,0 0 1,0 0-1,0 0 0,0 0 0,-3-1 0,-1-1 11,0 1-1,1-1 1,-1-1 0,1 1-1,-1-1 1,1 0-1,0 0 1,0-1 0,-11-8-1,-10-6 94,17 11 66,17 7 1,8 0-181,57 2 39,-33 0-10,0-2 1,51-7 0,-77 5-14,1-1-1,-1 0 1,0-1 0,0-1-1,0 0 1,-1 0 0,1-1-1,-1-1 1,-1 0 0,17-14-1,-14 9 0,-1 0-1,0-1 0,-1-1 1,0 0-1,-1 0 0,-1-1 1,-1-1-1,0 0 0,0 0 1,-2-1-1,0 0 0,-1 0 1,5-25-1,7-52 149,10-167 0,-27 224 35,-2 27-15,-2 28-154,-24 342-215,23-306 134,2-25 9,0-1 0,-10 41 0,5-50 11,3-7 26,9-20 67,4-10-2,-4 5 7,2 1 0,-1 0 0,11-14 0,-16 26-53,-1-1-1,1 0 0,-1 0 0,1 1 0,0-1 0,-1 0 1,1 1-1,0-1 0,-1 0 0,1 1 0,0-1 0,0 1 1,0 0-1,-1-1 0,1 1 0,0-1 0,0 1 0,0 0 0,0 0 1,0 0-1,0-1 0,-1 1 0,1 0 0,0 0 0,0 0 1,0 0-1,0 1 0,0-1 0,0 0 0,0 0 0,0 0 0,-1 1 1,1-1-1,0 0 0,1 1 0,1 2 23,1 0 0,-1 0-1,0 0 1,0 0 0,0 0 0,3 5 0,6 7-3,-6-10-21,0 0 1,0 0-1,0-1 1,0 1-1,1-2 0,-1 1 1,1-1-1,0 0 1,0 0-1,0-1 1,1 0-1,-1 0 1,1-1-1,-1 1 0,1-2 1,-1 1-1,1-1 1,-1-1-1,1 1 1,12-3-1,-10 0 4,0 0 1,0 0-1,0-1 0,-1 0 1,0 0-1,0-1 0,0-1 0,-1 1 1,1-1-1,-1-1 0,-1 1 1,1-1-1,6-9 0,-13 15-10,8-8 33,-11 12-12,-15 20-11,13-15-12,1 0 0,0 0 0,1 0 0,0 0 0,0 1 0,1-1 0,-1 12 0,2-18 0,-1 0 0,1 0 0,0 0 0,0 1 0,1-1 0,-1 0 0,0 0 0,1 0 0,-1 0 0,1 0 0,0 0 0,0 0 0,0 0 0,0 0 0,0 0 0,0 0 0,0 0 0,1-1 0,-1 1 0,1 0 0,-1-1 0,1 0 0,-1 1 0,1-1 0,0 0 0,0 1 0,0-1 0,0 0 0,0-1 0,0 1 0,0 0 0,0 0 0,0-1 0,4 1 0,-1-1 7,0 0 0,0 0 0,0 0 0,0-1 0,0 0 0,0 0 0,0 0 0,0-1 0,0 1 0,-1-1 0,1-1 0,-1 1 0,7-4 0,-9 5 0,0 0 0,0-1 0,-1 1 0,1 0 0,0 0 0,-1-1 0,1 1 0,-1-1 0,0 0 0,1 1 0,-1-1 0,0 0 0,0 0 0,0 1 1,0-1-1,0 0 0,-1 0 0,1 0 0,0 0 0,-1 0 0,0-1 0,1 1 0,-1 0 0,0 0 0,0 0 0,0 0 0,0 0 0,-1 0 0,1 0 0,-1 0 0,1 0 0,-1 0 0,0 0 0,-1-3 0,-1-1 25,-1 0 0,0 1-1,0-1 1,-1 1 0,0 0-1,0 0 1,0 1 0,0-1 0,-1 1-1,1 0 1,-1 1 0,0-1-1,-11-3 1,-5 4 55,21 3-87,1 0 1,-1-1-1,0 1 1,1 0-1,-1 0 1,0 0-1,1 0 1,-1 0-1,0 0 1,1 0-1,-1 0 0,0 1 1,1-1-1,-1 0 1,0 0-1,1 1 1,-1-1-1,1 0 1,-1 1-1,0-1 1,1 0-1,-1 1 0,1-1 1,-1 1-1,0 0 1,24 3-40,-6 1 26,12 6-19,1-3-1,0 0 1,0-2 0,59 5-1,-7-5-39,-81-6 70,-1 0-1,1 0 0,-1 0 1,1 0-1,-1 1 0,1-1 1,-1 0-1,1 0 0,-1 0 1,1 0-1,-1 0 0,0 1 0,1-1 1,-1 0-1,1 0 0,-1 1 1,1-1-1,-1 0 0,0 1 1,1-1-1,-1 0 0,0 1 1,1-1-1,-1 0 0,0 1 1,0-1-1,1 1 0,-1-1 0,0 1 1,0-1-1,0 1 0,0-1 1,1 0-1,-1 1 0,0 0 1,0 1-5,-1 0-1,1 1 1,0-1 0,-1 0 0,1 0 0,-1 0 0,0 0 0,0 0-1,-1 2 1,-25 37-64,27-40 70,-3 3-2,1-1-1,-1 1 1,1 0-1,0 0 1,0 0 0,0 0-1,1 1 1,0-1-1,-1 0 1,0 8-1,2-11 5,0 0-1,0 0 1,0 0 0,0 0-1,0 0 1,1 0-1,-1 0 1,0 0 0,0-1-1,1 1 1,-1 0-1,1 0 1,-1 0-1,1 0 1,-1 0 0,1 0-1,-1-1 1,1 1-1,0 0 1,0 1 0,1-2 0,-1 1 0,1 0 0,0 0 0,-1-1 0,1 1 0,0-1 0,0 1 0,-1-1 0,1 0 0,0 0 0,0 1 0,-1-1 0,1-1 0,0 1 0,3 0 0,-2-1 3,0 0-1,1 1 0,-1-1 1,0 0-1,0-1 1,1 1-1,-1-1 1,0 1-1,0-1 0,0 0 1,-1 0-1,1 0 1,0 0-1,-1-1 1,1 1-1,-1-1 1,0 0-1,3-4 0,1-3 13,-1 0 0,0 0 0,-1 0-1,5-16 1,-9 23-11,0 0 1,1 1-1,-1-1 0,0 0 1,0 0-1,0 0 0,-1 0 1,1 0-1,-1 0 0,1 1 1,-1-1-1,0 0 0,0 0 1,0 1-1,-1-1 0,1 1 1,0-1-1,-1 1 0,0 0 1,0-1-1,0 1 0,0 0 1,0 0-1,0 0 0,0 0 1,0 1-1,-1-1 0,1 1 1,-1-1-1,1 1 0,-5-2 1,2 1 7,-10-4 17,12 7-22,7 6-10,-2-6-1,0 0 0,1 1 0,-1-1-1,0 0 1,1 0 0,-1-1 0,1 1 0,0 0 0,-1-1 0,1 1-1,4-1 1,9 3 10,-3-1-6,-1 1-1,1-2 1,0 0-1,0 0 1,0-1-1,0-1 0,0 0 1,-1 0-1,20-6 1,-12 2-6,0-2 1,0 0 0,-1-1 0,0 0-1,23-15 1,-7-2 45,-1-2-1,52-51 0,-76 67-28,-2 1 0,1-1-1,-1-1 1,-1 1 0,0-1 0,-1-1-1,0 1 1,-1-1 0,-1 0-1,1 0 1,-2 0 0,0-1-1,-1 0 1,0 1 0,-1-1 0,-1 0-1,0 0 1,0 1 0,-2-1-1,0 0 1,-5-21 0,6 34-4,1-1 0,0 1 0,-1-1 0,0 1 0,1 0 0,-1-1 0,0 1 0,1 0 0,-1 0 0,0-1 0,0 1 0,0 0 0,0 0 0,0 0 0,0 0 0,-1 0 0,1 0 0,0 0 0,-3-1 0,3 2-6,0 0 0,0 0 0,0 1 1,0-1-1,0 0 0,0 0 0,0 0 0,0 1 0,0-1 0,0 1 1,0-1-1,0 1 0,0-1 0,0 1 0,0-1 0,1 1 1,-1 0-1,0-1 0,0 1 0,0 0 0,1 0 0,-1 0 0,1-1 1,-1 1-1,0 0 0,1 0 0,0 0 0,-1 2 0,-9 15-18,1 1 0,1 1 0,1-1 0,1 1 0,1 1 0,0-1 0,2 1-1,0-1 1,0 40 0,6 11-69,17 109 1,-13-131 46,10 31-13,-11-60 69,-2 1 1,0-1-1,1 36 1,-4-55-32,-1-1-1,0 1 1,0 0-1,0 0 0,0-1 1,0 1-1,0 0 1,0 0-1,0-1 1,0 1-1,0 0 1,-1 0-1,1-1 1,0 1-1,0 0 1,-1 0-1,1-1 1,-1 1-1,1 0 1,0-1-1,-1 1 1,1-1-1,-1 1 1,0 0-1,1-1 1,-1 1-1,1-1 1,-1 0-1,0 1 1,1-1-1,-1 1 1,0-1-1,1 0 0,-1 0 1,0 1-1,0-1 1,1 0-1,-1 0 1,0 0-1,0 0 1,1 0-1,-1 0 1,0 0-1,0 0 1,0 0-1,1 0 1,-1 0-1,0 0 1,0-1-1,1 1 1,-1 0-1,0-1 1,1 1-1,-1 0 1,0-1-1,1 1 1,-2-1-1,-7-4-3996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4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17183,'0'0'2480,"101"-36"-1864,-30 25 0,19 11-120,1 5 8,0 1-88,-11-2 8,-15-2-32,-11 2 8,-9-2-120,-11 4 0,-8 0-256,-8-2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4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6896,'0'0'11558,"11"3"-11215,22 6 31,0-2 1,0-1 0,39 1-1,47 2 245,-78-4-367,57-1 0,75-16 248,45-2 220,-137 20-290,-59-4-264,1 0 0,-1-2 0,33-2 1,-7-6 146,-46 8-276,-1 0-1,1 0 1,0 0-1,0-1 1,-1 1 0,1 0-1,0-1 1,0 0 0,-1 1-1,1-1 1,2-1 0,-4 2-28,0 0 0,0-1 0,0 1 1,0 0-1,0-1 0,0 1 1,0 0-1,0 0 0,0-1 0,0 1 1,0 0-1,0-1 0,0 1 1,0 0-1,-1 0 0,1-1 0,0 1 1,0 0-1,0 0 0,0-1 1,0 1-1,-1 0 0,1 0 0,0-1 1,0 1-1,0 0 0,-1 0 1,1 0-1,0-1 0,0 1 0,0 0 1,-1 0-1,1 0 0,0 0 1,-1 0-1,1 0 0,0-1 0,-1 1 1,-45-18 366,30 12-411,-168-63 423,118 44 608,96 26-975,0 1 1,-1 1-1,1 1 1,-1 2-1,51 16 1,-80-22-22,11 3 1,-1 1 0,1 0 0,-1 0 0,0 1 0,10 7 0,-18-10-1,0-1 0,0 1 0,0-1 0,-1 1 0,1-1 0,-1 1 0,1 0 0,-1 0 1,0 0-1,0 0 0,1 0 0,-1 0 0,-1 0 0,1 0 0,0 0 0,0 0 0,-1 0 1,1 1-1,-1-1 0,0 0 0,0 0 0,0 1 0,0-1 0,0 0 0,0 1 0,0-1 1,-1 0-1,1 0 0,-1 0 0,0 1 0,-1 1 0,-1 2 11,-1-1 0,1 0 0,-1 0 0,0 0 0,-1 0 0,1-1 0,-1 1 0,0-1 0,0-1 0,-6 4 0,-6 6 28,-2 3 25,0-2 0,-32 19-1,44-30-27,0 1-1,0-1 0,0-1 1,0 1-1,0-1 0,0 0 1,-1-1-1,1 0 0,0 0 1,-1-1-1,1 0 0,-13-1 1,16 1-5,-1-1 1,1 0 0,0 0-1,0 0 1,0 0 0,0-1-1,0 1 1,1-1-1,-1 0 1,0 0 0,1 0-1,-1-1 1,1 0 0,0 1-1,0-1 1,0 0-1,0 0 1,1-1 0,-1 1-1,1 0 1,0-1 0,0 0-1,0 1 1,-3-8-1,4 8-2,0 0-1,0-1 0,1 1 1,-1 0-1,1-1 0,-1 1 0,1 0 1,0-1-1,0 1 0,1-1 1,-1 1-1,1 0 0,1-6 0,-1 7-19,-1 1-1,1-1 0,0 1 1,0-1-1,0 1 0,0 0 1,0 0-1,0-1 0,0 1 0,1 0 1,-1 0-1,0 0 0,1 0 1,-1 0-1,0 1 0,1-1 1,-1 0-1,1 1 0,-1-1 0,1 1 1,0-1-1,-1 1 0,1 0 1,0-1-1,-1 1 0,1 0 1,-1 0-1,1 0 0,0 1 0,2 0 1,37 7-259,-27-5-2891,-14-3 2936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5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127 348 8744,'0'0'5778,"-12"8"-5283,-2 1-325,8-5-96,0-1-1,1 2 0,-1-1 0,1 0 0,-1 1 1,1 0-1,1 0 0,-1 1 0,1-1 1,-4 7-1,2-2 58,0-1 0,1 1 0,1 0 0,0 1 1,0-1-1,1 1 0,0-1 0,1 1 0,0 0 0,1 0 0,0 0 1,1 0-1,0 0 0,1 0 0,0 0 0,1 0 0,0 0 0,0 0 0,2 0 1,-1-1-1,1 0 0,0 1 0,1-2 0,0 1 0,1 0 0,0-1 1,10 11-1,-14-17-85,0 0 0,1-1 0,0 1 0,-1 0 0,1-1 0,0 0 0,0 0 0,0 0 0,0 0 0,1 0 0,-1-1 0,1 1 0,-1-1 0,1 0 0,-1 0 0,1 0 0,-1-1 0,1 1 0,4-1 0,-4-1-8,-1 1 0,1-1 0,-1-1 0,1 1 0,-1-1 0,1 1 0,-1-1 0,0 0 0,0 0 0,1 0 0,-2-1 0,1 1 0,0-1 0,0 1 0,-1-1 0,0 0 0,1 0 0,-1 0 0,2-4 0,2-4 20,-1 0 0,1-1 0,-2 0 1,0 0-1,0 0 0,-1 0 0,0 0 0,-1-1 1,-1 1-1,0-1 0,-1 0 0,-1-13 1,0 8 39,-1 0 1,-1-1 0,0 1-1,-2 0 1,0 1 0,-1-1 0,-14-29-1,17 43-46,1-1 1,-1 1-1,0 0 0,0 0 0,-1 0 0,1 1 0,-1-1 0,0 1 0,-8-5 0,11 7-22,-1 0 0,1 0 0,-1 0 0,1 0 0,-1 1 0,0-1 0,1 1 0,-1-1 0,0 1 0,1 0 0,-1-1 0,0 1 0,1 0 0,-1 0 0,0 0 0,1 1-1,-1-1 1,0 0 0,1 0 0,-1 1 0,0-1 0,1 1 0,-1 0 0,1-1 0,-1 1 0,1 0 0,-1 0 0,1 0 0,0 0 0,-1 0 0,1 0 0,-2 3 0,1-2-21,1 0 1,1 1 0,-1-1-1,0 0 1,0 0 0,1 1-1,0-1 1,-1 0 0,1 1 0,0-1-1,0 1 1,0-1 0,0 0-1,1 1 1,-1-1 0,1 0 0,-1 1-1,1-1 1,2 4 0,-1 0-3,0 0 0,1 0 0,-1 0 0,2-1 0,-1 1 0,6 6 1,4 1 2,1-1 0,23 16 0,-9-7 1,-17-13-10,1 0 0,-1-1 0,1 0 0,1-1 0,-1 0 0,1-1 0,0-1 0,0 0 0,0 0 0,0-2 0,1 1 0,21 0 0,-24-3 2,0-1-1,0 1 1,0-2 0,0 0 0,-1 0-1,1-1 1,-1 0 0,1 0 0,-1-1 0,0-1-1,-1 0 1,1 0 0,-1-1 0,0 0-1,0-1 1,10-9 0,-5 0 44,0 0 0,-2-1 0,0-1 0,0 0 0,-2 0-1,0-1 1,-2 0 0,0-1 0,10-38 0,-12 44 206,-6 14-248,0 0 1,1 0-1,-1 0 0,0 0 0,0 0 1,0 0-1,0 0 0,0 0 1,1 0-1,-1 0 0,0 0 0,0 0 1,0 0-1,0 0 0,0 0 1,0 1-1,1-1 0,-1 0 0,0 0 1,0 0-1,0 0 0,0 0 1,0 0-1,0 0 0,0 0 0,1 0 1,-1 0-1,0 0 0,0 1 1,0-1-1,0 0 0,0 0 1,0 0-1,0 0 0,0 0 0,0 0 1,0 0-1,0 1 0,0-1 1,0 0-1,0 0 0,0 0 0,0 0 1,0 0-1,0 1 0,5 27 255,-4-21-278,16 99 181,5 32 18,-20-115-137,-1 1-1,-1 0 1,-4 40-1,4-62-37,-1 0-1,1 0 0,0 1 0,-1-1 1,1 0-1,-1 0 0,0 0 1,0 0-1,0 0 0,0 0 1,0 0-1,0-1 0,-3 4 1,3-4-2,0-1 0,0 1 1,-1 0-1,1-1 0,0 1 0,-1-1 1,1 0-1,0 1 0,-1-1 1,1 0-1,0 0 0,-1 0 0,1 0 1,0 0-1,-1 0 0,1 0 1,0-1-1,-1 1 0,1 0 0,0-1 1,-1 1-1,1-1 0,-2 0 1,-11-6 20,1 1 0,0-2 0,1 0 0,0 0 1,-15-14-1,-51-55 169,71 69-165,-2-1 49,1-1 0,0 0 0,1 0 0,-10-16-1,17 26-71,0-1 0,0 1-1,0 0 1,0 0 0,0 0-1,0 0 1,0 0-1,-1 0 1,1-1 0,0 1-1,0 0 1,0 0 0,0 0-1,0 0 1,0 0-1,0-1 1,0 1 0,0 0-1,0 0 1,0 0-1,0 0 1,0 0 0,0-1-1,0 1 1,0 0 0,0 0-1,1 0 1,-1 0-1,0 0 1,0 0 0,0-1-1,0 1 1,0 0-1,0 0 1,0 0 0,0 0-1,0 0 1,1 0 0,-1 0-1,0 0 1,0-1-1,0 1 1,0 0 0,0 0-1,0 0 1,1 0-1,-1 0 1,0 0 0,0 0-1,0 0 1,0 0 0,0 0-1,1 0 1,-1 0-1,0 0 1,0 0 0,0 0-1,16 3 99,28 14-137,-32-13 67,13 5-31,0-2 0,0 0 0,1-2 0,0 0 0,0-2 0,1-1 0,39-2-1,-25-4-13,0-1-1,-1-1 1,0-3-1,45-15 0,-65 17 0,21-6 21,-1-1 0,69-35 0,-83 36 45,-25 13-50,0-1 0,0 1 0,0-1 0,0 1 0,0 0-1,0 0 1,0-1 0,0 1 0,0 0 0,0 0 0,0 0 0,0 0 0,0 0 0,0 0 0,0 0 0,0 0 0,0 0 0,0 1 0,0-1-1,0 0 1,0 0 0,-1 1 0,1-1 0,1 1 0,16 8 27,-58-30 61,27 16-74,1 0 0,-1 2 0,-1-1-1,-19-2 1,29 6-14,-1 0-1,1-1 1,0 1-1,-1 1 1,1-1-1,0 1 1,-1-1-1,1 1 1,0 1-1,0-1 1,0 1-1,0-1 1,0 1-1,0 0 1,0 0-1,1 1 1,-1-1-1,-4 5 1,-1 2-5,1-1 0,1 1 1,0 0-1,0 1 0,0 0 0,2 0 0,-1 0 1,1 1-1,1 0 0,-6 19 0,8-24-2,1 0 0,0 0-1,1 1 1,0-1 0,0 0-1,0 0 1,1 0 0,-1 0-1,2 0 1,-1 0 0,0 0-1,1 0 1,0 0 0,1 0-1,-1-1 1,1 1 0,0-1-1,1 0 1,-1 0 0,1 0-1,0 0 1,5 5-1,-1-4 5,-1 0 0,1 0 0,-1 0 0,2-1 0,-1-1 0,1 1-1,-1-1 1,1 0 0,0-1 0,0 0 0,1-1 0,-1 0 0,1 0-1,-1-1 1,1 0 0,-1-1 0,1 0 0,0 0 0,12-3-1,-4 0 18,1-1 0,-1 0 0,0-2 0,0 0 0,0-1-1,-1-1 1,0 0 0,30-22 0,47-29 125,-71 46-92,-17 8-24,0-1-1,0 1 0,-1-1 0,1 0 0,-1 0 0,0-1 0,-1 1 0,1-1 0,-2 0 0,1 0 0,-1-1 0,4-9 0,-7 17-18,0 0 0,0-1 0,0 1 0,1 0 0,-1-1 0,0 1 0,0 0 0,0 0 0,0-1-1,0 1 1,0 0 0,0-1 0,0 1 0,0 0 0,0-1 0,0 1 0,0 0 0,0-1 0,0 1 0,0 0 0,0-1 0,0 1 0,0 0-1,0-1 1,0 1 0,0 0 0,-1-1 0,1 1 0,0 0 0,0-1 0,0 1 0,-1 0 0,1 0 0,0 0 0,0-1 0,-1 1 0,1 0 0,0 0-1,-1 0 1,1-1 0,-1 1-2,1 0-1,-1 0 0,0 0 0,1 0 1,-1 0-1,1 0 0,-1 1 1,1-1-1,-1 0 0,1 0 0,-1 0 1,0 1-1,1-1 0,-1 0 1,1 1-1,0-1 0,-1 0 0,1 1 1,-1-1-1,1 1 0,-1-1 1,1 0-1,0 1 0,-1-1 1,1 2-1,-7 9 1,-9 13-1,2 0 0,-17 38 0,28-55-15,0 1 0,1-1 0,0 1 0,0 0 0,0 0 0,1 0 1,0 0-1,1 0 0,0 0 0,0 0 0,1 0 0,0 0 0,3 12 0,-3-18 9,-1-1 0,1 1 0,0 0-1,0-1 1,0 1 0,1-1 0,-1 1-1,0-1 1,0 0 0,1 0 0,-1 1-1,1-1 1,-1 0 0,1 0 0,-1 0-1,1 0 1,0-1 0,-1 1 0,1 0 0,0-1-1,0 1 1,0-1 0,-1 0 0,1 0-1,0 1 1,2-1 0,5 0-5,1 0 0,-1 0 0,17-3 0,-10-1 6,-1 0 0,0 0 0,0-1 0,0-1 0,0-1 0,-1 0 0,0 0 0,19-16 0,3-5 0,55-54 0,-52 41 21,-2-2-1,-2-2 0,-2-1 1,-2-1-1,43-88 1,-64 114 9,0-1 1,-2-1 0,0 1-1,-2-1 1,-1-1 0,5-44-1,-11 51 5,1 17-35,0 0-1,-1 0 1,1 0-1,0-1 1,0 1-1,0 0 1,0 0-1,0 0 1,-1 0-1,1 0 1,0 0-1,0 0 1,0 0-1,0 0 1,-1 0 0,1 0-1,0 0 1,0 0-1,0 0 1,-1 0-1,1 0 1,0 0-1,0 0 1,0 0-1,0 0 1,-1 0-1,1 0 1,0 0-1,0 1 1,0-1 0,0 0-1,0 0 1,0 0-1,-1 0 1,1 0-1,0 0 1,0 1-1,0-1 1,0 0-1,0 0 1,0 0-1,0 0 1,-1 1-1,-16 27-76,15-23 74,-115 246-299,104-211 228,1 1 0,-10 62 0,15-67 23,5-22 19,0 1-1,1 0 1,0 0-1,1 0 1,1 0-1,3 20 1,-3-30 18,0 0 1,0 1-1,0-1 1,1-1-1,-1 1 0,1 0 1,0 0-1,1 0 1,-1-1-1,1 0 1,0 1-1,0-1 1,0 0-1,1 0 1,-1-1-1,1 1 1,0-1-1,0 1 0,0-1 1,0-1-1,8 5 1,-8-6 11,0 0 1,0 0-1,0-1 0,0 1 1,0-1-1,0 0 1,-1 0-1,1-1 0,0 1 1,0-1-1,0 0 1,0 0-1,-1 0 0,7-3 1,6-2-2,-2-2 1,17-10-1,-25 14 1,10-7 3,0 0-1,-2-1 0,1 0 0,16-19 0,47-64 30,-32 37 1,-32 41-18,0 0-1,-2-1 1,1 0 0,-2-1 0,-1 0-1,0-1 1,-2 0 0,8-24-1,-10 23 6,2-7 21,7-53 1,-14 73-18,-1 0 1,1 0 0,-1-1 0,-1 1-1,0 0 1,0 0 0,-1 0 0,0 0-1,0 0 1,-1 0 0,-3-8 0,6 16-22,0-1 1,0 1 0,0 0-1,0-1 1,-1 1 0,1 0-1,0-1 1,0 1 0,0 0-1,0-1 1,-1 1 0,1 0 0,0-1-1,0 1 1,-1 0 0,1 0-1,0-1 1,0 1 0,-1 0-1,1 0 1,0 0 0,-1-1-1,1 1 1,0 0 0,-1 0-1,1 0 1,0 0 0,-1 0-1,1 0 1,-1 0 0,1 0-1,0 0 1,-1 0 0,1 0-1,0 0 1,-1 0 0,1 0-1,0 0 1,-1 0 0,1 0-1,0 0 1,-1 0 0,1 0-1,0 1 1,-1-1 0,1 0-1,-1 1 1,-13 16 88,10-9-79,-75 115-69,68-102 43,1 0-1,1 1 0,1 0 1,-7 30-1,4-8-31,3 1 1,1 0-1,2 0 0,2 0 1,3 0-1,4 51 0,-4-93 42,1 1 0,0 0 0,-1 0 0,1 0 0,0 0 0,1-1 0,-1 1 0,1-1 0,-1 1 0,1-1 0,0 1 0,0-1 0,1 0 0,-1 0 0,1 0 0,-1 0 0,6 4 0,-3-5 4,-1 1-1,1-1 0,0 0 1,0 0-1,0-1 1,0 1-1,0-1 1,0 0-1,0-1 0,0 1 1,0-1-1,10 0 1,11-2 15,1-1 0,-1-1 0,31-9-1,76-29 18,-102 32-21,33-14 49,105-55 0,-117 42 4,-52 37-61,0 0 0,1 0 0,-1 0 1,0-1-1,0 1 0,1 0 0,-1 0 0,0 0 0,0 0 0,1 0 0,-1-1 0,0 1 0,0 0 0,0 0 1,1 0-1,-1-1 0,0 1 0,0 0 0,0 0 0,0-1 0,0 1 0,0 0 0,1 0 0,-1-1 1,0 1-1,0 0 0,0-1 0,0 1 0,0 0 0,0 0 0,0-1 0,0 1 0,0 0 0,0-1 1,0 1-1,0 0 0,0 0 0,-1-1 0,1 1 0,0 0 0,0 0 0,0-1 0,0 1 0,0 0 1,-1 0-1,1-1 0,0 1 0,0 0 0,0 0 0,0 0 0,-1-1 0,1 1 0,-1-1 5,0 1 0,0 0 0,1-1 0,-1 1 0,0-1 0,0 1 0,0 0 0,0 0 0,0-1 0,0 1 0,0 0 0,0 0 0,0 0 0,1 0 0,-1 0 0,0 0 0,-1 0 0,-12 4 44,0 0 0,1 1 0,0 0 0,0 1 0,0 1-1,1 0 1,0 0 0,0 1 0,1 1 0,0 0 0,1 0-1,-1 1 1,2 0 0,0 1 0,0 0 0,-8 14-1,14-19-18,1 0 0,-1 1-1,1-1 1,0 0-1,1 1 1,-1-1 0,1 1-1,1-1 1,-1 1-1,1 0 1,0-1-1,1 1 1,-1 0 0,1-1-1,4 13 1,-5-18-28,0 0 1,1 0-1,-1-1 1,0 1-1,1-1 0,-1 1 1,0 0-1,1-1 1,-1 1-1,1-1 1,-1 1-1,1-1 1,-1 1-1,1-1 0,-1 1 1,1-1-1,-1 1 1,1-1-1,0 0 1,-1 1-1,1-1 1,0 0-1,-1 0 0,1 0 1,0 1-1,-1-1 1,1 0-1,0 0 1,-1 0-1,1 0 1,0 0-1,-1 0 0,1 0 1,0 0-1,0-1 1,-1 1-1,1 0 1,0 0-1,-1 0 1,1-1-1,0 1 1,-1 0-1,1-1 0,-1 1 1,1-1-1,0 0 1,4-2 18,-1 0 0,1-1 1,-1 0-1,6-7 0,23-28 111,-2-2-1,-2-1 1,30-59 0,-53 87-43,-5 12 41,-1 6-38,0 2-86,0 0-5,1 0 1,-1 0-1,1 0 0,1 0 0,-1 1 1,1-2-1,0 1 0,0 0 0,1 0 1,0-1-1,0 1 0,0-1 0,1 0 1,-1 0-1,1 0 0,1 0 0,5 5 1,-5-5-6,-1-1 0,0 0 0,1 0 0,0 0 0,0 0 0,0-1 0,0 0 0,1 0 0,-1 0 0,1-1 0,0 0 0,0 0 0,6 1 0,-5-2 3,-1-1 0,1 0 0,-1 0 0,0 0 0,1-1 0,-1 0 0,0 0 0,1-1 0,-1 0 0,0 0 0,0 0 0,10-7 0,0 0 17,0-1 0,23-20 0,8-6-21,-36 28 5,1 0 1,-2-1-1,1-1 1,-1 0-1,0 0 1,-1-1 0,0 0-1,-1-1 1,0 0-1,11-25 1,2-10-18,-2 0 1,-2-2 0,-3 0-1,16-92 1,-20 92-138,-15 53 27,-1 5 79,-5 11 3,-6 7-2,1 2 0,1 0 0,2 0 0,1 1 0,-9 37 0,13-26-31,1 1 1,-2 78-1,9-97 28,1 0 0,0-1 0,2 1 0,1-1 0,1 0 0,14 43 0,-18-63 45,0 0 1,-1 0-1,1 0 1,0-1-1,0 1 1,0 0-1,0 0 0,0 0 1,1-1-1,-1 1 1,0 0-1,1-1 0,-1 0 1,1 1-1,0-1 1,-1 0-1,1 0 1,0 0-1,0 0 0,0 0 1,0 0-1,0 0 1,0 0-1,0-1 0,0 1 1,0-1-1,0 0 1,0 0-1,0 1 1,0-1-1,0-1 0,0 1 1,0 0-1,0 0 1,0-1-1,0 1 0,0-1 1,0 0-1,0 1 1,0-1-1,2-1 0,9-5-19,-1-1 0,-1 0 0,1 0 0,19-21 0,-15 15 13,34-24 12,-29 22-1,30-27 1,-51 43-4,0 0 1,1 0-1,-1 0 1,0 0-1,0 0 1,1 0-1,-1 0 0,0 0 1,0 0-1,0 1 1,1-1-1,-1 0 0,0 0 1,0 0-1,0 0 1,1 0-1,-1 1 1,0-1-1,0 0 0,0 0 1,0 0-1,0 0 1,0 1-1,1-1 0,-1 0 1,0 0-1,0 0 1,0 1-1,0-1 1,0 0-1,0 0 0,0 1 1,0-1-1,0 0 1,0 0-1,0 1 0,0-1 1,0 0-1,0 0 1,0 0-1,0 1 1,3 16-40,-3-14 32,3 41-1,-3-29 16,1 0 0,4 18 1,-5-29-9,1-1 1,0 0 0,0 1 0,0-1 0,1 0-1,-1 0 1,1 0 0,0 0 0,0 0-1,0 0 1,0 0 0,0-1 0,0 1 0,6 4-1,-6-6-2,1 1 0,0-1 0,0 0 0,0 0 1,0 0-1,0 0 0,0-1 0,0 1 0,1-1 0,-1 0 0,0 0 0,0 0 0,0 0 0,0 0 0,6-2 0,45-13-39,-34 6 43,0-2-1,0 0 0,-1-1 1,-1 0-1,0-2 1,23-22-1,31-22 8,-64 53 1,-7 4-5,1 0 1,-1 1-1,0-1 0,1 0 1,-1 0-1,0 0 1,1 0-1,-1 0 1,0 0-1,0-1 1,0 1-1,0 0 1,0-1-1,0 1 1,0 0-1,-1-1 1,2-1-1,-2 3-2,0 0-1,0-1 1,0 1-1,0 0 1,0 0-1,-1 0 1,1 0 0,0 0-1,0 0 1,0 0-1,0-1 1,0 1-1,0 0 1,0 0 0,0 0-1,0 0 1,-1 0-1,1 0 1,0 0-1,0 0 1,0 0 0,0 0-1,0 0 1,0 0-1,0 0 1,-1 0-1,1 0 1,0 0 0,0 0-1,0 0 1,0 0-1,0 0 1,0 0-1,-1 0 1,1 0-1,0 0 1,0 0 0,0 0-1,0 0 1,0 0-1,0 0 1,0 0-1,-1 0 1,1 0 0,0 0-1,0 0 1,0 0-1,0 1 1,0-1-1,0 0 1,0 0 0,0 0-1,0 0 1,0 0-1,0 0 1,-1 0-1,1 1 1,0-1-1,0 0 1,0 0 0,0 0-1,0 0 1,0 0-1,0 1 1,-7 6 19,0 5-14,-1 0 0,2 1 0,0-1 0,0 1-1,-4 16 1,9-26-6,0 0 1,0 0-1,1 0 0,-1 0 0,1 1 0,0-1 0,0 0 0,0 0 0,0 1 0,0-1 0,1 0 0,0 0 1,-1 0-1,1 1 0,0-1 0,1 0 0,-1 0 0,0 0 0,1 0 0,0-1 0,-1 1 0,1 0 1,0-1-1,1 1 0,-1-1 0,0 0 0,1 0 0,3 3 0,-5-4 0,0-1 0,0 1 1,-1-1-1,1 1 0,0-1 0,0 1 0,0-1 0,0 0 0,0 1 1,0-1-1,0 0 0,0 0 0,0 0 0,-1 0 0,1 0 0,0 0 1,0 0-1,0 0 0,0 0 0,0 0 0,0 0 0,0-1 0,0 1 1,0 0-1,0-1 0,0 1 0,-1-1 0,1 1 0,0-1 1,0 1-1,0-1 0,-1 1 0,1-1 0,0 0 0,-1 0 0,1 1 1,0-1-1,-1 0 0,1 0 0,-1 0 0,0 1 0,1-1 0,-1 0 1,0 0-1,1 0 0,-1-1 0,2-4 9,0 1-1,-1 0 0,0-1 1,0 1-1,0-1 1,0-10-1,-2 10 0,1-1 0,-1 0 0,-1 0 0,1 1 0,-1-1-1,0 1 1,-1-1 0,1 1 0,-1 0 0,-1 0 0,1 0 0,-1 0 0,0 1 0,0-1-1,-1 1 1,1 0 0,-1 0 0,0 1 0,0 0 0,-1-1 0,0 2 0,1-1 0,-1 1-1,0 0 1,-1 0 0,1 0 0,0 1 0,-1 0 0,-9-1 0,10 1 1,5 1-13,-1 0 0,0 1 0,0-1 1,0 0-1,1 1 0,-1 0 0,0-1 0,0 1 0,0 0 1,0 0-1,0 0 0,-3 1 0,58-2-116,-8-1 81,1-1 0,87-19 1,-28 4 26,-100 17 13,-1 0-1,1 1 0,0-1 1,-1 1-1,1 1 0,0-1 0,-1 1 1,1-1-1,-1 1 0,1 1 0,5 1 1,-8-2-2,-1 0 1,1 0-1,0 0 0,-1 1 1,1-1-1,-1 0 0,0 1 1,1-1-1,-1 1 1,0-1-1,0 1 0,0 0 1,0-1-1,0 1 1,0 0-1,-1 0 0,1 0 1,-1-1-1,1 1 1,-1 0-1,1 0 0,-1 0 1,0 0-1,0 0 1,0 0-1,0 0 0,-1 0 1,1 3-1,-1 2 0,0 0 0,-1 0 0,1 0 0,-1 0 0,0-1 0,-1 1 0,0 0 0,0-1 0,-6 11 0,2-3 29,6-13-25,1 0 0,-1 1 0,1-1 1,-1 0-1,1 1 0,-1-1 0,0 0 0,0 0 0,0 0 0,0 0 0,0 1 0,0-1 1,-1 0-1,16-34 84,-4 17-65,0 1-1,1 0 1,1 0 0,1 1 0,0 1 0,0 0 0,21-14-1,-33 26-20,0 1-1,-1 0 1,1-1-1,0 1 1,0 0-1,-1-1 1,1 1-1,0 0 1,0 0-1,0-1 0,-1 1 1,1 0-1,0 0 1,0 0-1,0 0 1,0 0-1,-1 0 1,1 1-1,0-1 1,0 0-1,0 0 0,-1 1 1,1-1-1,0 0 1,0 1-1,-1-1 1,1 1-1,0-1 1,0 1-1,-1-1 1,1 1-1,-1-1 1,1 1-1,-1-1 0,1 1 1,-1 0-1,1 0 1,-1-1-1,1 1 1,-1 0-1,1 1 1,3 6-11,-1-1 0,0 1 0,3 12-1,-2-9 4,4 16-5,12 30-25,-18-52 34,1-1-1,-1 1 1,1 0-1,0-1 1,0 0-1,0 0 1,1 0-1,7 7 1,-8-9 6,1 0-1,-1 0 1,1-1 0,0 1 0,-1-1 0,1 0 0,0 0 0,0 0-1,0-1 1,0 1 0,0-1 0,-1 0 0,1 0 0,0 0-1,0-1 1,0 1 0,4-2 0,4-1 4,-1 0 0,1 0-1,-1-2 1,16-7 0,-20 8-3,0-1 0,0 0 1,0 0-1,-1 0 0,0-1 0,0 0 1,0 0-1,4-8 0,37-59 63,-30 44-22,-5 7 58,-1 0 0,-1-1 0,-1 0 0,9-34 0,-12 46 107,1 17-125,4 29-87,-7-21 17,9 23-29,-2 0 0,-1 1 0,-2 0 0,-2 0-1,2 56 1,-6-74 8,-1-17 12,-1 1-1,1-1 0,-1 1 0,0 0 1,0-1-1,0 1 0,0-1 1,-1 1-1,1-1 0,-3 7 0,3-9 5,0-1-1,0 1 0,-1 0 1,1-1-1,0 1 1,-1 0-1,1-1 0,-1 1 1,1 0-1,0-1 1,-1 1-1,1-1 0,-1 1 1,0-1-1,1 1 0,-1-1 1,1 1-1,-1-1 1,0 0-1,1 1 0,-1-1 1,0 0-1,1 1 0,-1-1 1,0 0-1,0 0 1,1 0-1,-1 0 0,0 0 1,0 0-1,1 0 0,-1 0 1,0 0-1,0 0 1,1 0-1,-1 0 0,0 0 1,1-1-1,-2 1 0,1 0-10,-6-2 32,-1 1-1,0-2 1,1 1-1,-1-1 1,1 0-1,0 0 1,0-1-1,0 0 1,0 0-1,1-1 1,-1 1-1,1-1 1,1-1-1,-1 1 1,-7-11-1,11 14-31,1 1 0,1 1 0,-1-1 0,0 1 0,1-1 0,-1 0 0,0 0 0,1 0 0,-1 1 0,1-1 0,-1 0 0,1 0 0,-1 0 0,1 0 0,0 0 0,-1 0 0,1 0 0,0 0 0,0 0 0,0 1 0,0-1 0,0 0 0,0 0 0,0 0 0,0 0 0,0 0 0,0 0 0,1 0 0,-1 0 0,0 0 0,1 0 0,-1 0 0,0 0 0,1 0 0,-1 0 0,1 1 0,-1-1 0,1 0 0,0 0 0,-1 1 0,1-1 0,1-1 0,4-1 0,-1-1 0,1 1 0,0 1 0,0-1 0,0 1 0,0 0 0,0 0 0,0 0 0,1 1 0,-1 0 0,0 1 0,1-1 0,8 2 0,32 5 0,-36-4 0,0 0 0,-1-1 0,1 0 0,0-1 0,0 0 0,17-2 0,-28 2 0,0-1 0,0 1 0,1 0 0,-1 0 0,0 0 0,0 0 0,0 0 0,0 0 0,1-1 0,-1 1 0,0 0 0,0 0 0,1 0 0,-1 0 0,0 0 0,0 0 0,0 0 0,1 0 0,-1 0 0,0 0 0,0 0 0,1 0 0,-1 0 0,0 0 0,0 0 0,0 0 0,1 1 0,-1-1 0,0 0 0,0 0 0,0 0 0,1 0 0,-1 0 0,0 0 0,0 0 0,0 1 0,0-1 0,1 0 0,-1 0 0,0 0 0,0 1 0,0-1 0,0 0 0,0 0 0,-10 8 0,5-5-26,-1-1 0,1 0 0,0-1-1,-1 1 1,0-1 0,1 0 0,-1-1 0,-7 1 0,1-1-3831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5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16575,'0'0'4120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5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12456,'0'0'1224,"85"-10"-736,-19 0 144,13 4 8,14 4-128,-5 4-1,-7 2 105,-13-2 0,-7 2-48,-19 2 0,-14 0-104,-15 0 16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5:5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 10344,'0'0'9941,"-12"-4"-9185,-38-10-22,48 14-693,1 0 0,0 0-1,0 0 1,-1 0 0,1 0-1,0 1 1,0-1 0,0 0-1,0 1 1,-1-1 0,1 1 0,0-1-1,0 1 1,0-1 0,0 1-1,0 0 1,0-1 0,0 1-1,0 0 1,0 0 0,0 0-1,1 0 1,-1 0 0,0 0-1,1 0 1,-1 0 0,0 0-1,1 0 1,0 0 0,-1 0-1,1 1 1,-1-1 0,1 0-1,0 0 1,0 2 0,0 11-2250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6:5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16072,'0'0'1943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4912,'0'0'9862,"11"-11"-9515,77-75 652,-10 9 689,-17 16-718,-45 41-391,-13 15-453,4-4 949,-9 16-545,-11 26-279,9-23-136,-2 5-27,0 1 0,2-1-1,0 1 1,-2 17 0,5-25-57,1 0-1,0 1 1,0-1-1,1 0 1,-1 1 0,2-1-1,-1 0 1,1 0 0,6 15-1,-6-20-18,-1 0-1,0-1 0,1 1 0,0-1 0,0 1 0,0-1 1,0 0-1,0 0 0,0 0 0,1 0 0,-1 0 0,0 0 1,1-1-1,0 1 0,-1-1 0,1 1 0,0-1 0,0 0 1,0 0-1,0-1 0,0 1 0,0 0 0,0-1 1,0 0-1,0 0 0,0 0 0,0 0 0,5-1 0,5-1 30,0 0 1,0-1-1,0-1 0,-1 0 0,16-7 0,-6 0 36,0-1 0,-1-1 0,35-27 0,-48 33-51,7-4 41,-1-1 0,0-1 0,-1 0-1,15-19 1,-21 14 130,-10 17-44,-5 11-79,-8 12-34,7-10-39,1 1 0,-9 16 1,15-25-6,0 0 1,0 0-1,1 0 1,0 0-1,0 0 1,0 1-1,0-1 1,1 0-1,-1 1 1,1-1 0,0 0-1,1 7 1,0-9-3,-1 0 0,0 0 0,1-1 0,0 1 0,-1 0 0,1-1 0,0 1 0,0-1 0,0 1 0,0-1 0,0 1 0,0-1 0,0 0 0,1 1 0,-1-1 1,0 0-1,1 0 0,-1 0 0,1 0 0,-1 0 0,1 0 0,-1-1 0,1 1 0,0 0 0,0-1 0,-1 1 0,1-1 0,0 0 0,0 1 0,-1-1 0,1 0 0,2 0 0,4-1-14,-1 1 1,0-1-1,0 0 0,0-1 0,-1 1 0,12-6 0,-12 5 23,1 0 0,-1-1 1,0-1-1,0 1 0,0-1 1,-1 0-1,1 0 0,-1 0 1,5-6-1,-7 7 5,-1 0 0,0 0-1,0-1 1,0 1 0,-1 0 0,1-1 0,-1 1-1,1-1 1,-1 1 0,0-1 0,-1 1-1,1-1 1,-1 0 0,1 0 0,-1 1 0,0-1-1,-1 0 1,0-3 0,1 3 4,0 1 1,-1 0-1,1 0 0,-1 0 1,0 0-1,0 0 0,0 0 1,0 0-1,-1 0 1,1 0-1,-1 1 0,1-1 1,-1 0-1,0 1 0,0-1 1,0 1-1,-1 0 0,1 0 1,-1 0-1,1 0 1,-1 0-1,1 0 0,-1 1 1,0-1-1,0 1 0,0 0 1,0 0-1,0 0 0,0 0 1,0 1-1,0-1 1,-4 0-1,3 1 6,0-1 0,-1 0 0,1 0 0,0 0 0,-6-4 0,9 5-16,0 0 0,0 0-1,0-1 1,0 1 0,0 0-1,0-1 1,0 1 0,0-1-1,0 1 1,0-1 0,1 0-1,-1 1 1,0-1 0,0 0 0,1 0-1,-1 1 1,0-1 0,1 0-1,-1 0 1,1 0 0,-1 0-1,1 0 1,0 0 0,-1 0-1,0-1 1,2 0-6,0 1 0,0 0 0,0 0 0,0 0 0,0 1 0,1-1 0,-1 0-1,0 0 1,0 1 0,0-1 0,1 0 0,-1 1 0,3-1 0,5-3-6,8-6-26,1 1-1,1 1 1,25-7-1,-34 12 10,0 1 0,0 0 1,0 0-1,0 1 0,1 1 0,-1 0 0,0 0 0,18 3 0,-25-2 19,0 0 0,0-1 0,-1 1 0,1 0 0,0 0 0,-1 1 0,1-1 0,-1 0 0,0 1 0,1 0 0,-1-1 0,0 1 0,0 0 0,0 0 0,0 0 0,0 1 0,1 2 0,1 2 3,0 0 0,-1 0 0,0 0 0,3 13 0,-4-12 21,1 0 0,0 0 0,6 12 0,-8-19-12,-1-1 0,0 0 1,1 1-1,-1-1 0,1 0 0,-1 0 0,1 0 1,-1 1-1,0-1 0,1 0 0,-1 0 0,1 0 1,-1 0-1,1 0 0,-1 0 0,1 0 0,-1 0 0,1 0 1,-1 0-1,1 0 0,-1 0 0,1 0 0,-1 0 1,1-1-1,-1 1 0,1 0 0,-1 0 0,1-1 1,-1 1-1,0 0 0,1 0 0,-1-1 0,0 1 1,1 0-1,-1-1 0,1 0 0,18-16 43,-16 14-33,20-18 54,2 1-1,0 1 1,38-22 0,-61 39-67,0 1 1,0 0 0,0 0 0,1 0-1,-1 1 1,0-1 0,0 0 0,1 1-1,-1-1 1,0 1 0,1 0 0,-1 0 0,0 0-1,1 0 1,-1 0 0,0 0 0,1 1-1,-1-1 1,0 1 0,0 0 0,1-1-1,-1 1 1,0 0 0,0 0 0,0 1-1,0-1 1,0 0 0,3 3 0,2 4-7,0-1 1,0 2-1,-1-1 1,0 0 0,6 13-1,5 6 22,-7-13 18,0 0 0,0-1 0,1 0 0,1-1 0,0 0 0,23 17 0,-33-28-34,-1 0 1,1 0-1,0-1 0,0 1 0,0 0 1,-1-1-1,1 0 0,0 1 0,0-1 0,0 0 1,0 0-1,0 0 0,0 0 0,0 0 1,0-1-1,-1 1 0,1-1 0,4 0 0,8-7-3309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1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13464,'0'0'1544,"91"-16"-1456,-18 8 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274 789 5016,'0'0'9136,"-11"-4"-8624,-40-12 0,47 15-432,0 1 0,0-1 1,0 1-1,0 0 1,0 1-1,0-1 1,0 1-1,0 0 0,0 0 1,0 0-1,0 0 1,0 1-1,1-1 0,-1 1 1,0 0-1,-3 3 1,1-2 25,-7 5 112,1 0 0,0 1 0,0 1 0,1-1 0,-13 17 0,18-20-111,1 0 0,-1 1 0,2 0 0,-1 0 0,1 0 0,0 0 0,0 1 1,1-1-1,0 1 0,1 0 0,-3 9 0,5-11-49,0 0 0,0 0 1,1 1-1,-1-1 0,1 0 0,1 0 0,-1 0 1,1 0-1,0 0 0,1 0 0,-1 0 0,1-1 1,0 1-1,0-1 0,1 0 0,0 0 0,0 0 1,0 0-1,10 8 0,-12-11-33,2 1 0,-1-1 0,0 1 1,0-1-1,1 0 0,-1 0 0,1 0 0,0-1 0,0 1 0,-1-1 0,1 0 1,0 0-1,0 0 0,0-1 0,0 1 0,0-1 0,0 0 0,0 0 0,0-1 1,0 1-1,0-1 0,0 0 0,0 0 0,0 0 0,0 0 0,0-1 0,-1 1 1,1-1-1,-1 0 0,1 0 0,3-3 0,3-4 32,-1 0 1,0-1-1,0 0 0,-1 0 1,0-1-1,-1 0 0,-1 0 1,9-19-1,-5 7 64,-2 1 1,0-1-1,7-42 0,-12 32 61,-1 22 204,6 35-207,-3-7-148,1 0 0,1 0-1,0-1 1,1 1 0,1-2 0,15 22 0,-21-32-20,1 0-1,1-1 1,-1 1-1,0-1 1,1 0 0,0 0-1,0 0 1,0-1-1,1 0 1,-1 0 0,1 0-1,-1-1 1,1 1-1,0-1 1,0-1 0,0 1-1,0-1 1,0 0 0,1-1-1,-1 1 1,0-1-1,9-1 1,-7 0 8,1-1 0,0 0 1,0 0-1,-1-1 0,1 0 0,-1 0 0,0-1 0,12-8 1,0-1 109,32-30 0,-32 25 149,35-24 0,-53 41-255,1-1 0,0 1 0,0-1 1,0 1-1,0 0 0,0 0 0,0 0 1,0 0-1,1 1 0,-1-1 1,0 1-1,0 0 0,4 0 0,1 1 2,0 1-1,0 0 0,13 4 0,11 3-5,-35-10 76,-5-1-62,1 0-1,-1 0 1,1 1 0,-1 0 0,0 1 0,1 0 0,-1 0 0,-8 1 0,3 3-11,1-1 1,0 2 0,0 0 0,-12 7 0,23-11-25,0 0-1,0 1 1,0-1 0,0 0-1,0 1 1,0 0-1,1-1 1,-1 1-1,0-1 1,1 1 0,-1 0-1,1-1 1,-1 1-1,1 0 1,0 3-1,-1 27-59,2-28 50,0 0 1,0 1-1,1-1 1,-1 0-1,1 0 0,0 0 1,0 0-1,1 0 1,-1 0-1,1 0 1,-1-1-1,1 1 0,1-1 1,-1 0-1,0 0 1,1 0-1,-1 0 1,1-1-1,7 5 0,-5-4-6,0-1 0,-1 1 0,2-1 0,-1 0 0,0 0 0,0-1 0,0 0 0,1 0 0,-1 0 0,1-1 0,-1 0 0,0 0 0,10-2 0,37-14 50,-39 11-10,0 1 1,23-5 0,-19 8-10,0-1 1,-1-1 0,1-1-1,-1-1 1,0 0-1,0-1 1,-1-1 0,0 0-1,0-2 1,16-10-1,10-10 92,1 2 0,67-30 0,-92 47-116,-16 9 5,1-1 0,-1 0 1,1 1-1,0-1 0,0 1 0,-1 0 0,1-1 0,0 2 0,0-1 1,0 0-1,1 0 0,-1 1 0,0 0 0,0 0 0,0 0 1,0 0-1,6 1 0,6 9 87,-23-10-66,0 1 1,0 0-1,0 1 0,0 0 0,1 0 1,-1 1-1,1 0 0,-1 0 0,1 1 0,0 0 1,1 0-1,-1 1 0,1-1 0,-1 1 0,1 1 1,-10 11-1,13-11-10,1 0 1,0 0-1,0 0 1,0 0-1,0 0 1,1 0-1,0 1 1,1-1-1,-1 0 1,1 1-1,1-1 1,-1 1-1,1-1 1,0 0-1,0 0 1,1 1-1,2 6 1,1-3 2,1 1 0,0-1 0,0 0 0,1 0 0,1-1 1,-1 1-1,13 9 0,-17-16 1,1 1 1,0-1-1,1 0 0,-1 0 1,0-1-1,1 1 0,0-1 1,0 0-1,-1 0 0,1-1 1,0 0-1,0 1 0,0-2 1,1 1-1,-1 0 0,0-1 1,0 0-1,0 0 0,6-2 1,1 0 8,-1-1 1,1-1-1,-1 0 1,0-1 0,18-10-1,50-38 100,-35 22-49,-30 22-35,0-1 1,0-1-1,-1-1 0,-1 1 0,16-21 1,-60 108 10,31-73-46,0-1 0,1 1 0,-1 0 0,1 0-1,-1 0 1,1 0 0,0 0 0,0 0 0,1-1 0,-1 1 0,0 0 0,1 0 0,0 0 0,-1 0 0,1-1-1,1 1 1,-1 0 0,0-1 0,0 1 0,1-1 0,1 3 0,-1-3 1,-1 0 0,1 0 0,-1-1 0,1 1 0,0 0 0,-1-1 0,1 1 0,0-1 0,0 0 0,0 1 0,0-1 0,0 0 1,0 0-1,1 0 0,-1-1 0,0 1 0,0-1 0,1 1 0,-1-1 0,0 1 0,1-1 0,-1 0 0,0 0 0,1-1 0,-1 1 0,3-1 0,-1 0 4,0 0-1,-1-1 1,1 1-1,0-1 0,-1 0 1,1 0-1,-1 0 1,0 0-1,0-1 1,0 0-1,0 1 1,0-1-1,0 0 0,-1 0 1,0-1-1,1 1 1,-1 0-1,0-1 1,0 1-1,-1-1 1,1 0-1,-1 0 0,1-5 1,0 0 25,-1 0 1,-1 1 0,1-1-1,-2 0 1,1 0-1,-1 0 1,0 0 0,-1 1-1,-5-17 1,5 22-11,1-1 1,-1 1-1,0 0 1,0 0-1,0 0 0,-1 0 1,1 1-1,-1-1 1,1 0-1,-1 1 1,-6-4-1,8 5-18,1 0-1,-1 0 1,0 1-1,0-1 1,-1 0 0,1 0-1,0 1 1,0-1-1,0 1 1,0-1-1,0 1 1,-1 0 0,1-1-1,0 1 1,0 0-1,-1 0 1,1 0 0,0 0-1,0 0 1,-1 0-1,1 0 1,0 0-1,0 1 1,0-1 0,-1 0-1,1 1 1,0-1-1,0 1 1,0-1-1,0 1 1,0 0 0,0-1-1,0 1 1,0 0-1,0 0 1,-1 1 0,2-2-4,-1 0 1,1 1-1,0-1 1,0 0-1,-1 1 1,1-1-1,0 0 1,0 1-1,0-1 1,0 1-1,-1-1 1,1 0-1,0 1 1,0-1-1,0 1 1,0-1-1,0 0 1,0 1-1,0-1 1,0 1-1,0-1 1,0 0-1,1 1 1,-1-1-1,0 1 1,0-1-1,0 0 1,0 1 0,1-1-1,-1 0 1,0 1-1,0-1 1,1 0-1,-1 1 1,0-1-1,0 0 1,1 1-1,-1-1 1,0 0-1,1 0 1,-1 0-1,1 1 1,-1-1-1,0 0 1,1 0-1,-1 0 1,0 0-1,1 0 1,-1 1-1,1-1 1,21 2-25,3-3 12,0-1 0,0-2 0,0 0 0,-1-2 0,0 0 0,0-2-1,0 0 1,31-17 0,42-23-41,-96 47 56,-1 1 0,1 0 0,-1-1 0,0 1 0,1 0 0,-1 0 0,1 0 0,-1-1 0,1 1 0,-1 0 0,1 0 0,-1 0 0,1 0 0,-1 0 0,1 0 0,-1 0 0,1 0 0,0 0 0,-1 0 0,1 0 0,-1 0 0,1 1 0,-1-1 0,1 0 0,-1 0 0,0 0 0,1 1 0,-1-1 0,1 1 0,0 0 0,0 0 0,0 0 0,-1 0 0,1 0 0,0 0 0,-1 1 0,1-1 0,-1 0 0,0 0 0,1 1 0,-1 2 0,1 44 0,-2-35 0,6 25 19,-5-36-18,1-1 0,-1 1 1,1 0-1,-1-1 1,1 1-1,0 0 0,-1-1 1,1 1-1,0-1 1,0 1-1,0-1 1,0 0-1,1 1 0,-1-1 1,0 0-1,0 0 1,1 0-1,-1 0 0,3 2 1,-2-3 1,0 0-1,-1 0 1,1 0 0,-1 0 0,1 0 0,0 0-1,-1-1 1,1 1 0,-1-1 0,1 1 0,0-1-1,-1 1 1,0-1 0,1 0 0,-1 0 0,3-1-1,23-19 31,-23 17-21,26-30 76,-27 30-73,0-1 0,0 1 1,1 0-1,-1 0 0,1 1 0,0-1 0,0 1 0,0-1 1,9-4-1,-13 8-14,1 0-1,-1 0 1,0 0 0,0 0 0,0 0 0,1 0-1,-1 0 1,0 0 0,0 1 0,1-1-1,-1 0 1,0 0 0,0 0 0,1 0 0,-1 0-1,0 0 1,0 0 0,0 1 0,0-1 0,1 0-1,-1 0 1,0 0 0,0 1 0,0-1-1,0 0 1,0 0 0,1 0 0,-1 1 0,0-1-1,0 0 1,0 0 0,0 1 0,0-1-1,0 0 1,0 0 0,0 0 0,0 1 0,0-1-1,0 0 1,0 0 0,0 1 0,1 16 2,-1-11 0,2 8 7,8 47-44,-9-57 27,0 0 0,0 0-1,1 0 1,0 0-1,0 0 1,0 0 0,0 0-1,0-1 1,1 1-1,0-1 1,4 5 0,-6-7 6,1 0 0,-1 0 1,0-1-1,1 1 0,-1-1 1,1 1-1,-1-1 0,1 0 1,-1 1-1,1-1 1,-1 0-1,1 0 0,-1 0 1,1 0-1,-1 0 0,1 0 1,-1-1-1,1 1 1,-1-1-1,1 1 0,-1-1 1,1 1-1,-1-1 0,0 0 1,2 0-1,2-2 4,-1 0 0,1 0 0,-1 0 0,0 0 0,7-7 0,32-44 74,-3-1 1,36-64-1,-63 98-49,-13 21-28,12-17 56,-12 16-55,1 1-1,-1 0 1,0 0 0,0 0 0,0-1-1,1 1 1,-1 0 0,0 0-1,0 0 1,1 0 0,-1 0 0,0-1-1,0 1 1,1 0 0,-1 0-1,0 0 1,0 0 0,1 0 0,-1 0-1,0 0 1,0 0 0,1 0 0,-1 0-1,0 0 1,0 0 0,1 0-1,-1 0 1,0 0 0,1 0 0,-1 0-1,0 0 1,0 1 0,1-1 0,-1 0-1,0 0 1,0 0 0,0 0-1,1 0 1,-1 1 0,0-1 0,0 0-1,0 0 1,1 0 0,-1 1 0,0-1-1,0 0 1,0 0 0,0 1-1,0-1 1,0 0 0,0 0 0,1 1-1,-1-1 1,0 0 0,0 0-1,0 1 1,0-1 0,0 0 0,0 1-1,0-1 1,0 0 0,0 0 0,0 1-1,-1-1 1,1 0 0,0 0-1,0 1 1,1 10 4,-1-1 0,0 1 0,-1-1 1,-3 15-1,-1 16-6,2 7-32,-14 76 0,17-123 35,0-1 0,0 1 1,0-1-1,0 1 0,0-1 1,0 0-1,0 1 0,-1-1 1,1 1-1,0-1 0,0 1 1,0-1-1,0 0 0,0 1 1,-1-1-1,1 1 0,0-1 0,0 0 1,-1 1-1,1-1 0,0 0 1,-1 1-1,1-1 0,0 0 1,-1 0-1,1 1 0,0-1 1,-1 0-1,1 0 0,-1 1 1,-6-12 86,-3-23 55,10 34-140,-2-8 30,2 6-27,0 0 1,0 0 0,0 0-1,-1 0 1,1 0 0,-1 0-1,1 0 1,-1 0 0,0 0-1,0 0 1,0 0 0,0 1-1,0-1 1,0 0-1,-3-2 1,1 0 22,9 6-19,2 2-31,0 1 0,1-1-1,14 4 1,-17-5 7,4 0-2,-1-1 1,1 0 0,-1 0-1,1-1 1,0 0-1,0-1 1,-1 0 0,1 0-1,0-1 1,0 0-1,-1-1 1,1 0 0,-1-1-1,1 0 1,-1 0-1,10-6 1,-3 1 14,0-1 1,-1 0-1,0-2 0,0 0 0,-1 0 1,0-1-1,20-25 0,-3-2 30,-2 0 0,-2-3 0,-2 0 0,-1-1 0,-3-1 0,27-79-1,-31 60 72,-4 0-1,11-120 0,-19 141-42,-4 31-31,0 7-20,0 0 0,-1-1 0,1 1 0,-1 0 0,0-1 1,0 1-1,0 0 0,-1-1 0,1 1 0,-3-7 0,2 11-8,0 0-1,1 1 1,-1-1-1,1 1 0,-1-1 1,0 1-1,1-1 0,-1 1 1,1-1-1,-1 1 1,1-1-1,0 1 0,-1 0 1,1-1-1,-1 1 0,1 0 1,0-1-1,0 1 0,-1 0 1,1-1-1,0 2 1,-8 18-32,-4 19-76,2 1-1,-9 66 0,18-95 90,-9 73-155,2 168-1,9-227 159,1 0 0,1 0 0,1 0 0,1 0 0,1-1 0,10 26-1,-15-49 18,-1 1 0,1-1 0,0 1 0,-1-1 0,1 0 0,0 1 0,0-1 0,0 0 0,0 1 0,0-1 0,0 0-1,1 0 1,-1 0 0,0 0 0,0 0 0,1 0 0,-1-1 0,1 1 0,-1 0 0,0 0 0,3 0 0,-2-1 4,1 0-1,-1 0 1,0 0 0,0 0 0,1 0 0,-1-1 0,0 1 0,0-1-1,0 0 1,1 1 0,-1-1 0,0 0 0,3-2 0,5-4 21,0 0 0,0 0 0,0-1 0,10-13 1,-16 18-22,68-85 261,-72 87-263,0 1-1,0 0 0,0 0 0,0 0 0,0 0 1,1 0-1,-1 0 0,0 0 0,0 0 0,0-1 1,0 1-1,0 0 0,0 0 0,1 0 0,-1 0 1,0 0-1,0 0 0,0 0 0,0 0 0,0 0 1,0 0-1,1 0 0,-1 0 0,0 0 0,0 0 0,0 0 1,0 0-1,1 0 0,-1 0 0,0 0 0,0 0 1,0 0-1,0 0 0,0 0 0,0 0 0,1 1 1,-1-1-1,0 0 0,0 0 0,0 0 0,0 0 1,0 0-1,0 0 0,0 0 0,0 0 0,1 1 0,2 10 26,1 19-17,-4-25-7,1 6-2,0 0 0,1 0 0,0-1 0,1 1 0,0-1-1,1 1 1,0-1 0,11 19 0,-13-26 2,0 0 0,1 0 1,-1 0-1,1 0 0,-1 0 0,1-1 1,0 1-1,0-1 0,0 0 0,0 0 1,0 0-1,1 0 0,-1 0 1,0-1-1,1 1 0,0-1 0,-1 0 1,1 0-1,0-1 0,-1 1 0,1-1 1,0 0-1,0 0 0,-1 0 0,1 0 1,0 0-1,0-1 0,-1 0 1,7-2-1,3-1 21,-1-1 0,1 0 0,-1-1 0,0 0 0,0-1 1,-1 0-1,13-11 0,7-9 51,28-32 1,-27 26 38,5 9 28,-41 28-131,0 1 1,1 1 0,0-1-1,0 0 1,0 1-1,1 0 1,0-1-1,-3 10 1,-12 60 24,14-60-27,3-13-7,-1 1 0,1 0 0,-1 0-1,1 0 1,0-1 0,0 1 0,0 0 0,0 0-1,0 0 1,1-1 0,0 1 0,-1 0 0,1 0-1,0-1 1,0 1 0,0-1 0,1 1 0,1 2-1,-1-3 3,0 0 0,0 0 0,0 0 0,0-1 0,1 1 0,-1-1 0,1 0 0,-1 1 0,1-1 0,-1 0 0,1-1 0,0 1 0,-1 0 0,1-1 0,0 1 0,-1-1 0,1 0-1,5 0 1,19-1 3,-1-1-1,0-2 0,1 0 1,-1-2-1,-1 0 0,1-2 1,28-13-1,-5 8-6,-39 10 520,-2 2-5026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12360,'0'0'2728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10344,'0'0'960,"83"-10"-360,-9 4-8,31 0-144,20 0 0,12 0 64,-4 3 0,-6 3-24,-6-4 8,-12 2-200,-17-4 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199 170 8136,'0'0'7625,"-12"5"-7238,4-2-313,-4 2 35,1 0 0,0 0 1,1 1-1,-1 0 1,-15 14-1,14-10 41,1 1-1,0 0 1,1 1-1,0 0 1,-15 25-1,22-33-98,1 1 0,0-1-1,0 0 1,0 1-1,0-1 1,1 1 0,-1-1-1,1 1 1,1 0-1,-1 0 1,1-1 0,-1 1-1,1 0 1,1 0 0,-1-1-1,1 1 1,0 0-1,0 0 1,0-1 0,0 1-1,1-1 1,0 1-1,4 6 1,-5-9-21,1 0 0,0 0 0,0 0 0,-1 0-1,1 0 1,1-1 0,-1 1 0,0 0 0,0-1 0,1 0 0,-1 0 0,0 1-1,1-2 1,0 1 0,-1 0 0,1 0 0,-1-1 0,1 1 0,0-1 0,-1 0-1,1 0 1,0 0 0,-1 0 0,1 0 0,0-1 0,-1 1 0,1-1 0,3-1-1,5-1 57,0-1-1,-1 0 1,1-1-1,-1 0 0,12-8 1,1-3 144,-1 0 1,-1 0-1,0-2 0,-1-1 1,29-36-1,-37 44-1,-10 9-141,0 1-1,-1-1 0,1 1 1,0-1-1,-1 0 0,1 0 0,-1 1 1,0-1-1,1 0 0,1-4 1,-5 5 286,-1 6-250,-4 10-44,7-9-74,0 1-1,1 0 1,0 0-1,0 0 1,0-1-1,1 1 0,-1-1 1,2 1-1,-1-1 1,1 0-1,0 0 1,0 0-1,1 0 1,-1 0-1,1-1 1,1 1-1,-1-1 0,1 0 1,0-1-1,0 1 1,9 5-1,-12-8-3,0-1 0,0 0-1,0 0 1,1 0 0,-1-1 0,0 1-1,1 0 1,-1-1 0,0 0 0,1 1-1,-1-1 1,1 0 0,-1 0 0,0 0-1,1-1 1,-1 1 0,0 0-1,3-2 1,0 1 7,-1-1-1,0 0 1,0 0-1,0-1 0,0 1 1,-1-1-1,1 0 1,-1 0-1,4-3 1,0-2 15,0-1 1,-1 1-1,1-1 1,-2 0-1,1 0 1,-1-1-1,4-12 1,-4 6 58,-1-1 1,0 0 0,-1 1 0,-1-1 0,-1 0 0,0 0 0,-1 0 0,-1-1-1,-3-16 1,4 34-77,0-1 0,0 1-1,0 0 1,0-1 0,0 1-1,0 0 1,0-1 0,0 1 0,0-1-1,0 1 1,0 0 0,0-1-1,0 1 1,0 0 0,0-1 0,0 1-1,0 0 1,1-1 0,-1 1-1,0 0 1,0-1 0,0 1 0,1 0-1,-1-1 1,0 1 0,1 0-1,-1 0 1,0-1 0,0 1-1,1 0 1,-1 0 0,0 0 0,1-1-1,-1 1 1,0 0 0,1 0-1,-1 0 1,1 0 0,-1 0 0,0 0-1,1 0 1,21 1 2,-12 1 23,44 4-5,49 6-49,170-1 0,-236-14-4,39-9 1,-9 1-6,-58 11 25,-8 0 5,0 0 1,0 0-1,0 0 0,0 0 1,0 0-1,0 0 1,0 0-1,0 0 0,0 0 1,0-1-1,0 1 1,0 0-1,0-1 0,0 1 1,1-1-1,-35 14 64,-171 90 120,196-99-161,-1 0 0,1 1 0,-1 0 0,2 0 0,-1 1 1,0 0-1,-7 9 0,14-15-18,1 1-1,-1-1 1,1 0 0,-1 1 0,1-1 0,0 1-1,0-1 1,-1 1 0,1-1 0,0 1-1,-1-1 1,1 1 0,0 0 0,0-1 0,0 1-1,0-1 1,0 1 0,0 0 0,0-1 0,0 1-1,0-1 1,0 1 0,0 0 0,0-1-1,0 1 1,0-1 0,0 1 0,1-1 0,-1 1-1,1 0 1,0 1 1,0-1 0,0 0 0,0 0 0,1 0 0,-1 0 0,0 0 0,1 0 0,-1 0 0,1-1 0,-1 1 0,2 0 0,5 2 9,-1-1 0,0 0 0,15 1 0,-13-2-1,1-1-1,0-1 0,0 1 1,-1-1-1,1-1 1,0 0-1,-1 0 0,1-1 1,-1 0-1,0-1 1,0 0-1,10-6 1,6-5 35,-15 10-25,-1 0 0,0-1-1,0 0 1,-1-1 0,13-12 0,-19 16 5,-1 2-12,0-1 0,1 1 1,-1 0-1,0-1 1,0 1-1,1 0 1,-1 0-1,1 0 1,-1 0-1,1 0 1,-1 0-1,1 0 1,0 0-1,3 0 1,-5 21 67,0-13-72,-1-2-2,1 1-1,0-1 1,0 0-1,0 0 1,1 1-1,0-1 1,0 0-1,0 0 1,1 0-1,0 0 1,3 7-1,-5-12-6,1 0 0,-1 1 0,0-1 0,0 0 0,1 0-1,-1 0 1,0 0 0,1 1 0,-1-1 0,1 0 0,-1 0 0,0 0-1,1 0 1,-1 0 0,0 0 0,1 0 0,-1 0 0,0 0 0,1 0-1,-1 0 1,1 0 0,-1 0 0,0 0 0,1-1 0,-1 1 0,0 0 0,1 0-1,-1 0 1,0 0 0,1-1 0,-1 1 0,0 0 0,0 0 0,1-1-1,-1 1 1,0 0 0,0 0 0,1-1 0,-1 1 0,0 0 0,0-1 0,14-17 51,-10 13-33,4-7 18,1-1-1,12-26 1,-17 29-6,1 0 0,1 0 0,0 1 0,0-1 0,1 1 0,0 1 0,10-10 0,-17 17-31,0 1-1,1 0 0,-1 0 1,1-1-1,-1 1 1,1 0-1,-1 0 1,0 0-1,1 0 0,-1 0 1,1 0-1,-1 0 1,1 0-1,-1 0 1,1 0-1,-1 0 1,1 0-1,-1 0 0,0 0 1,1 0-1,-1 0 1,1 1-1,-1-1 1,1 0-1,-1 0 0,0 0 1,1 1-1,-1-1 1,0 0-1,1 1 1,-1-1-1,0 0 0,1 1 1,-1-1-1,0 0 1,1 1-1,-1-1 1,0 0-1,0 1 0,0-1 1,1 1-1,-1-1 1,0 1-1,0-1 1,0 1-1,0-1 0,0 1 1,9 29 30,-8-25-22,8 39 30,-6-26-20,1 0-1,0 0 1,1-1-1,1 0 1,10 18-1,-16-34-17,0 0-1,1 0 1,-1-1-1,1 1 1,-1 0-1,1-1 1,-1 1 0,1 0-1,-1-1 1,1 1-1,0-1 1,-1 1-1,1-1 1,0 1-1,0-1 1,-1 1-1,1-1 1,0 0 0,0 0-1,0 1 1,-1-1-1,1 0 1,0 0-1,0 0 1,0 0-1,0 0 1,-1 0-1,1 0 1,0 0 0,0 0-1,0 0 1,0 0-1,-1-1 1,1 1-1,0 0 1,0-1-1,0 1 1,-1 0-1,1-1 1,0 1 0,-1-1-1,1 1 1,0-1-1,0-1 1,5-3 11,0 0 1,-1 0-1,9-13 1,-9 12-3,12-17 53,-2-2 0,25-49 0,13-21 254,-53 94-307,1 0 0,-1 0-1,1 0 1,0-1-1,-1 1 1,1 0 0,0 0-1,0 0 1,0 1-1,0-1 1,0 0 0,0 0-1,0 0 1,1 0-1,0 1-2,-1 1-1,0-1 1,0 1-1,0 0 1,0-1-1,0 1 0,1 0 1,-1 0-1,0 0 1,-1-1-1,1 1 1,0 0-1,0 0 1,1 2-1,6 6 2,-3-2-5,1-1 1,0 0-1,0 0 0,0 0 0,1-1 1,0 1-1,0-2 0,0 1 1,0-1-1,10 4 0,-13-6-2,1 0 0,0-1 0,-1 1 0,1-1 0,0 0 0,0 0 0,0 0 0,0-1 0,0 0 0,-1 0 0,1 0 0,0-1 0,0 1 0,0-1 0,0 0-1,0 0 1,-1-1 0,1 0 0,0 0 0,-1 0 0,0 0 0,1 0 0,-1-1 0,0 0 0,0 0 0,-1 0 0,1-1 0,0 1 0,-1-1 0,0 1 0,3-6 0,-1 1 12,0 1 0,-1-1 0,6-15 0,-8 20 0,-1-1 0,0 1 0,0-1 0,-1 1 0,1-1 0,-1 0 0,1 1 0,-1-1 0,0 0 0,-1 1 0,0-8 0,0 10-12,1 1-1,0-1 1,0 1 0,0-1-1,0 1 1,0-1 0,-1 1 0,1 0-1,0-1 1,0 1 0,-1-1-1,1 1 1,0 0 0,-1-1 0,1 1-1,0-1 1,-1 1 0,1 0-1,0 0 1,-1-1 0,1 1 0,-1 0-1,1 0 1,-1-1 0,1 1 0,-1 0-1,1 0 1,-1 0 0,1 0-1,-1 0 1,1 0 0,-1 0 0,-18 8 12,-14 21-35,27-21 15,1 0 0,0 0 0,0 1 0,1-1-1,0 1 1,0 0 0,1 0 0,0 0 0,1 1-1,0-1 1,0 1 0,1-1 0,0 1 0,1-1-1,0 1 1,3 16 0,-2-18-4,0-1 0,0 1 0,1-1 0,0 1-1,0-1 1,1 0 0,0 0 0,0 0 0,1 0 0,0 0 0,0-1 0,0 0-1,1 0 1,0 0 0,0 0 0,1-1 0,0 0 0,0 0 0,0 0 0,0-1 0,11 6-1,-14-9 9,1 0 0,-1 0 0,1-1 0,-1 1 0,1-1-1,0 1 1,-1-1 0,1 0 0,-1-1 0,1 1 0,0-1-1,-1 1 1,1-1 0,-1 0 0,1 0 0,-1-1 0,0 1-1,1-1 1,-1 0 0,0 1 0,0-1 0,0-1 0,0 1-1,3-4 1,7-6 34,0-1-1,-1 0 1,15-23-1,-7 7 75,-2-1 0,0 0 0,-3-2 0,16-43 0,-28 71-20,-1 5-32,-1 11-12,-1 21-28,-22 226-85,22-255 74,0-1 0,0 1 1,-1-1-1,1 0 0,-1 1 0,0-1 0,0 0 0,0 1 0,-1-1 1,-2 5-1,3-8 1,1 0 0,-1 0 0,1 0 0,-1 0 0,0-1 0,1 1 1,-1 0-1,1 0 0,-1-1 0,1 1 0,-1-1 0,1 1 0,-1 0 0,1-1 0,0 1 0,-1-1 1,1 1-1,0-1 0,-1 1 0,1-1 0,0 1 0,-1-2 0,-9-13 39,9 11-29,-1 1 0,1-1 0,-1 1-1,1-1 1,0 0 0,1 0 0,-1 0 0,0-5 0,1 8-11,0 0 0,0-1 0,0 1 1,1 0-1,-1 0 0,0 0 0,0 0 1,1 0-1,-1 0 0,1 0 0,-1 0 1,1 0-1,-1 0 0,1 0 0,0 0 1,-1 0-1,1 0 0,0 0 1,0 0-1,-1 1 0,1-1 0,0 0 1,0 1-1,0-1 0,0 0 0,0 1 1,0-1-1,0 1 0,0 0 0,0-1 1,1 1-1,-1 0 0,0 0 1,1-1-1,9 0-2,0 1-1,0 0 1,0 1 0,0 0 0,0 0 0,0 1-1,11 4 1,76 28-14,-37-10 4,-6 0-1122,-44-19-1946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 6224,'0'0'7824,"2"-10"-7426,5-30 28,-7 38-394,0 1 0,0 0 1,-1 0-1,1 0 1,0-1-1,-1 1 1,1 0-1,-1 0 1,1 0-1,-1 0 1,1 0-1,-1 0 1,0 0-1,0 0 0,1 0 1,-1 0-1,0 0 1,0 1-1,0-1 1,0 0-1,0 0 1,0 1-1,0-1 1,0 1-1,0-1 1,-1 1-1,1-1 0,0 1 1,0 0-1,0 0 1,0-1-1,-1 1 1,1 0-1,0 0 1,0 0-1,0 0 1,-3 1-1,1-1 41,-5-1 31,0 2 1,-1-1-1,1 1 0,-1 0 1,1 1-1,0 0 0,0 0 0,0 1 1,0 0-1,0 0 0,0 1 0,1 0 1,0 0-1,0 1 0,0 0 0,0 0 1,1 1-1,-8 8 0,7-7-16,0 1 0,1 0-1,0 0 1,0 1 0,1-1-1,0 1 1,1 0 0,0 0-1,0 1 1,1 0 0,0-1-1,1 1 1,0 0 0,0 0-1,1 12 1,1-15-32,0 1 0,1-1 0,0 1 0,1-1 1,-1 0-1,2 1 0,-1-1 0,1 0 0,0 0 0,0 0 0,1-1 0,7 11 0,-8-13-22,0 0 0,0-1 0,0 1 0,1-1 0,-1 0-1,1 0 1,0 0 0,0-1 0,0 1 0,0-1 0,1 0-1,-1 0 1,1 0 0,-1-1 0,1 0 0,-1 0 0,1 0-1,0 0 1,0-1 0,9 0 0,-1-1 48,1-1 0,-1-1 1,1 0-1,-1-1 0,0 0 0,22-12 0,72-45 383,1-17-22,-77 53-262,1 2 0,0 1 0,50-24 0,-68 40-69,-1 0 1,0 0-1,0-2 1,-1 1-1,1-2 1,12-11 0,-48 44 372,5-11-421,1 1 0,0 1 0,1 0 0,-22 27 0,32-35-40,0 1 1,1 0-1,0 0 1,0 1-1,1-1 1,0 1-1,0 0 1,1 0-1,0 0 1,1 1-1,0-1 1,0 1-1,0 10 1,2-18-20,0 0 0,0 0 0,0 0 0,0 0 1,0-1-1,1 1 0,-1 0 0,1 0 1,-1 0-1,1-1 0,-1 1 0,1 0 0,0 0 1,0-1-1,0 1 0,0-1 0,0 1 1,0-1-1,0 1 0,1-1 0,-1 0 0,0 0 1,1 0-1,-1 1 0,1-1 0,0-1 0,-1 1 1,1 0-1,0 0 0,-1 0 0,1-1 1,0 1-1,0-1 0,-1 0 0,1 1 0,0-1 1,0 0-1,0 0 0,0 0 0,0 0 1,2-1-1,3 0-4,-1 0 0,0 0 0,1-1 0,-1 0 0,0 0 0,0 0 0,0-1 0,0 0 0,0 0 0,9-7 0,-7 3 1,-1-1-1,0 0 1,0 0-1,0-1 0,-1 1 1,-1-1-1,1-1 1,-2 1-1,8-18 1,-5 7 56,-1-1 0,-1 1 1,5-42-1,-10 60-45,0 0 0,0 0 0,0 0 0,0 0 0,0 0 0,-1 0 0,1 0 0,0 0 0,-1 0 0,0 0-1,1 0 1,-1 0 0,-2-3 0,3 5-7,0-1 0,-1 1-1,1 0 1,0-1 0,0 1 0,-1 0-1,1 0 1,-1-1 0,1 1-1,0 0 1,-1 0 0,1-1-1,-1 1 1,1 0 0,0 0 0,-1 0-1,1 0 1,-1 0 0,1 0-1,-1 0 1,1 0 0,0 0-1,-2 0 1,1 0 2,0 0-1,0 1 0,0-1 1,0 1-1,1-1 0,-1 1 1,0-1-1,0 1 0,0 0 1,0-1-1,1 1 0,-1 0 1,0 0-1,0 1 0,-6 6 14,1 1-1,0-1 1,0 2-1,1-1 1,0 1-1,1-1 1,0 1-1,-5 18 1,8-23-18,1-1 1,-1 0-1,1 0 1,-1 0-1,1 0 1,0 1-1,1-1 1,-1 0-1,1 0 1,0 0-1,0 0 0,0 0 1,0 0-1,1 0 1,0 0-1,-1 0 1,1-1-1,1 1 1,-1-1-1,0 1 1,1-1-1,0 0 1,0 0-1,0 0 0,6 4 1,-4-3 2,0-1-1,0 0 1,1-1 0,-1 1 0,1-1-1,0 0 1,-1-1 0,1 1-1,0-1 1,0 0 0,0-1 0,0 1-1,0-1 1,0 0 0,0-1 0,0 1-1,0-1 1,0 0 0,0-1 0,0 0-1,0 0 1,6-3 0,12-6 27,0-2 1,-1 0 0,37-29-1,-34 24 6,3-3 8,-17 11-14,0 1 0,0 1 0,1 0 0,0 1 1,1 0-1,14-5 0,-28 12-32,1 0 1,-1 0 0,1 0-1,-1 0 1,0 0 0,1 0-1,-1 0 1,1 0 0,-1 0-1,1 0 1,-1 0 0,0 0-1,1 0 1,-1 0 0,1 0-1,-1 0 1,1 0 0,-1 1-1,0-1 1,1 0 0,-1 0-1,0 1 1,1-1 0,-1 0-1,0 0 1,1 1 0,-1-1-1,0 0 1,1 1-1,4 16 40,-6 19 34,1-34-70,-5 29 64,3-24-38,0 0 1,1 1-1,0 0 1,0-1-1,1 1 1,0-1-1,1 1 1,1 10-1,-2-18-26,1 0 0,-1 1 0,1-1 0,-1 0 0,0 1 0,1-1 0,-1 0 0,1 0 0,-1 1 0,1-1 0,-1 0 0,1 0 0,-1 0-1,1 0 1,-1 1 0,1-1 0,-1 0 0,1 0 0,-1 0 0,1 0 0,0 0 0,-1-1 0,1 1 0,-1 0 0,1 0 0,-1 0-1,1 0 1,-1 0 0,1-1 0,-1 1 0,1-1 0,17-7 52,-8 0-29,0 0-1,0 0 0,12-16 1,-10 11 21,23-19 0,-30 28-39,3-3 11,0 1-1,0 0 1,0 0-1,1 1 1,0 0-1,1 0 1,-1 1-1,13-4 1,-21 8-18,0 0 0,1 0 0,-1 1 0,0-1 0,0 0 0,1 0 0,-1 1 0,0-1 0,0 0 0,1 1 1,-1 0-1,0-1 0,0 1 0,0 0 0,0-1 0,0 1 0,0 0 0,0 0 0,0 0 0,0 0 0,1 1 0,19 27 67,-14-19-27,4 6-280,-9-12 330,0-1 0,0 0 0,1 1-1,-1-1 1,1 0 0,0-1-1,4 5 1,-6-7-245,1 1 0,-1 0-1,0-1 1,1 1 0,-1-1 0,0 0 0,1 0 0,-1 1 0,1-1-1,-1 0 1,0 0 0,1 0 0,-1 0 0,1-1 0,-1 1 0,0 0 0,1-1-1,-1 1 1,0 0 0,1-1 0,-1 0 0,0 1 0,1-1 0,-1 0-1,1-1 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7328,'0'0'5800,"10"5"-5368,13 5-127,0-1 1,0-1-1,1-2 1,0 0-1,45 5 1,-56-11-124,1 0-1,-1-1 1,1 0 0,-1-1-1,0-1 1,0 0 0,17-6 0,-24 6-99,0 1 0,-1-1 0,1 0 0,-1 0 0,0-1 0,0 1 0,0-1 0,-1 0 0,1 0 0,-1-1 0,0 0 0,0 1 0,-1-1-1,1 0 1,-1-1 0,0 1 0,0-1 0,2-8 0,-4 9-24,1-1-1,-1 0 0,-1 1 0,1-1 0,-1 0 0,0 0 0,-1 1 1,1-1-1,-1 0 0,0 1 0,-3-8 0,4 11-41,0 1 0,-1-1 0,0 0 0,1 0 0,-1 1-1,0-1 1,0 0 0,0 1 0,0-1 0,0 0 0,0 1 0,0-1 0,0 1 0,-1 0-1,1 0 1,0-1 0,-1 1 0,1 0 0,-1 0 0,0 0 0,1 0 0,-1 0 0,0 1-1,0-1 1,1 1 0,-1-1 0,0 1 0,0-1 0,0 1 0,0 0 0,1 0 0,-1 0-1,0 0 1,0 0 0,0 0 0,-3 2 0,-6 1 24,0 1-1,1 0 1,0 1 0,-1 0 0,2 1-1,-1 0 1,1 0 0,0 1-1,0 0 1,1 1 0,-11 12-1,13-13-23,1-1-1,0 1 0,1 0 1,0 1-1,0-1 0,0 1 0,1 0 1,0 0-1,0 0 0,1 0 1,0 0-1,1 1 0,0-1 0,0 1 1,1-1-1,0 9 0,1-7 3,1 0 0,0 0-1,0-1 1,1 1 0,0-1-1,0 0 1,1 0-1,1 0 1,-1 0 0,1-1-1,1 0 1,12 15 0,-15-19-8,1 0 1,0 0-1,1-1 1,-1 1-1,1-1 1,-1 0 0,1 0-1,0 0 1,0-1-1,0 0 1,1 0 0,-1 0-1,0-1 1,1 0-1,-1 0 1,1 0 0,-1 0-1,1-1 1,-1 0-1,1 0 1,0-1 0,-1 1-1,1-1 1,6-2-1,6-3 29,-1-1-1,0 0 0,0-1 1,-1-1-1,0-1 0,0 0 0,18-17 1,91-94 189,-56 49-82,-53 57-67,23-17 1,-35 29-61,0 0 0,0 0 0,0 1 0,1-1 0,-1 1 0,1 0 0,-1 0 0,1 1 0,0 0 0,0 0 0,9-1 0,-11 2-8,-1 1-1,1-1 1,0 1 0,0 0-1,0 0 1,0 1-1,-1-1 1,1 0-1,-1 1 1,1 0-1,-1-1 1,0 1-1,1 0 1,-1 0 0,0 0-1,0 1 1,0-1-1,-1 0 1,4 5-1,8 10 17,27 24 119,2-1 0,65 48 0,-48-48 264,-56-39-375,-1 1-1,0-1 1,1 1-1,-1-1 1,0 0-1,1 0 1,0 0-1,-1 0 1,1-1-1,0 1 1,3 0 0,-5-1 116,7-12-549,-5 7-2586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1 10448,'0'0'1409,"-13"14"-1110,-3 4-184,-11 12 183,-36 31-1,7-17 378,-114 67-1,-23 17 409,143-88-277,-59 61-1,97-85-515,11-16-282,1 0-1,0 0 1,0 0-1,0 1 1,-1-1-1,1 0 1,0 0-1,0 1 1,0-1 0,0 0-1,-1 0 1,1 1-1,0-1 1,0 0-1,0 0 1,0 1-1,0-1 1,0 0-1,0 0 1,0 1-1,0-1 1,0 0-1,0 1 1,0-1 0,0 0-1,0 0 1,0 1-1,0-1 1,0 0-1,0 1 1,0-1-1,0 0 1,1 0-1,-1 1 1,0-1-1,0 0 1,0 0-1,0 0 1,1 1 0,-1-1-1,0 0 1,0 0-1,0 0 1,1 1-1,-1-1 1,0 0-1,0 0 1,1 0-1,-1 0 1,0 0-1,0 0 1,1 0-1,-1 1 1,0-1 0,1 0-1,-1 0 1,0 0-1,0 0 1,1 0-1,-1 0 1,0 0-1,1 0 1,-1-1-1,0 1 1,19-3-19,0-1 1,-1-1-1,0 0 1,20-10-1,-16 7-1791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6824,'0'0'2481,"12"-5"-1837,3 0-487,95-37 1186,-84 31-938,0-1 0,34-22 0,14-21 821,-2-4 1,82-86 0,-150 141-1060,-2 2-57,-1 0 0,1 0-1,0 0 1,0 0 0,0 1 0,0-1-1,0 1 1,0 0 0,0-1-1,4 0 1,-6 8 453,-15 58-26,7-33-294,-8 62 0,16-82-192,-1 0 1,2 0 0,-1 0-1,1 0 1,1 0-1,0-1 1,1 1-1,0 0 1,7 15-1,-9-24-34,0 1-1,0-1 1,0 0-1,1 0 1,-1 0-1,0-1 1,1 1-1,0 0 0,-1 0 1,1-1-1,0 1 1,0-1-1,0 0 1,0 1-1,0-1 1,0 0-1,1 0 1,-1 0-1,0 0 0,0-1 1,1 1-1,-1-1 1,0 1-1,1-1 1,-1 0-1,1 0 1,-1 0-1,0 0 1,1 0-1,-1-1 0,0 1 1,1-1-1,3-1 1,3-1 43,0 0 0,0-1-1,0 0 1,-1-1 0,1 0 0,13-10 0,-6 1 27,-1 0 0,0-1 1,-1-1-1,-1 0 0,0-1 0,11-20 0,58-117 520,-78 144-561,10-24 111,-11 26-90,-1 1 0,1-1 0,1 1 0,-1 0 0,1 0 0,1 0 0,6-9 0,-11 16-63,0 0 0,0 0 1,0 0-1,0 0 0,0 0 0,0 0 0,1 0 0,-1 0 1,0 0-1,0 0 0,0-1 0,0 1 0,0 0 0,0 0 1,0 0-1,1 0 0,-1 0 0,0 0 0,0 0 0,0 0 1,0 0-1,0 0 0,0 0 0,1 0 0,-1 0 1,0 0-1,0 0 0,0 0 0,0 0 0,0 0 0,0 0 1,1 1-1,-1-1 0,0 0 0,0 0 0,0 0 0,0 0 1,0 0-1,0 0 0,0 0 0,1 0 0,-1 0 0,0 0 1,0 1-1,0-1 0,0 0 0,4 10 83,-1 14-35,-2-23-44,2 41 25,-1 0 1,-2 0 0,-2 0 0,-1 0 0,-12 51-1,-1-44 93,15-49-117,0 0 1,0-1-1,0 1 1,0-1 0,0 1-1,0-1 1,1 1-1,-1-1 1,0 1-1,0-1 1,1 1 0,-1-1-1,0 0 1,1 0-1,-2-1 1,-1-4 20,0 1 0,1-1 0,-1 0 1,1 0-1,1 0 0,-1 0 0,1-1 0,0 1 1,0-11-1,1 13-9,0 0 1,0 0 0,0 0 0,0 0-1,1 0 1,-1 0 0,1 1-1,0-1 1,1 0 0,-1 0-1,0 1 1,1-1 0,0 1-1,0-1 1,0 1 0,5-6 0,-5 7-12,1 1-1,0-1 1,0 0 0,0 1 0,0 0 0,0-1 0,0 1 0,0 1 0,1-1 0,-1 0 0,0 1 0,1-1 0,-1 1-1,0 0 1,1 0 0,-1 1 0,5 0 0,5 1 0,1 1 1,22 9-1,4 1-61,-2 2 1,73 39-1,-98-43-2021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418 986 6424,'0'0'7161,"-11"-9"-6746,6 4-350,2 2-33,1 0 0,-1 1-1,0-1 1,0 1 0,1 0-1,-2 0 1,1 0 0,0 0-1,0 0 1,-1 1 0,1-1-1,0 1 1,-1 0 0,0 0-1,1 0 1,-1 1 0,1-1-1,-1 1 1,0 0 0,1 0-1,-1 0 1,0 1 0,1-1-1,-8 3 1,-12 4 205,1 2 1,1 1-1,-1 0 0,2 1 0,-1 2 1,-28 22-1,41-28-97,-1 1-1,1 0 1,0 0-1,0 1 1,1 0 0,1 0-1,-1 1 1,1 0-1,1 0 1,0 1 0,1-1-1,-1 1 1,2 0-1,0 0 1,-3 20-1,5-29-86,1 0-1,0 0 0,0 0 0,-1 0 1,1 0-1,1 0 0,-1 0 0,0 0 1,0 0-1,1 0 0,-1 0 0,1 0 0,0 0 1,-1 0-1,1 0 0,0-1 0,0 1 1,0 0-1,0 0 0,1-1 0,-1 1 1,0-1-1,3 2 0,-2-2-4,0 0 0,0 0 0,1 0 1,-1 0-1,0-1 0,1 1 0,-1-1 0,0 1 0,1-1 0,-1 0 0,1 0 0,-1 0 1,0-1-1,1 1 0,-1 0 0,0-1 0,1 0 0,-1 1 0,4-3 0,10-4 103,0 0 0,-1-1 0,0-1 0,18-14-1,55-48 337,-72 57-392,20-19 220,-2-1 0,-1-2 0,-2-1 0,43-66 0,-61 86 13,-9 12-4,-10 12 132,-27 35-148,-44 75-1,-17 55-88,55-100-121,-149 322 247,151-317-268,-11 28 233,46-96-182,5-10-7,13-14 24,-15 13-142,37-40 76,408-457 379,-188 221-238,-169 186-118,-51 50-41,-13 14 6,1 2 1,38-31 0,-69 62-56,1 0 0,-1 0 0,1 0 0,0 1 0,0 0 0,0 0 0,1 0 0,-4 10 0,-26 69-9,17-42 27,9-26-6,1 0 0,0 0 0,1 0 0,1 0 0,1 1 0,0 0 0,1 0 0,1 0 0,2 24 0,-1-41-20,0 0 0,0 0 0,1 0 1,-1 0-1,0 0 0,1-1 0,-1 1 0,0 0 0,1 0 0,-1 0 0,1-1 0,-1 1 0,1 0 1,0-1-1,-1 1 0,1 0 0,0-1 0,-1 1 0,1-1 0,0 1 0,0-1 0,0 1 1,-1-1-1,1 0 0,0 1 0,0-1 0,0 0 0,0 0 0,0 1 0,0-1 0,-1 0 1,1 0-1,0 0 0,0 0 0,0 0 0,0 0 0,0-1 0,0 1 0,0 0 0,0 0 0,-1-1 1,3 0-1,4-1 15,1-1 0,-1 0 0,12-7 0,-18 10-17,28-17 27,-1-2 0,-1-1 0,-1-1 0,0-1 0,-2-1 0,24-28 0,115-167 336,-154 200-280,-5 11 21,-7 19-16,-14 42 1,9-31-49,-8 40 0,13-48-20,1-1 0,1 0 1,0 1-1,2 26 0,0-37-14,-1 0 0,1 0 0,0 0 0,0 0 1,1 0-1,-1 0 0,1-1 0,-1 1 0,1-1 0,1 1 0,-1-1 0,0 0 0,1 1 0,-1-1 0,1 0 0,0-1 0,0 1 0,0 0 0,0-1 0,1 0 0,-1 0 0,5 2 0,-4-2 4,1-1 1,-1 0-1,0 0 1,1-1-1,-1 1 1,1-1-1,-1 0 1,0 0-1,1-1 1,-1 1-1,1-1 1,4-1-1,7-3 65,29-11 0,-19 4-23,-2-2 1,0 0-1,38-31 1,-5 3 37,-16 12-21,-1-1-1,-1-2 0,52-60 1,-59 53 18,-53 51-2,-8 14-68,0 2 0,2 0 0,-37 48 0,48-54-14,-23 38 1,33-50 3,1 1 0,1 0 0,-1 0 0,2 0-1,-1 1 1,-2 20 0,5-30-6,1 0-1,0 0 1,0 0 0,0 0-1,-1 0 1,1 0 0,0 0-1,0 1 1,1-1 0,-1 0-1,0 0 1,0 0 0,0 0-1,1 0 1,-1 0 0,1 0-1,-1 0 1,1 0 0,-1 0-1,1 0 1,0 0 0,-1 0-1,1 0 1,1 1 0,-1-2 0,0 1 1,1-1 0,-1 0-1,0 1 1,1-1 0,-1 0-1,0 0 1,1 0-1,-1 0 1,0 0 0,1 0-1,-1 0 1,0 0-1,1-1 1,-1 1 0,3-1-1,4-3 8,0 1 1,-1-1-1,1 0 0,13-11 0,-10 6 3,0-2 0,0 1 0,-1-2 0,0 1 0,13-23 0,34-70 66,-41 81-31,-9 16-6,-7 7-41,0 0 0,0 0 0,0 0 0,0 0 1,0 0-1,0 0 0,0 0 0,0 0 0,0 0 0,0 0 1,0 0-1,0 0 0,0 0 0,0 0 0,0 0 1,0 0-1,0 1 0,0-1 0,0 0 0,0 0 0,0 0 1,0 0-1,0 0 0,0 0 0,0 0 0,0 0 1,0 0-1,0 0 0,0 0 0,0 0 0,0 0 0,0 0 1,0 0-1,1 0 0,-1 0 0,0 0 0,0 0 1,0 0-1,0 0 0,0 0 0,0 0 0,0 0 0,0 0 1,0 0-1,0 0 0,-2 7 4,0 1-1,0-1 1,1 0-1,0 1 1,0-1-1,1 1 1,0-1-1,0 1 1,1-1-1,0 1 1,2 9-1,-2-15-6,-1 1 0,1-1 0,0 1 0,0 0 0,0-1 0,0 0-1,0 1 1,0-1 0,1 0 0,-1 1 0,1-1 0,0 0 0,0 0 0,-1 0 0,1-1 0,1 1 0,-1 0-1,0-1 1,0 1 0,0-1 0,1 0 0,-1 0 0,1 0 0,-1 0 0,1 0 0,-1 0 0,1-1 0,0 1 0,-1-1-1,1 0 1,0 1 0,-1-1 0,1-1 0,3 1 0,3-2 15,1 0-1,-1-1 0,0 0 1,0 0-1,0-1 1,13-7-1,50-36 110,-45 28-68,-1 0 1,-16 11-12,1 1 0,0-1 0,0 2 0,1 0 0,18-8 0,-29 14-43,0 0 0,0-1 0,0 1 0,0 0 0,-1 0 0,1-1 0,0 1 0,0 0-1,0 0 1,0 0 0,0 0 0,0 0 0,0 1 0,0-1 0,0 0 0,0 0 0,-1 1 0,1-1 0,0 0 0,0 1 0,0-1 0,0 1 0,1 0 0,-1 1 0,0-1 1,0 0-1,-1 0 1,1 1 0,0-1-1,-1 1 1,1-1 0,0 1-1,-1-1 1,0 1 0,1-1-1,-1 1 1,0 1 0,0 8 6,0-1 0,0 1 0,-4 16 0,2-15-6,1-7-2,-2 38 0,3-41 0,0-1 0,0 1 0,0 0 0,0-1 0,0 1 0,1-1 0,-1 1 0,0-1 0,1 1 0,-1-1 0,1 1 0,-1-1 0,1 1 0,0-1 0,0 0 0,-1 1 0,1-1 0,0 0 0,0 1 0,1-1 0,-1 0 0,1 1 0,0-2 2,0 1-1,0-1 1,0 0-1,0 0 1,0 0-1,-1 0 1,1-1-1,0 1 1,0 0 0,0-1-1,0 1 1,0-1-1,-1 0 1,1 1-1,2-2 1,28-16 38,-24 13-32,13-8 13,30-25 0,12-8 20,-62 45-41,1 0 1,-1 0-1,0 0 0,1 1 0,-1-1 1,1 1-1,-1-1 0,1 1 1,-1-1-1,1 1 0,2 0 0,-3 0 0,-1 0 1,1 0-1,-1 0 0,1 0 0,-1 0 0,1 1 0,-1-1 0,1 0 0,-1 0 0,1 1 0,-1-1 0,1 0 0,-1 0 0,0 1 0,1-1 0,-1 1 0,1-1 1,-1 0-1,0 1 0,0-1 0,1 1 0,-1 0 0,2 3 0,-1 0 0,0 1 0,-1-1 0,1 0 0,-1 1-1,0 7 1,1 11 0,0-15 0,0-1 0,1 0 0,0 0 0,0 1 0,1-1 0,-1 0 0,2-1 0,-1 1 0,1 0 0,6 8 0,-7-12 0,0 0 0,0 0 0,0 0 0,0-1 0,0 1 0,0-1 0,1 0 0,-1 0 0,1 0 0,0-1 0,0 1 0,-1-1 0,1 0 0,0 0 0,0 0 0,0 0 0,0-1 0,0 0 0,0 0 0,0 0 0,4 0 0,12-3 0,-1 0 0,0-1 0,-1-1 0,1-1 0,-1 0 0,0-1 0,-1-1 0,0-1 0,26-17 0,-13 4 0,-1-1 0,-1-1 0,-1-1 0,26-33 0,-22 17 0,-1-1 0,44-87 0,-30 49 0,31-61 0,-43 79 0,-11 16 0,30-97 0,-32 86 0,-18 52 0,1 0 0,-1 0 0,1 0 0,-1-1 0,-1 1 0,1 0 0,-1-9 0,0 13 0,0 1 0,0 0 0,0 0 0,0-1 0,0 1 0,-1 0 0,1 0 0,0-1 0,0 1 0,0 0 0,0 0 0,0-1 0,-1 1 0,1 0 0,0 0 0,0 0 0,0-1 0,-1 1 0,1 0 0,0 0 0,0 0 0,-1 0 0,1 0 0,0 0 0,0-1 0,-1 1 0,1 0 0,0 0 0,0 0 0,-1 0 0,1 0 0,0 0 0,0 0 0,-1 0 0,1 0 0,0 0 0,-1 0 0,1 0 0,0 0 0,0 0 0,-1 1 0,1-1 0,0 0 0,0 0 0,-1 0 0,1 0 0,0 0 0,0 1 0,0-1 0,-1 0 0,1 0 0,0 0 0,0 0 0,0 1 0,0-1 0,-1 0 0,-14 13 0,-1 6 0,1 1 0,1 0 0,0 1 0,2 0 0,0 1 0,2 0 0,0 1 0,-8 31 0,4-2 0,2 0 0,-9 96 0,19-122 0,0 0 0,2 1 0,1-1 0,1 0 0,1 0 0,1 0 0,2 0 0,0 0 0,17 41 0,-22-65 0,0 0 0,0 0 0,1 0 0,-1 0 0,0 0 0,0 0 0,1 0 0,0-1 0,-1 1 0,1 0 0,0-1 0,0 1 0,-1-1 0,1 0 0,0 0 0,0 0 0,1 0 0,2 2 0,-1-3 0,0 1 0,-1 0 0,1-1 0,0 0 0,-1 0 0,1 0 0,0 0 0,-1-1 0,1 0 0,6-1 0,-1-2 0,1 1 0,-1-1 0,-1-1 0,1 0 0,-1 0 0,1-1 0,13-12 0,57-59 0,-52 45 0,-24 27 0,0 1 0,1-1 0,0 0 0,0 1 0,0 0 0,0 0 0,10-6 0,-14 10 0,0 0 0,0 0 0,0 0 0,1-1 0,-1 1 0,0 0 0,0 0 0,0 0 0,0 0 0,1 0 0,-1 0 0,0 0 0,0 0 0,0 0 0,0 0 0,1 0 0,-1 0 0,0 0 0,0 0 0,0 0 0,0 0 0,1 0 0,-1 0 0,0 0 0,0 0 0,0 1 0,0-1 0,1 0 0,-1 0 0,0 0 0,0 0 0,0 0 0,0 0 0,0 0 0,0 1 0,1-1 0,-1 0 0,0 0 0,0 0 0,0 0 0,0 0 0,0 1 0,1 11 0,-5 17 0,3-26 0,-6 31 0,-7 43 0,14-70 0,-1 1 0,1 0 0,0 0 0,1-1 0,0 1 0,0-1 0,5 15 0,-6-19 0,1-1 0,0 0 0,0 0 0,0 0 0,1 0 0,-1 0 0,0 0 0,1 0 0,-1 0 0,1-1 0,0 1 0,-1 0 0,1-1 0,0 1 0,0-1 0,0 0 0,0 0 0,0 0 0,0 0 0,0 0 0,1 0 0,-1 0 0,0-1 0,1 1 0,-1-1 0,5 1 0,-2-1 0,0-1 0,0 1 0,1-1 0,-1 0 0,0 0 0,0 0 0,0-1 0,0 0 0,0 0 0,8-5 0,2-2 0,-1 0 0,0-1 0,0-1 0,-1 0 0,0-1 0,-1 0 0,0-1 0,18-26 0,30-52 0,-42 66 0,-13 19 0,0 0 0,-1 0 0,1-1 0,3-10 0,-16 43 0,2 0 0,0 1 0,2-1 0,-2 36 0,2-26 0,-13 64 0,16-97 0,0 0 0,1 0 0,-1 0 0,1-1 0,0 1 0,0 0 0,0 0 0,0 0 0,0 0 0,1 0 0,-1-1 0,1 1 0,-1 0 0,1 0 0,2 3 0,-3-5 0,0-1 0,0 1 0,0 0 0,0-1 0,0 1 0,0-1 0,0 1 0,0-1 0,0 1 0,0-1 0,0 1 0,1-1 0,-1 1 0,0-1 0,0 1 0,0-1 0,1 1 0,-1-1 0,0 1 0,1-1 0,-1 1 0,0-1 0,1 0 0,-1 1 0,1-1 0,0 1 0,0-21 0,0 11 0,1-1 0,0 1 0,0-1 0,1 1 0,0 0 0,1 0 0,6-11 0,-1-2 0,5-13 0,-3 0 0,14-66 0,1-79 0,-15 102 0,-2 13 0,-3-1 0,-4-107 0,-6 151 0,-1 16 0,4 6 0,1 0 0,-1 0 0,1 0 0,-1 1 0,1-1 0,-1 0 0,1 0 0,-1 1 0,1-1 0,0 0 0,-1 1 0,1-1 0,0 1 0,-1-1 0,1 0 0,0 1 0,-1-1 0,1 1 0,0-1 0,0 1 0,-1 0 0,-6 17 0,0 0 0,1 1 0,1 0 0,1 0 0,-4 31 0,4-20 0,-5 38 0,0 110 0,17 67 0,-7-239 0,14 156 0,-15-161 0,0 0 0,0 0 0,1 1 0,-1-1 0,0 0 0,1 0 0,-1 0 0,1 0 0,-1 0 0,1 0 0,-1 0 0,1 0 0,0 0 0,-1-1 0,2 2 0,-1-1 0,-1-1 0,1 0 0,-1 0 0,1 0 0,-1 1 0,0-1 0,1 0 0,-1 0 0,1 0 0,-1 0 0,1 0 0,-1 0 0,1 0 0,-1 0 0,1 0 0,-1 0 0,1-1 0,-1 1 0,1 0 0,-1 0 0,1 0 0,-1 0 0,1-1 0,-1 1 0,5-3 0,-1-1 0,0 1 0,-1-1 0,1 1 0,4-7 0,-4 5 0,36-42 0,87-94 0,-125 138 0,0 1 0,1-1 0,0 1 0,-1 0 0,1 0 0,0 0 0,0 0 0,0 1 0,0-1 0,0 1 0,0 0 0,6-2 0,-8 3 0,1 0 0,-1 0 0,1 1 0,0-1 0,-1 0 0,1 0 0,-1 1 0,1-1 0,-1 1 0,1 0 0,-1-1 0,1 1 0,-1 0 0,1 0 0,-1 0 0,0 0 0,1 0 0,-1 0 0,0 0 0,0 0 0,0 0 0,0 1 0,0-1 0,0 1 0,0-1 0,-1 0 0,2 4 0,12 23 0,-9-17 0,0 0 0,1-1 0,0 0 0,10 14 0,-13-21 0,0 0 0,0-1 0,0 1 0,0 0 0,0-1 0,1 0 0,-1 0 0,1 0 0,-1 0 0,1 0 0,0-1 0,0 0 0,0 0 0,0 0 0,0 0 0,0 0 0,5 0 0,0-2 0,0 1 0,0-1 0,0 0 0,-1-1 0,1 0 0,-1 0 0,1-1 0,-1 0 0,0-1 0,0 0 0,0 0 0,0 0 0,-1-1 0,0 0 0,0-1 0,0 0 0,-1 0 0,12-13 0,-1-3 0,-1 0 0,-1 0 0,-1-1 0,21-49 0,-27 46 0,-11 17 0,3 9 0,-1 0 0,0 0 0,1 0 0,-1 0 0,1 0 0,-1 0 0,1 0 0,-1 1 0,0-1 0,1 0 0,-1 0 0,1 0 0,-1 1 0,1-1 0,-1 0 0,1 1 0,-1-1 0,1 0 0,-1 1 0,0 0 0,-6 4 0,1 0 0,-1 1 0,1 0 0,0 0 0,1 0 0,-1 1 0,1 0 0,1 0 0,-1 0 0,1 0 0,0 1 0,1 0 0,0 0 0,0 0 0,1 0 0,0 0 0,0 0 0,1 1 0,0-1 0,0 1 0,1-1 0,0 1 0,3 15 0,-3-22 0,1 0 0,-1 0 0,1 1 0,0-1 0,0 0 0,0 0 0,0 0 0,0 0 0,0 0 0,1 0 0,-1-1 0,1 1 0,-1 0 0,1-1 0,0 1 0,0-1 0,-1 1 0,1-1 0,0 0 0,0 0 0,0 0 0,0 0 0,1 0 0,-1 0 0,0 0 0,0-1 0,1 0 0,-1 1 0,0-1 0,0 0 0,1 0 0,-1 0 0,0 0 0,1 0 0,2-1 0,7-1 0,-1 0 0,0-1 0,0 0 0,0-1 0,19-9 0,15-12 0,-1-2 0,78-64 0,-114 85 0,-41 49 0,-12 11 0,32-40 0,0 1 0,1 0 0,0 1 0,1 0 0,1 1 0,-11 25 0,20-40 0,1-1 0,0 1 0,-1-1 0,1 1 0,0-1 0,0 0 0,0 1 0,0-1 0,0 1 0,1-1 0,-1 1 0,0-1 0,1 1 0,-1-1 0,1 0 0,-1 1 0,1-1 0,0 0 0,-1 0 0,1 1 0,0-1 0,0 0 0,0 0 0,0 0 0,0 0 0,0 0 0,0 0 0,0 0 0,0 0 0,1 0 0,-1-1 0,0 1 0,3 1 0,5 2 0,0-1 0,1 0 0,16 4 0,-22-6 0,14 3 0,0 0 0,1-1 0,0-1 0,-1-1 0,1-1 0,0 0 0,0-2 0,19-3 0,-37 5-22,1 0 0,-1 0 0,0 0 0,0-1 0,0 1 1,0 0-1,0-1 0,0 1 0,0 0 0,0-1 0,-1 1 0,1-1 0,0 1 0,0-1 0,0 0 0,0 1 0,0-1 1,-1 0-1,1 0 0,0 1 0,-1-1 0,1 0 0,-1 0 0,1 0 0,-1 0 0,1 0 0,-1 0 0,1-1 0,-1 0-81,0 0-1,-1 0 0,1 0 0,0 0 0,-1 0 0,1 0 0,-1 0 1,0 0-1,0 1 0,1-1 0,-1 0 0,-1 0 0,-1-2 0,-5-6-557,0 0-1,-1 1 0,-15-12 0,-20-14-1135,-1 2-1,-58-32 1,85 54 1142,-1 0 1,2-1-1,-1-1 0,2 0 1,-19-20-1,32 29 190,0 0 1,0-1-1,0 0 0,0 0 1,-2-7-1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12360,'0'0'2096,"87"-14"-2064,-39 20-104,8 7 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0 810 8336,'0'0'3244,"9"-11"-2792,59-81 924,-3-3 0,-5-3 1,88-194-1,-133 252-773,-2 0 0,9-48 0,-11 45 57,-10 32-254,-4 12 66,-8 19-106,-4 15-265,3 1-1,1 0 1,1 1-1,2 0 1,2 0 0,1 0-1,2 1 1,2 0 0,1 0-1,2-1 1,2 1-1,14 64 1,-11-68-19,1 2 102,1-1-1,2 1 1,22 49 0,-33-85-184,0 0 0,0 0 0,0 0 0,0 0 0,0 0 0,0 0 0,0 0 0,0 0 0,0-1 0,0 1 0,0 0 0,0 0 0,0 0 0,0 0 0,0 0-1,0 0 1,0 0 0,0 0 0,0 0 0,0 0 0,0 0 0,0-1 0,1 1 0,-1 0 0,0 0 0,0 0 0,0 0 0,0 0 0,0 0 0,0 0 0,0 0 0,0 0 0,0 0 0,0 0-1,1 0 1,-1 0 0,0 0 0,0 0 0,0 0 0,0 0 0,0 0 0,0 0 0,0 0 0,0 0 0,0 0 0,1 0 0,-1 0 0,0 0 0,0 0 0,0 0 0,0 0 0,0 0-1,0 0 1,0 0 0,0 0 0,0 0 0,0 0 0,0 1 0,1-1 0,-1 0 0,0 0 0,0 0 0,0 0 0,0 0 0,0 0 0,0 0 0,2-8-1423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13672,'0'0'1840,"65"0"-1328,-17-2-1,21-2-31,3 2 16,-3 2-24,-3 0 8,-7 2-72,-15 2 16,-2-2-96,-5 2 0,-5-2-232,-4-2 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398 501 7432,'0'0'3904,"-13"-4"-3275,4 1-499,2 1-50,1 0 0,-1 0 0,1 0 0,-1 1 0,0 0 0,0 0 0,0 1 0,0 0-1,0 0 1,1 1 0,-10 1 0,-22 7 670,-52 22-1,80-26-599,1 0 0,0 0 1,0 0-1,1 1 0,0 1 1,0-1-1,-10 12 0,5-3 182,0 0 0,2 0-1,-11 18 1,19-27-244,0 0 0,0 0 0,1 0 0,0 0 0,0 1 0,1-1 0,-1 1 0,1-1 0,1 1 0,-1-1 0,2 8-1,-1-10-35,0 0 0,0 0-1,1 0 1,0 0 0,0 0-1,0 0 1,0 0 0,1 0-1,-1 0 1,1-1-1,0 1 1,0-1 0,1 1-1,-1-1 1,0 0 0,1 0-1,0 0 1,0 0-1,3 2 1,-3-3-29,-1-1-1,1 0 1,0 0 0,-1-1 0,1 1-1,0 0 1,-1-1 0,1 0-1,0 1 1,0-1 0,0 0-1,-1-1 1,1 1 0,0 0-1,0-1 1,-1 1 0,1-1-1,0 0 1,-1 0 0,1 0-1,-1-1 1,1 1 0,-1 0 0,3-3-1,8-4 73,0-1 0,21-21 0,-32 29-86,12-15 70,0 0-1,-1-1 1,-1 0-1,-1-1 0,0 0 1,-1-1-1,8-23 0,5-5 153,-13 21 26,-6 15 335,2 33-333,-3-5-209,1 0 0,1-1-1,0 1 1,1-1 0,11 20 0,-13-29-25,0 0-1,0-1 0,0 1 1,1-1-1,-1 0 1,2-1-1,-1 1 0,1-1 1,-1 0-1,1 0 0,1-1 1,-1 0-1,1 0 1,9 5-1,-12-8-9,0-1 1,0 1-1,-1 0 0,1-1 0,0 0 1,0 0-1,0 0 0,0 0 0,-1-1 1,1 1-1,0-1 0,0 0 0,-1 0 1,1 0-1,-1-1 0,1 1 1,-1-1-1,5-3 0,6-3 36,-2-2-1,1 1 1,11-13 0,-14 13-20,19-21 103,-2-1 1,0-1-1,37-60 0,-58 83-95,24-44 349,-32 58-348,1 0 0,0 0 0,0 1 0,1-1 0,-1 0 0,2 8 0,-2 6-20,-11 68 32,6-50-36,2 0 0,1 72 0,7-89-7,-4-19-7,1-1 0,-1 0-1,0 1 1,0-1 0,0 0-1,1 1 1,-1-1 0,0 0 0,0 0-1,1 1 1,-1-1 0,0 0 0,1 0-1,-1 0 1,0 1 0,1-1-1,-1 0 1,0 0 0,1 0 0,-1 0-1,1 0 1,-1 0 0,0 0-1,1 0 1,-1 0 0,0 0 0,1 0-1,2-1 8,0 0 0,0 0 0,-1-1-1,1 1 1,-1-1 0,1 0 0,-1 0 0,0 0-1,4-4 1,65-71 106,15-14 4,-72 77-89,18-16 52,-31 29-71,1 0 0,-1 0 0,1 0 0,-1 0-1,1 1 1,-1-1 0,1 0 0,-1 1 0,1-1 0,0 1-1,-1-1 1,1 1 0,0 0 0,-1-1 0,1 1 0,0 0-1,-1 0 1,1 0 0,2 1 0,-2 0-6,-1 0 1,0 0-1,0 0 1,0 0 0,0 0-1,0 0 1,-1 0-1,1 0 1,0 0-1,0 0 1,-1 1-1,1-1 1,-1 0-1,1 1 1,-1-1-1,0 0 1,1 2 0,5 28 19,-5-26-18,0 1-4,0 0 0,0-1 1,0 1-1,0 0 1,1-1-1,4 10 1,-6-14-4,1 1 1,0-1-1,0 0 0,0 0 1,0 0-1,0 0 1,0 0-1,0 0 1,0 0-1,0 0 1,0 0-1,0-1 1,1 1-1,-1 0 0,0-1 1,0 1-1,1-1 1,-1 0-1,0 1 1,1-1-1,-1 0 1,1 0-1,-1 1 1,0-1-1,1 0 0,-1-1 1,1 1-1,-1 0 1,3-1-1,9-2 14,0-2 0,1 1-1,-2-2 1,1 0 0,22-13-1,-20 9-1,1 2-1,27-11 0,-42 18-10,1 1-1,-1-1 1,1 1 0,0-1-1,-1 1 1,1 0 0,0-1-1,-1 1 1,1 0-1,0 0 1,0 0 0,-1 0-1,1 1 1,0-1 0,-1 0-1,1 1 1,-1-1-1,1 1 1,0 0 0,-1-1-1,1 1 1,-1 0 0,1 0-1,-1 0 1,0 0-1,1 0 1,-1 0 0,0 0-1,0 1 1,0-1 0,0 0-1,0 1 1,0-1-1,0 1 1,0-1 0,0 1-1,-1-1 1,1 1 0,-1 0-1,1-1 1,-1 4-1,3 7 0,-1 0-1,-1 0 0,-1 1 1,0 19-1,-1-25 2,0 91 65,6-101-22,0-1 0,0 1 0,-1-1 0,1 0 1,7-9-1,58-70 365,-68 82-390,-1-1 0,0 0 0,1 0-1,-1 0 1,0 0 0,0 0 0,0-1-1,0 1 1,-1 0 0,1 0 0,0-3 0,-1 4-9,4-5 149,1 2-158,20-24 4,-24 28-5,-1-1 0,1 1 0,-1 0 1,1-1-1,-1 1 0,1-1 0,-1 0 0,0 1 0,1-1 0,-1 1 0,0-1 0,1 0 0,-1 1 0,0-1 0,0 0 0,0 1 0,0-1 0,1 0 1,-1 1-1,0-1 0,0 0 0,0 1 0,0-1 0,-1 0 0,1 1 0,0-1 0,0 0 0,0 1 0,0-1 0,-1 0 0,1 1 0,0-1 1,-1 1-1,1-1 0,0 0 0,-1 1 0,1-1 0,-1 1 0,1-1 0,-1 1 0,1 0 0,-2-2 0,0 3-1,-1-1 0,1 1 0,-1-1 0,1 1-1,0 0 1,-1 0 0,1 0 0,0 0 0,0 0-1,0 0 1,0 1 0,0-1 0,0 1 0,-2 1 0,-1 1-7,-6 4-9,0 1 1,1 0-1,0 1 1,1 0-1,0 1 1,0 0 0,1 1-1,1-1 1,0 1-1,0 1 1,1-1-1,1 1 1,-7 24-1,11-34 10,0 0 0,1 0-1,-1 0 1,1 0 0,0 0 0,0 0-1,0 0 1,0 0 0,0 0 0,1 0-1,-1 0 1,1 0 0,0 0 0,0 0-1,0 0 1,2 3 0,-2-4 3,0-1 0,0 0 0,0 1 0,1-1 0,-1 0 0,1 0 0,-1 0 0,1 0 0,-1 0 1,1 0-1,-1-1 0,1 1 0,0 0 0,0-1 0,-1 1 0,1-1 0,0 0 0,0 1 0,-1-1 0,1 0 0,0 0 0,0 0 0,0 0 1,-1-1-1,1 1 0,0 0 0,0-1 0,2-1 0,5-1 1,0 0 0,0-1 0,-1 0 1,1-1-1,-1 0 0,0 0 0,-1-1 0,1 0 1,-1 0-1,0-1 0,-1 0 0,1 0 0,-1 0 0,-1-1 1,9-14-1,4-12 24,-1-1-1,19-55 1,-34 84-17,14-43 28,-2 0 0,-2-1 0,7-62 0,-12 35 83,-2-112 1,-11 132 7,2 47-60,-2 12-16,-4 19-9,2 6-70,1 1 0,2 0 0,0 0 0,0 54 0,6-20-91,10 73 0,-6-98 51,11 41-1,-13-65 57,1 0 1,1 0 0,0 0-1,0 0 1,2-1-1,10 16 1,-14-23 26,1-1 1,0 0-1,0 0 0,0 0 1,1-1-1,-1 1 1,1-1-1,0 0 0,0 0 1,0-1-1,0 1 1,1-1-1,-1 0 0,11 2 1,-8-3-397,-1 0 1,1 0-1,0-1 1,-1 0 0,1 0-1,0 0 1,0-1-1,-1-1 1,11-2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114 842 7024,'0'0'4078,"-1"9"-3556,-15 112 670,-16 113 541,18-156-608,-25 76 0,39-154-1121,-2 6 221,0 0 0,1 0-1,0 0 1,0-1 0,-1 10-1,2-15-204,0 0-1,0 0 0,0 0 0,0 0 0,0 0 0,0 0 0,0-1 0,0 1 0,0 0 0,0 0 1,0 0-1,0 0 0,0 0 0,0 0 0,0 0 0,0 0 0,0 0 0,0 0 0,0 0 0,0 0 1,0 0-1,0 0 0,-1 0 0,1 0 0,0 0 0,0 0 0,0 0 0,0 0 0,0 0 0,0 0 1,0 0-1,0 0 0,0 0 0,0 0 0,0 0 0,0 0 0,0 0 0,0 0 0,-1 0 0,1 0 1,0 0-1,0 0 0,0 0 0,0 0 0,0 0 0,0 0 0,0 0 0,0 0 0,0 0 0,0 0 1,0 0-1,0 0 0,0 0 0,0 0 0,0 0 0,0 0 0,0 0 0,0 0 0,0 1 0,0-1 0,0 0 1,0 0-1,0 0 0,0-13 402,60-286 1321,-31 134-1225,-9 64-50,46-137 0,-54 204-331,2 0 0,1 1 0,2 0 0,1 2 0,1 0 0,2 1 0,38-43 1,-57 71-123,-1 1 0,1-1 0,-1 0 0,1 1 0,0-1 0,0 1 0,0-1 0,0 1 0,0 0 1,0 0-1,0 0 0,2-1 0,-2 2-9,-1 1 0,0-1 0,0 0 0,0 0 0,0 1 0,0-1 0,0 1 0,0-1 0,0 1 1,0 0-1,0-1 0,0 1 0,0 0 0,0 0 0,0-1 0,0 1 0,-1 0 0,1 0 0,0 0 0,-1 0 0,1 0 0,0 0 1,-1 0-1,1 0 0,-1 0 0,0 0 0,1 2 0,7 18 8,0 0 1,-2 0 0,0 1-1,-2-1 1,0 1-1,-1 0 1,-1 0-1,-2 30 1,-3 0 16,-2 0 1,-17 74-1,18-107-19,-1-1 0,-1 1 0,0-1 0,-1-1-1,-1 1 1,-1-1 0,-17 25 0,25-40-4,0 0 1,-1-1-1,1 1 1,0 0-1,-1-1 1,1 0-1,-1 1 1,0-1-1,1 0 1,-1 0-1,0 0 1,0 0-1,1 0 1,-1 0-1,0 0 1,0 0-1,0-1 1,0 1-1,0-1 1,0 0-1,0 1 1,-1-1-1,1 0 0,0 0 1,-3-1-1,3 0 8,0 0-1,0 1 1,0-1-1,0-1 0,0 1 1,0 0-1,0 0 0,0-1 1,0 1-1,1-1 1,-1 0-1,1 1 0,-1-1 1,1 0-1,0 0 0,-1 0 1,1 0-1,0 0 0,0 0 1,0 0-1,0-5 1,-1 4 3,1-1 0,0 1 0,0-1 1,1 0-1,-1 1 0,1-1 1,0 1-1,0-1 0,0 0 1,0 1-1,1-1 0,0 0 1,-1 1-1,1-1 0,0 1 0,1-1 1,-1 1-1,1 0 0,-1 0 1,1-1-1,0 1 0,0 0 1,0 0-1,1 1 0,-1-1 1,1 0-1,-1 1 0,1 0 0,0-1 1,0 1-1,4-2 0,3-1 6,-1 1-1,2 0 0,-1 0 0,0 1 0,0 0 0,1 1 0,0 0 1,-1 0-1,16 1 0,-9 1-3,26-1 49,66-10 1,-95 9-62,0-1 0,0-1 0,0 0 0,0-1 0,-1-1 0,0 0 0,0-1 0,18-12 0,-21 11-4,-1 1 0,0-1 0,-1 0 0,0-1 0,0 0 0,-1 0 0,0-1 0,0 0 0,-1 0 0,5-13 0,-9 19 6,0-1 0,0 0 0,-1 1 1,1-1-1,-1 0 0,0 0 0,-1 0 0,1 0 0,-1 0 0,0 0 0,0 0 0,-1 0 0,0 0 0,1 1 0,-1-1 0,-1 0 0,1 0 0,-1 1 0,0-1 0,0 1 0,0-1 0,-1 1 0,1 0 0,-1 0 0,0 0 0,-6-6 1,-1-4 155,10 13-161,0 1 0,0 0 0,0 0 0,0-1 0,0 1 0,0 0 0,0 0 0,0-1 0,0 1 0,0 0 0,0 0 0,0 0 0,0-1 0,1 1-1,-1 0 1,0 0 0,0 0 0,0-1 0,0 1 0,1 0 0,-1 0 0,0 0 0,0 0 0,0-1 0,0 1 0,1 0 0,-1 0 0,0 0 0,0 0 0,1 0 0,-1 0 0,0 0 0,0 0 0,0 0 0,1 0 0,31 1 143,-28 0-164,29 4 18,44 12-1,-67-14-13,0 0 0,-1 0 0,0 1 1,1 1-1,-1-1 0,-1 1 0,1 1 0,-1 0 0,8 7 0,-11-8-1,-2 0 0,1 0 1,0 0-1,-1 0 0,0 0 1,0 1-1,-1 0 0,1 0 1,-1-1-1,2 10 0,0 7-42,3 35 0,-4-24 24,-1-14 12,-2-13 19,0 0 0,1 0 0,0 0 0,0 0 0,0-1 0,1 1 0,3 7 0,-5-12 1,0-1 0,1 1 0,-1-1 0,1 1 0,-1-1 0,0 1 0,1-1 0,-1 0 0,1 1 0,0-1 0,-1 0 0,1 1 0,-1-1 0,1 0 0,0 0 0,-1 1 0,1-1 0,-1 0 0,1 0 0,0 0 0,-1 0 0,1 0 0,0 0 0,-1 0 0,1 0 0,0 0 0,-1 0 0,1 0 0,-1 0 0,1-1 0,0 1 0,-1 0 0,1 0 0,0-1 0,-1 1 0,1-1 0,23-14 11,6-13 14,-1-1 1,39-51-1,-6 8 65,-61 70-85,14-12 46,-9 14-27,-5 11 0,-3 12-33,0 1 0,2-1 1,0 0-1,2 1 0,1-1 1,8 38-1,-10-59 8,0 0 1,-1 1-1,1-1 0,0 0 0,0 0 0,1 0 1,-1 0-1,0 0 0,1 0 0,-1 0 0,1 0 0,0 0 1,-1-1-1,1 1 0,0-1 0,3 3 0,-4-4 2,-1 0 0,1 0 0,0 0 0,-1 1 0,1-1 0,0 0-1,0 0 1,-1 0 0,1 0 0,0 0 0,0 0 0,-1 0 0,1-1 0,0 1-1,0 0 1,-1 0 0,1 0 0,0-1 0,-1 1 0,2-1 0,-1 0-1,1 0 1,-1-1 0,1 1 0,-1 0 0,0-1 0,1 1 0,-1-1 0,0 1 0,0-1 0,1-3 0,3-6 17,-2 0-1,0-1 1,0 1-1,-1-1 1,0 0-1,-1 1 1,0-1-1,-1 0 0,-1 0 1,1 0-1,-2 1 1,0-1-1,-4-13 1,6 22-3,-2-1 0,1 1 1,0 0-1,-1-1 0,1 1 0,-1 0 1,0 0-1,0 0 0,0 0 0,0 1 1,-1-1-1,-3-3 0,5 5-8,-1 0 0,1 0 0,-1 0 0,0 0 0,1 0 0,-1 1 0,0-1 0,1 0 0,-1 1 0,0 0 1,0-1-1,0 1 0,1 0 0,-1 0 0,0 0 0,0 0 0,0 0 0,0 0 0,1 0 0,-1 1 0,0-1 0,0 1 0,0-1 0,1 1 0,-3 1 0,3-1-6,0-1 0,0 0 0,0 1 0,0-1 0,0 1 0,1-1 0,-1 1 0,0-1 0,0 1 0,1-1 0,-1 1 0,0 0 0,1-1 0,-1 1 0,1 0 0,-1 0 1,1 0-1,-1-1 0,0 3 0,1-3-3,0 1 1,0-1 0,1 1-1,-1-1 1,0 1 0,0-1 0,0 1-1,1-1 1,-1 1 0,0-1-1,1 1 1,-1-1 0,0 0-1,1 1 1,-1-1 0,0 0-1,1 1 1,-1-1 0,1 0 0,-1 1-1,1-1 1,-1 0 0,2 1-1,2 1-5,1 0-1,-1-1 0,1 0 1,0 1-1,8 0 0,0-3 1,-1 0-1,0-1 1,0 0-1,0-1 1,0 0-1,0-1 1,17-8-1,-7 4 4,20-10 0,-30 13 2,0-1 0,0 1 1,0 1-1,0 0 1,1 1-1,-1 1 0,1 0 1,17-1-1,-28 3 1,0 0 0,-1 1 0,1-1 0,0 1 0,0 0 0,0-1 0,0 1 0,-1 0 0,1 0 0,0 0 0,-1 0 0,1 0 0,-1 1 0,1-1 0,-1 0 0,0 1 0,0-1 0,1 1 0,-1-1 0,0 1 0,0 0 0,0-1 0,-1 1 0,1 0 0,0 0 0,-1 0 0,1-1 0,-1 1 0,1 0 0,-1 3 0,2 6 0,-1 1 0,-1 0 0,-1 20 0,-11 91 0,-33 140 0,19-129 0,-4 30 45,26-153-13,6-24 35,36-138 165,-8 24-68,49-124 248,-53 183-128,56-104 0,-69 146-218,11-19 36,-22 41-92,0 1 0,1-1-1,-1 1 1,1 0 0,0 0 0,0 0-1,0 0 1,0 1 0,5-3-1,-7 4-7,0 1-1,0 0 1,0-1-1,0 1 1,0 0-1,0 0 1,0 0-1,0 0 1,1 0-1,-1 0 0,0 0 1,0 0-1,0 0 1,0 1-1,0-1 1,0 0-1,0 1 1,0-1-1,0 1 1,0-1-1,0 1 1,0 0-1,0-1 0,0 1 1,0 0-1,0-1 1,-1 1-1,1 0 1,0 0-1,-1 0 1,1 0-1,0 0 1,-1 0-1,1 0 1,0 1-1,3 7 0,1-1 0,-2 1 0,4 9 0,-5-13 0,1 5-8,0 0 0,0 1 0,-1-1 0,0 1 1,-1 0-1,0 0 0,-1-1 0,0 1 0,-1 0 0,0 0 1,-1-1-1,0 1 0,-1-1 0,0 1 0,-7 16 0,10-26 9,-1 1-1,1-1 0,-1 0 0,0 0 1,1 0-1,-1 0 0,0 0 0,0 0 0,0 0 1,0 0-1,0 0 0,1 0 0,-2-1 0,1 1 1,0 0-1,0-1 0,0 1 0,0 0 0,0-1 1,0 1-1,-1-1 0,1 0 0,0 1 1,0-1-1,-1 0 0,1 0 0,0 0 0,-1 0 1,1 0-1,0 0 0,0 0 0,-1-1 0,1 1 1,0 0-1,0-1 0,-1 1 0,-1-1 1,0-1 3,0 0 0,0 0 1,1 0-1,-1 0 0,0 0 1,0 0-1,1-1 1,0 1-1,-1-1 0,1 0 1,0 0-1,-3-5 0,46-1-46,7 2 12,21-2-20,-1-3 0,74-24 0,-110 25 41,260-94-29,-282 101 43,-3 2 6,0-1-1,-1 0 1,0 0-1,0 0 1,0-1-1,7-5 0,-85 56 92,57-35-95,1-1 1,1 2-1,0 0 0,1 0 1,-14 19-1,20-24-6,1 0 0,0 1 0,0-1 0,1 1 0,0-1 0,0 1 0,1 1 1,0-1-1,1 0 0,0 1 0,-1 16 0,3-25-4,0-1 1,-1 1 0,1 0-1,0 0 1,0-1 0,0 1-1,0 0 1,0-1-1,1 1 1,-1 0 0,0-1-1,0 1 1,0 0 0,1-1-1,-1 1 1,0 0 0,1-1-1,-1 1 1,0-1-1,1 1 1,-1 0 0,1-1-1,-1 1 1,1-1 0,-1 1-1,1-1 1,-1 0 0,1 1-1,-1-1 1,1 1-1,0-1 1,-1 0 0,1 0-1,0 1 1,-1-1 0,1 0-1,0 0 1,-1 0 0,1 0-1,0 0 1,0 0-1,-1 0 1,1 0 0,0 0-1,-1 0 1,1 0 0,0 0-1,-1 0 1,1-1 0,0 1-1,-1 0 1,1-1-1,1 1 1,3-3 4,0 0 0,1 1 1,-1-2-1,0 1 0,5-5 0,89-73 232,-97 80-227,-1 0 0,0 0 1,1-1-1,-1 1 0,1 1 0,-1-1 1,1 0-1,0 0 0,-1 1 0,1-1 1,0 0-1,-1 1 0,1 0 0,0-1 1,0 1-1,-1 0 0,1 0 0,0 0 1,0 0-1,0 0 0,-1 1 0,3-1 1,0 2-2,0 0 0,-1 0 0,1 1 0,0-1 0,-1 1 0,1-1 0,2 5 0,-2-4-14,1 1-1,-1-1 1,1 1 0,-1-1 0,8 3-1,-2-2-1,0-1-1,0-1 1,0 1-1,0-2 1,0 1-1,1-2 1,-1 1-1,0-1 1,1-1-1,-1 0 1,0 0-1,0-1 1,0-1-1,10-3 1,15-6 17,-1-2 1,51-29-1,-47 22 7,-23 14 9,0-2 1,-1 1-1,0-2 1,23-20-1,-68 44 2,14-3-41,1 2 1,1 0-1,0 1 1,1 0 0,-21 28-1,31-36-3,0 0 0,1 0 0,-1 1-1,2-1 1,-1 1 0,1 0 0,-2 10 0,3-15 12,1-1 1,0 1-1,0 0 1,0-1-1,0 1 1,0 0 0,0 0-1,0-1 1,0 1-1,1 0 1,-1 0-1,1-1 1,-1 1 0,1 0-1,1 1 1,-2-2 2,1 0 1,0-1-1,0 1 1,0 0-1,0 0 1,0-1-1,0 1 1,0 0-1,1-1 1,-1 1-1,0-1 1,0 0-1,0 1 1,1-1-1,-1 0 1,0 0-1,0 1 1,1-1-1,-1 0 1,0 0-1,0-1 1,1 1-1,-1 0 1,1-1-1,4 0 2,0-1 0,0 0 0,0 0-1,-1 0 1,1-1 0,-1 0-1,1 0 1,-1-1 0,0 1-1,8-8 1,3-4 21,23-28 0,-18 14 51,0-1 0,23-45 1,-37 62-33,-4 5-7,-7 10-4,-10 16-7,-17 37-86,3 1 0,-37 106-1,-14 133-193,13-44-42,56-215 264,6-20 21,-1 0 1,0 0-1,-2 0 1,1-1-1,-16 26 1,21-41 18,1 1-1,0 0 1,-1-1 0,1 1 0,-1 0 0,1-1-1,-1 1 1,1-1 0,-1 1 0,1-1 0,-1 1-1,1-1 1,-1 0 0,0 1 0,1-1 0,-1 1-1,0-1 1,1 0 0,-1 0 0,0 0 0,0 1-1,1-1 1,-1 0 0,0 0 0,0 0 0,1 0-1,-1 0 1,0 0 0,1 0 0,-1 0-1,0-1 1,0 1 0,-1-1 5,0 0 1,1 0-1,-1-1 0,1 1 0,-1 0 1,1-1-1,0 1 0,-1-1 0,1 0 1,0 1-1,-2-4 0,-1-5 26,0 1 0,0-1 1,-4-18-1,6 19-24,1-1 1,0 1-1,0-1 1,1 0-1,0 1 1,0-1-1,1 0 1,1 1-1,0-1 1,0 1 0,6-15-1,-3 13-3,0 0 0,1 0 1,1 0-1,0 1 0,0 0 0,1 0 1,17-17-1,8 1-7,0 1 1,2 1-1,1 2 1,47-22-1,-54 29-4,-24 12 2,68-35-57,82-59 0,-146 91 56,28-20 22,59-55-1,-65 51 4,43-47 8,-60 60-21,-6 9-2,-1 0 0,-1 0 0,0-1 0,0 0-1,0 0 1,-1-1 0,4-10 0,-9 20-6,0-1 0,0 1 1,0 0-1,1 0 0,-1 0 1,0-1-1,0 1 0,0 0 0,0 0 1,0-1-1,0 1 0,0 0 1,0-1-1,0 1 0,0 0 1,0 0-1,0-1 0,0 1 0,0 0 1,0 0-1,0-1 0,0 1 1,0 0-1,0 0 0,0-1 1,0 1-1,0 0 0,-1 0 0,1-1 1,0 1-1,0 0 0,0 0 1,0 0-1,-1-1 0,1 1 1,0 0-1,0 0 0,-1-1 0,-10 4 56,-13 13 2,13-6-53,0 0-1,0 1 1,1 1-1,1 0 1,0 0-1,1 1 1,0 0-1,1 0 0,0 1 1,2 0-1,-6 17 1,10-29-6,0 0 0,0 1 0,1-1 0,-1 0 0,1 1 0,-1-1 0,1 1 0,0-1 0,0 1 0,0-1 0,1 1 0,0 3 0,-1-6 1,0 1-1,0-1 0,0 0 0,1 1 0,-1-1 1,0 0-1,0 1 0,1-1 0,-1 0 1,0 0-1,0 1 0,1-1 0,-1 0 1,0 0-1,1 1 0,-1-1 0,0 0 0,1 0 1,-1 0-1,1 0 0,-1 0 0,0 1 1,1-1-1,-1 0 0,1 0 0,-1 0 0,1 0 1,0-1 1,1 1 0,-1 0 1,1-1-1,-1 1 0,1-1 0,-1 1 1,1-1-1,-1 0 0,0 1 0,3-3 1,5-5 9,0 0-1,-1-1 1,0 0 0,0 0 0,-1-1-1,0 0 1,-1 0 0,0-1 0,7-15-1,-5 9 38,1 1 0,19-27 0,-21 31-3,-5 9 2,-3 12-24,-2 14-24,-1 36-45,4-54 39,0 0 1,1-1-1,-1 1 1,1 0 0,0 0-1,0-1 1,1 1-1,0 0 1,4 7-1,-5-10 6,1 0-1,0 0 0,-1-1 0,1 1 1,0-1-1,0 1 0,0-1 0,1 0 0,-1 0 1,0 0-1,0 0 0,1 0 0,-1 0 1,0-1-1,1 1 0,-1-1 0,0 0 0,1 1 1,-1-1-1,1 0 0,2-1 0,3 1 2,1-1-1,-1 0 1,1 0-1,13-5 1,-8 1 13,-1-2 0,0 0 0,0-1 0,0 0 1,15-13-1,-3 3 7,-20 14-19,12-7 43,-1-1 0,0-1 0,27-28 0,-20 10 71,7-8-96,-13 18-1,-2-1 1,0-1 0,-1 0 0,-1 0-1,-1-1 1,-2-1 0,10-31-1,37-186 84,-52 211-95,-4 27-10,3-20 9,-3 23-8,-1 0 0,0 0 0,0 0 0,0 1 0,0-1 0,0 0 0,0 0 0,0 0-1,0 0 1,0 1 0,-1-1 0,1 0 0,0 0 0,0 0 0,-1 1 0,1-1-1,-1 0 1,1 0 0,0 1 0,-1-1 0,0 0 0,0 0 0,1 1 0,-1 0 0,1 0 0,0 0 1,-1 0-1,1 0 0,-1 0 0,1 0 0,-1 0 1,1 0-1,0 0 0,-1 0 0,1 0 0,-1 0 1,1 1-1,0-1 0,-1 0 0,1 0 0,0 0 1,-1 1-1,1-1 0,0 0 0,-1 1 0,1-1 1,0 0-1,0 0 0,-1 1 0,1-1 0,0 0 1,-1 2-1,-7 11-8,8-11 7,-14 29-46,1 2 1,2 0-1,1 1 1,1-1-1,3 2 0,0-1 1,2 1-1,2 0 0,1 0 1,7 59-1,-5-84 31,0 0 0,1-1 0,0 0 1,0 1-1,1-1 0,1 0 0,-1-1 0,2 1 0,-1 0 0,1-1 1,0 0-1,1 0 0,8 9 0,-10-12 10,1-1 1,0 0 0,1 0-1,-1 0 1,1-1-1,0 1 1,0-1 0,0-1-1,0 1 1,0-1-1,0 0 1,1 0 0,-1-1-1,1 0 1,-1 0-1,1 0 1,0-1 0,-1 0-1,1-1 1,7 0-1,-3-2 16,1 0 0,0-1-1,-1 0 1,0-1 0,0 0-1,0 0 1,-1-1 0,0-1-1,0 0 1,0 0 0,-1-1-1,0 0 1,12-15 0,-19 20 9,0-1 0,0 1-1,0-1 1,0 1 0,-1-1 0,1 1 0,-1-1 0,0 0 0,1-7 0,-2 11-13,0-1 0,0 1 1,0-1-1,0 1 0,0-1 1,0 1-1,0-1 0,0 0 1,0 1-1,0-1 0,0 1 1,-1-1-1,1 1 0,0-1 1,0 1-1,-1-1 0,1 1 1,0-1-1,0 1 0,-1 0 1,1-1-1,-1 1 0,1-1 1,0 1-1,-1 0 0,0-1 1,0 1 0,0-1 1,-1 1-1,1 0 1,0 0-1,0 0 1,-1 1-1,1-1 1,0 0-1,0 0 1,-1 1-1,1-1 1,0 1-1,0-1 1,0 1-1,0-1 1,0 1-1,-2 1 1,0 0 1,0 0 0,0 0 0,0 0 0,0 1 0,0-1 0,0 1 0,1 0 0,0 0 0,-1 0 0,1 0 0,0 0 0,0 1 0,1-1 0,-1 0 0,1 1 0,0 0 0,-1-1 0,2 1 0,-1 0 0,0-1 0,1 1 0,-1 6 0,2-3 0,-1 0 0,1 1 0,0-1 0,0 0 0,1 0 0,0 0 0,1 0 0,-1 0 0,1-1 0,8 13 0,-6-10 22,1-1 0,0 1 0,1-1 0,0 0 0,15 12 0,-20-18-47,0 0-1,0-1 1,1 1 0,-1-1-1,1 1 1,-1-1 0,1 0-1,-1 0 1,1 0 0,-1 0-1,1-1 1,0 1 0,0-1-1,-1 1 1,1-1-1,0 0 1,0 0 0,0 0-1,-1 0 1,1-1 0,0 1-1,-1-1 1,1 0 0,0 0-1,-1 0 1,1 0 0,2-1-1,-5 1-77,1 1-1,-1 0 1,0 0-1,1-1 0,-1 1 1,0 0-1,0 0 0,0-1 1,1 1-1,-1 0 1,0-1-1,0 1 0,0 0 1,0 0-1,0-1 0,0 1 1,0 0-1,1-1 1,-1 1-1,0 0 0,0-1 1,0 1-1,0-1 0,0 1 1,0 0-1,-1-1 1,1 1-1,0 0 0,0-1 1,0 1-1,0 0 0,0 0 1,0-1-1,-1 1 1,1 0-1,0-1 0,0 1 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15176,'0'0'1152,"109"-12"-745,-43 2 9,11-8-8,2 0-8,-7 1 32,-1-3 0,-15 4-40,-5 4 16,-9 2-168,-12 4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7632,'0'0'5802,"4"10"-5090,-1-3-583,0 0 1,1 0-1,-1-1 0,1 1 0,1-1 0,-1 0 0,1 0 0,0-1 1,0 1-1,1-1 0,-1 0 0,1-1 0,0 1 0,12 5 1,-5-4 144,1 0 0,-1-1 1,1-1-1,18 3 1,-26-6-199,-1-1 1,0 1-1,0-1 0,0-1 1,0 1-1,0-1 1,0 1-1,0-2 0,0 1 1,0 0-1,0-1 1,0 0-1,-1 0 0,1-1 1,6-3-1,-5 1 5,0 1 1,-1-1-1,1-1 1,-1 1-1,0-1 0,0 0 1,-1 0-1,0 0 1,0-1-1,0 0 0,-1 1 1,0-1-1,0 0 1,2-10-1,-3 11-29,-1 0 1,0 0-1,-1 0 0,1 0 0,-1 1 0,0-1 1,0 0-1,-1 0 0,0 0 0,0 0 0,0 0 1,-1 1-1,0-1 0,0 0 0,0 1 1,-1 0-1,0-1 0,0 1 0,-3-5 0,4 8-7,0 0-1,1 0 0,-1 0 0,0 0 1,0 0-1,0 0 0,-1 0 0,1 1 0,0-1 1,0 1-1,-1 0 0,1-1 0,-4 0 1,4 2-21,1 0-1,-1 0 1,0 0 0,1 0 0,-1 0 0,1 0 0,-1 0 0,0 1 0,1-1 0,-1 1 0,1-1 0,-1 1 0,1 0-1,-1-1 1,1 1 0,-1 0 0,1 0 0,0 0 0,0 0 0,-1 0 0,1 0 0,0 0 0,-2 3 0,-3 3 12,0 1 0,1-1 1,0 1-1,1 0 1,-1 0-1,1 1 0,1-1 1,0 1-1,0 0 0,0 0 1,1 0-1,1 0 1,0 0-1,0 1 0,0-1 1,3 18-1,-2-20-17,2 0-1,-1 0 1,1 0-1,0 0 1,0 0-1,1 0 1,0-1 0,0 1-1,1-1 1,-1 0-1,1 0 1,1 0-1,-1-1 1,1 1-1,0-1 1,0 0 0,1-1-1,-1 1 1,1-1-1,0 0 1,0 0-1,9 3 1,-6-3 1,0-1 0,0 0 0,0 0 0,0-1 0,1 0 0,-1-1 0,0 0 0,1-1 0,-1 0 0,15-1 0,-11-1 1,0-1 0,0 0 0,0-1 0,-1 0 0,0-1-1,23-12 1,-15 5 19,0-2 0,-1 0-1,0-1 1,-1-1 0,-1 0 0,-1-2-1,28-37 1,-22 21 314,21-48 0,-41 79-303,-5 12 50,0-1 0,1 1 0,0 0 0,0 0 0,1 0 0,0 0 0,1 1 0,0-1 0,1 10 0,2 12-42,10 46 1,-6-47 50,18 49 0,-25-78-105,1 0 0,-1 0 0,0 0 1,1 0-1,-1 0 0,1 0 0,0 0 0,-1 0 1,1 0-1,0 0 0,-1-1 0,1 1 0,0 0 1,0 0-1,0-1 0,0 1 0,0-1 0,0 1 1,0-1-1,0 1 0,0-1 0,0 1 0,0-1 1,0 0-1,0 1 0,0-1 0,0 0 0,0 0 1,0 0-1,1 0 0,-1 0 0,0 0 0,0 0 1,0-1-1,0 1 0,0 0 0,0-1 0,0 1 1,0 0-1,0-1 0,0 1 0,0-1 0,0 0 1,0 1-1,0-1 0,0 0 0,1-1 0,4-2 17,-1-1-1,1 0 0,-1 0 1,0-1-1,9-11 0,-2-3 29,0-1-1,0-1 1,12-35-1,17-74 233,-33 104-198,1 1 16,-7 21-46,1 0 0,-2-1 0,1 1 0,0-1 0,-1 1 0,0-8-1,0 13-45,-1 0-1,1 0 0,-1 0 0,0 0 1,1 0-1,-1 0 0,0 0 0,1 0 1,-1 0-1,0 0 0,1 0 0,-1 1 1,0-1-1,1 0 0,-1 0 0,0 0 1,1 1-1,-1-1 0,0 0 0,0 0 1,1 1-1,-1-1 0,0 0 0,0 0 1,0 1-1,1-1 0,-1 0 0,0 1 1,0 0-1,5 7-8,0 0-1,0-1 1,1 1 0,0-1 0,0 0 0,1 0-1,-1-1 1,2 0 0,-1 0 0,1-1 0,0 1-1,0-2 1,0 1 0,0-1 0,1-1 0,0 1-1,0-1 1,0-1 0,0 0 0,0 0-1,13 0 1,-12-1 0,0 0 1,0-1-1,0-1 0,0 0 0,1 0 0,-1-1 0,-1 0 0,1 0 0,0-1 1,-1-1-1,1 0 0,-1 0 0,0-1 0,0 0 0,-1 0 0,1-1 0,-1 0 1,0 0-1,12-14 0,-15 14 6,0 0-1,0 0 1,-1-1 0,0 1 0,0-1 0,0 0-1,-1 0 1,0 0 0,-1-1 0,1 1-1,-1-1 1,-1 1 0,0-1 0,0 0 0,0 0-1,-1-11 1,0 18-1,0 0-1,0-1 1,0 1 0,-1 0-1,1-1 1,0 1-1,-1 0 1,1-1 0,-1 1-1,1 0 1,-1 0-1,0 0 1,0 0 0,1 0-1,-1-1 1,0 1-1,0 1 1,0-1 0,0 0-1,0 0 1,0 0-1,0 0 1,-1 1 0,-1-2-1,1 2 3,0-1 0,0 1 0,-1 0 0,1-1 0,0 1 0,-1 0 0,1 1-1,0-1 1,0 0 0,-1 1 0,1-1 0,0 1 0,-3 1 0,-2 1 4,-1 0-1,1 1 1,0 0 0,0 0 0,0 1-1,1 0 1,-8 6 0,3 2-12,0 0 1,1 1-1,1 0 0,0 0 1,1 1-1,0 0 1,1 0-1,1 1 1,1 0-1,0 0 0,1 1 1,1-1-1,0 1 1,1 0-1,0 22 0,3-33 6,-1-1 0,1 0 0,-1 0 0,1 0 0,1 0 0,-1 0 0,1-1 0,0 1 0,0 0 0,0-1 0,1 1 0,-1-1 0,1 0 0,0 0 0,0 0-1,7 6 1,-7-7 2,0-1 0,0 0 0,1 0-1,-1 0 1,1 0 0,-1-1 0,1 1-1,-1-1 1,1 0 0,0 0-1,0 0 1,0-1 0,-1 1 0,1-1-1,0 0 1,0 0 0,0 0 0,0-1-1,-1 1 1,1-1 0,0 0-1,5-2 1,12-6 30,-1-1-1,0-1 1,-1-1-1,0 0 1,17-16-1,-24 19-15,122-104 371,-124 106-352,24-18 74,-32 24-101,-1 0 0,1 0 0,0 1 0,-1-1 0,1 0 0,0 1 0,-1-1 0,1 1 0,0-1-1,0 1 1,0 0 0,-1 0 0,1 0 0,0 0 0,0 0 0,0 0 0,-1 0 0,3 1 0,-3 0-7,0 0 0,0-1-1,0 1 1,-1 0 0,1 0 0,-1 0 0,1-1 0,0 1 0,-1 0 0,1 0 0,-1 0-1,0 0 1,1 0 0,-1 0 0,0 0 0,0 0 0,1 0 0,-1 0 0,0 0 0,0 2-1,-1 27 30,1-19-12,-1 0 4,1 22 35,0-32-57,0 0 0,0 1 0,0-1 0,0 0 0,0 0 0,1 0 0,-1 0 0,0 0 0,1 0 0,-1 0 0,1 0 0,-1 1 0,1-2 0,-1 1 0,1 0 0,0 0 0,0 0 0,-1 0 0,1 0 0,0 0 0,1 0 0,-1-1 0,0 1-1,0-1 0,0 0 1,1 0-1,-1 0 1,0 0-1,0-1 1,0 1-1,0 0 1,0 0-1,0-1 1,0 1-1,0 0 0,0-1 1,0 1-1,0-1 1,-1 0-1,2 0 1,19-15 20,-17 13-14,22-19 37,-16 11-28,2 2-1,-1 0 1,1 0 0,0 1-1,1 0 1,21-9-1,-32 16-16,1 1-1,0-1 0,-1 1 1,1 0-1,-1 0 0,1 0 0,-1 0 1,1 1-1,-1-1 0,1 1 1,-1-1-1,1 1 0,-1 0 1,1 0-1,-1 0 0,0 0 0,1 0 1,-1 1-1,0-1 0,0 1 1,0-1-1,0 1 0,0 0 0,2 3 1,6 7 2,0 0 0,-1 0 0,8 16 0,-4-7 21,-2-4-2,1-1 0,1-1 0,0 0 1,19 16-1,-31-30-17,0-1 1,0 1-1,0-1 1,0 0 0,-1 1-1,1-1 1,0 1-1,0-1 1,0 0-1,0 0 1,0 0-1,0 1 1,0-1-1,0 0 1,0 0 0,0 0-1,0-1 1,0 1-1,0 0 1,0 0-1,0 0 1,0-1-1,-1 1 1,1 0 0,0-1-1,0 1 1,0-1-1,1 0 1,18-18-3093,-19 17 1835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5520,'0'0'10009,"13"-7"-9537,6-2-223,-2-1 0,0-2 0,0 1 0,-1-2 0,24-23 0,58-85 2563,-92 114-2740,8-6 2253,-12 16-1147,-3 9-813,-5 28 198,-2 74 0,9-108-510,-1-1 0,1 1 0,0-1 0,0 0 0,0 1 1,1-1-1,-1 0 0,4 6 0,-5-10-36,1 0 0,0 1-1,-1-1 1,1 0-1,0 0 1,0 1 0,0-1-1,0 0 1,0 0 0,0 0-1,0 0 1,0 0 0,0 0-1,0 0 1,1 0 0,-1-1-1,0 1 1,1 0 0,-1-1-1,0 1 1,1-1-1,-1 0 1,1 1 0,-1-1-1,1 0 1,-1 0 0,1 0-1,-1 0 1,1 0 0,-1 0-1,0 0 1,1 0 0,-1-1-1,3 0 1,6-3 37,0 0 1,0-1-1,-1-1 1,1 1-1,-1-2 1,-1 1-1,1-1 1,8-9-1,5-8 97,26-37-1,9-9 19,-41 51-109,-1-1 0,-1 0-1,21-43 1,3-4 59,23-45 89,-52 96-185,-1-1 0,-1-1-1,0 0 1,-2 1-1,7-31 1,0-1 23,-7 33 0,-1 0 0,-1-1 0,0 1 0,-2-1 0,1 1 0,-3-35 0,0 49-34,1 0-1,-1 0 0,1-1 0,-1 1 0,0 0 1,0 0-1,0 0 0,-2-4 0,3 6-9,-1 0 0,1 0 0,0-1 0,0 1-1,0 0 1,0 0 0,0 0 0,-1 0 0,1-1 0,0 1-1,0 0 1,0 0 0,-1 0 0,1 0 0,0 0 0,0 0-1,0 0 1,-1 0 0,1 0 0,0-1 0,0 1 0,0 0 0,-1 0-1,1 0 1,0 0 0,0 0 0,-1 1 0,1-1 0,0 0-1,0 0 1,0 0 0,-1 0 0,1 0 0,-7 13 41,-2 19-21,2 0 1,1 0-1,-2 56 0,4 90-31,-6 127 38,4-243 45,-2 0-1,-30 111 0,35-164-46,-1 1 0,0-1-1,0 0 1,-1 0-1,0-1 1,-8 11-1,10-14-2,-1-1 0,1 0 0,-1 0 0,0-1 0,0 1 0,0-1 0,0 0 0,-1 0 0,1 0 0,-1-1 0,0 0 0,0 1 0,-5 0 0,9-2-13,0-1 0,-1 0 0,1 0 0,0 1 1,0-1-1,0 0 0,0 0 0,-1 0 0,1 0 0,0 0 0,0 0 1,0-1-1,0 1 0,-1 0 0,1 0 0,0-1 0,0 1 1,0-1-1,0 1 0,0-1 0,0 0 0,0 1 0,0-1 0,-1-1 1,1 1-4,1 0 0,-1 0 0,1 0 1,0 0-1,-1 0 0,1 0 0,0 0 0,0 0 1,-1 0-1,1 0 0,0 0 0,0 0 1,0 0-1,0 0 0,1 0 0,-1 0 1,0 0-1,0 0 0,0 0 0,1 0 1,-1 0-1,1 0 0,-1 0 0,1 0 1,-1 0-1,2-1 0,11-16 19,0 1 0,2 0 0,0 0 0,1 2-1,0 0 1,20-13 0,-2 6 6,0 1 0,39-17 0,17-9 31,-46 24-35,-31 17-238,0 0 1,-1-1-1,22-16 0,-28 13-772,-5 6-2431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15272,'0'0'2111,"87"-66"-2063,-39 49-56,7 5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41 142 7232,'0'0'5054,"1"-11"-4515,10-89 2246,-11 98-2456,0-1 0,1 1-1,-1-1 1,0 1 0,0 0 0,-1-1-1,1 1 1,0-1 0,-2-3 0,2 6-289,0-1 1,0 1 0,0 0-1,0 0 1,0 0 0,0 0 0,-1 0-1,1 0 1,0 0 0,0 0-1,0 0 1,0-1 0,0 1-1,0 0 1,0 0 0,0 0-1,0 0 1,0 0 0,0 0-1,0 0 1,-1 0 0,1 0-1,0 0 1,0 0 0,0 0 0,0 0-1,0 0 1,0 0 0,0 0-1,0 0 1,-1 0 0,1 0-1,0 0 1,0 0 0,0 0-1,0 0 1,0 0 0,0 0-1,0 0 1,0 0 0,-1 0-1,1 0 1,0 0 0,0 0 0,0 0-1,0 0 1,0 0 0,0 0-1,0 0 1,0 0 0,0 0-1,0 1 1,0-1 0,-1 0-1,1 0 1,0 0 0,0 0-1,0 0 1,0 0 0,0 0-1,0 0 1,-5 19 690,-5 68 526,1 93 0,4-56-473,-1-33-187,-4 99 1131,9-174-1501,2-6 603,9-25-571,13-32-3285,-22 45 2080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11552,'0'0'1433,"17"-10"-872,-5 3-438,12-9 237,2 2 1,49-20-1,-5 13 683,141-25-1,-192 43-886,-7 1-6,-5 0-29,1 0 1,-1 1-1,0 0 0,1 1 1,-1-1-1,1 2 0,-1-1 0,1 1 1,10 2-1,-17-3-109,-1 0 1,1 0-1,-1 0 0,1 1 1,-1-1-1,1 0 0,-1 0 1,1 1-1,-1-1 0,1 0 1,-1 1-1,1-1 0,-1 1 1,0-1-1,1 0 0,-1 1 1,0-1-1,1 1 0,-1-1 1,0 1-1,1-1 0,-1 1 0,0-1 1,0 1-1,0-1 0,0 1 1,0 0-1,1-1 0,-1 1 1,-1 7-2223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11048,'0'0'8875,"14"1"-8261,18 1-288,1-2-1,33-4 1,82-14 518,-77 9-449,16-2 109,231-24 1618,-210 27-320,-108 7-1773,1 1 1,-1 0 0,1 0 0,-1 0 0,1 0 0,-1 0 0,1-1 0,-1 1 0,1 0 0,-1 0-1,1 0 1,-1 0 0,1 1 0,-1-1 0,1 0 0,-1 0 0,1 0 0,-1 0 0,0 0-1,1 1 1,-1-1 0,1 0 0,-1 0 0,1 1 0,-1-1 0,0 0 0,1 1 0,-1-1 0,0 0-1,1 1 1,-1-1 0,0 0 0,1 1 0,-1-1 0,0 1 0,0-1 0,0 1 0,1-1 0,-1 1-1,0-1 1,0 0 0,0 1 0,0-1 0,0 1 0,0-1 0,0 1 0,0-1 0,0 1 0,0-1-1,0 1 1,0-1 0,0 1 0,0-1 0,-1 1 0,1-1 0,0 1 0,-17 33 529,10-23-819,-1 4-3543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5416,'0'0'14110,"-6"12"-13501,5-9-568,-11 22 370,1 0-1,-10 34 1,19-51-259,0-1 1,0 1 0,0 0 0,1 0 0,0 0-1,1 0 1,0 0 0,0 0 0,1 0-1,0 1 1,0-2 0,1 1 0,0 0 0,4 10-1,-5-15-94,0-1-1,1 0 0,-1 0 0,1 0 0,-1 0 1,1 0-1,0-1 0,0 1 0,0-1 0,0 1 1,0-1-1,0 1 0,0-1 0,0 0 1,1 0-1,-1 0 0,0 0 0,1-1 0,-1 1 1,1-1-1,-1 1 0,1-1 0,-1 0 1,1 0-1,-1 0 0,1 0 0,-1 0 0,1-1 1,-1 1-1,0-1 0,1 1 0,2-2 1,2 0-24,-1-1 1,1 0-1,-1 0 1,1 0-1,-1 0 1,0-1-1,-1 0 1,1-1-1,0 1 1,5-8-1,10-15-3336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14872,'0'0'2887,"86"-26"-2951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8336,'0'0'14113,"13"-4"-13649,39-7 123,82-6 1,70 6 627,-178 9-865,43-8 0,-11 1 309,-39 7-384,21-3 854,-48 8-5882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13264,'0'0'5041,"16"-1"-4524,-10 0-457,114-7 905,103 2 1699,-191 3-1654,39-7 0,-27 3 614,-43 7-1454,1 0-1,-1-1 0,1 1 1,-1-1-1,1 0 0,-1 1 1,0-1-1,0 0 0,1 0 1,-1 0-1,1-1 0,14-7-4085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343 112 15272,'0'0'2545,"-15"8"-2017,-94 52 216,90-48-548,1 1-1,0 1 1,1 0 0,-23 26-1,27-25-3,1 0-1,1 1 0,0 1 0,1 0 1,1 0-1,1 1 0,0 0 0,-9 37 1,15-45-112,0-1 1,1 1-1,0 0 1,0-1-1,1 1 0,0 0 1,1-1-1,0 1 1,1 0-1,-1-1 1,2 1-1,0-1 1,0 0-1,0 0 1,1 0-1,1 0 1,0-1-1,0 0 1,11 14-1,-11-15-18,1-1 0,0 0 1,1 0-1,0-1 0,0 1 0,0-2 1,0 1-1,1-1 0,-1 0 0,1 0 1,0-1-1,0 0 0,11 2 0,-7-3 11,0 0 1,1-1-1,-1-1 0,1 0 0,-1 0 0,1-1 1,-1-1-1,17-4 0,-2-2 69,0-1-1,0-2 1,-1 0 0,-1-2 0,0-1-1,-1-1 1,30-23 0,-31 19 15,0-1 0,-1-1 1,-1-1-1,-1-1 0,-1 0 1,-1-2-1,28-49 0,-39 60-75,-1 0-1,0-1 1,-1 0 0,-1 0-1,0 0 1,-1-1 0,1-20-1,-3 25-16,-1 0 0,-1-1 0,0 1 0,0 0-1,-1 0 1,-1 0 0,0 0 0,0 1 0,-1-1-1,0 1 1,-8-12 0,9 15-12,-2 1 0,1 0 0,-1 0 0,0 0 0,0 0 0,0 1 0,-1-1 1,0 2-1,0-1 0,0 1 0,-1-1 0,-11-4 0,8 5 8,0 0 0,-1 1 0,0 0 1,1 1-1,-1 0 0,0 0 0,0 1 0,-14 1 1,9 1-46,-1 0 0,1 1 0,0 1 0,0 1 1,0 0-1,0 1 0,1 1 0,0 0 0,0 1 0,0 1 1,-25 17-1,37-23-50,0 1 1,0 0 0,1-1-1,-1 1 1,0 0-1,1 0 1,0 0 0,0 1-1,-4 6 1,0 8-4029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6:58.85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33 4216,'0'0'1626,"11"-4"-1395,1 0-162,-2 0-8,-1 1-1,0 0 1,1 0 0,0 1-1,-1 1 1,13-2-1,53-3 3738,-73 8-3693,0-1 0,0 0 0,-1 1 0,1-1 0,0 1 0,0 0 0,-1-1 0,1 1 0,-1 0 0,0 0 0,2 3 0,6 7 259,-6-9-208,0 1 0,-1 0 0,1 0 1,-1 0-1,0 0 0,0 1 0,0-1 1,-1 1-1,0-1 0,0 1 0,0-1 1,0 1-1,-1 0 0,0 11 1541,23-16-1561,0-1-74,34-6 1,-34 3-29,33-1 1,-7 8 14,53 8-1,-47-3-10,55 7 47,44 6 14,288 41 176,-304-39-161,-121-21-68,0-1 1,20 0-1,-16-2 432,-35 1 82,-31-3-356,0 2 0,0 2 0,-54 9 0,6 8 74,-126 43-1,146-41-167,38-11 79,0 1 0,-54 24 0,79-26-119,11-1 1,1-5-63,0-1 1,0 0-1,-1 0 0,1 0 0,0 0 0,0-1 0,1 1 1,-1 0-1,3 0 0,29 3 1,-1-2 0,1-1 1,65-6-1,-59 2-6,627-49 233,-502 28 97,-152 20-226,-14 2-42,-10 3-14,-231 3 509,-3-18-108,245 14-451,-40-3 89,1-3 0,0-1 0,1-2-1,0-1 1,-37-17 0,45 17-14,16 5-4,1 0 1,-27-14-1,27 11-63,-1 1-1,0 1 1,-1 0-1,1 1 1,-1 0-1,0 1 1,0 1-1,-1 0 1,1 1-1,-1 1 1,1 1-1,-1 0 1,1 0-1,-1 2 1,1 0-1,-1 1 1,1 0-1,-24 10 1,23-4-115,16-9 103,0 1 0,-1-1 0,1 0 0,0 0 0,0 1 0,0-1 0,0 0 0,0 0 0,0 1 0,0-1 0,0 0 0,0 0 0,0 1 0,0-1-1,0 0 1,0 0 0,0 1 0,0-1 0,0 0 0,1 0 0,-1 1 0,0-1 0,0 0 0,0 0 0,0 1 0,0-1 0,1 0 0,-1 0-1,0 0 1,0 1 0,0-1 0,0 0 0,1 0 0,-1 0 0,31 13-124,-29-12 127,32 8-101,0-1 1,1-1 0,61 3-1,111-9-109,-106-3 162,-94 3 69,-7 1 0,-13 4 21,-25 6 36,-236 41 428,17-4-25,203-39-387,40-8-65,0 0-1,0 0 0,0 2 1,1 0-1,-1 0 1,1 1-1,-18 10 0,31-15-27,0 0-1,-1 0 1,1 1-1,0-1 1,0 0-1,-1 0 1,1 0-1,0 0 1,-1 1-1,1-1 1,0 0-1,0 0 0,-1 0 1,1 1-1,0-1 1,0 0-1,0 1 1,-1-1-1,1 0 1,0 0-1,0 1 1,0-1-1,0 0 1,0 1-1,0-1 1,0 0-1,0 1 1,-1-1-1,1 0 1,0 1-1,0-1 1,0 0-1,1 1 0,-1-1 1,0 0-1,0 1 1,13 6 4,23-2-1,177-11-39,-169 3 18,501-68-161,-510 66 177,3-2 34,-25 3 22,-21 2 63,-474 34 426,303-15-420,-64 10 90,295-36-330,-1-2 0,0-2 0,-1-3 0,-1-1-1,-1-3 1,83-47 0,-83 37-2995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9:57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3889 3005 1496,'0'0'844,"-9"10"-496,-64 73 1021,68-79-1257,0 0-1,-1 0 0,1 0 1,-1-1-1,0 0 1,0 0-1,0-1 1,0 1-1,-1-1 0,1 0 1,-12 1-1,-1-1 217,-1 0 0,-33-1-1,28-3 179,0-1 1,1-1-1,-40-11 0,-69-32 1285,36 11-666,49 20-586,1-2-1,2-2 0,-75-45 1,-215-150 1321,-155-68-58,266 151-1066,72 41-268,-581-373 1308,660 413-1627,14 11 64,-78-69 0,-81-66 196,213 171-404,-14-13 31,0-1-1,1 0 1,1-2-1,1 0 1,-17-26-1,-18-23 64,4 10 117,-42-72-1,81 116-166,1 0 0,0 0 1,1 0-1,-8-31 0,-7-67 177,8-35 46,11 104-205,-3 1 3,-14-61 1,9 56-35,-20-67 107,29 110-134,-3-11 31,-1-1 0,0 0 0,-1 1 0,-9-16 0,3-2 141,11 30-360,1 6 71,-2 13 40,-1 26 63,-15 266 140,11-277-102,-1 4 2,9-33-27,-1-1 1,0 1 0,-1 0-1,1 0 1,0-1-1,0 1 1,0 0-1,0-1 1,0 1-1,-1 0 1,1 0-1,0-1 1,-1 1 0,1-1-1,0 1 1,-1 0-1,0 0 1,-3-2 144,2-10-63,-2-62 6,4 1 0,9-75 0,-5 108-54,1-13 210,15-68 1,-20 120-251,4-14 398,-2 11-173,-1 9-112,-1-6-60,3 6 54,14 15-54,-1 1-1,21 40 1,-24-39-27,0-1-1,2 0 1,24 28 0,-33-44-17,48 56 21,-49-54-14,1 0 0,-2-1-1,1 2 1,-1-1 0,0 0 0,5 18 0,-9-25-13,1 0 0,-1 0 0,0-1 0,0 1 0,0 0 0,0 0 0,0 0 0,0 0 1,0 0-1,0 0 0,0 0 0,0 0 0,0 0 0,0 0 0,-1 0 0,1-1 0,0 1 0,-1 0 1,1 0-1,-1 0 0,1 0 0,-1-1 0,1 1 0,-1 0 0,1-1 0,-1 1 0,0 0 1,1-1-1,-1 1 0,0-1 0,0 1 0,0-1 0,1 1 0,-1-1 0,0 1 0,0-1 0,0 0 1,0 1-1,0-1 0,-1 0 0,-136 62 276,115-53-194,0 0 1,0-2-1,0 0 0,-27 4 0,49-11-82,0 0 0,1 0-1,-1 0 1,0 1 0,1-1 0,-1 0-1,0 0 1,0 0 0,1 0 0,-1 0-1,0 0 1,1 0 0,-1 0 0,0-1-1,1 1 1,-1 0 0,0 0 0,1 0-1,-1-1 1,0 1 0,1 0 0,-1-1-1,1 1 1,-1-1 0,0 1 0,1-1-1,-1 1 1,1-1 0,0 1 0,-1-1-1,1 1 1,-1-1 0,1 1 0,0-1-1,-1 0 1,1 1 0,0-1 0,0 0-1,-1 1 1,1-1 0,0 0 0,0 1-1,0-1 1,0 0 0,0 0 0,0 1-1,0-1 1,0 0 0,0 1 0,0-1-1,1 0 1,-1 1 0,1-2 0,0-4 10,1 0 0,0 1 0,0-1 1,1 1-1,5-8 0,279-354-1840,-267 343 314,4-3-15444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1134 6424,'0'0'-159,"5"11"223,1 3 105,-4-8-43,1 0-1,0 1 1,0-1 0,0 0-1,1-1 1,5 8-1,-8-13-42,0 1 0,0 0-1,0 0 1,0-1 0,0 1 0,0 0-1,0-1 1,0 1 0,0-1 0,0 0-1,0 1 1,1-1 0,-1 0 0,0 0-1,0 1 1,0-1 0,0 0 0,1 0-1,-1 0 1,0-1 0,0 1 0,0 0-1,0 0 1,1-1 0,-1 1 0,0 0-1,0-1 1,0 1 0,0-1 0,2-1-1,1 0 157,0-1 1,0 1-1,0-1 0,0 0 0,-1 0 0,6-5 0,10-16 292,-1-1 1,-1 0 0,-1-1 0,-1 0 0,-1-1-1,13-39 1,25-80 1007,52-246-1,-94 345-1178,3 1 0,1 0-1,21-46 1,-34 90-351,2-5 84,0-1 0,1 1 0,-1 0-1,10-10 1,-13 15-78,1 1-1,0 0 1,0 0-1,0 0 1,0 0-1,0 0 1,0 1-1,0-1 1,0 0-1,0 0 1,1 1-1,-1-1 0,0 1 1,0-1-1,1 1 1,-1 0-1,0-1 1,1 1-1,-1 0 1,0 0-1,1 0 1,-1 0-1,1 0 1,-1 0-1,0 0 1,1 0-1,-1 0 1,0 1-1,1-1 1,-1 1-1,0-1 1,0 1-1,1-1 1,1 2-1,11 8 25,1 0 0,-2 1 0,1 1 1,-1 0-1,-1 1 0,-1 0 0,1 1 0,-2 0 0,0 1 0,-1 0 1,0 0-1,-1 1 0,-1 0 0,-1 1 0,0-1 0,5 25 0,5 28 24,-3 1 0,-3 0 0,1 141 0,-11-189-37,-2 0-1,-1 1 0,-9 37 0,11-54-18,-1-1 1,0 1-1,0 0 0,0-1 1,-1 0-1,0 1 0,0-1 1,0 0-1,-1 0 0,0-1 1,0 1-1,0-1 0,0 0 1,-1 0-1,1 0 0,-1 0 1,0-1-1,-11 5 0,2-2 20,-1-2-1,1 0 0,-1-1 0,0 0 1,0-1-1,0-1 0,-1-1 0,1 0 1,0 0-1,0-2 0,0 0 1,0-1-1,0 0 0,0-1 0,1-1 1,0 0-1,0-1 0,0 0 0,-21-15 1,12 0 131,23 20-145,-1-1-1,0 1 1,0 0 0,0 0 0,1-1-1,-1 1 1,0-1 0,1 1 0,-1 0-1,1-1 1,0 1 0,-1-1 0,1 1-1,0-1 1,0 1 0,0-1 0,0 1-1,0-1 1,1-2 0,1 3-6,0 0 0,0 0 0,0 0-1,0 0 1,0 0 0,0 1 0,0-1 0,0 1 0,0-1 0,0 1-1,0-1 1,1 1 0,-1 0 0,2 0 0,2 0 1,190-9 34,28-2-90,-192 7 42,-1-2 0,0-1 1,0-1-1,0-1 0,30-15 1,-13 0 8,-2-3-1,52-38 1,15-10 110,-107 68-42,-12 16-31,-66 124 68,24-42-78,44-81-27,0 1-1,0 0 1,1 0 0,0 0 0,1 0-1,0 0 1,0 13 0,2-20-3,1-1 0,-1 1 1,0-1-1,1 0 1,0 0-1,0 1 1,0-1-1,0 0 1,0 0-1,1 0 0,-1 0 1,1 0-1,0 0 1,0 0-1,0-1 1,0 1-1,0-1 0,1 1 1,-1-1-1,1 0 1,0 0-1,-1 0 1,1 0-1,0-1 0,0 1 1,0-1-1,0 1 1,0-1-1,1 0 1,-1-1-1,5 2 0,0-1 1,0 0 0,0 0 0,-1 0-1,1-1 1,0-1 0,0 1-1,0-1 1,0 0 0,-1-1-1,1 0 1,-1 0 0,12-6-1,-11 4 18,0-1-1,0 0 1,-1 0-1,1 0 1,-1-1-1,-1-1 0,1 1 1,8-12-1,-11 13 1,-1 0 0,0 0 0,0 0-1,-1 0 1,1-1 0,-1 1 0,0-1 0,0 1-1,-1-1 1,0 0 0,0 0 0,0 0 0,-1 0-1,0-9 1,0 5 18,-2 0 0,1 0 0,-1 0 1,-1 1-1,0-1 0,-7-15 0,8 20-22,-1 0-1,0 1 1,0-1 0,-1 1 0,1-1 0,-1 1 0,0 0 0,0 1 0,0-1-1,-1 1 1,1-1 0,-1 1 0,-7-3 0,-4-2 25,0 1 1,-20-6-1,30 12-28,1-1-1,-1 1 0,0 1 1,1-1-1,-1 1 0,0 0 1,1 0-1,-1 1 0,0-1 1,-10 4-1,16-4-10,-1 0 1,1 0-1,-1 0 1,1 0-1,-1 0 1,1 0-1,-1 0 0,1 0 1,-1 0-1,1 0 1,0 0-1,-1 1 1,1-1-1,-1 0 0,1 0 1,-1 1-1,1-1 1,0 0-1,-1 0 1,1 1-1,0-1 1,-1 0-1,1 1 0,0-1 1,0 1-1,-1-1 1,1 0-1,0 1 1,0-1-1,-1 1 0,1-1 1,0 1-1,0-1 1,0 0-1,0 1 1,0-1-1,0 1 1,0-1-1,0 1 0,0-1 1,0 1-1,0-1 1,0 1-1,0-1 1,0 1-1,0-1 0,0 0 1,1 1-1,-1-1 1,0 1-1,0-1 1,1 1-1,0 0-3,1 1 0,-1-1 0,1 0 0,-1 1-1,1-1 1,-1 0 0,1 0 0,0 0 0,0 0 0,-1-1-1,5 2 1,10 2-10,0-2 0,0 0 0,1 0 0,-1-2-1,1 0 1,-1-1 0,0 0 0,1-2 0,-1 0 0,0 0 0,0-2-1,0 0 1,-1 0 0,24-14 0,18-9-2,-22 12 42,-1-1 0,-1-2-1,33-25 1,-64 41-25,1 1 0,0 0 0,0 0 0,1 0 0,-1 0 0,0 0 0,6-2 0,-8 4-2,-1 0 0,0 0 0,1 0 0,-1 0 0,0 0 0,1 0 1,-1 0-1,1 0 0,-1 0 0,0 0 0,1 0 0,-1 0 0,0 1 0,1-1 0,-1 0 0,0 0 0,1 0 0,-1 0 0,0 1 0,1-1 0,-1 0 0,0 0 1,1 0-1,-1 1 0,0-1 0,0 0 0,1 1 0,-1-1 0,0 1 0,1 0 0,-1 1 0,1-1 0,-1 1 0,0 0 0,0-1 0,1 1 0,-1-1-1,0 1 1,0 0 0,-1 3 0,-8 62-2,3-23-15,1 0-1,2 50 1,3-89 11,0 0 0,1 0 1,0-1-1,0 1 1,0 0-1,1-1 0,0 1 1,0 0-1,0-1 1,4 6-1,-5-8 8,0-1 1,0 1-1,0-1 0,0 0 1,0 1-1,1-1 0,-1 0 0,0 0 1,1 0-1,-1 0 0,1 0 1,0 0-1,-1-1 0,1 1 0,0-1 1,-1 1-1,1-1 0,0 1 1,-1-1-1,1 0 0,0 0 0,0 1 1,-1-2-1,1 1 0,0 0 0,0 0 1,-1 0-1,1-1 0,0 1 1,3-2-1,1-1 9,-1 0 0,1 0 0,0-1 0,-1 0 0,0 0 1,1 0-1,-2 0 0,1-1 0,0 0 0,-1 0 0,0 0 0,5-9 0,5-10 55,18-44 0,-16 35-10,-8 14-27,-3 8 12,0 1-1,0 0 1,8-11 0,-13 21-40,0 0 0,0 0 0,0 0 0,0 0 0,0 0 0,0 0 0,0 0 0,0-1 0,1 1 0,-1 0 0,0 0 0,0 0 0,0 0 0,0 0 0,0 0 0,0 0 0,0 0 0,1 0 0,-1 0 0,0 0 0,0 0 0,0 0 0,0 0 0,0 0 0,1-1 0,-1 1 0,0 0 1,0 1-1,0-1 0,0 0 0,0 0 0,0 0 0,1 0 0,-1 0 0,0 0 0,0 0 0,0 0 0,0 0 0,0 0 0,0 0 0,1 0 0,-1 0 0,0 0 0,0 0 0,0 0 0,0 1 0,0-1 0,0 0 0,0 0 0,0 0 0,0 0 0,5 11 16,0 13-11,-2-2 4,1 0 0,1 0-1,14 36 1,-17-51-3,1 0-1,1-1 1,-1 1-1,1-1 0,0 1 1,0-1-1,1 0 1,0-1-1,0 1 1,0-1-1,1 0 1,0 0-1,0-1 0,13 8 1,-16-10 5,1-1 1,0-1-1,0 1 0,-1 0 0,1-1 1,0 0-1,0 0 0,0 0 1,0 0-1,-1 0 0,1-1 1,0 0-1,0 0 0,-1 0 0,1 0 1,0 0-1,-1-1 0,0 0 1,1 0-1,-1 0 0,5-4 1,3-2 45,0 0 0,-1-1 1,-1 0-1,18-21 1,37-64 203,5-7 73,-69 100-332,1 0 0,0 0 0,-1 0 0,1 0 0,0 0 0,-1 0 0,1 0 0,0 0 0,0 0 0,0 1 0,0-1-1,0 0 1,0 1 0,0-1 0,0 1 0,0-1 0,0 1 0,0-1 0,0 1 0,0 0 0,0 0 0,0-1 0,0 1 0,1 0 0,-1 0 0,0 0 0,0 0 0,0 0 0,0 1 0,0-1 0,0 0 0,1 0 0,-1 1 0,0-1 0,0 1 0,0-1 0,0 1 0,0-1 0,0 1 0,0-1 0,0 1 0,-1 0 0,3 1-1,0 2 0,0 0 0,-1 0 0,1-1 0,-1 2 0,0-1 0,0 0 0,0 0 1,-1 1-1,2 5 0,3 26 23,-2 1 1,-1 0 0,-2 43 0,-1-72-19,0-6-4,0-1 0,0 0-1,0 0 1,0 0 0,0 0 0,0 1-1,0-1 1,0 0 0,1 0 0,-1 0-1,0 0 1,1 0 0,-1 0 0,2 2-1,-2-3 1,1 0-1,-1 1 1,0-1-1,1 0 1,-1 0-1,0 0 1,0 0-1,1 0 1,-1 0-1,0 0 0,1 0 1,-1 0-1,0 0 1,1 0-1,-1 0 1,0 0-1,1 0 1,-1 0-1,0 0 1,1 0-1,-1-1 1,0 1-1,1 0 1,-1 0-1,0 0 1,0 0-1,1-1 0,-1 1 1,0 0-1,0 0 1,1-1-1,22-29 102,17-40 5,-19 31-29,32-44 0,-50 79-72,0 0 3,1-1 1,-1 1-1,1 0 1,7-7-1,-10 11-10,-1-1 0,1 1 0,-1-1 0,1 1-1,-1 0 1,1-1 0,0 1 0,-1 0 0,1-1 0,0 1-1,-1 0 1,1 0 0,0 0 0,-1 0 0,1 0 0,0 0-1,-1 0 1,1 0 0,0 0 0,-1 0 0,1 0 0,0 0-1,-1 0 1,1 0 0,-1 1 0,1-1 0,0 0-1,-1 0 1,1 1 0,0-1 0,-1 0 0,1 1 0,-1-1-1,1 1 1,-1-1 0,1 1 0,-1-1 0,0 1 0,1-1-1,-1 1 1,1-1 0,-1 1 0,0 0 0,0-1 0,1 1-1,-1-1 1,0 1 0,0 1 0,3 7 1,0 1 0,-1 0 0,-1 0-1,0-1 1,0 1 0,-1 19 0,1 17 2,0-34-3,1-1 0,0 0 0,0 1 0,1-1 0,9 20 0,-11-28 0,0 0-1,1 0 1,0 0 0,-1-1 0,1 1-1,0 0 1,1-1 0,-1 0 0,0 1-1,1-1 1,-1 0 0,1 0 0,0 0-1,-1-1 1,1 1 0,0-1 0,0 1-1,0-1 1,0 0 0,0 0 0,0 0-1,1-1 1,-1 1 0,0-1 0,5 0-1,1 0 8,0-1 0,1-1 0,-1 1 0,0-2 0,0 1-1,0-1 1,10-5 0,60-33 54,-68 34-49,35-23 83,0-3-1,56-53 1,-82 69-59,-5 6-12,-11 9-15,-1-1 0,1 0-1,0 0 1,-1 0 0,5-6 0,-44 72 82,-10 17-59,42-72-31,1 1 0,0-1 1,0 1-1,1 0 0,0 0 0,0 0 0,0 17 0,2-22-1,0 1 0,1-1 0,-1 0 0,1 1-1,0-1 1,0 0 0,0 0 0,1 0 0,0 0-1,0 0 1,0 0 0,0 0 0,0 0 0,1-1-1,-1 1 1,1-1 0,0 1 0,4 2 0,-5-4 3,0-1-1,1 0 1,-1 1 0,0-1 0,1 0 0,-1 0 0,1 0 0,-1-1-1,1 1 1,0 0 0,-1-1 0,1 0 0,0 1 0,-1-1 0,1 0-1,0-1 1,-1 1 0,1 0 0,0-1 0,-1 0 0,1 1 0,-1-1-1,1 0 1,-1 0 0,1 0 0,-1-1 0,0 1 0,0 0 0,1-1-1,-1 0 1,2-2 0,4-3 6,-1-1-1,0 0 0,0 0 1,-1 0-1,0-1 1,0 0-1,-1-1 1,7-16-1,0-6 22,12-46 0,-10 17 17,-3 0 0,-2-1 0,1-90 0,-11 69 38,-3-1-1,-17-88 1,20 161-71,-9-38 84,9 46-94,0 0-1,0 1 1,0-1 0,0 0 0,0 0 0,-1 0-1,0 1 1,1-1 0,-1 1 0,0-1 0,0 1-1,-4-4 1,5 6-6,1 0 1,-1 0-1,1 0 0,-1 0 0,0 0 1,1-1-1,-1 1 0,1 1 0,-1-1 1,0 0-1,1 0 0,-1 0 1,1 0-1,-1 0 0,0 0 0,1 1 1,-1-1-1,1 0 0,-1 1 0,1-1 1,-1 0-1,1 1 0,-1-1 0,1 0 1,-1 1-1,1-1 0,0 1 0,-1-1 1,1 1-1,0-1 0,-1 1 1,0 0-1,-10 20-38,5-6 25,2 0-1,0 1 0,1 0 0,0-1 0,0 19 0,1 81-82,12 5-43,29 147 1,-33-236 121,1 0 0,14 35 1,-15-50 17,1 0 0,1 0 0,0 0 0,1-1 0,15 19 0,-21-30 9,0 0 0,1-1 0,-1 1-1,1-1 1,0 0 0,0 0 0,0 0 0,0-1 0,1 0 0,-1 1 0,1-2 0,-1 1 0,1 0 0,0-1-1,0 0 1,0 0 0,0 0 0,-1-1 0,7 1 0,-8-2-385,1 1 0,0-1 0,0 1 0,-1-1 0,1 0 0,-1 0 0,1-1 0,-1 1 1,5-4-1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205 200 4512,'0'0'8032,"-12"8"-7724,-3 0-170,0 2 1,1 0 0,0 1-1,1 0 1,0 1 0,-16 19-1,18-15 66,-1 0 0,2 1 0,0 0 0,1 0 0,1 1 0,-10 30 0,17-45-153,1 1-1,0 0 1,-1 0-1,1 0 1,0-1-1,1 1 1,-1 0 0,1 0-1,-1-1 1,1 1-1,0 0 1,1-1-1,-1 1 1,0-1-1,1 1 1,0-1-1,0 0 1,0 0-1,3 4 1,-3-4-14,0-1 0,1 0 0,-1 1 0,0-1-1,1 0 1,-1 0 0,1-1 0,0 1 0,-1 0 0,1-1 0,0 0 0,0 1-1,0-1 1,0 0 0,0-1 0,0 1 0,0 0 0,1-1 0,-1 0 0,0 0 0,0 0-1,0 0 1,4-1 0,2-2 56,0 0 0,0 0 0,0-1 0,-1 0 0,0-1 0,1 0 0,11-10 0,-2 1 174,31-33 1,-30 23-38,0 0 0,-2-2 0,17-31 0,-1 1 431,-33 56-648,0 0 0,0 0-1,0-1 1,0 1 0,1 0 0,-1 0 0,0 0-1,0 0 1,0-1 0,0 1 0,0 0 0,1 0-1,-1 0 1,0 0 0,0 0 0,0-1 0,1 1-1,-1 0 1,0 0 0,0 0 0,0 0 0,1 0-1,-1 0 1,0 0 0,0 0 0,1 0 0,-1 0-1,0 0 1,0 0 0,0 0 0,1 0 0,-1 0-1,0 0 1,0 0 0,1 0 0,-1 0 0,0 0-1,0 0 1,0 0 0,1 1 0,-1-1 0,0 0-1,9 12 190,7 27-207,-12-29 74,4 8-39,1 0 0,0 0 0,2-2 0,0 1 1,0-1-1,26 26 0,-34-39-23,0 0 0,0 0 1,1-1-1,-1 0 0,1 0 1,-1 0-1,1 0 0,0 0 0,-1-1 1,1 0-1,0 1 0,5 0 1,-6-2-1,-1 0 1,1 0 0,0 0 0,0 0-1,-1 0 1,1 0 0,0 0 0,-1-1-1,1 0 1,0 1 0,-1-1-1,1 0 1,-1 0 0,1-1 0,-1 1-1,0 0 1,0-1 0,1 1 0,-1-1-1,2-2 1,5-5 26,-1-1 0,0 0 1,-1-1-1,0 0 0,0 0 0,-1-1 1,0 1-1,-1-1 0,5-18 0,-7 19 2,-1 1 0,0-1-1,0 1 1,-1-1 0,-1 0 0,0 1-1,0-1 1,-1 0 0,0 1-1,-1-1 1,0 0 0,-4-10 0,6 19-20,-1 1 0,1-1 0,-1 0 1,0 1-1,1-1 0,-1 0 0,0 1 1,0-1-1,0 1 0,0 0 0,0-1 1,-1 1-1,1 0 0,0 0 0,-1-1 1,1 1-1,-1 0 0,1 0 0,-1 0 1,1 1-1,-1-1 0,0 0 0,1 1 1,-1-1-1,0 1 0,1-1 0,-1 1 1,0 0-1,0 0 0,0 0 0,-1 0 1,3 0-8,0 1 0,0 0 0,1-1 0,-1 1 0,0-1 0,0 1 0,1-1 0,-1 1 1,1-1-1,-1 1 0,0-1 0,1 1 0,-1-1 0,1 0 0,-1 1 0,1-1 0,-1 0 0,1 1 1,0-1-1,-1 0 0,1 0 0,0 1 0,21 2 26,0 0-1,0-1 1,36-2-1,71-11 36,-56 4-26,57-7 26,78-4 15,-127 18-5,-81 0-77,0 0 0,1 0 0,-1 0-1,1 0 1,-1 0 0,0 0 0,1 1 0,-1-1 0,0 0 0,0 0 0,1 1 0,-1-1 0,0 0 0,1 0 0,-1 1 0,0-1 0,0 0 0,1 0 0,-1 1 0,0-1 0,0 0 0,0 1 0,0-1 0,1 1 0,-1-1 0,0 0 0,0 1 0,0-1 0,0 0 0,0 1 0,0-1 0,0 0 0,0 1 0,0-1 0,0 1-1,0-1 1,0 0 0,0 1 0,-1-1 0,1 0 0,0 1 0,0-1 0,0 0 0,0 1 0,-1-1 0,1 1 0,-10 22 19,8-20-14,-25 47 36,-54 76 0,-21 33 100,99-151-129,-1-1 1,1 0-1,0 1 1,1 0-1,-2 10 1,3-17-12,1 0 0,0 1 0,-1-1 0,1 0 0,0 0 1,0 0-1,0 1 0,0-1 0,0 0 0,0 0 0,1 0 1,-1 0-1,0 1 0,1-1 0,-1 0 0,0 0 0,1 0 1,-1 0-1,1 0 0,0 0 0,-1 0 0,1 0 0,0 0 1,0 0-1,-1 0 0,1 0 0,0-1 0,0 1 0,0 0 0,0-1 1,0 1-1,0 0 0,0-1 0,0 0 0,0 1 0,1-1 1,-1 1-1,0-1 0,0 0 0,0 0 0,0 0 0,1 0 1,-1 0-1,2 0 0,2 0 8,1-1 0,0 1 0,-1-1 0,1-1 0,-1 1 0,1-1 0,-1 0 1,0 0-1,0 0 0,1-1 0,-2 0 0,1 0 0,0 0 0,-1-1 0,1 1 0,-1-1 0,0 0 0,0 0 0,-1-1 0,1 1 0,4-10 1,5-7 46,-2-2 1,-1 1 0,13-42 0,-9 27 63,-3 0-6,4-9 34,-5 103 1,-10-56-151,3 16 5,0 0-1,1 0 1,10 28 0,-12-41-2,0 1-1,1-1 1,-1 0-1,1 0 0,0 0 1,0 0-1,0 0 0,0 0 1,1-1-1,-1 0 1,1 1-1,0-1 0,0-1 1,0 1-1,0-1 0,1 1 1,8 2-1,-9-4 2,-1-1-1,1 1 1,0-1 0,0 0-1,-1 0 1,1 0-1,0 0 1,0-1-1,-1 0 1,1 0 0,0 0-1,-1 0 1,1 0-1,-1-1 1,1 1-1,-1-1 1,6-4 0,0 0 10,-1 0 1,1-1-1,-1 0 1,13-16-1,18-27 177,-3-3-1,43-83 1,-74 127-160,-3 6-15,0 0 9,0-1 0,0 0 0,0 1 0,0-1 0,1 1 0,0 0 0,0 0 0,4-4 0,-7 7-24,0 1 0,0-1 0,0 0 1,0 0-1,1 0 0,-1 0 1,0 0-1,0 0 0,0 0 1,0 0-1,0 0 0,1 0 1,-1 0-1,0 0 0,0 0 1,0 1-1,0-1 0,0 0 1,0 0-1,0 0 0,1 0 0,-1 0 1,0 1-1,0-1 0,0 0 1,0 0-1,0 0 0,0 0 1,0 0-1,0 1 0,0-1 1,0 0-1,0 0 0,0 0 1,0 0-1,0 1 0,0-1 0,0 0 1,0 0-1,0 0 0,0 0 1,0 1-1,0-1 0,0 0 1,0 0-1,0 0 0,0 0 1,-1 1-1,1-1 0,0 0 1,-2 15 25,2-12-17,-3 23 6,2 0 0,1 0 0,2-1-1,0 1 1,2 0 0,0-1 0,2 0 0,15 44 0,-20-67-12,-1-1 1,1 1-1,-1-1 1,1 1-1,0-1 1,-1 1-1,1-1 1,0 0-1,0 1 1,0-1-1,0 0 1,0 0-1,0 0 1,0 0-1,1 0 1,-1 0-1,0 0 1,1 0-1,-1 0 1,0 0-1,1-1 1,-1 1-1,1 0 1,-1-1-1,1 0 1,0 1-1,-1-1 1,1 0-1,-1 0 1,1 0-1,0 0 1,-1 0-1,1 0 1,-1 0-1,1 0 1,-1-1-1,1 1 1,0-1-1,-1 1 1,1-1-1,-1 1 1,0-1-1,1 0 1,-1 0-1,0 0 1,1 0-1,-1 0 1,0 0-1,2-2 1,7-7 24,0 0 0,-1 0 0,-1-1 0,0 0 0,0-1 0,6-13 0,31-76 141,-2 1 24,-42 98-190,0 0 1,0 0 0,0 0 0,0 0 0,0 1 0,0-1 0,1 0-1,-1 1 1,1-1 0,-1 0 0,1 1 0,-1 0 0,1-1 0,0 1 0,0 0-1,-1 0 1,4-1 0,-3 2-4,0 0-1,-1 0 1,1 1-1,-1-1 1,0 1-1,1-1 1,-1 1-1,1-1 1,-1 1 0,0 0-1,1 0 1,-1 0-1,0 0 1,0 0-1,0 0 1,0 0-1,0 0 1,0 0-1,0 0 1,0 1-1,0-1 1,0 0-1,-1 1 1,2 1-1,12 21-5,-5-8 3,1 0 0,1-1-1,23 27 1,-25-32 1,0-2 0,0 1-1,1-1 1,0-1 0,1 0 0,12 6 0,-19-10 1,1-2 0,1 1 0,-1 0 0,0-1 1,0 0-1,0 0 0,1-1 0,-1 1 0,0-1 0,1 0 1,-1-1-1,0 1 0,1-1 0,-1 0 0,0-1 1,10-3-1,-2 0 20,0-2 0,0 1 0,-1-2 0,0 0 0,0 0 0,-1-1 0,19-20 0,-22 21 8,0 0-1,-1-1 0,0 0 0,-1-1 0,0 1 0,-1-1 0,0 0 0,0 0 0,-1-1 0,4-17 0,-7 25-5,0-1-1,-1 1 0,0-1 1,1 0-1,-1 1 1,-1-7-1,1 9-18,0 0-1,-1 1 1,1-1 0,0 1-1,0-1 1,0 1-1,-1-1 1,1 1 0,0-1-1,-1 1 1,1-1-1,-1 1 1,1-1 0,0 1-1,-1-1 1,1 1-1,-1 0 1,1-1-1,-1 1 1,1 0 0,-1-1-1,1 1 1,-1 0-1,0 0 1,1-1 0,-1 1-1,1 0 1,-1 0-1,0 0 1,1 0 0,-1 0-1,1 0 1,-1 0-1,0 0 1,1 0-1,-1 0 1,1 0 0,-1 0-1,1 1 1,-1-1-1,0 0 1,1 0 0,-1 1-1,1-1 1,-1 0-1,1 1 1,-2 0-1,-5 3 7,-1 1 0,1 0-1,-1 0 1,1 1-1,1 0 1,-1 0 0,1 1-1,0-1 1,1 1-1,-1 1 1,1-1 0,1 1-1,-6 12 1,5-10-15,0 1 0,1 0 0,1 0 0,0 0 0,0 0-1,1 1 1,1-1 0,0 1 0,0-1 0,2 13 0,-1-18 3,1 0 0,1 0-1,-1 0 1,1 0 0,-1 0 0,2-1-1,-1 1 1,1-1 0,0 1-1,0-1 1,0 0 0,1 0 0,-1 0-1,1-1 1,5 5 0,-3-4 3,1 0 0,0 0 0,0 0 0,0-1 0,0-1 0,1 1 0,-1-1 0,1 0 0,0-1 0,10 3 0,-6-3 7,-1 0 1,1-1-1,0 0 0,0-1 1,0-1-1,0 1 1,-1-2-1,1 0 1,0 0-1,-1-1 0,1 0 1,-1-1-1,0-1 1,0 0-1,14-8 0,-10 1 8,-1 0-1,0 0 0,-1-2 0,-1 0 0,0 0 0,0-1 0,13-24 0,-4 2 45,-2-2 0,17-45-1,-17 29 19,-8 24 21,17-37-1,-28 68-97,0 0 0,0 0 1,0 0-1,-1 0 0,1 0 0,0 0 0,0 0 0,0 0 1,0 0-1,0 0 0,0 0 0,0 0 0,0 1 0,0-1 1,0 0-1,0 0 0,0 0 0,0 0 0,0 0 0,1 0 1,-1 0-1,0 0 0,0 0 0,0 0 0,0 0 0,0 0 1,0 0-1,0 0 0,0 0 0,0 1 0,0-1 0,0 0 1,0 0-1,0 0 0,0 0 0,0 0 0,0 0 0,0 0 1,0 0-1,0 0 0,1 0 0,-1 0 0,0 0 0,0 0 1,0 0-1,0 0 0,0 0 0,0 0 0,0 0 0,0 0 1,0 0-1,0 0 0,0 0 0,0 0 0,0 0 0,0 0 1,1 0-1,-1 0 0,0 0 0,1 12 21,-1 20-14,5 124 9,-2 90-81,-3-244 66,0-1-1,0 1 0,0-1 0,0 1 1,-1 0-1,1-1 0,0 1 0,-1-1 1,0 1-1,1-1 0,-1 1 0,0-1 0,1 1 1,-1-1-1,0 0 0,0 1 0,-2 0 1,3-1 2,-1-1 0,0 1 0,0-1 0,0 0 0,0 1 0,0-1 0,0 0 0,0 1 0,0-1 1,0 0-1,0 0 0,0 0 0,0 0 0,0 0 0,0 0 0,0 0 0,0-1 0,0 1 0,0 0 0,-1-1 1,-6-2 32,0-1 0,1 0-1,-1 0 1,1-1 0,-8-7 0,0 1 20,8 7-34,4 3-15,1 0 1,0 0 0,-1 0-1,1 0 1,0-1-1,0 1 1,0-1 0,-3-3-1,8 5-7,0 0 1,0 0-1,0 0 0,0 1 0,0-1 1,0 1-1,0 0 0,0-1 1,4 3-1,-2-2 1,202 43-63,-176-39 75,1-2 0,-1-1 0,1-2 0,54-6 0,-80 4-1,1 1 0,0 0 0,-1-1 0,0 0-1,10-5 1,0-4-3867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14368,'0'0'3537,"10"1"-2935,427 35 4050,-431-35-4599,-1-1 0,0 0 0,0-1 0,0 1-1,9-3 1,0-1-3118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13360,'0'0'8167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6632,'0'0'7580,"13"0"-7144,41-5 17,-50 4-379,1 0 0,-1 0-1,0-1 1,0 0 0,1 0 0,-1 0 0,0 0 0,0 0 0,-1-1 0,1 0-1,0 0 1,3-3 0,2-4 177,-1 0 1,12-17-1,-13 17-89,7-12 236,-1 1 0,-1-2 1,0 1-1,-2-2 0,-1 1 0,10-44 1,-17 30 511,-2 28-668,-7 35 574,6-7-756,0 0 0,2 0 0,0 1 0,1-1 0,1 0 0,10 32 0,-4-15 30,-8-30-73,0-1-1,0 0 0,0 0 0,1 0 0,-1 0 0,1 0 1,1 0-1,-1 0 0,0-1 0,1 1 0,0-1 0,0 1 1,1-1-1,6 6 0,-8-8-7,-1-1-1,1 1 1,0-1-1,0 0 1,0 0 0,0 0-1,0 0 1,0 0-1,0-1 1,1 1-1,-1-1 1,0 1 0,0-1-1,0 0 1,1 0-1,-1 0 1,0 0 0,0 0-1,1 0 1,-1-1-1,0 1 1,0-1-1,0 1 1,0-1 0,1 0-1,-1 0 1,0 0-1,0 0 1,-1 0 0,1 0-1,0-1 1,0 1-1,2-4 1,15-12 29,-1-1 1,-1-1-1,-1 0 1,-1-1-1,22-38 0,-4 7 41,-8 11-3,-18 27-17,1 1 0,16-22-1,-23 34-52,-1-1 0,1 0 0,0 0-1,-1 1 1,1-1 0,0 0-1,-1 1 1,1-1 0,0 1 0,0-1-1,0 1 1,-1-1 0,1 1 0,0 0-1,0-1 1,0 1 0,0 0 0,0 0-1,0-1 1,0 1 0,1 0 0,-1 1-1,-1-1 1,1 0 0,0 1-1,0-1 1,-1 1 0,1-1 0,-1 1-1,1-1 1,0 1 0,-1-1-1,1 1 1,-1 0 0,1-1-1,-1 1 1,0 0 0,1-1 0,-1 1-1,0 0 1,1 1 0,1 6 28,0 0 0,0 1 0,0 14 0,-1-13-29,2 28 75,-4 63 1,-1-33 68,6-53-61,-4-15-84,1 1 0,-1-1 0,0 0 0,0 0 0,1 1 0,-1-1 0,0 0 0,1 0 0,-1 0 0,0 0 0,1 0 0,-1 1 0,0-1 0,1 0 0,-1 0 0,0 0 0,1 0 0,-1 0 0,1 0 1,-1 0-1,0 0 0,1 0 0,-1-1 0,0 1 0,1 0 0,-1 0 0,3-1 11,0-1 1,0 0 0,0 1 0,-1-1 0,1 0-1,-1-1 1,5-3 0,74-87 221,-49 54-72,2 1 1,42-36-1,-75 72-148,1 1-1,-1-1 1,1 1-1,0 0 1,0 0-1,-1 0 1,1 0-1,0 0 1,0 0-1,0 0 1,0 0-1,0 1 1,0-1-1,4 0 1,-5 2-9,0-1 1,1 1-1,-1-1 1,1 1-1,-1 0 1,0 0-1,1-1 1,-1 1 0,0 0-1,0 0 1,0 0-1,0 0 1,0 0-1,0 1 1,0-1-1,0 0 1,0 0-1,-1 1 1,1-1 0,0 0-1,-1 1 1,1 1-1,17 36 53,-7-13-31,15 25 0,-22-43-22,1-1 1,0 0-1,0 0 1,1 0-1,0-1 0,0 0 1,12 9-1,-12-11-14,1 0 0,-1-1-1,1 1 1,-1-1 0,1-1-1,0 0 1,0 0 0,0 0-1,1-1 1,-1 0 0,0 0-1,0-1 1,1 1 0,8-2 0,-16 1-22,0 0 1,1 0 0,-1-1 0,0 1 0,0 0 0,0 0-1,0 0 1,0 0 0,0 0 0,0 0 0,1 0 0,-1 0-1,0 0 1,0 0 0,0 0 0,0 0 0,0 0 0,0 0 0,0-1-1,0 1 1,0 0 0,1 0 0,-1 0 0,0 0 0,0 0-1,0 0 1,0 0 0,0-1 0,0 1 0,0 0 0,0 0-1,0 0 1,0 0 0,0 0 0,0 0 0,0-1 0,0 1-1,0 0 1,0 0 0,0 0 0,0 0 0,0 0 0,0 0 0,0-1-1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3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11856,'0'0'1280,"86"-52"-1400,-39 42 72,1 2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32 6016,'0'0'5176,"-13"0"-4744,6 0-378,-20 0 342,1 1 0,-49 8 0,48-3-109,0 2 1,1 0-1,1 2 0,0 0 0,0 2 0,1 1 0,-28 19 1,30-17-50,1 1 0,0 1 1,1 2-1,1-1 1,-22 30-1,40-47-216,0 0 0,0 1 0,0-1 0,0 1 0,0-1 0,0 1 0,0-1 0,1 1 0,-1 0 0,0-1 0,1 1 0,-1 0 0,1 0 0,0-1 0,0 1 0,-1 0 0,1 0 0,0-1 0,1 1 0,-1 0 0,0 0 0,0 0 0,1-1 0,-1 1 0,1 0 0,0-1 0,-1 1 0,1 0 0,0-1 0,0 1 0,0-1 0,0 1 0,0-1 0,0 0 0,0 1 0,1-1 0,-1 0 1,1 0-1,-1 0 0,0 0 0,3 1 0,3 2 39,1 0 0,-1 0 0,1-1 0,0 0 0,0 0 0,0-1 0,11 1 0,-8-1-2,1-1-1,-1-1 1,0 0-1,1 0 1,-1-1-1,0-1 1,1 0-1,-1 0 0,0-1 1,0-1-1,-1 0 1,1 0-1,-1-1 1,0 0-1,0-1 1,0 0-1,-1-1 0,15-13 1,-11 7 53,0 0 0,-1 0 0,-1-1 0,0-1 1,-1 0-1,0-1 0,-2 0 0,0 0 0,0 0 0,-2-1 0,6-18 0,-7 17 21,7-24 164,-12 40-258,1-1 0,-1 1 0,0 0 0,1-1 0,-1 1 0,0 0 0,0-1 0,-1 1 0,1 0 0,0-1 0,-1 1 0,1 0 0,-2-4 0,2 6-32,-1 0-1,1 0 1,0 0-1,0 0 1,0-1-1,-1 1 1,1 0-1,0 0 1,0 0-1,-1 0 1,1 0-1,0 0 1,0 0-1,-1 0 1,1 0-1,0 0 1,0 0-1,-1 0 1,1 0-1,0 0 0,0 0 1,-1 0-1,1 0 1,0 0-1,0 0 1,0 0-1,-1 0 1,1 0-1,0 1 1,0-1-1,-1 0 1,1 0-1,0 0 1,0 0-1,0 0 1,0 1-1,-1-1 1,1 0-1,0 0 1,0 0-1,0 1 1,0-1-1,0 0 1,-1 1-1,-8 12 113,9-13-116,-7 11 29,1 1 0,0 0 0,1 0 1,0 1-1,1-1 0,1 1 0,0 0 1,0 0-1,1 0 0,1 0 0,0 1 0,1-1 1,1 0-1,0 0 0,0 0 0,5 16 1,-3-22-18,0 0 0,0 0 1,1-1-1,0 1 1,0-1-1,0 0 1,1 0-1,0-1 0,0 1 1,1-1-1,0 0 1,-1 0-1,2-1 0,-1 0 1,0 0-1,1 0 1,0-1-1,0 0 0,10 3 1,-3-1 17,0-1 0,1 0 0,0-1 0,0-1 0,0 0 0,0-1 0,0-1 0,28-3 0,-15-1 51,0-2 0,-1-1-1,36-14 1,-49 16-38,0-1 0,0-1 0,-1 0 0,0-1 0,-1-1 0,0 0 0,21-19 0,-14 4-203,-14 16-2592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3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1315 6224,'0'0'5209,"12"-12"-4810,-6 7-340,14-15 205,0 0-1,25-34 0,47-78 1101,73-93 903,-149 207-1850,0 1 1,1 0-1,35-26 1,-51 42-389,0 0 0,1 0 0,-1 0 0,0 1 0,0-1 0,0 0 0,0 1 0,1-1 0,-1 1 0,0-1 0,0 1 1,1 0-1,-1 0 0,0 0 0,1-1 0,-1 1 0,0 0 0,1 0 0,-1 1 0,0-1 0,1 0 0,1 1 0,-1 0-3,0 0 0,-1 0 1,1 0-1,-1 1 0,1-1 0,-1 0 0,1 1 1,-1-1-1,0 1 0,0 0 0,0-1 1,0 1-1,2 3 0,1 4 38,-1 1 0,0-1 1,0 1-1,2 19 0,-2-3 12,-1 0 0,-1 0 0,-1 0-1,-2 0 1,0 0 0,-2 0 0,-9 36 0,1-35 38,3-5 255,21-39-54,33-66-77,-23 41-102,33-47 1,-37 63-63,1 1-1,1 2 1,2 0-1,0 1 1,39-30-1,-60 51-69,-1 1 0,1-1 0,-1 1 0,1-1-1,-1 1 1,1-1 0,-1 1 0,1 0 0,0-1 0,-1 1-1,1 0 1,0 0 0,-1-1 0,1 1 0,0 0 0,-1 0-1,1 0 1,0 0 0,-1 0 0,1 0 0,0 0-1,-1 0 1,1 0 0,0 0 0,-1 0 0,1 0 0,0 1-1,-1-1 1,1 0 0,0 0 0,-1 1 0,1-1 0,0 1-1,-1-1 1,1 0 0,-1 1 0,1-1 0,-1 1-1,1-1 1,-1 1 0,0-1 0,1 1 0,-1 0 0,1-1-1,-1 1 1,0-1 0,0 1 0,1 0 0,-1-1 0,0 1-1,0 0 1,2 6 18,-1 0-1,1 1 0,-2-1 1,1 9-1,0-4-17,0 8 10,3 27 42,1 0 1,18 68 0,-20-105-52,1 0 0,0 0 1,1 0-1,0 0 0,0-1 1,1 1-1,1-2 0,-1 1 1,1-1-1,1 1 0,-1-2 1,1 1-1,14 9 0,-17-14 8,0 0 0,0 0 0,0-1 0,0 1 0,0-1 0,0 0 0,0-1 0,1 1 0,-1-1 0,1 0 0,-1-1 0,1 1 0,-1-1 0,1 0 0,0 0 0,-1-1 0,1 0 0,-1 0 0,1 0 0,-1 0 0,0-1 0,0 0 0,1 0 0,-1-1-1,0 1 1,-1-1 0,1 0 0,4-4 0,1 0 13,-1 0 0,0-1 0,0 0 0,-1 0 1,0-1-1,0 0 0,-1 0 0,0 0 0,-1-1 0,0-1 0,0 1 0,-1-1 0,-1 0 0,4-12 0,-3 6 17,-1 0 0,-1 0 0,0-1 1,-1 1-1,-1-1 0,-1 1 0,-3-26 0,3 42-38,0 0 0,0 0-1,0 0 1,0 0 0,-1 0-1,1 0 1,-1 0 0,1 0-1,0 0 1,-1 0 0,1 0-1,-1 1 1,0-1 0,1 0-1,-1 0 1,0 1 0,1-1 0,-1 0-1,0 0 1,0 1 0,0-1-1,0 1 1,0-1 0,1 1-1,-1-1 1,0 1 0,0 0-1,0-1 1,0 1 0,0 0-1,0 0 1,0 0 0,0 0-1,-1 0 1,1 0 0,0 0-1,0 0 1,0 0 0,0 0-1,0 1 1,0-1 0,-1 1 0,-2 0 1,0 1 0,0-1 0,0 1 1,1 0-1,-1 1 0,0-1 1,1 0-1,0 1 0,-1 0 1,-2 3-1,-3 4-2,1 0-1,-1 1 1,2 0-1,-1 1 1,2 0 0,-1 0-1,-7 22 1,12-26-10,0 0 1,0 0-1,1 0 1,0 0-1,1 0 0,-1 0 1,1 0-1,1 0 1,0 0-1,0 0 1,1 0-1,0 0 0,0 0 1,5 12-1,-3-12 3,-1 0 0,1 0 0,1 0-1,-1 0 1,1-1 0,1 0 0,-1 0 0,11 10-1,-12-14 9,0 0-1,0 0 1,0-1-1,1 1 1,-1-1-1,1 0 0,-1 0 1,1-1-1,0 1 1,0-1-1,-1 0 0,1-1 1,0 1-1,0-1 1,0 0-1,0 0 1,6-1-1,1-1 12,-1 0 1,1-1-1,-1 0 0,0-1 0,0-1 1,19-9-1,60-44 86,-62 39-65,8-6 54,-1-2 0,-2-1-1,50-54 1,-16 11 121,-66 70-205,0 0 1,0 0-1,0 0 0,0 1 1,0-1-1,0 0 0,0 0 1,0 1-1,0-1 0,0 1 1,0-1-1,3 0 0,-4 1-5,0 0 0,1 0 0,-1 0 0,0 0 0,0 0-1,1 0 1,-1 0 0,0 1 0,0-1 0,1 0 0,-1 0-1,0 0 1,0 0 0,1 1 0,-1-1 0,0 0 0,0 0 0,0 0-1,1 1 1,-1-1 0,0 0 0,0 0 0,0 1 0,0-1-1,0 0 1,0 0 0,0 1 0,0-1 0,1 0 0,-1 0 0,0 1-1,0-1 1,0 0 0,0 1 0,-4 34 43,3-32-46,-6 32 38,-8 59 30,13-82-60,2-1 0,0 0-1,0 1 1,1-1 0,0 0 0,4 14 0,-5-24-5,1 0 0,-1 0 0,1 0 0,-1 0 0,1-1 0,0 1 0,-1 0 1,1 0-1,0-1 0,-1 1 0,1 0 0,0-1 0,0 1 0,0-1 0,0 1 0,0-1 0,0 1 0,-1-1 0,1 0 0,0 1 1,0-1-1,0 0 0,0 0 0,0 0 0,0 0 0,0 0 0,0 0 0,0 0 0,0 0 0,0 0 0,0 0 0,0 0 0,0-1 1,0 1-1,0 0 0,0-1 0,1 0 0,5-1 18,0-1-1,0 0 1,11-7-1,-2 0 20,-1-2 1,0 0-1,-2-1 0,1-1 0,18-23 0,16-17 94,-17 18-26,-23 26-62,0 0 1,1 1-1,0 0 0,11-8 1,-20 16-45,0 1 1,0 0 0,0 0-1,1 0 1,-1-1 0,0 1 0,0 0-1,1 0 1,-1 0 0,0 0 0,0 0-1,1 0 1,-1-1 0,0 1 0,0 0-1,1 0 1,-1 0 0,0 0 0,0 0-1,1 0 1,-1 0 0,0 0-1,1 0 1,-1 0 0,0 0 0,0 0-1,1 1 1,-1-1 0,0 0 0,0 0-1,1 0 1,-1 0 0,0 0 0,0 0-1,1 1 1,2 10 10,-5 20-31,2-28 24,-9 53-10,4-26-1,-2 44-1,7-65 6,0-1 0,1 1 1,-1-1-1,2 1 0,-1-1 0,1 1 1,1-1-1,-1 0 0,8 15 0,-9-22 2,-1 1-1,1-1 0,0 0 1,0 1-1,0-1 0,0 0 0,0 1 1,0-1-1,0 0 0,0 0 1,0 0-1,1 0 0,-1 0 1,0 0-1,1 0 0,-1 0 1,1-1-1,-1 1 0,1 0 1,-1-1-1,1 0 0,0 1 1,-1-1-1,1 0 0,-1 0 1,1 1-1,0-1 0,-1-1 1,1 1-1,0 0 0,-1 0 1,1-1-1,-1 1 0,1 0 1,-1-1-1,1 0 0,-1 1 1,1-1-1,-1 0 0,3-1 1,4-4 3,0 0 1,0 0 0,-1-1 0,0 1 0,8-11 0,18-23 35,-3 0-1,-1-3 1,37-71 0,54-148 129,-113 245-154,46-111 172,60-231 0,-107 336-169,-2 0 0,0-1 0,0-23 0,-4 46-18,0 1 0,0 0 1,0 0-1,0 0 0,0 0 0,0 0 0,0 0 0,0 0 0,0 0 0,0 0 0,0 0 1,0 0-1,0 0 0,0 0 0,0-1 0,0 1 0,0 0 0,0 0 0,0 0 0,0 0 1,0 0-1,0 0 0,0 0 0,0 0 0,0 0 0,0 0 0,0 0 0,0 0 0,0 0 1,0-1-1,0 1 0,-1 0 0,1 0 0,0 0 0,0 0 0,0 0 0,0 0 0,0 0 1,0 0-1,0 0 0,0 0 0,0 0 0,0 0 0,0 0 0,0 0 0,0 0 0,-1 0 1,1 0-1,0 0 0,0 0 0,0 0 0,0 0 0,0 0 0,0 0 0,0 0 0,0 0 1,0 0-1,0 0 0,0 0 0,0 0 0,0 0 0,-1 0 0,1 0 0,0 0 0,0 0 1,0 0-1,0 0 0,0 1 0,0-1 0,-6 7 3,-5 11-3,-3 11-28,1 1-1,2 0 1,-8 36 0,-14 95-147,16-62 58,4 0-1,1 159 1,12-238 97,2 0 0,0 1 1,1-1-1,9 31 0,-11-50 21,-1 0-1,0 1 1,0-1-1,1 0 1,-1 0 0,0 0-1,1 0 1,-1 0-1,1 0 1,-1 0-1,1 0 1,0-1 0,-1 1-1,1 0 1,0 0-1,0 0 1,0-1-1,-1 1 1,1 0 0,0-1-1,0 1 1,0 0-1,0-1 1,0 0-1,0 1 1,0-1 0,0 1-1,1-1 1,-1 0-1,0 0 1,0 0-1,0 0 1,0 0 0,0 0-1,0 0 1,0 0-1,0 0 1,1 0-1,-1-1 1,0 1 0,0 0-1,0-1 1,1 0-1,3-1 6,0-1-1,-1 0 0,1 0 1,-1-1-1,1 1 0,-1-1 1,5-6-1,10-15 53,0-1 0,-2-1 0,26-56 0,-33 62-23,51-124 389,-51 132-330,-10 12-93,0 1 0,0 0 0,1 0 0,-1 0-1,0 0 1,0 0 0,0 0 0,1 0 0,-1 0 0,0 0 0,0 0 0,1 0 0,-1 0 0,0 0 0,0 0 0,1 0 0,-1 0 0,0 0 0,0 0 0,0 0-1,1 0 1,-1 0 0,0 1 0,0-1 0,0 0 0,1 0 0,-1 0 0,0 0 0,0 0 0,0 1 0,0-1 0,1 0 0,-1 0 0,10 27-34,-6-14 16,49 148-88,-43-129 66,8 38 0,-12-41 17,17 49 0,-22-76 23,0 0 0,0 0 0,-1 0 1,1 0-1,1 1 0,-1-1 0,0-1 0,0 1 0,1 0 0,-1 0 0,1 0 0,0-1 0,-1 1 0,1-1 0,0 1 1,0-1-1,0 0 0,0 0 0,0 0 0,0 0 0,0 0 0,1 0 0,-1 0 0,0-1 0,0 1 0,3-1 0,1 0 6,0-1-1,1 0 0,-1 0 0,0 0 0,0-1 0,0 0 0,0 0 0,9-5 0,52-25 72,-1-2-1,-2-4 1,-1-2 0,57-49-1,-151 115-35,-89 78 25,97-83-51,2 1 1,1 1-1,-22 32 1,37-47-9,0 0 0,0 0 0,-5 16 0,9-22-4,0 0 1,1 0-1,-1 0 0,1 0 0,-1 1 1,1-1-1,0 0 0,-1 0 0,1 1 1,0-1-1,1 0 0,-1 0 0,0 1 1,1-1-1,-1 0 0,1 0 0,0 0 0,-1 0 1,1 0-1,2 4 0,-2-5-2,1 0 0,-1-1-1,0 1 1,0 0 0,0 0-1,1-1 1,-1 1 0,0-1-1,1 1 1,-1-1 0,1 0-1,-1 1 1,0-1 0,1 0 0,-1 0-1,1 0 1,-1 0 0,1 0-1,-1 0 1,0-1 0,1 1-1,-1 0 1,1-1 0,-1 1-1,2-1 1,36-17 59,-24 10-29,-1-2-1,0 0 1,-1 0-1,0-1 0,-1-1 1,0 0-1,0 0 1,-1-2-1,11-17 0,7-16 213,34-77 0,-56 109-183,2-6 31,-4 9-4,-4 9-31,-1 5 10,-2 6-66,0 0 1,0 1-1,1-1 0,0 1 0,0-1 0,1 1 1,1-1-1,-1 1 0,1-1 0,0 1 0,1-1 1,4 12-1,-5-17-5,0 0 1,0 1 0,0-1-1,1 0 1,0 0-1,0 0 1,-1 0 0,2 0-1,-1 0 1,0-1 0,0 1-1,1-1 1,0 0-1,-1 1 1,1-1 0,0 0-1,0 0 1,0-1-1,0 1 1,1-1 0,-1 0-1,0 1 1,1-1 0,-1-1-1,0 1 1,1 0-1,-1-1 1,1 0 0,-1 0-1,1 0 1,-1 0 0,5-1-1,1-1 5,0-1-1,-1 1 1,1-1-1,-1-1 0,0 0 1,0 0-1,0-1 1,-1 0-1,13-10 1,-1-2 20,0 0 1,19-25-1,8-13 22,-4-1-1,50-86 0,-67 96-1,-2-1 0,-2 0 0,28-97 0,-48 139-38,10-32 26,-3 0 0,9-74-1,-17 110-26,0-1-1,0 0 0,0 1 0,0-1 1,0 0-1,0 1 0,-1-1 0,1 0 1,-1 1-1,1-1 0,-2-2 0,2 4 0,0 0-1,0-1 0,-1 1 1,1 0-1,0 0 0,0 0 1,-1-1-1,1 1 0,0 0 0,0 0 1,-1 0-1,1 0 0,0 0 1,-1 0-1,1-1 0,0 1 1,-1 0-1,1 0 0,0 0 1,-1 0-1,1 0 0,0 0 0,0 0 1,-1 0-1,1 0 0,0 0 1,-1 1-1,1-1 0,0 0 1,-1 0-1,1 0 0,0 0 0,-1 0 1,1 1-1,-4 2 1,1-1 0,-1 1-1,1 1 1,0-1 0,0 0 0,0 1 0,-3 4-1,-10 17-4,2 0 0,0 1 0,1 1 0,2 0 0,1 0 0,1 1 0,1 0-1,-6 47 1,9-31-13,2-1-1,2 1 1,1 0-1,3-1 0,8 48 1,-7-69 0,1-1 1,12 36 0,-14-49 3,0-1 1,0 0 0,1 0-1,0 0 1,1 0-1,-1-1 1,1 1 0,0-1-1,1 0 1,10 8-1,-15-13 1,0 0-1,0 0 0,0 0 0,0 0 0,0 0 0,0-1 1,1 1-1,-1-1 0,0 1 0,0-1 0,0 1 0,1-1 0,-1 0 1,0 1-1,1-1 0,-1 0 0,0 0 0,1 0 0,-1 0 0,0 0 1,0 0-1,1 0 0,-1-1 0,0 1 0,1 0 0,-1-1 1,0 1-1,0-1 0,2 0 0,-1-1-342,0 0 0,-1 0 0,1 0 1,-1 0-1,1 0 0,-1 0 0,0 0 0,1-1 0,-1 1 0,0 0 1,-1-1-1,2-3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10152,'0'0'1400,"105"-28"-824,-12 14 48,22-4 8,14 6-56,4-5-8,0 1-56,-6 2 0,-4 2-208,-18 0 16,-9 2-160,-17 4-1,-7-4-135,-15-4 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10 6632,'0'0'4046,"-14"-2"-3638,4 0-328,1 0 0,0 1 1,0 0 0,0 0 0,0 1-1,-1 0 1,1 0 0,0 1 0,0 0-1,-18 5 1,8 2 159,-1 0 1,1 1-1,0 1 0,1 1 1,1 1-1,-32 26 0,38-29-111,0 1 0,2 1 0,-1-1 0,1 2-1,1-1 1,0 1 0,0 0 0,1 1-1,1 0 1,0 0 0,-4 15 0,9-22-65,-1-1 0,1 1 0,1 0 0,-1-1 0,1 1 1,0 0-1,0-1 0,1 1 0,0 0 0,0-1 0,0 1 0,0-1 0,5 10 0,-5-12-30,1 0-1,-1 0 1,1-1-1,0 1 0,0-1 1,0 1-1,0-1 0,1 0 1,-1 0-1,0 0 1,1 0-1,0 0 0,-1 0 1,1-1-1,0 1 0,0-1 1,0 0-1,0 0 1,0 0-1,0 0 0,0 0 1,0-1-1,0 0 0,1 1 1,-1-1-1,4-1 0,2 1 23,0-2 0,0 1-1,-1-1 1,1-1-1,0 0 1,-1 0-1,1 0 1,-1-1-1,0-1 1,0 1-1,-1-1 1,1-1-1,-1 1 1,0-1-1,-1 0 1,1-1 0,-1 0-1,6-8 1,-2 1 48,0 0 0,-1-1 0,-1 0 1,0-1-1,-1 1 0,-1-1 0,-1-1 1,7-29-1,-7 23 10,-1 1 167,0 0-1,0-27 1,-7 45-38,0 10-68,-15 82 65,-7 132 0,17-139-176,1 1-9,-20 145 30,21-197-62,-1-1 1,-1 0-1,-1-1 1,-2 0-1,-20 39 0,27-60 4,0-1-1,0 1 0,0-1 0,-1 0 1,-9 9-1,12-13-14,1-1-1,-1 0 1,1 0 0,-1 0 0,1 0-1,-1 0 1,0 0 0,0 0 0,0-1-1,1 1 1,-1-1 0,0 1 0,0-1-1,0 0 1,0 1 0,0-1 0,0 0-1,0 0 1,0-1 0,0 1 0,0 0-1,0-1 1,1 1 0,-1-1 0,0 1-1,0-1 1,-2-1 0,-1-1 24,-1 0 0,1-1-1,0 0 1,0 0 0,0 0 0,0 0 0,1-1 0,-1 0-1,1 0 1,0 0 0,1 0 0,-1-1 0,1 1-1,-5-12 1,7 12-10,-1 0-1,1 1 0,0-1 1,0 0-1,0 0 1,1 0-1,0 0 0,0 0 1,0 0-1,0 1 1,1-1-1,0 0 0,0 0 1,0 0-1,0 1 1,1-1-1,0 0 0,0 1 1,0 0-1,5-7 1,14-15 60,2 0 0,1 2 0,1 1 1,52-38-1,-43 35-35,558-378 343,-472 313-350,-34 24-27,-83 64-16,1 1-1,0 0 1,-1-1 0,0 1 0,1-1 0,-1 0 0,0 0 0,0 0 0,-1-1-1,4-4 1,-6 8-1,0 0 0,0-1 0,-1 1 0,1 0 0,0 0 0,0 0 0,0 0 0,-1 0 0,1 0 0,0-1 0,0 1 0,-1 0 0,1 0 0,0 0 0,0 0 0,-1 0 0,1 0 0,0 0 0,0 0 0,-1 0 0,1 0 0,0 0 0,0 0 0,-1 0 0,1 0 0,0 0 0,0 0 0,-1 1 0,1-1 0,0 0 0,0 0 0,0 0 0,-1 0 0,1 0 0,0 0 0,0 1 0,0-1 0,-1 0 0,1 0 0,0 0 0,0 1 0,0-1 0,0 0 0,-16 10 0,-89 82 0,50-41 0,21-22 0,2 2 0,0 1 0,-47 65 0,73-89 7,1 2 0,0-1-1,1 0 1,0 1 0,-3 11 0,6-17-4,0 1 0,0-1 0,0 0 0,0 1 0,1-1 0,0 0 0,0 1 0,0-1 0,1 1 0,-1-1 1,1 0-1,0 1 0,0-1 0,3 6 0,-3-8-1,0 0 1,1 0-1,-1-1 1,0 1-1,1 0 1,-1-1-1,1 1 0,0-1 1,0 0-1,-1 0 1,1 0-1,0 0 1,0 0-1,0 0 1,0 0-1,0 0 0,1-1 1,-1 1-1,0-1 1,0 1-1,0-1 1,0 0-1,1 0 1,-1 0-1,0 0 0,4-1 1,4-1 9,-1 0 0,0 0 0,0 0 0,-1-1 0,10-5 1,0-1 19,-1 0 1,0-2 0,-1 0 0,0 0 0,-1-2 0,0 0-1,-1-1 1,19-23 0,-7 3 117,-1-1-1,36-71 1,-58 100-93,1 1 0,-1-1 0,1 1 0,0-1 0,6-5 0,-9 10 11,-1 10 26,0 14-71,2 0 0,1 0 0,1-1 0,1 1 1,1-1-1,0 0 0,2 0 0,1-1 0,13 26 1,-21-46-23,1 1 0,-1 0 0,0 0 0,0-1 0,0 1 1,1-1-1,-1 1 0,1-1 0,-1 0 0,1 1 0,0-1 1,0 0-1,-1 0 0,1 0 0,0 0 0,0-1 1,0 1-1,0 0 0,0-1 0,0 1 0,0-1 0,0 0 1,0 0-1,0 0 0,0 0 0,0 0 0,0 0 0,0 0 1,0-1-1,0 1 0,0-1 0,0 1 0,0-1 0,2-1 1,3-1 4,0-1 1,0 0-1,0 0 1,-1-1-1,0 0 1,0 0-1,8-8 1,107-142 145,-11 13 136,-110 141-284,1 0 0,0 0 1,0 0-1,-1 0 0,1 1 1,0-1-1,0 0 0,0 0 1,0 1-1,0-1 0,0 1 0,0-1 1,0 1-1,0-1 0,0 1 1,0 0-1,0 0 0,0-1 0,2 1 1,-2 0-3,0 0 1,-1 1-1,1-1 0,0 0 1,0 1-1,-1-1 0,1 1 1,0-1-1,-1 1 1,1-1-1,-1 1 0,1-1 1,0 1-1,-1 0 1,1-1-1,-1 1 0,1 0 1,-1-1-1,0 1 1,1 1-1,2 4 5,-1 1 0,0 0 0,0 0-1,1 12 1,-3-19-6,4 27 2,-2 1 0,0-1 1,-2 0-1,-1 0 0,-1 1 1,-1-1-1,-13 50 0,15-73-5,-1 1 0,1-1 0,-1 0 0,0 0-1,-1 0 1,1 0 0,0 0 0,-1 0 0,0-1 0,0 1-1,0-1 1,-1 0 0,1 0 0,-1 0 0,-4 3 0,5-5 5,0 1 1,0-1-1,0 0 1,-1 0-1,1 0 1,0 0-1,0 0 1,-1-1 0,1 0-1,-1 1 1,1-1-1,0-1 1,-1 1-1,1 0 1,-1-1-1,1 0 1,0 1 0,-1-1-1,1-1 1,-6-2-1,-56-33 125,64 37-125,0 0-1,1-1 1,-1 1 0,0 0-1,1-1 1,-1 1-1,1-1 1,-1 1-1,1-1 1,-1 0 0,1 1-1,-1-1 1,1 1-1,0-1 1,-1 0-1,1 1 1,0-1 0,-1-1-1,1 2 0,0 0 0,0-1 0,1 1 0,-1-1 0,0 1 0,0 0 0,0-1 0,0 1 0,0 0 0,1-1 0,-1 1 0,0 0 0,0-1-1,1 1 1,-1 0 0,0 0 0,0-1 0,1 1 0,-1 0 0,0 0 0,1-1 0,-1 1 0,0 0 0,1 0 0,2-1 5,-1 0 0,1 0 0,-1 0 0,1 1 0,0-1-1,-1 1 1,1 0 0,5 0 0,81 10 58,55 3 94,-122-13-150,-1-1 1,1-1-1,-1-2 0,1 0 0,-1-1 0,0 0 0,27-13 1,-28 11-292,-14 5-2944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400 558 4912,'0'0'6560,"-12"-6"-6236,9 4-297,-5-2 49,0 0-1,0 0 0,0 1 1,0 0-1,-1 1 0,1-1 1,-1 2-1,0-1 1,1 1-1,-1 1 0,-10 0 1,4 2 71,0 2 0,0 0 1,1 1-1,-1 1 1,1 0-1,1 0 0,-1 2 1,1-1-1,0 2 1,1 0-1,0 0 0,1 1 1,0 1-1,0 0 0,1 0 1,0 1-1,1 0 1,1 1-1,0 0 0,0 0 1,-6 18-1,13-27-90,-1 0 0,1 0 0,0 1 1,0-1-1,0 1 0,0-1 0,1 1 0,0-1 0,0 1 0,0-1 0,1 1 0,-1-1 0,1 0 0,0 1 1,0-1-1,1 0 0,-1 1 0,1-1 0,0 0 0,0 0 0,3 4 0,-2-5-22,-1 0-1,1 0 0,0-1 1,0 1-1,1-1 0,-1 1 1,0-1-1,1 0 0,0 0 1,-1 0-1,1-1 0,0 1 0,0-1 1,0 0-1,0 0 0,0-1 1,0 1-1,0-1 0,0 0 1,0 0-1,0 0 0,0 0 1,5-1-1,1-2 14,0 1 1,0-1-1,-1-1 1,1 1-1,-1-2 0,0 1 1,0-1-1,0-1 0,7-6 1,7-6 117,39-41 0,-48 43-99,-1-1 0,-1 0 1,0-1-1,-1-1 0,-1 1 0,-1-2 0,7-22 0,38-147 456,-20 20-53,-30 140-337,-1 1-1,-2-1 1,-4-55-1,3 79-98,-1 0 0,0 0 0,0 1 0,0-1 0,-4-8 0,4 12-29,1 1-1,0-1 1,-1 1-1,1-1 1,0 0-1,-1 1 0,1-1 1,-1 1-1,1-1 1,-1 1-1,1-1 0,-1 1 1,1-1-1,-1 1 1,1-1-1,-1 1 1,0 0-1,1 0 0,-1-1 1,0 1-1,1 0 1,-1 0-1,0-1 0,1 1 1,-1 0-1,0 0 1,0 0-1,1 0 1,-1 0-1,0 0 0,1 0 1,-1 1-1,0-1 1,0 0-1,1 0 0,-1 0 1,0 1-1,1-1 1,-1 0-1,1 1 1,-1-1-1,0 0 0,1 1 1,-1-1-1,1 1 1,-1-1-1,1 1 1,-1-1-1,0 2 0,-5 5 12,-1 0 0,2 0 0,-1 1 0,1 0 0,-8 16 0,-19 49 2,23-48-20,-6 15-12,2 2 0,1-1 1,3 2-1,2-1 0,1 1 0,2 1 0,2-1 0,2 0 0,2 0 0,11 67 0,-7-79 9,1 0 0,1-1 0,14 31 0,-21-58 9,1 0 0,-1 0 0,1 0 0,0 0 0,0 0 0,0-1 0,0 1 1,1-1-1,-1 0 0,0 1 0,1-1 0,0 0 0,0-1 0,-1 1 0,5 1 0,-2 0 14,1-1-1,0-1 1,0 1 0,0-1-1,0 0 1,-1 0-1,13-1 1,0-1 62,0-1 0,-1 0 0,1-2-1,27-8 1,-25 5 16,0 0-1,-1-1 1,0-2-1,-1 1 1,0-2-1,0-1 1,-1 0-1,-1-1 1,0-1-1,20-22 1,-35 35-81,0-1-1,0 0 1,0 0 0,0 0-1,-1 0 1,1 0 0,-1 0 0,1 0-1,-1 0 1,0 0 0,0 0-1,0 0 1,0 0 0,0-3-1,-1-2 21,1 6-15,0 1 142,0-2-154,-13 6 8,6 1-16,1 2 0,-1-1 0,1 1 0,0-1 0,0 2 0,1-1 0,0 1 0,0-1 0,1 2 0,-6 15 0,8-20 0,1 0 0,-1 1 0,1-1 0,1 1 0,-1 0 0,0-1 0,1 1 0,0 0 0,0-1 0,1 1 0,-1-1 0,1 1 0,0 0 0,0-1 0,0 0 0,1 1 0,0-1 0,0 0 0,0 1 0,0-1 0,1 0 0,-1-1 0,4 5 0,-1-3 0,-1-1 1,1 1-1,-1-1 0,1 0 0,1-1 0,-1 1 1,0-1-1,1 0 0,0 0 0,-1-1 0,1 0 0,0 0 1,0 0-1,1-1 0,11 2 0,-14-3 5,1 0 0,-1 0 1,0-1-1,0 1 0,0-1 0,0 0 0,0 0 1,0-1-1,0 1 0,0-1 0,0 0 0,0 0 0,-1 0 1,1 0-1,-1-1 0,0 0 0,0 1 0,1-1 0,-2 0 1,1 0-1,0-1 0,-1 1 0,1-1 0,-1 1 0,2-6 1,0 2 14,0 0 0,-1-1 0,0 0 1,-1 0-1,0 0 0,0 0 0,0 0 0,-1 0 1,0-1-1,-1 1 0,0 0 0,0 0 1,-1-1-1,0 1 0,0 0 0,-4-12 1,4 18-13,0 0 0,0 0 0,-1 0 0,1 0 0,0 0 0,-1 0 0,0 0 0,1 1 0,-1-1 0,0 1 0,0-1 0,0 1 0,0-1 0,0 1 0,0 0 0,0 0 0,0 0 0,0 0 0,-1 0 0,1 1 0,0-1 0,-1 1 0,1 0 0,-1-1 0,1 1 0,0 0 0,-1 0 0,-2 1 0,-6-1 13,-1 2 0,0-1 0,1 1 0,-16 6 0,6 5 14,14-5-24,7-8-11,0 1 1,0-1-1,0 0 1,0 0-1,0 0 1,0 0-1,0 0 1,0 1-1,0-1 1,0 0-1,0 0 1,0 0-1,0 0 1,0 0-1,0 1 1,0-1 0,0 0-1,0 0 1,0 0-1,0 0 1,0 0-1,1 0 1,-1 1-1,0-1 1,0 0-1,0 0 1,0 0-1,0 0 1,0 0-1,0 0 1,1 0-1,-1 0 1,0 0-1,0 1 1,0-1-1,0 0 1,0 0-1,0 0 1,1 0-1,-1 0 1,0 0-1,0 0 1,0 0-1,0 0 1,1 0 0,-1 0-1,0 0 1,31 2 17,1-1 0,-1-1 0,0-2 1,0-1-1,0-2 0,0-1 1,32-10-1,5-6 26,-2-2 0,66-35 0,-32 4 564,-41 17-4362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1 935 5720,'0'0'4161,"5"-11"-3746,8-16-50,2 0 1,1 0 0,23-27-1,123-132 2078,-134 151-1771,2 2 0,2 0 0,1 3 0,42-31 0,-58 53 22,-17 8-673,1 0 0,-1 0 1,0 0-1,1 1 0,-1-1 1,0 0-1,1 0 0,-1 0 1,0 0-1,0 0 0,1 0 1,-1 0-1,0 1 0,0-1 1,1 0-1,-1 0 0,0 0 1,0 1-1,1-1 0,-1 0 1,0 0-1,0 1 0,0-1 1,1 0-1,-1 0 0,0 1 1,0-1-1,0 0 0,0 1 1,0-1-1,1 4 83,-1 0 1,0 0-1,0 0 1,0-1-1,-1 1 0,-1 6 1,1-2-130,-5 24 199,-2-1 1,0 0-1,-3 0 0,0-1 0,-2 0 1,-19 33-1,29-58-128,1-2-2,0 0 0,0 0 0,0 0 0,0 0 0,1 1 0,-1-1 0,1 1 0,0-1 0,0 1 0,0-1-1,1 1 1,-1 0 0,1 6 0,9-17 236,135-138 259,-113 110-382,45-41 1,-62 64-99,1 0 0,0 1 0,1 0 0,0 2 0,0 0 0,21-8 0,-36 16-52,-1 1 0,1 0 0,-1-1 0,1 1 1,0 0-1,-1 0 0,1 0 0,0 0 0,0 0 0,-1-1 0,1 1 0,0 0 1,-1 0-1,1 1 0,0-1 0,-1 0 0,1 0 0,0 0 0,-1 0 0,1 1 1,0-1-1,-1 0 0,1 0 0,-1 1 0,1-1 0,0 1 0,0 0 0,0 0 0,-1 0 0,1 0 0,-1 0 0,1 0 0,-1 1 0,1-1 0,-1 0 0,0 0 0,1 1 0,-1-1 0,0 0 0,0 0 0,0 3 0,-1 5 9,0 0-1,0 0 1,-4 10 0,5-17-13,-9 26 31,-16 35 1,17-46-8,1 0 1,1 0 0,0 0 0,2 1 0,-1 0 0,2 0 0,-1 19 0,4-36-26,0-1 1,0 1 0,0-1 0,1 1 0,-1-1 0,0 1 0,0-1 0,1 1 0,-1-1-1,0 1 1,1-1 0,-1 0 0,0 1 0,1-1 0,-1 0 0,0 1 0,1-1-1,-1 0 1,1 1 0,-1-1 0,1 0 0,-1 0 0,1 1 0,-1-1 0,1 0 0,-1 0-1,1 0 1,-1 0 0,1 0 0,-1 0 0,1 0 0,0 0 0,-1 0 0,1 0-1,-1 0 1,1 0 0,-1 0 0,1 0 0,-1 0 0,1 0 0,-1-1 0,1 1-1,30-10 27,-24 8-20,30-13 55,1-2-1,-2-1 1,0-2 0,37-27 0,-2 1 89,-44 32-39,-25 13-96,0 0 1,-1 0-1,1 1 0,0-1 0,0 1 0,-1-1 0,1 1 0,0 0 0,0-1 0,0 1 1,0 0-1,-1 0 0,5 1 0,-6-1-13,0 1 1,1-1-1,-1 1 1,1-1-1,-1 1 1,0-1-1,1 1 1,-1 0-1,0-1 1,0 1-1,0-1 1,1 1-1,-1 0 1,0-1-1,0 1 1,0-1-1,0 1 1,0 0-1,0-1 1,0 1-1,0 0 1,0-1-1,0 1 1,-1-1-1,1 1 1,0 1-1,-7 21 27,5-16-12,-1 1-11,-3 13 5,1 0 1,-3 24-1,8-40-17,-1 1-1,1 0 1,0-1 0,0 1-1,1-1 1,-1 1 0,1-1-1,1 1 1,-1-1 0,1 0-1,0 1 1,0-1 0,5 8-1,-6-11 5,0 0 1,0 0-1,1 0 0,-1-1 0,0 1 1,1 0-1,0-1 0,-1 1 0,1-1 1,0 0-1,0 0 0,0 1 0,0-1 0,0 0 1,0-1-1,0 1 0,0 0 0,1 0 1,-1-1-1,0 0 0,0 1 0,0-1 1,1 0-1,-1 0 0,0 0 0,0 0 0,1-1 1,-1 1-1,0 0 0,0-1 0,0 0 1,1 1-1,-1-1 0,0 0 0,2-1 0,2-2 9,-1 1 0,0-1-1,1 0 1,-1 0-1,-1 0 1,1-1-1,-1 0 1,1 0-1,-2 0 1,1 0-1,3-7 1,-2 2 12,0 0-1,-1-1 1,0 1 0,-1-1-1,2-11 1,-4 17-5,0 1 1,-1 0-1,1 0 0,-1-1 1,0 1-1,0 0 1,0-1-1,-1 1 0,0 0 1,1 0-1,-2 0 0,1-1 1,0 1-1,-1 0 1,0 0-1,-2-4 0,3 7-6,0-1-1,-1 1 1,1-1-1,0 1 1,-1 0-1,1-1 1,-1 1-1,0 0 1,1 0-1,-1 0 1,0 0-1,1 1 0,-1-1 1,0 0-1,0 1 1,0-1-1,0 1 1,0 0-1,0-1 1,1 1-1,-1 0 1,0 0-1,0 0 1,-3 1-1,1 0-3,1 0 0,-1 0 0,1 0 0,0 0 0,-1 1 0,1 0 0,0 0 0,0 0 0,0 0 0,0 0 0,-5 5 0,8-7-7,0 0 0,-1 0 0,1 1 0,0-1 0,0 0 0,0 0 0,0 0 0,-1 1 0,1-1 0,0 0 0,0 0 0,0 1 0,0-1 0,0 0 0,0 0 0,0 0 1,0 1-1,0-1 0,0 0 0,0 0 0,0 1 0,0-1 0,0 0 0,0 0 0,0 1 0,0-1 0,0 0 0,0 0 0,0 1 0,0-1 0,0 0 0,0 0 0,1 0 1,-1 1-1,0-1 0,0 0 0,11 7 2,15 0 0,-17-8-1,-1 1 0,1-1-1,-1-1 1,1 1 0,-1-2 0,1 1 0,-1-1-1,0 0 1,0-1 0,9-5 0,9-6 10,37-29 0,-17 6 35,-2-1-1,-2-3 1,47-58 0,-67 73 23,-1-2 0,-2 0 1,0-1-1,-2-1 0,-2-1 1,-1 0-1,10-35 0,-23 65-60,-1 1-1,1 0 0,-1 0 1,1-1-1,-1 1 0,0-1 1,0 1-1,0 0 0,0-1 1,0 1-1,0 0 1,0-1-1,0 1 0,-1-1 1,1 1-1,-1-2 0,1 3-5,0 0-1,-1 0 1,1 0 0,0 0-1,0-1 1,0 1-1,-1 0 1,1 0-1,0 0 1,0 0 0,0 0-1,-1 0 1,1 0-1,0 0 1,0 0-1,0 0 1,-1 0-1,1 0 1,0 0 0,0 0-1,-1 0 1,1 0-1,0 0 1,0 0-1,0 0 1,-1 0-1,1 0 1,0 0 0,0 0-1,0 0 1,-1 0-1,1 1 1,-12 11 28,-2 9-37,1 1 0,0 0 0,2 1 1,1 0-1,0 1 0,2 0 0,1 1 1,1-1-1,-5 39 0,3 24-40,3 123-1,5-164 46,0-32 3,1 43-6,0-52 12,-1-1 0,1 1 1,0-1-1,0 0 0,1 1 1,-1-1-1,1 0 0,0 0 1,4 7-1,-6-10-6,1 0 0,-1-1 1,1 1-1,-1-1 0,1 1 0,-1-1 1,1 1-1,-1-1 0,1 1 0,0-1 1,-1 1-1,1-1 0,-1 0 0,1 1 0,0-1 1,0 0-1,-1 1 0,1-1 0,0 0 1,0 0-1,-1 0 0,1 0 0,0 0 1,0 0-1,-1 0 0,1 0 0,0 0 1,0 0-1,1-1 0,0 0-23,-1 0 0,1 0 0,0 0 0,0 0 0,-1 0 1,1-1-1,-1 1 0,1-1 0,-1 1 0,3-4 0,0-1-109,0 0 1,-1 0-1,0 0 1,0 0-1,4-14 1,-5 7-732,-1 0 0,-1-17 1,0 25-737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12256,'0'0'2528,"99"-31"-2280,-32 13 8,5-4 40,-3 4 0,-11 6-32,-7 4 15,-5 2-111,-10 0 16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11 219 5320,'0'0'4856,"11"-2"-4472,1 0-254,0 0 0,0-1-1,0 0 1,0-1 0,0 0 0,-1-1 0,1 0 0,-1-1 0,0 0 0,13-11 0,-14 8 65,0-1-1,0-1 1,-1 1-1,9-16 1,-16 23-129,1 0 1,-2 0-1,1-1 0,0 1 0,-1 0 0,1-1 1,-1 1-1,0-1 0,0 0 0,-1 1 1,1-1-1,-1 0 0,0 1 0,0-1 0,0 0 1,0 0-1,-1 1 0,1-1 0,-1 0 1,-2-6-1,2 9-48,1 1 1,-1-1 0,1 0-1,-1 0 1,0 0-1,1 1 1,-1-1 0,0 0-1,0 1 1,0-1-1,0 1 1,1-1-1,-1 1 1,0-1 0,0 1-1,0 0 1,0-1-1,0 1 1,0 0-1,0 0 1,0-1 0,0 1-1,0 0 1,0 0-1,0 0 1,0 1 0,0-1-1,0 0 1,0 0-1,0 0 1,0 1-1,0-1 1,0 0 0,0 1-1,0-1 1,0 1-1,-1 0 1,-7 4 47,1 0 0,0 0 0,-8 7 0,11-9-21,-10 9 40,0 1 1,0 0 0,1 0 0,1 2-1,0 0 1,-18 28 0,26-35-41,1 0 0,-1 0 1,2 0-1,-1 0 0,1 1 0,0 0 1,1 0-1,0-1 0,0 1 0,1 1 0,0-1 1,1 0-1,0 0 0,1 0 0,-1 0 1,4 14-1,-3-19-20,0-1 0,0 0-1,1 1 1,-1-1 0,1 0 0,0 0 0,0 0 0,0 0 0,0 0-1,0-1 1,1 1 0,-1-1 0,1 1 0,-1-1 0,1 0 0,0 0-1,0 0 1,0 0 0,0-1 0,0 1 0,1-1 0,-1 0 0,0 0-1,1 0 1,-1 0 0,1 0 0,-1-1 0,1 0 0,-1 1 0,1-1-1,4-1 1,6 0 38,0-1 0,-1 0-1,1-1 1,-1 0 0,0-1 0,23-10-1,2-7 68,-1-1 0,-1-1 0,-1-2 0,35-33-1,6-4 76,-38 33-9,1 1 0,1 2 1,69-33-1,-108 59-177,1 0-1,-1-1 1,0 1 0,0 0-1,0 0 1,0 0-1,0 0 1,0 0 0,0 0-1,0 0 1,0 1-1,0-1 1,0 0 0,0 1-1,0-1 1,0 0 0,0 1-1,0-1 1,0 1-1,0 0 1,0-1 0,0 1-1,0 0 1,-1-1-1,1 1 1,0 0 0,0 0-1,-1 0 1,1 0 0,-1 0-1,1-1 1,-1 1-1,1 0 1,0 2 0,3 6 77,0 1 1,6 19-1,-4-10 3,5 10 39,0-1 0,2-1 0,1 0 0,1-1 0,2-1-1,22 29 1,-37-53-102,0 1 0,0 0 1,1 0-1,-1-1 0,0 1 0,1-1 0,-1 0 0,1 0 0,-1 1 0,1-2 0,-1 1 0,1 0 0,5 0 0,10 4 369,-16-5-535,8 2 947,-4-14-4550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14872,'0'0'2135,"111"-12"-1519,-38 8 16,12 2-336,-5-2 8,5 2-152,-3-2 16,-7 4-160,-3-12 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 10656,'0'0'993,"-8"13"-637,-120 155 544,-68 32 25,118-122-413,7 4 203,1-1 1130,103-90-900,-7 2-3300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9536,'0'0'1588,"16"-6"-1314,0 1-195,-2 0-2,0 0-1,0-1 0,0-1 1,-1 0-1,14-10 1,6-9 219,-2-1 1,0-2-1,28-35 0,24-23 643,-75 79-789,-4 3 7,0 1 1,1 0 0,-1 0-1,1 0 1,0 1-1,10-6 1,-14 9-135,-1 1 0,0-1 0,1 0 1,-1 1-1,0-1 0,1 0 0,-1 0 0,0 1 0,0-1 1,1 0-1,-1 1 0,0-1 0,0 1 0,1-1 0,-1 0 1,0 1-1,0-1 0,0 1 0,0-1 0,0 1 0,0-1 1,0 0-1,0 1 0,0-1 0,0 1 0,0-1 0,0 1 1,0-1-1,0 0 0,0 1 0,0-1 0,0 1 0,-1-1 1,1 0-1,0 1 0,-4 22 200,-4 12 28,2-12-75,1 0 0,1 1 0,0 27-1,3-43-110,2-1-1,-1 1 1,1 0-1,0-1 1,1 1-1,0-1 1,0 1-1,1-1 1,0 0-1,0 0 1,0 0-1,1 0 0,0-1 1,6 8-1,-9-13-34,0 1-1,1-1 0,-1 1 0,0-1 1,1 0-1,-1 0 0,1 0 1,0 0-1,-1 0 0,1 0 0,0 0 1,0 0-1,0-1 0,-1 1 0,1-1 1,0 1-1,0-1 0,4 0 0,-2 0 16,0 0 0,0-1 0,0 1-1,0-1 1,0 0 0,0-1-1,0 1 1,5-3 0,3-3 73,0 1 0,-1-2 0,0 0 1,14-13-1,12-18 272,-1-1 0,-3-1 1,33-53-1,50-60 1070,-97 136-1000,-12 18-139,-5 13-119,-11 48-106,-2 0 0,-3-1 0,-2 0 1,-33 77-1,41-118-80,-14 25 0,19-39-11,1-1-1,-1 0 0,0 0 0,0 0 1,0 0-1,-1-1 0,1 1 1,-1-1-1,0 0 0,0 0 1,-8 4-1,12-7-2,0 1-1,0-1 1,-1 0 0,1 0 0,0-1-1,0 1 1,0 0 0,0 0-1,-1 0 1,1 0 0,0 0 0,0 0-1,0 0 1,-1 0 0,1 0 0,0 0-1,0 0 1,0 0 0,0-1-1,0 1 1,-1 0 0,1 0 0,0 0-1,0 0 1,0 0 0,0-1-1,0 1 1,0 0 0,0 0 0,0 0-1,0 0 1,-1-1 0,1 1 0,0 0-1,0 0 1,0 0 0,0-1-1,0 1 1,0 0 0,0 0 0,-1-15 49,2-16 18,1 21-51,1 1 0,-1 0 0,2 0 0,-1 0 1,1 0-1,1 1 0,-1-1 0,1 1 1,1 0-1,0 0 0,0 1 0,0 0 0,1 0 1,0 0-1,8-5 0,-1 1 14,1 1 1,1 1-1,-1 0 0,1 1 0,1 0 0,0 1 1,20-5-1,-24 9-15,-1 1 1,0 0-1,14-1 1,-20 3-19,0 0-1,-1 0 1,1 0 0,-1 1 0,1 0-1,0 0 1,-1 0 0,0 1 0,6 2-1,-10-4-30,-1 0 0,1 1 0,-1-1-1,1 1 1,-1-1 0,1 0 0,-1 1-1,0-1 1,1 1 0,-1-1 0,1 1-1,-1-1 1,0 1 0,0-1 0,1 1 0,-1 0-1,0-1 1,0 1 0,0-1 0,0 1-1,1 0 1,-1-1 0,0 1 0,0-1-1,0 1 1,0 0 0,0-1 0,-1 1-1,1-1 1,0 1 0,0 0 0,0-1 0,0 1-1,-1-1 1,1 1 0,0-1 0,-1 1-1,1-1 1,-1 2 0,-1 3-2645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12864,'0'0'1656,"61"-10"-1608,-7 8 8,3 2-176,3 6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1 744 8936,'0'0'2929,"7"-11"-2328,313-478 3198,-288 441-3339,26-43 678,-50 76-730,0 0 0,-2 0-1,1-1 1,4-19 0,-11 35-377,0 0 0,0 0 0,1 0 0,-1 0 0,0-1-1,0 1 1,0 0 0,0 0 0,0 0 0,0-1 0,0 1 0,1 0 0,-1 0 0,0-1 0,0 1-1,0 0 1,0 0 0,0 0 0,0-1 0,0 1 0,0 0 0,0 0 0,0-1 0,0 1 0,0 0 0,0 0-1,0-1 1,-1 1 0,1 0 0,0 0 0,0 0 0,0-1 0,0 1 0,0 0 0,0 0 0,-1 0-1,1-1 1,0 1 0,0 0 0,0 0 0,0 0 0,-1 0 0,1 0 0,0-1 0,0 1 0,-1 0-1,-10 9 434,-13 21-267,9-9-94,2 0-1,1 1 1,1 0-1,1 1 0,-13 40 1,13-29 11,2 1 1,1 1-1,-3 51 0,8-45 15,1 0-1,3 0 0,1 0 0,2 0 0,18 67 1,-22-103-98,1-1 0,0 1 0,0-1 0,0 0 0,0 1 1,1-1-1,0 0 0,0-1 0,1 1 0,-1 0 1,1-1-1,7 6 0,-11-9-46,1-1 0,0 1 0,0-1 0,0 0 1,0 0-1,0 1 0,0-1 0,0 0 0,0 0 0,-1 0 0,1 0 1,0 0-1,0 0 0,0 0 0,0-1 0,0 1 0,0 0 0,0 0 1,0-1-1,0 1 0,-1 0 0,1-1 0,0 1 0,0-1 0,0 1 1,-1-1-1,1 0 0,0 1 0,0-2 0,4-6-3343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13168,'0'0'2488,"71"-12"-1928,-19 8-121,13 2 9,1-2-104,3 2 8,-11-2-56,-11 2 8,-7-2-72,-10 2 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187 220 4720,'0'0'6848,"-10"-5"-6420,4 3-354,2 0-40,1 1-1,0-1 1,0 1 0,-1 0 0,1 0 0,-1 0 0,1 0 0,-1 0 0,1 1 0,-1 0 0,1 0-1,-1 0 1,1 0 0,-1 0 0,1 1 0,-1 0 0,1-1 0,-1 1 0,-5 3 0,-2 2 142,1 1 0,-1 0 0,-17 16 1,25-20-111,-1 0 0,2 0 0,-1 0 1,0 0-1,0 0 0,1 1 1,0-1-1,0 1 0,0 0 0,0 0 1,0-1-1,1 1 0,0 0 0,0 0 1,-1 8-1,2-10-26,0 0 0,0 0-1,1 0 1,-1 0 0,1 1 0,-1-1 0,1 0 0,0 0-1,0 0 1,0 0 0,0 0 0,0 0 0,0-1 0,1 1-1,-1 0 1,0-1 0,1 1 0,0-1 0,-1 1 0,1-1-1,0 1 1,0-1 0,0 0 0,0 0 0,0 0 0,0 0-1,0-1 1,0 1 0,0 0 0,0-1 0,0 1 0,4-1 0,-1 1 18,0-1 1,0 1 0,1-1 0,-1 0-1,0-1 1,0 1 0,0-1 0,0 0-1,0 0 1,0-1 0,-1 0 0,1 1-1,5-4 1,0-2 48,0 0-1,-1 0 1,0-1 0,0 0-1,-1 0 1,9-12 0,-13 15-28,0-1 0,-1 1 0,1-1 0,-1 0 1,0 0-1,-1 0 0,0 0 0,0 0 0,0-1 1,-1 1-1,0 0 0,1-13 0,-2 18-61,1 1-1,-1-1 1,0 1 0,0-1-1,0 0 1,0 1 0,0-1 0,0 0-1,0 1 1,0-1 0,0 0-1,0 1 1,0-1 0,-1 0-1,1 1 1,0-1 0,0 1-1,-1-1 1,1 0 0,0 1-1,-1-1 1,1 1 0,0-1-1,-1 1 1,1-1 0,-1 1-1,1-1 1,-1 1 0,1 0-1,-1-1 1,1 1 0,-1 0-1,0-1 1,1 1 0,-1 0-1,1 0 1,-1-1 0,0 1 0,1 0-1,-1 0 1,0 0 0,1 0-1,-1 0 1,0 0 0,1 0-1,-1 0 1,0 0 0,1 0-1,-1 0 1,1 0 0,-1 1-1,0-1 1,1 0 0,-1 0-1,1 1 1,-1-1 0,0 0-1,1 1 1,-1-1 0,0 1-1,-1 1 28,-1-1-1,1 1 0,-1 0 0,1 0 0,-1 0 0,1 1 0,0-1 1,0 0-1,0 1 0,0-1 0,-2 6 0,4-7-40,0-1 0,0 0 0,0 1 1,0-1-1,1 0 0,-1 1 0,0-1 0,0 0 0,0 1 0,1-1 0,-1 0 0,0 1 1,0-1-1,0 0 0,1 0 0,-1 1 0,0-1 0,1 0 0,-1 0 0,0 0 0,1 1 1,-1-1-1,0 0 0,1 0 0,-1 0 0,0 0 0,1 0 0,-1 0 0,0 1 1,1-1-1,-1 0 0,1 0 0,-1 0 0,0 0 0,1 0 0,-1-1 0,17 2 100,-8-2-64,-1 0 1,1-1-1,0-1 1,-1 1-1,1-1 1,-1-1-1,0 1 1,0-2-1,11-7 0,7-7 137,31-27 0,-49 39-130,7-6 84,-1-1 1,24-29-1,-34 38-67,1 0 0,-1 0 1,1 0-1,11-6 1,-15 9-37,0 2-18,-1 0 0,0 0-1,0 0 1,1 0 0,-1-1-1,0 1 1,0 0 0,0 0-1,0 0 1,1-1 0,-1 1-1,0 0 1,0 0 0,0 0-1,0-1 1,0 1 0,0 0-1,1 0 1,-1-1 0,0 1-1,0 0 1,0 0 0,0-1-1,0 1 1,0 0 0,0-1-1,0 1 1,0 0 0,0 0-1,0-1 1,0 1 0,-1 0-1,1 0 1,0-1 0,0 1-1,0 0 1,0 0 0,0 0-1,0-1 1,-1 1 0,1 0-10,-1 0 1,1-1 0,0 1 0,-1 0 0,1 0 0,0 0 0,-1 0 0,1 0-1,0 0 1,-1 0 0,1 1 0,-1-1 0,1 0 0,0 0 0,-1 0 0,1 0 0,0 0-1,-1 1 1,1-1 0,0 0 0,0 0 0,-1 0 0,1 1 0,0-1 0,-1 0 0,1 0-1,0 1 1,0-1 0,0 0 0,-1 1 0,1-1 0,0 0 0,0 1 0,0-1-1,0 0 1,0 1 0,0-1 0,-1 1 0,-1 4-2825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7632,'0'0'2141,"13"-1"-1568,39-3 50,-50 4-570,0 0 0,-1 0 0,1 0 0,0 0 0,-1 1 0,1-1 0,0 1 0,-1-1 0,1 1-1,0-1 1,-1 1 0,1 0 0,-1 0 0,1 0 0,-1 0 0,0 0 0,1 0 0,-1 0 0,0 1 0,0-1 0,0 0 0,0 1 0,0-1 0,0 1 0,0-1 0,0 1 0,-1-1 0,1 1 0,0 2-1,1 3 125,-1 0 0,0 0 0,0 0-1,0 0 1,-2 9 0,1-11-55,-6 66 1017,3-52-584,1-1 0,0 32 0,2-49-519,0 0 1,0 0 0,0-1 0,0 1-1,0 0 1,0 0 0,0 0 0,0 0 0,1 0-1,-1 0 1,0-1 0,0 1 0,1 0 0,-1 0-1,1 0 1,-1-1 0,0 1 0,1 0 0,0 0-1,-1-1 1,1 1 0,-1 0 0,1-1 0,0 1-1,-1-1 1,1 1 0,0-1 0,0 1 0,-1-1-1,1 0 1,0 1 0,0-1 0,0 0 0,1 1-1,1-1 29,1-1-1,-1 1 1,1-1-1,-1 0 1,1 0-1,-1 0 1,1 0-1,3-3 0,15-7 74,0-1-1,0-1 1,-2-1-1,24-20 1,1-5-2442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5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196 518 10344,'0'0'534,"-3"11"24,-139 573 3718,122-515-3942,11-40 107,-10 55 1,16-70-45,3-21-20,3-28-61,15-73 170,5 0 0,4 1-1,56-139 1,-58 179-137,4 1-1,3 1 1,68-105 0,-95 162-300,0 1-1,1 0 1,0 0 0,0 1 0,0 0 0,1 0 0,0 0-1,0 1 1,0 0 0,12-6 0,-17 10-39,-1 0 1,1 1-1,-1-1 1,1 1-1,-1 0 1,1-1-1,0 1 1,-1 0-1,1 0 1,-1 0-1,1 0 1,0 0-1,-1 0 1,1 0-1,-1 1 1,1-1-1,-1 1 1,1-1-1,-1 1 1,3 0-1,-2 1 2,1 0 0,-1 0 0,1 0-1,-1 0 1,0 0 0,0 1-1,0-1 1,0 1 0,3 4 0,0 4 11,0 0-1,0 0 1,-1 1 0,3 14 0,-3-7-7,0 1 0,-2-1-1,-1 1 1,0-1 0,-1 1 0,-1 0 0,-1-1-1,-1 1 1,0-1 0,-2 0 0,0 0-1,-1 0 1,-1 0 0,-1-1 0,0-1 0,-2 1-1,0-1 1,-13 17 0,19-29-4,-1 0 0,1 0 1,-1 0-1,0-1 0,0 0 0,-1 0 1,1 0-1,-1-1 0,0 0 0,-6 3 0,7-4 12,1-1-1,0 1 0,0-1 0,-1 0 0,1-1 0,0 1 0,-1-1 0,1 0 0,-1 0 0,1 0 0,-1-1 0,1 1 0,0-1 0,-1 0 0,-5-3 0,9 4-18,1 0 0,-1 0 1,1 0-1,-1 0 0,1 0 1,-1-1-1,1 1 0,-1 0 1,1 0-1,-1-1 0,1 1 1,-1 0-1,1-1 0,-1 1 1,1 0-1,-1-1 1,1 1-1,0-1 0,-1 1 1,1 0-1,0-1 0,-1 1 1,1-1-1,0 1 0,0-1 1,-1 0-1,1 1 0,0-1 1,0 1-1,0-1 0,0 1 1,0-1-1,0 1 0,0-1 1,0 0-1,0 1 0,0-1 1,0 1-1,0-1 0,0 1 1,0-1-1,1 0 0,-1 1 1,0-1-1,0 1 1,1-1-1,-1 1 0,0-1 1,1 1-1,-1 0 0,0-1 1,1 1-1,-1-1 0,1 1 1,0-1-1,30-21 102,-27 19-101,78-45 122,-34 21-93,-2-2 0,50-39 0,40-58 53,-114 102-47,-1 0 1,-1-2-1,27-45 0,-45 68-27,0 0-1,0 0 0,-1-1 1,1 1-1,-1-1 1,0 1-1,0-1 0,0 1 1,-1-1-1,1 1 1,-1-1-1,0-6 0,0 8 1,-1 0 0,0 0 0,1 0 0,-1 0 0,0 0 0,0 0 0,0 1 1,0-1-1,0 0 0,0 1 0,-1-1 0,1 1 0,0-1 0,-1 1 0,1-1 0,-1 1 0,0 0 0,1 0 0,-1 0 0,0 0 0,0 0 0,0 0 0,-2 0 0,36 12 66,-11-4-90,-1 0 0,23 13 0,-37-17 7,0 0 1,-1 0-1,0 1 0,1 0 1,-1 0-1,-1 1 1,1-1-1,-1 1 0,1 0 1,-1 0-1,-1 1 1,5 7-1,-2 2 2,0 1 0,-2 0 0,0 1 0,0-1 0,-2 1 0,1 29 0,3 14 4,-5-51 6,1-1-1,0 1 1,0 0 0,1-1-1,5 11 1,-7-17-7,0 0 1,0 1-1,0-1 0,0 0 0,1 0 1,-1 0-1,1 0 0,-1-1 0,1 1 1,0 0-1,0-1 0,0 1 0,0-1 1,0 1-1,0-1 0,0 0 0,0 0 1,0 0-1,1 0 0,-1 0 0,0-1 1,5 2-1,2-2 6,0-1 0,0 0 0,0 0 0,0-1 0,0 0 0,0-1 0,-1 0 0,1 0 0,-1 0 0,0-1 0,0-1-1,0 1 1,-1-1 0,15-12 0,3-6 27,0-2-1,32-41 1,-48 55-21,11-13 62,-1-1 0,-2-1-1,17-31 1,-34 57-73,0 0 0,0 0-1,0 0 1,0 0 0,0-1 0,0 1 0,0 0 0,0 0-1,0 0 1,0 0 0,0 0 0,-1 0 0,1 0 0,0 0-1,0 0 1,0-1 0,0 1 0,0 0 0,0 0 0,0 0-1,0 0 1,0 0 0,0 0 0,-1 0 0,1 0 0,0 0-1,0 0 1,0 0 0,0 0 0,0 0 0,0 0 0,0 0-1,-1 0 1,1 0 0,0 0 0,0 0 0,0 0 0,0 0-1,0 0 1,0 0 0,0 0 0,-1 0 0,1 0 0,0 0-1,0 0 1,0 0 0,0 0 0,0 0 0,0 0-1,0 1 1,0-1 0,0 0 0,0 0 0,-1 0 0,1 0-1,0 0 1,0 0 0,0 0 0,0 0 0,0 1 0,-10 4 33,-3 6-13,-1 0-1,2 1 1,0 1 0,0 0-1,1 1 1,1 0-1,0 1 1,1 0 0,1 0-1,0 1 1,1 0-1,1 0 1,0 1-1,1-1 1,1 1 0,-4 32-1,8-43-19,0 1 1,0-1-1,1 0 0,-1 1 0,1-1 1,1 1-1,-1-1 0,1 0 0,0 0 1,4 7-1,-5-11 0,0 1 0,0-1 0,1 1 0,-1-1 0,1 0 0,0 0 0,0 0 0,0 0 0,0 0 0,0 0 0,0 0 0,0-1 0,0 1 0,1-1 0,-1 1 0,1-1 0,-1 0 0,1 0 0,-1 0 0,1-1 0,0 1 0,-1 0 0,1-1 0,0 0 0,4 0 0,0 0 6,0-1 0,1 0 0,-1-1 0,0 0 0,0 0 1,0-1-1,-1 1 0,1-2 0,-1 1 0,1-1 1,-1 0-1,0 0 0,-1 0 0,1-1 0,-1 0 1,0 0-1,8-10 0,-4 4 17,-1-1 0,-1 0 1,0 0-1,-1-1 0,0 0 0,-1 0 0,0 0 1,3-19-1,-6 25-10,-1 1 1,0-1-1,-1 1 1,0-1-1,0 1 1,0-1-1,-1 0 1,0 1-1,0-1 1,0 1-1,-4-8 1,1 4 31,0 1 0,-1 0 0,0 0 0,0 1 0,-1-1 0,-11-11 1,15 18-31,0 1 1,0 0-1,-1 0 1,1-1 0,0 1-1,-1 1 1,1-1-1,-3 0 1,4 0-15,0 1 0,1 0 0,-1-1 0,1 1 0,-1 0 0,0 0 0,0 0 0,1-1 0,-1 1 0,0 0 0,1 0 0,-1 0 0,0 0 0,0 0 0,1 0-1,-1 0 1,0 1 0,1-1 0,-1 0 0,0 0 0,1 0 0,-1 1 0,0-1 0,1 0 0,-2 2 0,2-1-3,1 0-1,-1 0 1,0 1 0,1-1-1,-1 0 1,1 0 0,0 0-1,-1 0 1,1 1 0,0-1-1,0 0 1,0 0 0,-1 0-1,1-1 1,0 1 0,0 0-1,0 0 1,1 0 0,-1-1-1,0 1 1,2 0 0,29 12 19,-30-12-13,5 0-2,-1 1 0,1-1 0,0-1 1,-1 0-1,1 1 0,-1-2 0,1 1 1,0-1-1,10-3 0,3-1-21,36-14 1,-41 12 18,0 0 0,-1-1 0,1-1 0,-2-1 1,1 0-1,-1 0 0,20-23 0,0 0 60,-33 33-63,0 0 0,0 0 0,0 1 0,0-1 0,0 0 0,0 0 1,0 0-1,0 0 0,0 1 0,1-1 0,-1 0 0,0 0 0,0 0 0,0 0 0,0 1 0,0-1 0,0 0 1,0 0-1,0 0 0,1 0 0,-1 0 0,0 1 0,0-1 0,0 0 0,0 0 0,1 0 0,-1 0 1,0 0-1,0 0 0,0 0 0,0 0 0,1 0 0,-1 0 0,0 0 0,0 0 0,0 0 0,1 0 1,-1 0-1,0 0 0,0 0 0,0 0 0,1 0 0,-1 0 0,0 0 0,0 0 0,0 0 0,0 0 1,1 0-1,-1 0 0,0 0 0,0 0 0,0-1 0,0 1 0,1 0 0,-1 0 0,-2 19 4,2-18-4,-18 201-47,13-111 4,-21 101 0,-27 73-86,51-247 116,2-16 14,0-1 0,1 1 0,-2-1 0,1 1 0,0 0 0,0-1 0,0 0 0,-1 1 0,1-1 0,-1 1 0,1-1 0,-1 1 0,-1 1 0,12-42 124,3-3-33,1 2 0,27-53-1,5-15 50,-25 52-78,3-12 60,2 2 0,59-105 0,-78 161-102,-4 4-20,-1 1 1,2 0-1,-1 0 1,0 1-1,1-1 0,0 1 1,0-1-1,5-3 0,-8 8-2,0-1 0,-1 1 0,1-1-1,0 1 1,0 0 0,-1 0 0,1-1-1,0 1 1,0 0 0,-1 0-1,1 0 1,0 0 0,0 0 0,-1 0-1,1 0 1,0 0 0,0 0 0,-1 0-1,1 1 1,0-1 0,0 0-1,-1 0 1,1 1 0,0-1 0,-1 0-1,1 1 1,1 0 0,-1 1-3,1 0 1,-1-1 0,1 1 0,-1 0-1,0 0 1,1 0 0,-1 0-1,0 0 1,1 4 0,1 3-8,-1 0 1,0 1-1,2 15 1,-3-10-4,-1 1 0,-1 0 1,0 0-1,-1 0 0,-1 0 1,0-1-1,-1 1 0,-1-1 1,0 0-1,-1-1 0,0 1 1,-2-1-1,0 0 1,0-1-1,-11 13 0,17-23 19,-1-1 0,1 0 0,-1 0 0,0 0 0,0 0 0,0 0 0,0-1 0,0 1 0,0-1 0,0 0 0,-1 0 0,1 0 0,0-1 0,-1 1 0,1-1-1,-1 1 1,1-1 0,0 0 0,-1-1 0,1 1 0,-1 0 0,1-1 0,0 0 0,-1 0 0,1 0 0,0 0 0,0 0 0,0-1 0,0 0 0,0 1 0,-4-4 0,7 5-4,0 0 1,-1-1 0,1 1 0,0 0-1,0 0 1,-1 0 0,1 0-1,0-1 1,0 1 0,0 0-1,0 0 1,-1 0 0,1-1-1,0 1 1,0 0 0,0 0-1,0-1 1,0 1 0,0 0-1,-1-1 1,1 1 0,0 0-1,0 0 1,0-1 0,0 1-1,0 0 1,0-1 0,0 1 0,0 0-1,0 0 1,0-1 0,1 1-1,-1 0 1,0 0 0,0-1-1,0 1 1,0 0 0,0 0-1,0-1 1,1 1 0,-1 0-1,0 0 1,0-1 0,0 1-1,0 0 1,1 0 0,-1 0-1,0-1 1,0 1 0,1 0-1,-1 0 1,0 0 0,0 0 0,1 0-1,-1 0 1,1 0 0,16-6-9,24-4 0,0-1 1,-1-3-1,41-18 1,111-65-32,-19 9 22,-161 83 16,-7 3 0,1 0 0,-1 0-1,0-1 1,0 1-1,0-1 1,0 0 0,-1-1-1,1 1 1,-1-1 0,5-5-1,-70 58-42,38-27 49,2 0-1,0 2 0,2 0 1,1 1-1,1 1 0,-26 53 1,41-76-6,1-1 0,0 1 1,0 0-1,0 0 0,1 0 0,-1 0 1,1 0-1,0 0 0,-1 0 0,1-1 1,0 1-1,1 5 0,-1-7 1,1-1-1,-1 1 1,0-1 0,0 1-1,1-1 1,-1 1 0,0-1-1,1 1 1,-1-1 0,0 1-1,1-1 1,-1 1 0,0-1-1,1 0 1,-1 1-1,1-1 1,-1 0 0,1 1-1,-1-1 1,1 0 0,-1 0-1,1 0 1,0 1 0,0-1-1,1 0 3,0 0 0,-1 0 0,1 0 0,0-1 0,0 1 0,-1 0 0,1-1 0,0 1-1,0-1 1,-1 0 0,1 0 0,1 0 0,16-11 43,-1-1-1,-1 0 1,0-1 0,23-25-1,-6 6 72,-7 2 17,-23 25-73,1 0 0,-1 1 0,1-1 0,0 1 0,1 0 1,9-7-1,-14 12-56,-1 0 1,0-1 0,1 1 0,-1 0-1,1 0 1,-1 0 0,0 0-1,1-1 1,-1 1 0,1 0-1,-1 0 1,1 0 0,-1 0-1,0 0 1,1 0 0,-1 0 0,1 0-1,-1 0 1,1 1 0,-1-1-1,0 0 1,1 0 0,-1 0-1,1 0 1,-1 0 0,0 1 0,1-1-1,-1 0 1,0 0 0,1 1-1,7 15 58,-1 30-87,-6-31 31,0-10-8,0-1 0,0 1-1,0-1 1,0 0 0,1 1-1,0-1 1,0 0 0,0 0-1,0 0 1,0 0 0,1 0 0,0 0-1,0-1 1,4 5 0,-4-6 3,0 0 0,1 0 0,-1 0 0,1-1 0,-1 1 0,1-1 0,-1 0 0,1 1 0,0-2 0,0 1 0,0 0 0,0-1 0,-1 0 1,1 0-1,0 0 0,0 0 0,5-1 0,9-3 12,0 0 0,1 0 1,-1-2-1,-1 0 0,19-10 1,80-48 39,-35 11-17,-69 45-15,-1-1 0,-1 0-1,0-1 1,17-21 0,-27 31-21,1-1-1,-1 1 0,0 0 0,0 0 0,0 0 1,0 0-1,0 0 0,0 0 0,0 0 0,1 0 1,-1 0-1,0 0 0,0 0 0,0-1 0,0 1 1,0 0-1,0 0 0,0 0 0,0 0 0,0 0 1,0 0-1,0-1 0,0 1 0,0 0 0,0 0 1,0 0-1,0 0 0,1 0 0,-1 0 0,0-1 1,-1 1-1,1 0 0,0 0 0,0 0 0,0 0 0,0 0 1,0-1-1,0 1 0,0 0 0,0 0 0,0 0 1,0 0-1,0 0 0,0 0 0,0 0 0,0-1 1,0 1-1,-1 0 0,1 0 0,0 0 0,0 0 1,0 0-1,0 0 0,0 0 0,0 0 0,0 0 1,-1 0-1,1 0 0,0 0 0,0 0 0,0-1 1,-14 4-9,-14 10-23,8-1 14,0 1 1,2 1 0,-1 0-1,2 1 1,0 1 0,1 1-1,1 1 1,0 0 0,1 1-1,-16 28 1,29-44 10,-1 0 0,0 0 0,1 1 0,0-1 0,-1 0 0,1 1 0,1-1 0,-1 1 0,0-1 0,1 1 0,0-1 0,0 1 0,0-1 0,0 5 0,1-8 5,-1 0 0,0 0 0,0 1-1,1-1 1,-1 0 0,0 0-1,1 1 1,-1-1 0,0 0-1,1 0 1,-1 0 0,0 0-1,1 0 1,-1 0 0,1 1-1,-1-1 1,0 0 0,1 0 0,-1 0-1,0 0 1,1 0 0,-1 0-1,1 0 1,-1-1 0,0 1-1,1 0 1,-1 0 0,0 0-1,1 0 1,-1 0 0,0-1-1,1 1 1,-1 0 0,0 0 0,1 0-1,-1-1 1,16-8-27,-1-4 39,-1-1-1,0 0 1,21-27-1,-5 5 24,-19 23-18,15-13 75,-56 79 2,-105 190-28,-37 62-242,141-258 135,21-33 39,0 0 1,1 1 0,-10 22-1,19-32 29,2-6-4,11-9 10,15-22-4,31-39 30,4 3 0,90-77 0,57-24-14,-123 98-80,-28 23 5,56-58 0,-79 69 10,-35 37 20,-1 0 0,0 0 0,0 0 0,0 0 1,0 0-1,1 0 0,-1 0 0,0-1 0,0 1 0,0 0 0,0 0 0,0 0 0,1 0 0,-1 0 0,0 0 0,0-1 1,0 1-1,0 0 0,0 0 0,0 0 0,0 0 0,0-1 0,0 1 0,1 0 0,-1 0 0,0 0 0,0 0 0,0-1 1,0 1-1,0 0 0,0 0 0,0 0 0,0 0 0,0-1 0,0 1 0,0 0 0,-1 0 0,1 0 0,0-1 0,0 1 1,0 0-1,0 0 0,0 0 0,-10 2-22,-13 11 2,-64 51-10,77-55 21,0 0 0,1 1-1,-1 0 1,2 0 0,0 1 0,-8 12-1,16-23 10,0 1-1,-1-1 1,1 1-1,-1-1 0,1 1 1,0-1-1,0 1 1,-1-1-1,1 1 0,0 0 1,0-1-1,0 1 1,0-1-1,0 1 0,-1 0 1,1-1-1,0 1 1,0 0-1,1-1 0,-1 1 1,0-1-1,0 2 0,1-2 2,-1 0-1,0 1 0,1-1 0,-1 0 0,1 0 0,-1 0 0,1 0 0,-1 0 0,1 0 0,-1 0 0,1 0 1,-1 0-1,1 0 0,-1 0 0,1 0 0,-1 0 0,0 0 0,1 0 0,-1 0 0,1-1 0,0 1 0,27-15 9,11-19 21,-32 27-24,0 1 0,0 0-1,0 0 1,0 1 0,1-1 0,0 2 0,0-1-1,14-5 1,-21 10-5,-1 0 1,1 0-1,-1 0 0,1 0 0,0 0 0,-1 0 1,1 0-1,-1 0 0,1 0 0,0 0 1,-1 0-1,1 0 0,-1 1 0,1-1 1,-1 0-1,1 0 0,0 1 0,-1-1 1,1 0-1,-1 1 0,0-1 0,1 0 0,-1 1 1,1-1-1,-1 1 0,1-1 0,-1 0 1,0 1-1,1-1 0,-1 1 0,0-1 1,0 1-1,1 0 0,-1-1 0,0 1 0,0-1 1,0 1-1,0-1 0,0 2 0,4 25 7,-4-24-7,1 44-16,-1-15-16,1 1 0,9 46 0,-9-78 32,-1 0 1,0 0-1,0 0 0,0 0 0,0-1 1,1 1-1,-1 0 0,0 0 0,1-1 1,-1 1-1,1 0 0,-1 0 0,1-1 1,-1 1-1,1-1 0,-1 1 1,1 0-1,0-1 0,-1 1 0,1-1 1,0 1-1,0-1 0,-1 0 0,1 1 1,0-1-1,0 1 0,1-1 2,0 0-1,-1 0 1,1 0 0,0 0-1,-1-1 1,1 1 0,-1 0-1,1-1 1,0 1 0,-1-1-1,1 1 1,2-2 0,1-1 4,1-1 0,0 0 0,-1 0 0,1 0 0,7-9 0,19-26 35,-1-1-1,-2-1 0,32-62 1,55-140 64,-108 225-100,7-18 7,-1 0-1,-2-1 0,-1-1 0,6-42 0,-17 80-10,0-1-1,0 1 0,0 0 0,0 0 0,1 0 0,-1-1 0,0 1 0,0 0 0,0 0 1,0-1-1,0 1 0,0 0 0,0 0 0,0-1 0,0 1 0,0 0 0,0 0 0,0-1 0,0 1 1,0 0-1,0 0 0,0-1 0,0 1 0,0 0 0,0 0 0,0-1 0,0 1 0,0 0 1,-1 0-1,1-1 0,0 1 0,0 0 0,0 0 0,0 0 0,-1 0 0,1-1 0,0 1 1,0 0-1,0 0 0,-1 0 0,1 0 0,0-1 0,0 1 0,0 0 0,-1 0 0,1 0 0,0 0 1,0 0-1,-1 0 0,1 0 0,0 0 0,-1 0 0,1 0 0,0 0 0,0 0 0,-1 0 1,1 0-1,0 0 0,0 0 0,-1 0 0,1 0 0,0 0 0,0 0 0,0 1 0,-1-1 1,-14 13-6,5 2-11,0 0 0,1 1-1,1 0 1,1 1 0,0 0-1,1 0 1,0 0 0,2 1 0,0 0-1,-2 19 1,4-12-20,0 0-1,2 0 1,0 0-1,2 0 1,1 1-1,10 42 0,-10-58 22,0 0-1,1 0 1,0-1-1,0 1 1,1-1-1,0 0 1,0 0-1,1-1 1,1 1-1,6 6 1,-9-11 10,1 0 0,-1 0 0,1-1 0,-1 0 0,1 0 0,0 0 0,0-1 0,0 0 0,0 0 0,1 0 0,-1 0 0,1-1 0,-1 0 0,1 0 0,-1 0 1,1-1-1,0 0 0,-1 0 0,1 0 0,5-2 0,2-1 17,-1 0 1,0-1-1,0-1 0,0 0 1,-1-1-1,1 0 0,-2 0 1,1-1-1,-1-1 0,0 0 1,0 0-1,-1-1 1,0 0-1,0-1 0,-1 0 1,-1 0-1,11-18 0,-16 18 13,-10 12 1,-15 13 18,15-8-42,0 1 0,0 0 1,0 0-1,1 1 0,1 0 0,-1 0 0,2 1 0,-1 0 1,1 0-1,1 0 0,0 1 0,-4 12 0,4-9-6,1 0-1,1 0 0,0 1 1,1-1-1,0 0 0,2 1 0,-1-1 1,2 0-1,3 18 0,-4-27-2,1-1 0,-1 0 0,1 0 0,0 0 0,0 0-1,0 0 1,1-1 0,-1 1 0,1 0 0,0-1-1,0 0 1,0 0 0,1 0 0,-1 0 0,6 3 0,-8-5-21,1 0 1,0 0 0,0 0-1,0 0 1,0 0 0,0-1-1,0 1 1,0-1 0,0 1 0,0-1-1,0 0 1,0 1 0,0-1-1,0-1 1,0 1 0,0 0-1,0 0 1,0-1 0,0 1-1,0-1 1,0 1 0,0-1-1,0 0 1,0 0 0,0 0 0,0 0-1,-1 0 1,1 0 0,0-1-1,-1 1 1,1-1 0,-1 1-1,1-1 1,1-2 0,7-13-3754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5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14368,'0'0'1456,"64"-2"-888,3-2-81,17 2 17,7-4-240,-8-4 0,-1 2-168,-9-2-8,-7 2-24,-13-2 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5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1122 5224,'0'0'6246,"12"-3"-5558,-11 2-662,9-1 115,-1 0 0,0-1 0,0-1 0,0 1 0,-1-2 0,1 1 0,-1-1 0,0 0 0,11-9 0,6-13 574,32-43 0,-25 28-114,-11 16-104,-1-2 0,-2-1 0,0 0 0,-2-1 0,-2-1 1,21-64-1,-28 75-234,-3 10 35,-1-1 0,0 0-1,0 0 1,-1 0-1,0-15 1,-2 26-131,6 44 834,-18 51-585,10-85-293,-1 1-1,0-1 1,-8 18 0,3-8-70,-4 7 51,10-24-97,0 0 1,1 0-1,-1 0 1,1 0-1,0 0 1,0 0-1,0 1 1,0-1-1,0 0 1,1 1-1,-1-1 1,1 0-1,0 1 1,0-1-1,0 0 1,1 1-1,1 4 1,1 5-5,0 1 11,2 1 0,-1-1 0,8 15 0,-10-27-11,-1 1 1,1 0 0,-1 0 0,1-1 0,0 1 0,0 0 0,0-1-1,0 0 1,1 0 0,-1 1 0,0-1 0,1-1 0,0 1 0,-1 0-1,1-1 1,0 1 0,0-1 0,0 0 0,0 0 0,5 1 0,-5-2-3,0 0 0,0 0 0,0 0 1,0-1-1,0 1 0,0-1 0,0 0 1,0 0-1,0 0 0,-1 0 0,1-1 1,0 1-1,-1-1 0,6-3 0,34-33 7,-37 33-5,175-188 112,-153 158-84,-1 0-1,-1-1 1,-2-1-1,18-42 1,-1-15 163,-4-1 0,42-182 1,-76 267-107,0 0 0,-2 1 0,1-16 0,-1 21-26,0 4-60,0 0 0,0 0 0,0 0 0,0 0 0,0 0-1,0 0 1,0 0 0,-1 0 0,1 0 0,0 0 0,0 0 0,0 0 0,0 0-1,0 0 1,0 0 0,0 0 0,0 0 0,0 0 0,0 0 0,0 0-1,0 0 1,0 0 0,0 0 0,0 0 0,0 0 0,0 0 0,-1 0 0,1 0-1,0 0 1,0 0 0,0 0 0,0 0 0,0 0 0,0 0 0,0 0-1,0 0 1,0 0 0,0 0 0,0 0 0,0 0 0,0 0 0,0 0 0,0 0-1,0 0 1,0-1 0,0 1 0,0 0 0,0 0 0,0 0 0,0 0-1,0 0 1,0 0 0,0 0 0,-5 9 57,-5 16-13,0 21 23,-9 89 1,11 52 37,1-39-48,-25 207 132,20-274-99,-3-1 0,-34 103 0,43-166-54,0 0 1,0-1-1,-2 1 1,0-1-1,-1-1 1,-1 0-1,0 0 1,-23 25-1,32-38-26,-1-1 0,0 0 1,0 0-1,1 1 0,-1-1 0,0-1 0,0 1 0,0 0 1,0 0-1,0-1 0,0 1 0,0-1 0,0 0 0,0 1 0,0-1 1,0 0-1,0 0 0,-1-1 0,1 1 0,0 0 0,0-1 0,0 1 1,0-1-1,0 1 0,0-1 0,0 0 0,1 0 0,-1 0 0,0 0 1,0 0-1,1-1 0,-1 1 0,-2-3 0,1 2 4,1-1-1,-1 1 0,1-1 1,0 1-1,-1-1 0,1 0 1,1 0-1,-1 0 0,0 0 1,1 0-1,-1-1 0,1 1 1,0 0-1,0-1 0,1 1 1,-1-1-1,0 1 0,1-1 1,0-4-1,2 2 5,-1 0-1,1-1 1,1 1-1,-1 0 1,1 1 0,0-1-1,1 1 1,6-10-1,38-40 93,20-16-35,3 3 0,96-71 0,-90 75-165,-75 62 73,13-10-170,-14 12 153,-1-1-1,0 1 0,1-1 1,-1 1-1,0-1 0,0 1 1,0-1-1,0 1 1,1-1-1,-1 1 0,0-1 1,0 1-1,0-1 0,0 1 1,0-1-1,0 1 0,0-1 1,0 1-1,-1-1 1,1 0-1,0 1 0,0-1 1,0 1-1,0 0 0,-1-1 1,1 1-1,0-1 0,-1 1 1,1-1-1,0 1 0,-1-1 1,1 1-1,0 0 1,-1-1-1,0 1 0,-11-11-3583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5824,'0'0'12027,"5"-11"-11573,-2 2-350,0 3-38,-1-1 0,1 2 0,0-1 0,0 0 0,1 1 0,-1-1 0,1 1 0,0 0 0,1 0 0,-1 1 0,6-5 0,26-21 547,-24 20-281,0 0-1,0 0 0,0 1 1,1 1-1,1 0 0,0 1 0,15-6 1,-28 13-289,0 0 1,0 0 0,0 0-1,0 0 1,0 0-1,0 0 1,0 1 0,0-1-1,0 0 1,0 1 0,0-1-1,0 0 1,0 1-1,0-1 1,0 1 0,0 0-1,0-1 1,0 1 0,0 0-1,0 0 1,-1-1-1,1 1 1,0 0 0,-1 0-1,1 0 1,0 0 0,0 1-1,19 37 517,-12-23-313,-3-7-97,0-1 1,0 0-1,1 0 1,0-1-1,0 1 0,13 10 1,-16-15-94,1-1 0,0 1 0,0-1-1,0 0 1,0 0 0,0 0 0,0 0 0,1-1 0,-1 0 0,1 1-1,-1-2 1,1 1 0,-1-1 0,1 1 0,-1-1 0,8-1 0,2 0 95,0-1 1,0 0-1,-1-2 1,1 1 0,-1-1-1,0-1 1,0-1-1,0 1 1,-1-2 0,22-14-1,-26 16-35,-7 5-89,0 0 0,0-1 1,0 1-1,-1-1 0,1 1 0,0-1 0,0 1 1,0-1-1,0 0 0,-1 1 0,1-1 0,0 0 1,0 0-1,-1 1 0,1-1 0,-1 0 0,1 0 1,-1 0-1,1 0 0,-1 0 0,1-2 688,4 3-5019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2:5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13768,'0'0'2128,"18"-65"-2112,22 65-88,15 13 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4720,'0'0'16529,"3"17"-16241,1-1-212,18 99 377,-2 60 538,-5 196 1,-9-208 1117,0-276-1816,0 9-4745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10752,'0'0'4337,"3"-10"-3770,-2 1-400,-1 6-119,0 0-1,1 0 1,-1 0 0,1 0-1,0 0 1,0 0-1,0 1 1,0-1-1,0 0 1,0 1-1,1-1 1,0 1-1,-1-1 1,1 1-1,0 0 1,0-1 0,0 1-1,0 0 1,5-3-1,3 0 118,0-1-1,0 1 0,1 1 1,-1 0-1,1 0 0,0 1 1,0 1-1,1-1 0,-1 2 1,0 0-1,15 0 0,16 3 431,73 11 0,-83-8-309,77 13 656,83 10 1543,-192-28-2478,3 0 164,0 1 0,0-1 0,0 0 0,0 0-1,0 0 1,0-1 0,5 0 0,-7 0-138,0 1 0,-1-1 0,1 1 0,-1-1 1,1 1-1,0-1 0,-1 1 0,1-1 0,-1 0 0,1 1 0,-1-1 0,0 0 0,1 0 0,-1 1 0,0-1 0,1 0 0,-1 0 1,0 1-1,0-1 0,0 0 0,0 0 0,0 0 0,0 0 0,0 1 0,0-1 0,0 0 0,0 0 0,0 0 0,0 1 0,-1-3 1,-14-47-1692,14 46 221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7632,'0'0'14527,"11"-2"-14324,74-9 118,61-10 221,58-11-6,-173 28-109,61 1 0,-73 3 68,-19 0-398,0 1-83,0-1 0,0 0 0,0 0 0,0 0 0,0 0 0,0 0 0,0 0 0,0 0 0,0 1 0,0-1 0,0 0 0,0 0 0,0 0 0,0 0 0,0 0 0,0 0 0,0 0 0,0 1 0,0-1 0,0 0 0,0 0-1,0 0 1,0 0 0,0 0 0,0 0 0,0 0 0,1 0 0,-1 1 0,0-1 0,0 0 0,0 0 0,0 0 0,0 0 0,0 0 0,0 0 0,0 0 0,1 0 0,-1 0 0,0 0 0,0 0 0,0 0 0,0 0 0,0 0 0,0 0 0,1 0 0,-1 0 0,0 0 0,0 0-97,0 0 1,0 0 0,0 0-1,1 0 1,-1 0-1,0 0 1,0 0 0,0 0-1,0 0 1,0 0 0,0 0-1,1 0 1,-1 0 0,0 1-1,0-1 1,0 0 0,0 0-1,0 0 1,0 0 0,0 0-1,1 0-82,-1 0 83,0 0 0,0 1-1,0-1 1,0 0 0,0 0-1,0 0 1,0 0 0,0 0-1,0 0 1,0 0 0,0 1-1,0-1 1,0 0 0,0 0-1,0 0 1,0 0-1,0 0 1,0 1 0,0-1-1,0 0 1,0 0 0,0 0-1,0 0 1,0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16855,'0'0'-97,"13"-5"149,-5 2 4,21-8 476,43-12-1,-51 19-125,0 2 1,30-1 0,-1 0 109,-22 2-158,0 1 0,1 2 0,41 8 0,31 1 898,-80-8-876,-19-2-275,1 0 1,0-1-1,-1 1 0,1-1 0,-1 0 0,1 0 0,0 0 0,-1 0 0,1 0 1,-1-1-1,1 1 0,-1-1 0,1 0 0,-1 1 0,5-3 0,0-2-51,-1-1 0,0 1-1,0-1 1,7-9 0,-2 3-3113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104 307 14464,'0'0'906,"-5"9"-442,-12 20-144,2 0 0,1 0-1,2 1 1,1 1 0,-8 36-1,15-53-225,2 0 0,0-1 0,0 1 0,1 0 0,1 0 0,0 0-1,1 0 1,1-1 0,0 1 0,1 0 0,0-1 0,1 0 0,1 1-1,0-2 1,9 19 0,-9-24-27,0-1 0,0 0 0,0 1 0,0-2 0,1 1 0,0 0 0,1-1 0,-1-1 0,1 1 0,0-1 0,0 0 0,0 0 1,0-1-1,1 0 0,-1 0 0,1-1 0,15 3 0,-7-3 48,0 0 1,0-1-1,0-1 1,1-1-1,-1 0 1,0-1-1,30-8 1,-36 7-62,-1 0-1,0-1 1,0 0 0,0 0 0,0-1 0,-1-1 0,11-7 0,48-49 301,-58 52-296,8-6 91,-2-1 0,-1-1 0,0 0 1,-1-1-1,-1-1 0,0 0 0,-2 0 0,13-36 0,-18 41-42,-1-1 0,0-1 0,-1 1 0,-1-1-1,0 1 1,-2-1 0,0 1 0,0-1 0,-2 0 0,0 1 0,-1-1-1,-7-24 1,2 17 20,-1 1 0,-1 0-1,0 0 1,-2 1 0,-1 1 0,-28-37-1,34 50-83,1 0-1,-1 1 0,0 0 0,-1 0 1,0 1-1,0 0 0,0 0 0,-1 1 0,0 0 1,0 0-1,0 1 0,0 0 0,-1 1 1,1 0-1,-1 1 0,0 0 0,0 0 0,0 1 1,-18 0-1,17 2 2,-1 1 1,0 0-1,1 0 1,0 1-1,-1 1 1,1 0-1,0 0 1,1 1-1,-1 0 1,1 1-1,0 1 1,1-1-1,-1 1 0,1 1 1,1 0-1,-1 0 1,-12 17-1,6-5-639,1 2-1,1 0 0,1 0 0,1 1 0,1 1 0,-14 45 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48 9240,'0'0'8377,"-7"11"-7928,1-2-330,0-1 27,1 0-1,0 0 1,0 0-1,0 1 1,1 0 0,1 0-1,-1 0 1,-2 16-1,7-7 381,-1-18-506,0 0 1,0 1-1,0-1 1,1 0-1,-1 0 1,0 1-1,0-1 1,0 0-1,0 0 0,0 0 1,1 1-1,-1-1 1,0 0-1,0 0 1,0 0-1,1 1 0,-1-1 1,0 0-1,0 0 1,1 0-1,-1 0 1,0 0-1,0 0 1,1 0-1,-1 0 0,0 0 1,0 0-1,1 0 1,-1 0-1,0 0 1,1 0-1,1 0 25,-1-1-1,1 0 1,0 0 0,-1-1-1,1 1 1,-1 0 0,0 0-1,1-1 1,-1 1-1,0-1 1,0 1 0,0-1-1,0 1 1,2-3 0,0-4 58,0 0 1,0 0 0,0 0 0,-1 0-1,0-1 1,-1 1 0,0-1 0,0 1-1,-1-1 1,0 1 0,-1-1-1,1 1 1,-2-1 0,-3-13 0,5 21-71,0-1 1,0 1-1,-1 0 1,1 0-1,0 0 1,-1 0-1,1 0 1,-1 0-1,1 0 1,-1 1 0,0-1-1,1 0 1,-1 0-1,0 0 1,1 0-1,-1 1 1,0-1-1,0 0 1,0 1-1,0-1 1,0 1-1,0-1 1,0 1 0,0-1-1,0 1 1,0 0-1,0-1 1,0 1-1,0 0 1,0 0-1,0 0 1,0 0-1,0 0 1,0 0-1,-1 0 1,1 0 0,0 0-1,-2 1 1,5 2-6,-1-1 1,0 1 0,1-1-1,-1 0 1,1 0 0,0 1-1,-1-1 1,1 0 0,3 1-1,9 9-3085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10344,'0'0'10127,"-7"10"-9745,-20 31-9,26-39-303,-1 0 0,1-1-1,0 1 1,0 0 0,-1-1 0,1 1-1,-1-1 1,1 0 0,-1 1 0,0-1-1,0 0 1,1 0 0,-4 1 0,-6 5 584,3-3 206,8-5-844,0 1-1,-1 0 0,1 0 1,0 0-1,0 0 1,0-1-1,0 1 0,0 0 1,0 0-1,0 0 0,0-1 1,0 1-1,0 0 1,0 0-1,0 0 0,0-1 1,1 1-1,-1 0 1,0 0-1,0 0 0,0 0 1,0-1-1,0 1 1,0 0-1,0 0 0,0 0 1,1 0-1,-1-1 1,0 1-1,0 0 0,0 0 1,0 0-1,1 0 0,-1 0 1,0 0-1,0 0 1,0 0-1,0 0 0,1-1 1,-1 1-1,0 0 1,0 0-1,0 0 0,1 0 1,-1 0-1,0 0 1,1 0-4,-1 0 0,0 0 1,0 0-1,0 0 0,1-1 0,-1 1 1,0 0-1,0 0 0,0 0 1,0 0-1,0-1 0,1 1 1,-1 0-1,0 0 0,0-1 0,0 1 1,0 0-1,0 0 0,0 0 1,0-1-1,0 1 0,0 0 1,0 0-1,0-1 0,0 1 1,0 0-1,0 0 0,0-1 0,0 1 1,0 0-1,0 0 0,0-1 1,0 1-4,0 0 0,0 0-1,0-1 1,-1 1 0,1 0 0,0 0 0,0 0 0,0 0 0,0 0 0,0 0 0,0-1 0,0 1 0,0 0 0,0 0 0,0 0 0,0 0 0,0 0 0,0 0 0,0-1 0,0 1 0,0 0 0,0 0 0,0 0 0,1 0 0,-1 0 0,0 0 0,0 0-1,0-1 1,0 1 0,0 0 0,0 0 0,0 0 0,0 0 0,0 0 0,0 0 0,1 0 0,-1 0 0,0 0 0,0 0 0,0 0 0,0 0 0,0-1 0,0 1 0,0 0 0,1 0 0,-1 0 0,0 0 0,0 0 0,0 0 0,0 0 0,0 0-1,0 0 1,1 0 0,-1 0 0,0 0 0,0 0 0,0 1 0,0-1 0,1 0 217,-1-1-205,0 1 1,1-1 0,-1 1 0,0-1 0,1 1-1,-1-1 1,0 1 0,1 0 0,-1-1 0,1 1 0,-1 0-1,0-1 1,1 1 0,-1 0 0,1-1 0,-1 1-1,1 0 1,0 0 0,-1 0 0,1 0 0,-1-1 0,1 1-1,-1 0 1,1 0 0,-1 0 0,1 0 0,0 0-1,-1 0 1,1 1 0,-1-1 0,1 0 0,-1 0 0,1 0-1,-1 0 1,1 1 0,-1-1 0,1 0 0,-1 0-1,1 1 1,-1-1 0,1 0 0,-1 1 0,1-1 0,-1 1-1,0-1 1,1 0 0,-1 1 0,0-1 0,1 1-1,-1-1 1,0 1 0,0-1 0,0 1 0,1 0 0,-1 0-259,0 0 551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77 6128,'0'0'10974,"-13"-6"-10653,-99-48 603,104 51-807,0 0-1,0 0 0,0 1 0,-1 0 0,1 1 0,0 0 0,-1 0 0,1 1 0,-1 0 0,1 0 0,-1 1 0,-9 2 0,0 1 138,1 0 1,0 1-1,1 0 0,-31 16 0,33-15-127,0 2 0,1-1 0,0 2 0,1-1 0,0 2 0,0 0-1,1 0 1,0 1 0,1 0 0,0 1 0,1 0 0,-12 21 0,13-17-44,2-1 1,-1 2-1,2-1 1,0 1-1,1 0 0,-3 24 1,6-34-58,1 0 1,0 0-1,0 0 0,0 0 1,1 0-1,0 0 1,0 0-1,1 0 0,0 0 1,0 0-1,0 0 0,1-1 1,0 1-1,1-1 0,-1 0 1,1 0-1,0 0 1,7 7-1,2-1 9,-1-1 1,1 0-1,1-1 1,0 0 0,0-1-1,1-1 1,0 0-1,1-1 1,-1-1-1,21 5 1,-26-8-16,24 7 124,61 10-1,-85-19-109,-1 0 0,1-1 0,0 0-1,0 0 1,-1-1 0,1 0-1,0 0 1,-1-2 0,1 1-1,-1-1 1,12-5 0,-19 7-22,-1 0 1,1 0-1,-1 0 1,0 0 0,1-1-1,-1 1 1,0 0-1,0-1 1,0 1 0,0-1-1,0 1 1,0-1-1,0 1 1,-1-1 0,2-3-1,-2 3-31,1 1-1,-1-1 0,1 0 1,0 1-1,-1-1 0,1 1 1,0-1-1,0 1 1,0-1-1,0 1 0,1 0 1,-1-1-1,0 1 0,0 0 1,1 0-1,-1 0 1,1 0-1,-1 0 0,1 0 1,-1 0-1,1 1 1,-1-1-1,3 0 0,8-2-3306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9240,'0'0'4630,"-10"7"-4106,-31 23-9,-129 86 2389,168-115-2824,0 0-1,0 0 1,0 0 0,0 1 0,0-1 0,1 1-1,-1-1 1,0 1 0,1 0 0,0 0 0,-1 0-1,1 0 1,0 0 0,0 0 0,-2 3 0,3-3-43,0-1 0,0 0 0,0 0 0,0 0 0,1 1 0,-1-1 0,0 0 0,0 0 1,1 0-1,-1 0 0,1 0 0,-1 0 0,1 1 0,-1-1 0,1 0 0,0-1 0,0 1 1,-1 0-1,1 0 0,0 0 0,0 0 0,0 0 0,0-1 0,0 1 0,0-1 0,0 1 0,0 0 1,0-1-1,0 0 0,0 1 0,1-1 0,1 1 0,179 72 1459,-181-73-1478,0 0 0,0 1-1,-1-1 1,1 0 0,0 1 0,0-1-1,-1 0 1,1 1 0,0-1 0,-1 1-1,1-1 1,0 1 0,-1-1 0,1 1 0,-1 0-1,1-1 1,-1 1 0,1 0 0,-1-1-1,0 1 1,1 1 0,-1-1 2,0 0 0,0-1 0,0 1-1,-1-1 1,1 1 0,0-1 0,-1 1 0,1-1 0,0 1 0,-1-1 0,1 1-1,0-1 1,-1 1 0,1-1 0,-1 1 0,1-1 0,-1 0 0,1 1 0,-1-1-1,1 0 1,-2 1 0,-36 12 381,18-9-236,0-1-1,-34 1 0,46-4-106,0 0 1,0 0-1,1-1 0,-1 0 1,0 0-1,1-1 0,-1 0 1,1-1-1,-1 1 1,-7-5-1,14 6-52,1 1 1,-1 0-1,1 0 1,-1 0 0,1-1-1,-1 1 1,1 0-1,-1 0 1,1-1-1,-1 1 1,1 0-1,-1-1 1,1 1-1,0-1 1,-1 1-1,1-1 1,0 1-1,-1-1 1,1 1-1,0-1 1,-1 1-1,1-1 1,0 1-1,0-1 1,0 1-1,0-1 1,-1 1-1,1-1 1,0 0-1,0 1 1,0-1-1,0 1 1,0-1 0,0 1-1,1-1 1,-1 0-1,0 1 1,0-1-1,0 1 1,0-1-1,1 1 1,-1-1-1,0 1 1,1-2-1,21-13-1302,-16 11-861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56 316 8032,'0'0'8305,"10"2"-7739,0 0-391,0-1 0,0 0-1,0 0 1,0-1-1,0 0 1,0-1-1,0 0 1,17-5-1,-14 3 23,-1-1 0,1 0-1,-1-1 1,0 0 0,-1-1 0,0-1 0,0 1-1,0-2 1,0 0 0,-1 0 0,-1 0 0,1-2-1,-2 1 1,1-1 0,-1 0 0,-1-1 0,1 0-1,-2 0 1,9-19 0,-14 26-142,1 0 1,-1 0-1,0 0 1,-1 0-1,1 0 1,-1 0-1,0 0 1,0 0-1,0 0 1,0 0-1,-1 0 1,0 0-1,1 0 1,-1 0-1,-1 0 1,1 1-1,-1-1 1,1 0-1,-1 1 1,0-1-1,0 1 1,-1-1-1,-4-4 1,3 3-7,0 2 0,0-1 1,0 0-1,0 1 0,-1 0 0,1 0 0,-1 0 0,0 1 1,0-1-1,0 1 0,0 1 0,0-1 0,-1 0 0,1 1 1,-1 0-1,-10 0 0,6 2 6,-1 0-1,0 0 1,1 1-1,0 1 1,-1 0 0,1 0-1,0 1 1,1 0 0,-1 1-1,1 0 1,0 1-1,0 0 1,0 0 0,1 0-1,0 1 1,0 1 0,-9 11-1,7-7 10,0 0-1,1 1 1,1 0-1,0 0 1,1 0-1,0 1 1,1 1-1,1-1 1,0 1-1,1 0 1,-3 23-1,6-32-24,0 0-1,0 0 0,0 1 1,1-1-1,0 0 1,1 1-1,0-1 1,-1 0-1,2 0 0,-1 0 1,1 0-1,0 0 1,0 0-1,1 0 1,0 0-1,0-1 0,0 1 1,0-1-1,1 0 1,0 0-1,6 6 1,-3-5 14,-1 0 1,1-1 0,0 0 0,1 0 0,-1 0 0,1-1 0,0 0 0,0-1 0,0 0 0,0 0-1,1 0 1,-1-1 0,1-1 0,0 1 0,10-1 0,5 0 84,-1-1 0,1-1 0,-1-1 1,35-8-1,-54 9-122,15-3 138,1 0-1,38-1 1,12 0-596,-45 1-3586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8136,'0'0'13001,"11"2"-12751,32 3 29,0-1 0,0-2 0,44-4 0,74-9 644,-66 11-203,-95-3-665,0 5-121,0-1-56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10248,'0'0'1644,"12"0"-1288,298-33 2925,-253 21-1761,82-28 0,-102 31-903,-22 9-2862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6128,'0'0'9392,"13"2"-8972,-13-2-419,11 2 148,0 0 0,0-1 1,1-1-1,-1 0 0,0 0 1,0-1-1,21-5 0,-15 1 390,0 1 0,1 1 0,-1 0 0,23 0 0,-39 3-503,0 1 0,1-1 0,-1 0 1,0 1-1,0-1 0,1 1 0,-1 0 0,0-1 0,0 1 0,0 0 0,0 0 0,0 0 1,0 0-1,0 0 0,0 0 0,0 0 0,-1 0 0,1 0 0,0 0 0,-1 0 1,1 0-1,-1 1 0,1-1 0,-1 0 0,1 0 0,-1 3 0,8 37 317,-8-40-334,13 165 649,-2-16-271,24 283 403,-15-204-317,18 130 265,-33-326-614,-2-7 86,1 0-1,1 0 0,18 48 1,-20-66-50,-3-6-142,0-1 0,1 1 0,-1-1 0,0 0 0,1 1 0,-1-1 0,1 0 0,0 0 0,-1 0 0,1 1 0,0-1-1,0 0 1,0 0 0,-1 0 0,1 0 0,0 0 0,0 0 0,1 0 0,0 0 0,-2-1 383,25 0 398,-24 0-802,0 0 0,0 0 0,0 0 0,0-1 1,0 1-1,0-1 0,0 1 0,0 0 0,0-1 0,0 0 0,0 1 0,0-1 1,0 0-1,0 1 0,0-1 0,-1 0 0,1 0 0,0 0 0,-1 1 1,1-1-1,0 0 0,-1 0 0,1 0 0,0-2 0,10-32 71,-6 15-49,32-107-22,-1 4-5,16-26 66,59-284-1,-87 322-45,-11 56-5,10-86 0,28-347-146,-11 261 18,-17 132 71,-13 58 40,25-67-104,-26 77 90,-6 19-4,-1-1 0,1 1 0,0 0 0,1 0 0,0 0 0,1 0 0,-1 0 0,7-7 0,-9 13 18,0 0-1,-1-1 1,1 1-1,-1 0 0,0-1 1,0 1-1,0 0 1,0-1-1,0 1 1,-1-1-1,1 0 1,-1 1-1,1-1 1,-1-3-1,1 4 208,3-9-85,-3 7-1420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6520,'0'0'4858,"-10"5"-4427,0-1-261,3-2-8,0 0 0,0 1 0,0 0-1,1 0 1,-1 1 0,1-1 0,0 1 0,-7 6 0,12-8-26,0-1 0,0 0 1,0 0-1,0 1 0,0-1 0,0 0 1,0 1-1,0-1 0,1 1 1,-1 0-1,0-1 0,1 1 1,0-1-1,-1 1 0,1 0 0,0-1 1,0 1-1,-1 0 0,2 2 1,0 1 218,0-1 0,0 0 0,0 1 0,1-1 0,3 7 0,5 16 115,-5-10-74,1 1-1,1-1 1,10 19-1,7 19 278,36 127 949,-48-146-1318,-3 0-1,-1 1 0,-1 0 0,-2 1 0,-2 0 1,-3 68-1,-2-66-106,2-19-40,-1-1 0,-1 0 0,-1 1 0,0-1 0,-2 0 0,-12 37 0,15-52-105,-1 0-1,1-1 1,-1 1 0,0-1-1,0 1 1,0-1 0,-1 0 0,1 0-1,-7 5 1,8-8-35,1 0 0,-1 0 0,0 0 1,0 0-1,1-1 0,-1 1 0,0 0 0,0-1 0,0 0 0,0 1 0,0-1 0,0 0 0,0 0 1,0 0-1,0 0 0,0 0 0,0-1 0,0 1 0,0 0 0,0-1 0,1 0 0,-1 1 1,0-1-1,0 0 0,0 0 0,1 0 0,-1 0 0,-1-2 0,-1 1 3,1 0-1,0-1 0,0 0 1,0 0-1,0 0 1,0 0-1,1 0 0,-1-1 1,1 1-1,0-1 1,0 1-1,0-1 1,0 0-1,1 0 0,0 0 1,-1 0-1,0-5 1,1-4 14,0 0 0,1-1 0,0 1 0,3-19 0,16-90 148,-14 104-143,0 0-1,1 0 1,0 0 0,15-26 0,155-235 301,-147 241-310,-9 14 11,-2-1-1,-1-1 1,15-30-1,-26 46-5,0 1-1,0-1 1,15-15-1,-8 9 7,-12 15-51,-1 1 0,0-1 0,1 0 0,-1 1 0,1-1 0,-1 1 0,1-1 0,-1 1 0,1-1 0,0 1 0,-1-1 1,1 1-1,-1 0 0,1-1 0,0 1 0,-1 0 0,1 0 0,0-1 0,0 1 0,-1 0 0,1 0 0,0 0 0,0 0 0,-1 0 0,1 0 0,0 0 1,0 0-1,-1 0 0,1 0 0,0 0 0,-1 1 0,1-1 0,0 0 0,0 0 0,-1 1 0,1-1 0,-1 1 0,1-1 0,0 0 0,-1 1 0,1 0 0,6 3-763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4120,'0'0'11626,"-2"10"-11116,-13 79 525,4 1 1,0 111 0,1 124 1439,10-317-1938,1-1 0,-1 0-1,1 1 1,4 12 0,9-50-2623,-14 29 1041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6632,'0'0'2898,"-3"10"-2594,-4 5-135,0 0-1,-1 0 1,0-1-1,-1 0 1,-14 18-1,-52 44 1150,-87 68-1,76-71-57,64-52-286,-2-2 1,-39 25-1,60-43-842,1 1-1,0-1 0,0 0 0,0 1 0,1-1 0,-1 1 0,0 0 1,1 0-1,-1-1 0,1 1 0,-1 0 0,1 0 0,0 0 0,0 1 1,0-1-1,0 0 0,0 0 0,0 1 0,0 3 0,1-4-71,0 0 0,0 0 0,0 0 0,1 0 0,-1-1 0,1 1 0,-1 0-1,1 0 1,0 0 0,-1-1 0,1 1 0,0 0 0,0-1 0,0 1 0,1-1 0,-1 1-1,0-1 1,1 1 0,-1-1 0,0 0 0,1 0 0,0 0 0,-1 0 0,1 0 0,0 0-1,2 1 1,58 27 400,-34-18-311,0 3 1,-2 0 0,32 22 0,3 8 302,83 45 0,-144-89-440,1 1 1,0-1 0,-1 0-1,1 1 1,0-1-1,-1 0 1,1 0-1,0 0 1,-1 1 0,1-1-1,0 0 1,-1 0-1,1 0 1,0 0-1,0 0 1,-1-1-1,1 1 1,0 0 0,-1 0-1,1 0 1,0-1-1,-1 1 1,1 0-1,0 0 1,0-1 0,0 0 38,1-1 1,-1 1 0,0 0 0,1-1 0,-1 1 0,0-1 0,0 1 0,0-1 0,1-2 0,2-5-547,-1-1 1,4-17-1,-5 19-1430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6328,'0'0'10777,"-8"13"-10244,0 0-379,3-6-70,1 0-1,-1 1 1,2-1 0,-1 1-1,1 0 1,0 0 0,1 0-1,0 0 1,-2 10 0,-3 54 879,2 72 1,2-32-138,1-10-48,3-61-225,-2-1 0,-12 79 0,2-84 370,11-35-910,0 0 1,0 0 0,0 0 0,0 1 0,-1-1 0,1 0 0,0 0 0,0 0-1,0 0 1,0 1 0,0-1 0,0 0 0,0 0 0,-1 0 0,1 0 0,0 0 0,0 1-1,0-1 1,0 0 0,-1 0 0,1 0 0,0 0 0,0 0 0,0 0 0,0 0-1,-1 0 1,1 0 0,0 0 0,0 0 0,0 0 0,-1 0 0,1 0 0,0 0-1,0 0 1,0 0 0,-1 0 0,1 0 0,0 0 0,0 0 0,0 0 0,-1 0 0,-6-18 235,4-5-884,1-1-1,2-26 1,0 41-1026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7832,'0'0'8306,"15"-1"-7753,254-37 1585,-255 35-2045,184-43 1335,-186 42-1313,8-3 185,0 1-1,0 1 1,0 0-1,0 1 1,1 2-1,30-1 1,-47 4-118,0 0 0,0 1 0,0-1 0,0 1 0,0 0 0,0 0 0,-1 1 0,1-1 0,-1 1 0,0 0 0,5 4 0,-8-6-151,1 0 1,-1-1-1,0 1 0,0 0 1,1-1-1,-1 1 0,0 0 1,0-1-1,0 1 0,0 0 1,0-1-1,0 1 0,0 0 0,0-1 1,0 1-1,0 0 0,-1-1 1,1 1-1,0 0 0,0-1 1,-1 1-1,1-1 0,-1 2 1,-9 16-81,8-15 47,-10 14-3247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2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6928,'0'0'10793,"18"-3"-10456,230-34 635,900-113 1443,-805 101-1717,-308 47-570,10-3 291,-45 5-411,0 0 0,0 0 1,0 0-1,1 0 0,-1 0 0,0 0 0,0 0 1,0 0-1,0 0 0,0 0 0,0 0 1,0 0-1,1 0 0,-1 0 0,0 0 0,0 0 1,0 0-1,0 0 0,0 0 0,0 0 0,1 0 1,-1 0-1,0 0 0,0 0 0,0 0 0,0 0 1,0 0-1,0 0 0,0 0 0,1 0 1,-1 0-1,0 0 0,0 0 0,0 0 0,0 0 1,0-1-1,0 1 0,0 0 0,0 0 0,0 0 1,0 0-1,0 0 0,1 0 0,-1 0 0,0-1 1,0 1-1,0 0 0,0 0 0,0 0 1,0 0-1,0 0 0,0 0 0,0-1 0,0 1 1,0 0-1,0 0 0,0 0 0,0 0 0,0 0 1,-1 0-1,1 0 0,0-1 0,0 1 0,-11-3 123,-18 1-336,0 8-376,19-4-2201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1045 6928,'0'0'2512,"5"-11"-1850,18-43 245,45-94 2306,-17 41-1704,-17 32-659,106-237 2383,-88 190-2018,-4 16 397,-25 54-292,-23 52-1284,0-1 0,0 1 0,0-1 0,0 1 0,0 0 0,0-1 0,0 1 1,0 0-1,0-1 0,0 1 0,0 0 0,0-1 0,0 1 0,1-1 0,-1 1 1,0 0-1,0 0 0,0-1 0,1 1 0,-1 0 0,0-1 0,0 1 0,1 0 0,-1 0 1,0-1-1,1 1 0,-1 0 0,0 0 0,1 0 0,-1 0 0,0-1 0,1 1 1,-1 0-1,0 0 0,1 0 0,8 11 290,4 26-300,-13-37-9,22 67 258,31 65-1,-1-11 90,-52-121-355,0 1 0,1-1 0,-1 1 0,0-1-1,0 1 1,0-1 0,0 1 0,1-1 0,-1 1 0,0-1-1,0 0 1,1 1 0,-1-1 0,0 1 0,1-1 0,-1 0-1,0 0 1,1 1 0,-1-1 0,1 0 0,-1 1 0,0-1-1,1 0 1,-1 0 0,1 0 0,-1 1 0,1-1 0,-1 0-1,1 0 1,-1 0 0,1 0 0,-1 0 0,1 0 0,-1 0-1,1 0 1,-1 0 0,1 0 0,0 0 0,0-2 14,1 1 0,-1 0 0,0-1 1,0 1-1,1-1 0,-1 1 0,0-1 1,0 1-1,0-1 0,1-2 0,12-28 166,13-44 0,-16 43-124,10-37 49,-15 45-33,2 1 1,0-1-1,2 2 1,1-1-1,16-26 0,-21 39-53,-5 10-17,-1 0 0,1 0 0,-1 0 0,1 0 1,0 0-1,-1 0 0,1 0 0,0 0 0,-1 0 1,1 1-1,0-1 0,2-1 0,-2 2-9,-1 0 0,1 1 1,0-1-1,0 0 0,-1 1 0,1-1 0,0 0 0,-1 1 0,1-1 0,0 1 0,-1-1 1,1 1-1,-1 0 0,1-1 0,-1 1 0,1-1 0,-1 1 0,0 0 0,1 0 0,-1-1 0,0 1 1,1 0-1,-1-1 0,0 3 0,15 32 37,-1 1 1,-3 0-1,13 63 1,6 22 80,35 99 83,-59-201-172,0 0 0,2-1 0,14 29 0,23 47 398,-45-93-262,0-19-863,-2 4-3174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3408,'0'0'16697,"-9"8"-16404,-30 29-4,36-33-238,1-1-1,0 1 1,-1 0-1,1 0 1,1 0-1,-1 0 1,1 0-1,-1 1 1,1-1-1,0 0 1,1 1-1,-1-1 1,1 1-1,0-1 1,0 0-1,0 1 1,1-1-1,1 8 0,-2-7 15,1 1 60,0 0-1,0 1 1,1-1-1,-1 0 1,1 0-1,1 0 1,5 11-1,-7-15-93,1 0 0,-1 0-1,1 0 1,-1 0-1,1 0 1,0 0-1,0-1 1,0 1-1,0-1 1,0 1-1,0-1 1,0 0 0,1 0-1,-1 0 1,0 0-1,1 0 1,-1 0-1,1-1 1,-1 1-1,1-1 1,-1 0-1,4 1 1,9-1-11,-1-1 1,23-3-1,-12-5-3254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6424,'0'0'9824,"10"1"-9439,10 3-235,111 15 1380,-81-16-1137,-1-3 0,67-8 1,96-23 274,-124 16-372,91-18 344,113-14 93,-209 38-601,107-6 123,115 8 222,-87-15-275,11 1-56,-122 25-76,-18 1-13,-36-3-19,-30-1 4,0 0-1,0-2 1,27-4 0,84-9 123,-16 2 7,-80 8-79,43 1-1,21-1 261,-62 6-211,-33-1-112,0-1 0,0 1 0,-1-1 0,13-1 0,8-4 56,24-3 190,79-23-1,-82 7-22,-42 21-216,0 1 0,0 0 0,-1 1 0,1-1 0,0 1 0,11-1 0,-16 3-31,0-1-1,0 1 1,-1 0 0,1-1 0,-1 1 0,1 0-1,-1-1 1,1 1 0,-1 0 0,1 0 0,-1-1-1,1 1 1,-1 0 0,0 0 0,0 0 0,1 0-1,-1-1 1,0 1 0,0 0 0,0 0-1,0 0 1,0 0 0,0 1 0,0 2 7,3 29 75,-1-1 0,-2 1 0,-7 56 0,-5 66 825,14-143-447,-2-12-548,0 0 0,1 1 1,-1-1-1,0 0 1,0 0-1,0 0 1,1 0-1,-1 0 0,0 0 1,0 0-1,1 1 1,-1-1-1,0 0 1,0 0-1,0 0 0,1 0 1,-1 0-1,0 0 1,0 0-1,1 0 1,-1 0-1,0 0 0,0 0 1,0-1-1,1 1 1,-1 0-1,0 0 0,0 0 1,1 0-1,-1 0 1,0 0-1,0 0 1,0-1-1,0 1 0,1 0 1,-1 0-1,0 0 1,0 0-1,0-1 1,0 1-1,0 0 0,1 0 1,-1-1-1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6128,'0'0'7969,"18"4"-7644,49 7 261,80 2-1,-77-15 72,1-2 1,82-17 0,46-4 710,-157 22-1057,212-6 1531,-155 18-798,-82-7-858,-13-1-132,0 0 1,0-1-1,0 1 0,0-1 0,0 0 1,0 0-1,6-1 0,41-6 617,-50 7-652,1 0 1,-1 0-1,0 0 1,1 0-1,-1 0 1,0-1-1,1 1 1,-1 0-1,0-1 1,0 1-1,1-1 1,-1 1-1,0-1 1,0 0-1,0 0 1,0 0-1,2-1 1,-3 1-5,0 0 0,1-1 0,-1 1 1,0 0-1,0-1 0,0 1 0,0 0 1,0-1-1,0 1 0,0-1 1,0 1-1,-1 0 0,1-1 0,0 1 1,-1 0-1,1 0 0,-2-3 0,-3-4 20,0-1-1,0 0 1,-1 1-1,0 0 0,-1 1 1,0-1-1,-8-6 1,-7-8 49,9 9 14,0 0-1,-27-17 0,24 18 14,16 12-109,0 0 0,0 0 0,-1 0 1,1-1-1,0 1 0,0 0 0,0 0 0,-1 0 0,1 0 0,0-1 1,0 1-1,0 0 0,0 0 0,0-1 0,-1 1 0,1 0 0,0 0 1,0 0-1,0-1 0,0 1 0,0 0 0,0 0 0,0-1 0,0 1 1,0 0-1,0 0 0,0-1 0,0 1 0,0 0 0,0 0 1,0-1-1,0 1 0,0 0 0,1 0 0,-1-1 0,0 1 0,0 0 1,0 0-1,0-1 0,0 1 0,1 0 0,-1 0 0,0 0 0,0 0 1,0-1-1,0 1 0,1 0 0,-1 0 0,0 0 0,0 0 0,1 0 1,-1 0-1,0-1 0,0 1 0,1 0 0,-1 0 0,0 0 1,1 0-1,15-5 19,-8 4-18,0 1 0,0-1 0,0 1 1,0 1-1,-1 0 0,1 0 0,10 3 0,58 20 16,-28-7 18,-36-13-19,0 1-1,-1-1 0,0 2 0,12 6 1,-20-10-7,1 1 1,-1-1-1,1 1 1,-1-1 0,0 1-1,0 0 1,0 0-1,0 0 1,0 1 0,-1-1-1,0 0 1,0 1-1,0 0 1,0 0 0,2 5-1,-3 1 10,-1 1 1,-1-1-1,0 0 0,0 0 0,-1 1 0,0-1 0,-4 11 1,0-6 13,0 0 0,0 0 0,-11 16 0,-7 15 65,17-33-35,0 0 1,-1 0-1,-1 0 0,0-1 1,-1 0-1,0-1 1,0 0-1,-13 10 1,22-21-56,1 1 1,-1-1-1,0 1 1,1-1-1,-1 0 1,1 1-1,-1-1 1,0 0-1,0 1 1,1-1-1,-1 0 1,0 0-1,1 0 0,-1 1 1,0-1-1,0 0 1,1 0-1,-1 0 1,0 0-1,0 0 1,0 0-1,1-1 1,-1 1-1,0 0 1,1 0-1,-1-1 1,-1 1-1,0-1 11,1-1-1,-1 1 1,0 0-1,1-1 1,-1 0-1,1 1 1,0-1-1,-1 0 1,-1-3-1,-2-4 45,1-1 0,-7-19 0,10 27-62,-12-46 268,3-1 0,1 0 0,-3-61 0,12 109-259,0 0 0,0 0 1,0 0-1,0 0 0,0 0 0,0 0 1,0 0-1,1 0 0,-1 0 0,0 0 0,1 0 1,-1 0-1,0 0 0,1 0 0,-1 0 1,1 0-1,0 0 0,-1 0 0,1 0 1,0 0-1,-1 1 0,3-3 0,-1 2-17,0 0-1,0 0 0,0 0 0,0 0 0,0 1 0,0-1 0,0 1 1,0-1-1,1 1 0,3-1 0,3 1-95,1 1 1,-1-1-1,20 5 0,8 4-3593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 9144,'0'0'4785,"-13"10"-4140,3-2-523,-7 6 112,-1 1 0,2 1 1,-18 20-1,18-16 42,0 1 0,2 0 0,0 1 1,1 1-1,1 0 0,-15 45 0,24-59-181,0 1-1,1 0 1,0-1-1,0 1 1,2 0-1,-1 0 1,1 0-1,0 0 1,1-1-1,0 1 0,1 0 1,0 0-1,0-1 1,1 1-1,1-1 1,-1 0-1,1 0 1,1 0-1,0 0 1,11 15-1,-8-14 47,1-1 1,0 0-1,0 0 0,0-1 1,1 0-1,20 12 0,-23-16-51,0-1 1,0 1-1,0-2 1,0 1-1,1-1 0,-1 0 1,1 0-1,-1-1 0,1 0 1,0-1-1,-1 1 1,15-2-1,-1-3 125,-1-1 0,1 0 1,-1-2-1,0 0 0,0-1 0,-1-1 1,0-1-1,-1-1 0,0 0 0,0-1 0,-1-1 1,27-27-1,-31 27-79,-1 0 1,0-1-1,-1 0 1,-1-1 0,0 0-1,-1-1 1,0 0-1,-2-1 1,1 1-1,-2-1 1,-1-1-1,0 1 1,-1-1-1,-1 0 1,2-24 0,-5 34-79,0 0 1,-1 1-1,0-1 1,0 0 0,-1 1-1,0-1 1,0 1-1,0-1 1,-1 1 0,-1 0-1,1 0 1,-1 1-1,0-1 1,0 1 0,-1 0-1,0 0 1,-6-6-1,4 5 7,-1 1 0,0 0 0,-1 0 0,1 0 0,-1 1 0,0 1 0,0-1 0,-1 2 0,1-1-1,-1 1 1,0 1 0,-17-3 0,5 3-7,-1 0 0,1 2 0,-1 1 0,1 1 0,-1 1 0,1 1 0,0 0 0,0 2 0,1 1 0,-35 15-1,38-10-285,11-6-3991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3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6928,'0'0'7816,"-8"15"-7471,-53 102 300,25-38 71,-42 139-1,-1 89 422,65-210-643,3-20 108,6-59-288,0-6 305,12-22-244,28-67-14,2-6-333,-17 46-2712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3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28 189 4120,'0'0'7286,"-5"12"-6924,-14 37-4,18-46-300,0 1 0,0 0 1,1 0-1,-1 0 0,1-1 0,0 1 0,0 0 0,1 0 0,-1 0 0,1-1 0,0 1 0,-1 0 1,2 0-1,-1-1 0,0 1 0,1-1 0,0 1 0,-1-1 0,2 0 0,-1 1 0,0-1 0,0 0 0,6 5 1,-5-6 12,0 1 1,0 0-1,1 0 1,-1-1 0,0 0-1,1 0 1,0 0-1,0 0 1,-1 0 0,1-1-1,0 0 1,0 1 0,0-2-1,0 1 1,1 0-1,-1-1 1,0 0 0,0 0-1,8 0 1,-8-2 2,1 0 0,0 0 1,0 0-1,-1-1 0,0 1 0,1-1 0,-1 0 1,0-1-1,0 1 0,-1-1 0,1 1 1,-1-1-1,1 0 0,-1 0 0,-1-1 0,1 1 1,0 0-1,-1-1 0,0 0 0,3-9 0,-4 5 30,-1 0 0,0 0 0,0 0 0,0 0 0,-2 0 0,1 0 0,-4-11 0,4 14-29,-1 2 0,1-1 0,-1 0 0,0 0 1,-1 0-1,1 1 0,-1-1 0,0 1 0,0 0 1,-1 0-1,1 0 0,-1 0 0,-7-5 0,7 6 51,0 1 0,0 0 0,0 0 0,0 0 0,-7-2 0,11 4-112,0 0-1,0 0 0,0 0 1,-1 0-1,1 0 0,0 0 1,0 0-1,0 0 0,0-1 0,0 1 1,-1 0-1,1 0 0,0 0 1,0 0-1,0 0 0,0 0 1,0 0-1,0-1 0,0 1 0,0 0 1,-1 0-1,1 0 0,0 0 1,0 0-1,0-1 0,0 1 1,0 0-1,0 0 0,0 0 0,0 0 1,0 0-1,0-1 0,0 1 1,0 0-1,0 0 0,0 0 1,0 0-1,0-1 0,0 1 0,0 0 1,0 0-1,0 0 0,0 0 1,1 0-1,-1-1 0,0 1 1,0 0-1,0 0 0,0 0 0,0 0 1,0 0-1,0 0 0,0 0 1,1-1-1,-1 1 0,14-10 155,17-7-169,-4 5 46,105-43 130,-116 50-108,0 0 0,0 2 0,0 0 0,1 0 1,-1 2-1,28 0 0,-42 1-52,-1 0 1,1 1 0,-1-1-1,1 0 1,0 1 0,-1-1-1,1 1 1,-1-1 0,0 1-1,1 0 1,-1 0 0,1-1-1,-1 1 1,0 0 0,0 0-1,0 1 1,1-1 0,-1 0-1,1 2 1,0-1 12,-1 1-1,1 0 1,-1 0 0,0 0 0,0 0-1,0 1 1,0-1 0,1 6-1,-1 4 65,-1 0-1,0 0 0,-2 20 0,1-32-82,1 0-3,-2 24 277,-7 27 1,9-52-277,-1 0 0,1 1 1,0-1-1,0 0 0,0 0 1,0 0-1,0 1 0,0-1 0,0 0 1,0 0-1,0 1 0,0-1 0,0 0 1,0 0-1,0 1 0,0-1 0,0 0 1,1 0-1,-1 0 0,0 1 0,0-1 1,0 0-1,0 0 0,0 0 0,0 1 1,1-1-1,-1 0 0,0 0 0,0 0 1,0 0-1,0 1 0,1-1 0,-1 0 1,0 0-1,0 0 0,0 0 0,1 0 1,-1 0-1,0 0 0,0 0 0,1 0 1,-1 0-1,0 1 0,0-1 0,1 0 1,-1 0-1,0-1 0,13-3 214,2-8-27,23-26-1,-30 29-110,1 0-1,0 0 1,0 1-1,1 0 0,0 0 1,0 1-1,18-9 1,-26 16-64,0 0 1,0-1-1,0 1 0,0 0 1,0 0-1,0 0 0,0 1 1,-1-1-1,1 0 1,0 1-1,0-1 0,0 1 1,0 0-1,0 0 0,0-1 1,-1 1-1,1 0 0,0 1 1,0-1-1,-1 0 1,1 0-1,-1 1 0,0-1 1,2 3-1,6 4 47,-1 2 1,10 14-1,-17-22-54,18 26 85,-1-2 140,27 32-1,-43-55-211,0-1-1,0 0 1,0 0 0,0-1-1,0 1 1,1 0 0,-1-1-1,1 1 1,-1-1-1,1 0 1,-1 0 0,1 0-1,0 0 1,-1 0 0,1-1-1,0 1 1,0-1-1,0 1 1,0-1 0,-1 0-1,1 0 1,0-1 0,0 1-1,0-1 1,-1 1-1,1-1 1,0 0 0,0 0-1,-1 0 1,1 0-1,-1 0 1,1-1 0,-1 1-1,1-1 1,2-2 0,-2 1-322,-1 1 0,1-1 1,-1 0-1,0 1 1,0-1-1,0 0 1,0 0-1,-1 0 0,1 0 1,1-7-1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4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331 663 4912,'0'0'4293,"-1"-13"-3888,-5-39 18,5 48-344,0 0 0,0 1 0,0-1 0,-1 1 0,1 0 0,-1 0 0,0-1 0,0 1 0,0 0 0,0 0 0,0 1 0,-1-1 0,1 0 0,-1 1 0,0-1 0,0 1 0,0 0 0,0 0 0,0 0 0,0 1 0,-1-1 0,-5-1 0,-2-1 207,-1 1 1,1 0-1,-1 1 1,-21-2-1,28 4-160,-1 0-1,1 0 1,0 1-1,0-1 1,0 1-1,0 0 1,0 0-1,1 1 0,-1-1 1,0 1-1,0 0 1,-7 6-1,5-3 20,0 0 0,1 0 0,-1 1 0,2 0 0,-1 0 0,1 0-1,-7 10 1,3-2 103,1 2 0,0-1 0,1 1 0,0 0 0,2 0 0,-8 34-1,12-40-153,0-1-1,0 0 1,1 1-1,1-1 0,0 0 1,0 1-1,1-1 1,0 0-1,0 0 0,1 0 1,0 0-1,1 0 1,0-1-1,0 1 1,1-1-1,0 0 0,10 11 1,-14-17-74,1 0 0,0 0 0,0 0-1,0-1 1,0 1 0,0-1 0,0 1 0,0-1 0,0 0 0,1 0 0,-1 0 0,0 0 0,1 0 0,-1 0 0,1-1 0,-1 1-1,1-1 1,-1 0 0,1 0 0,0 0 0,-1 0 0,1 0 0,-1 0 0,1-1 0,-1 1 0,1-1 0,-1 0 0,1 0 0,-1 0-1,0 0 1,1 0 0,-1 0 0,0 0 0,2-3 0,6-2 20,-1-1-1,-1 0 0,1 0 1,-1-1-1,0-1 1,9-13-1,-7 9 11,-1-2 0,-1 1 0,0-1-1,-1-1 1,-1 1 0,0-1 0,-1 0 0,4-20 0,-4 0 198,0-1 1,-2-61 0,-3 98-130,1 22 141,5 40 1,-3-47-258,1 1 1,0-2 0,2 1-1,-1-1 1,2 1-1,0-2 1,0 1 0,2-1-1,-1 0 1,2-1-1,-1 0 1,2 0 0,14 12-1,-22-21-1,1-1 0,0 0 1,-1 1-1,1-2 0,0 1 0,0 0 0,1-1 0,-1 0 0,0 0 0,0 0 0,1 0 0,-1-1 0,0 1 0,1-1 0,-1 0 1,1-1-1,-1 1 0,0-1 0,1 0 0,-1 0 0,0 0 0,0 0 0,0-1 0,4-2 0,11-5 27,-2 0-1,1-2 0,28-22 0,-34 24-10,73-59 142,-45 35 31,78-51-1,-115 83-188,-1 0 0,0-1 1,1 1-1,-1 0 0,0 0 0,1 0 0,-1 1 0,1-1 0,0 1 0,-1-1 0,1 1 0,-1 0 0,1 0 0,0 0 1,-1 0-1,1 1 0,-1-1 0,1 1 0,-1-1 0,6 3 0,-2 0 8,1 1 1,-1 1-1,0-1 0,0 1 1,9 9-1,0 0 24,-1-4 14,-6-4 81,-24-8-47,6 0-70,0 1 0,0 0 0,0 1 1,0 0-1,0 0 0,0 1 0,1 0 0,-1 1 1,0 0-1,0 1 0,1 0 0,0 0 0,-1 1 0,1 0 1,1 1-1,-1-1 0,1 2 0,-1-1 0,1 2 0,1-1 1,-1 1-1,1 0 0,1 0 0,-1 1 0,1-1 0,1 2 1,-1-1-1,1 1 0,1-1 0,-6 14 0,9-17-8,0-1 1,0 0-1,1 0 0,-1 1 0,1-1 0,0 0 0,1 0 0,-1 1 1,1-1-1,-1 0 0,1 0 0,0 0 0,3 5 0,-2-1 5,2-1 0,-1 0 0,1 0 0,0-1 0,1 1-1,7 9 1,-9-14-5,-1 0-1,1 0 1,-1 1-1,1-2 1,0 1-1,0 0 1,0-1-1,0 1 1,0-1-1,0 0 1,0 0-1,0 0 1,0 0-1,1-1 1,-1 1-1,0-1 1,1 0-1,-1 0 1,0 0 0,1 0-1,-1 0 1,5-2-1,7-2 30,-1 0 0,1-1 0,22-11 0,-18 8-15,139-74 68,-99 49-38,64-25-1,-88 44-6,-15 5-14,0 1 0,1 0 0,0 2 1,1 0-1,-1 1 0,1 1 0,28-1 0,1 6 0,-30 0 20,-18-1 28,-5 0 50,-10 2-86,-1-1 0,1 2 1,0-1-1,0 2 0,0 0 0,1 0 0,-1 1 0,1 0 0,-19 12 0,8-5-4,17-9-26,1 0 0,-1 0 0,1 1 0,-1 0-1,1-1 1,0 1 0,0 1 0,1-1 0,-1 0 0,1 1 0,0 0 0,0 0 0,1 0 0,0 0 0,-1 0 0,1 0 0,1 1 0,-1-1 0,1 1 0,0-1 0,1 1 0,-1-1 0,1 1 0,0 0 0,0-1 0,2 11 0,-1-14-4,-1 1-1,0-1 1,1 1 0,0-1-1,0 1 1,0-1-1,0 0 1,0 1-1,0-1 1,0 0 0,1 0-1,-1 0 1,1 0-1,0 0 1,0-1 0,2 4-1,0-3 3,0 1 0,0-1 1,0 0-1,0 0 0,0 0 0,1 0 0,-1-1 1,8 2-1,-3-2 4,1 0 1,-1 0-1,0-1 1,1 0 0,-1 0-1,0-1 1,1-1-1,11-2 1,7-6 26,-1-1-1,0-1 1,47-29 0,70-59 157,-110 76-121,0 5 65,-33 20-134,-1 0 0,0 0 0,0 0 0,1 0 0,-1 0 1,0 0-1,0 0 0,0 0 0,0 0 0,0 0 0,0 0 1,0 0-1,0 0 0,-1 0 0,1 0 0,-1 2 1,-2 12 20,-1 1 2,1 0-1,0 1 1,1-1-1,1 18 1,1-29-25,0-1 0,1 1 1,0-1-1,-1 1 0,2-1 0,-1 1 1,1-1-1,-1 0 0,1 1 0,0-1 1,1 0-1,-1 0 0,1 0 0,-1-1 1,1 1-1,0-1 0,1 1 0,-1-1 1,5 3-1,-5-4 1,1 1 0,-1-1 0,1 0 1,0-1-1,0 1 0,0-1 0,0 0 0,0 0 1,0 0-1,0 0 0,0 0 0,0-1 0,1 0 0,-1 0 1,0 0-1,0-1 0,0 1 0,0-1 0,1 0 1,-1 0-1,0 0 0,-1-1 0,1 0 0,0 1 1,0-1-1,5-4 0,-6 4 4,0-1 0,1 1 0,-1-1 1,-1 1-1,1-1 0,0 0 0,-1 0 0,1 0 0,-1 0 0,0-1 1,0 1-1,0-1 0,-1 1 0,1-1 0,-1 0 0,0 1 0,0-1 1,0 0-1,0 0 0,-1 0 0,0 0 0,1 1 0,-1-1 0,-1 0 1,1 0-1,-1 0 0,1 0 0,-3-5 0,2 6-2,0 1 0,-1-1 1,1 1-1,-1 0 0,0-1 0,0 1 0,1 0 0,-2 0 0,1 0 0,0 1 1,0-1-1,0 0 0,-1 1 0,1 0 0,-1-1 0,1 1 0,-1 0 1,0 0-1,1 0 0,-1 1 0,0-1 0,1 1 0,-1-1 0,0 1 0,-4 0 1,1 0 4,1 0 1,0 0 0,0 1 0,0-1 0,-1 1 0,1 0 0,0 0-1,0 1 1,0 0 0,1 0 0,-1 0 0,0 0 0,-5 4 0,10-6-13,-1 1 1,1-1-1,0 0 1,-1 1-1,1-1 1,0 0-1,-1 1 1,1-1-1,0 0 1,-1 1-1,1-1 1,0 1-1,0-1 1,0 1 0,-1-1-1,1 1 1,0-1-1,0 1 1,0-1-1,0 0 1,0 1-1,0-1 1,0 1-1,0-1 1,0 1-1,0-1 1,0 1-1,0-1 1,0 1-1,1-1 1,-1 1 0,0-1-1,0 1 1,0-1-1,1 0 1,-1 1-1,0-1 1,0 1-1,1-1 1,-1 0-1,0 1 1,1-1-1,-1 0 1,1 1-1,-1-1 1,0 0 0,1 0-1,-1 1 1,1-1-1,-1 0 1,1 0-1,-1 0 1,1 1-1,25 7-29,-12-8 14,0 0 0,0-1 0,-1-1 1,1-1-1,20-5 0,-8-1-9,44-19 1,71-45 89,-140 72-62,0 1-1,0-1 1,0 0 0,0 1-1,0-1 1,1 1 0,-1-1-1,0 1 1,0 0 0,0 0-1,1-1 1,-1 1 0,0 0-1,0 0 1,1 0 0,-1 0-1,0 0 1,0 0 0,1 1-1,-1-1 1,0 0 0,0 1-1,0-1 1,0 1 0,2 0-1,-2 1 2,1 0 0,-1 0 0,1 0 0,-1 0 0,0 0 0,0 0 0,0 0 0,0 0-1,-1 1 1,1-1 0,-1 0 0,1 1 0,-1 3 0,3 17 24,-2 1 1,-2 28-1,2 34 160,-1-86-182,0 1-1,0 0 1,0 0 0,0 0-1,1-1 1,-1 1 0,0 0-1,0 0 1,0-1 0,1 1-1,-1 0 1,0-1 0,1 1-1,-1 0 1,1-1 0,-1 1-1,1 0 1,-1-1 0,1 1-1,-1-1 1,1 1 0,0-1-1,0 1 1,-1-1-1,1 0 0,0 0 1,-1 0-1,1 0 1,0 0-1,-1 0 0,1 0 1,-1 0-1,1-1 0,0 1 1,-1 0-1,1 0 1,-1 0-1,1-1 0,0 1 1,-1 0-1,2-1 1,27-26 121,-25 22-120,35-43 102,-30 36-68,0-1 1,1 2-1,1-1 0,14-11 1,-24 22-37,0 0 0,0 0 0,0 0 0,1 0 1,-1 0-1,0 0 0,1 1 0,-1-1 0,0 1 0,1-1 1,-1 1-1,1-1 0,-1 1 0,1 0 0,-1 0 0,1 0 1,-1 0-1,1 0 0,-1 0 0,1 0 0,-1 0 0,1 0 1,-1 1-1,0-1 0,1 1 0,-1-1 0,1 1 0,-1-1 0,0 1 1,1 0-1,-1 0 0,0 0 0,0 0 0,0 0 0,0 0 1,0 0-1,0 0 0,0 0 0,0 0 0,0 0 0,1 2 1,4 7 9,-1 0 0,1 1 0,-2 0 0,6 16 0,-1-3 18,-6-18-36,-1-1 0,1 0 1,0-1-1,0 1 0,0 0 0,0-1 0,1 0 0,0 0 1,0 0-1,0 0 0,1-1 0,8 7 0,-10-9 6,-1 0 0,1 0-1,0 0 1,0 0 0,0 0-1,0-1 1,0 1 0,0-1 0,0 0-1,0 0 1,0 0 0,0 0-1,0 0 1,0-1 0,0 1-1,0-1 1,0 0 0,0 0 0,0 0-1,-1 0 1,1 0 0,0-1-1,-1 1 1,1-1 0,2-2-1,6-5 27,-1 0 0,0 0-1,0-1 1,-1 0 0,-1-1-1,0 0 1,14-23 0,-4-3 118,18-50 0,7-18 192,-42 104-333,-1 1 0,0-1 0,0 0 0,1 0 0,-1 0 0,1 1 0,-1-1 0,1 0-1,-1 0 1,1 1 0,-1-1 0,1 1 0,0-1 0,-1 0 0,1 1 0,0-1 0,0 1 0,-1-1 0,1 1 0,0 0 0,1-1-1,-1 1-1,0 0-1,-1 0 1,1 1-1,-1-1 1,1 0-1,-1 1 0,1-1 1,0 0-1,-1 1 1,1-1-1,-1 1 1,0-1-1,1 1 0,-1-1 1,1 1-1,-1-1 1,0 1-1,1 0 0,-1-1 1,0 1-1,1 0 1,10 42 46,-10-39-47,0 4 1,18 122-27,-18-118 24,0 1-1,-1-1 1,-1 1-1,0-1 1,-1 0 0,0 0-1,-1 0 1,-7 19-1,10-31 3,0 1 0,0-1 0,0 0 1,0 1-1,-1-1 0,1 1 0,0-1 0,0 0 0,0 1 0,-1-1 0,1 0 0,0 1 0,-1-1 0,1 0 0,0 0 0,-1 1 0,1-1 0,0 0 0,-1 0 0,1 1 0,0-1 0,-1 0 0,1 0 0,-1 0 0,1 0 0,-1 0 0,1 1 0,0-1 0,-1 0 0,1 0 0,-1 0 0,1 0 0,-1 0 0,0-1 0,-14-10 105,-9-25 4,24 35-112,-1 1 0,1 0 1,0 0-1,0-1 0,-1 1 1,1-1-1,0 1 1,0 0-1,0-1 0,-1 1 1,1 0-1,0-1 0,0 1 1,0-1-1,0 1 0,0 0 1,0-1-1,0 1 0,0-1 1,0 1-1,0 0 0,0-1 1,0 1-1,0-1 0,0 1 1,0 0-1,1-1 0,-1 1 1,0-1-1,0 1 0,0 0 1,1-1-1,-1 1 0,0 0 1,0-1-1,1 1 0,-1 0 1,0 0-1,1-1 1,-1 1-1,0 0 0,1 0 1,-1-1-1,0 1 0,1 0 1,-1 0-1,0 0 0,1 0 1,-1 0-1,1 0 0,-1-1 1,0 1-1,1 0 0,-1 0 1,1 0-1,-1 0 0,0 0 1,1 1-1,-1-1 0,1 0 1,33 7 20,-23-5-18,-3 0-2,1-1 1,0-1-1,-1 0 1,1 0-1,0-1 0,0 0 1,-1 0-1,1-1 1,-1 0-1,1 0 0,14-7 1,-11 3 3,-1-1-1,1 0 1,-1-1 0,-1 0 0,1 0 0,-1-1 0,9-10 0,5-12 11,0 0 0,-2-1 1,-2-1-1,22-47 0,-22 36 61,-2-1-1,20-71 1,7-98 85,-41 184-138,-2-53-1,-2 75-23,-5 13 0,-2 7 0,-6 27-26,2-1 0,1 1 0,-7 75 1,8-49 8,3-7 14,2-1 0,3 0-1,2 1 1,9 57 0,-7-94 4,0 0-1,8 25 1,-10-40 5,1-1 1,0 1-1,1-1 0,-1 0 1,1 1-1,0-1 0,0 0 1,0-1-1,1 1 0,0 0 0,0-1 1,9 8-1,-11-11 3,0 0 0,1 0 0,-1-1 0,1 1 0,0 0 0,-1-1 0,1 1 0,-1-1 0,1 0 0,0 0 0,-1 0 0,1 0 0,0-1 0,-1 1 0,1 0 0,-1-1 0,1 0 0,-1 0 0,1 0 0,-1 0 0,3-2 0,3 0 21,0-2-1,-1 1 1,0-1 0,0 0-1,8-7 1,0-5 51,-1 0 1,0 0-1,-2-1 0,21-39 0,7-11 174,-40 68-252,0 0-1,0-1 1,0 1 0,0 0-1,0 0 1,1 0-1,-1-1 1,0 1-1,0 0 1,0 0-1,0 0 1,0-1 0,1 1-1,-1 0 1,0 0-1,0 0 1,0 0-1,0-1 1,1 1 0,-1 0-1,0 0 1,0 0-1,1 0 1,-1 0-1,0 0 1,0 0-1,0 0 1,1 0 0,-1 0-1,0 0 1,0 0-1,1 0 1,-1 0-1,0 0 1,0 0-1,1 0 1,-1 0-1,4 11 41,-1 31-38,-3-19 4,3 6-8,-2-15-21,0 1 0,1-1 1,1-1-1,6 22 0,-8-33 21,-1-1-1,1 1 0,0-1 0,0 1 0,0-1 1,0 0-1,0 1 0,0-1 0,0 0 1,1 0-1,-1 1 0,0-1 0,1 0 0,-1 0 1,1-1-1,-1 1 0,1 0 0,-1 0 0,1-1 1,0 1-1,-1-1 0,1 1 0,0-1 1,-1 0-1,1 0 0,0 0 0,0 0 0,-1 0 1,1 0-1,0 0 0,-1 0 0,1-1 0,0 1 1,0-1-1,2 0 0,6-3 9,1 0 1,-1-1-1,-1 0 0,13-8 1,-18 10-11,178-130 106,-54 35-41,-111 85-48,-12 9 2,0 0 1,0 0 0,0 1 0,9-5-1,-14 8-17,0 0-1,0 0 0,0 0 1,0 0-1,0 0 1,0 0-1,1 0 0,-1 0 1,0 0-1,0 0 0,0 0 1,0 0-1,0 0 0,1 0 1,-1 0-1,0 0 1,0 0-1,0 0 0,0 0 1,0 0-1,0 0 0,1 0 1,-1 0-1,0 0 0,0 0 1,0 0-1,0 0 1,0 1-1,0-1 0,0 0 1,0 0-1,1 0 0,-1 0 1,0 0-1,0 0 0,0 0 1,0 1-1,0-1 1,0 0-1,0 0 0,0 0 1,0 0-1,0 0 0,0 0 1,0 1-1,0-1 0,0 0 1,0 0-1,0 0 1,0 0-1,0 0 0,0 1 1,0-1-1,0 0 0,0 0 1,0 0-1,0 0 0,0 0 1,0 0-1,0 1 1,0-1-1,0 0 0,-1 0 1,1 0-1,0 0 0,0 0 1,0 0-1,0 0 0,0 1 1,-6 10 8,-24 40 18,-23 58 1,50-103-22,1 1 1,0 0-1,0-1 1,1 1-1,0 0 1,0 0-1,1 0 1,0 0-1,0 0 1,0-1-1,1 1 1,2 11-1,-1-13-9,-1-1 1,0 0-1,1 0 1,0 0-1,0 0 0,0 0 1,0 0-1,0 0 0,1-1 1,0 1-1,0-1 1,0 0-1,0 0 0,0 0 1,1 0-1,-1 0 0,1-1 1,0 0-1,0 1 1,6 1-1,-6-2-11,0-2 0,0 1 0,0 0 1,0-1-1,0 0 0,1 0 0,-1 0 0,8-1 0,-11 1-61,1 0 1,-1-1-1,1 1 1,-1 0-1,0-1 0,1 1 1,-1-1-1,1 1 0,-1-1 1,0 0-1,1 1 1,-1-1-1,0 0 0,0 0 1,0 0-1,1 0 0,-1 0 1,0 0-1,0 0 0,-1-1 1,1 1-1,0 0 1,0 0-1,0-1 0,-1 1 1,2-3-1,-2-8-4191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4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13968,'0'0'1584,"75"-11"-1544,-59 9 0,-4-2-56,-4 4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4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10656,'0'0'736,"63"-10"-344,1-3 8,21-7 104,20-4 8,10-2 32,-2 2-8,1 4 32,-17-7 0,-12 7-56,-23 2-1,-7 4-103,-13 8 0,-12 6-152,-12 4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4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281 160 5016,'0'0'8201,"-13"-2"-7662,-41-7-14,50 9-453,-1 1-1,1 0 1,-1 0 0,1 0-1,0 0 1,-1 1 0,1-1 0,0 1-1,0 0 1,0 1 0,0-1 0,0 1-1,0 0 1,1-1 0,0 2-1,-1-1 1,1 0 0,-4 7 0,-2-1 60,-4 5 68,0 2 0,0 0 0,1 0 1,1 2-1,1-1 0,1 1 0,-14 35 1,18-38-72,1-1 1,0 1 0,1 0 0,1 0 0,0 0-1,1 0 1,1 0 0,0 0 0,1 0 0,0 0 0,6 19-1,-6-29-82,0-1 0,0 0 0,1 1 0,-1-1 0,1 0-1,1 0 1,-1 0 0,0-1 0,1 1 0,0 0 0,0-1 0,0 0-1,0 0 1,0 1 0,1-2 0,-1 1 0,8 4 0,-7-5-12,0-1 0,-1 0 0,1 1 0,0-1 0,0-1 0,0 1 0,0-1 0,0 1 0,0-1 0,0 0 1,0 0-1,0-1 0,0 1 0,0-1 0,0 0 0,-1 0 0,1 0 0,0-1 0,0 1 0,3-3 0,7-5 55,0 0-1,-1 0 0,0-2 1,0 1-1,-1-2 1,-1 1-1,0-2 0,19-26 1,1-9 280,28-61 0,-56 103-333,25-48 568,-28 54-599,0 0 0,0 0 0,0 0 0,0-1 0,0 1 0,0 0 0,0 0 1,0 0-1,0 0 0,0 0 0,0 0 0,0 0 0,0 0 0,0 0 0,0 0 0,0 0 0,0-1 0,1 1 0,-1 0 0,0 0 1,0 0-1,0 0 0,0 0 0,0 0 0,0 0 0,0 0 0,0 0 0,0 0 0,0 0 0,0 0 0,1 0 0,-1 0 0,0 0 0,0 0 1,0 0-1,0 0 0,0 0 0,0 0 0,0 0 0,0 0 0,0 0 0,1 0 0,-1 0 0,0 0 0,0 0 0,0 0 0,0 0 1,0 0-1,0 0 0,0 0 0,0 0 0,0 0 0,0 0 0,0 1 0,0-1 0,1 0 0,-1 0 0,0 0 0,0 0 0,0 0 0,0 0 1,0 0-1,0 0 0,0 0 0,0 1 0,3 9 159,2 17-31,-1 2-26,0 0-1,12 34 1,-14-54-88,1 0-1,1 0 0,0 0 1,0-1-1,1 0 1,0 1-1,0-2 0,1 1 1,0-1-1,0 1 1,8 5-1,-11-11-10,0 0-1,0 0 1,0-1 0,0 1 0,0-1-1,1 0 1,-1 0 0,0 0-1,1 0 1,-1 0 0,0-1 0,1 0-1,-1 0 1,1 0 0,-1 0 0,0 0-1,5-1 1,-3 0 0,0 0-1,0 0 1,0-1-1,0 0 1,0 0-1,0 0 1,-1 0-1,1-1 1,0 1-1,6-7 1,-4 2 12,1-1 0,-1-1 0,-1 0 0,1 0 0,-1 0 0,-1 0 0,0-1 0,5-14 0,-2 2 43,0 0-1,7-43 1,-12 41 64,3-50 1,-6 66-76,0 0 0,-1 0 0,0-1 0,0 1 0,0 0 0,-1 0 0,-1 0 0,1 0 1,-7-12-1,-1 10 49,9 10-88,0-1 0,0 1-1,1-1 1,-1 1-1,0-1 1,1 1-1,-1-1 1,0 0 0,1 1-1,-1-1 1,1 0-1,-1 1 1,1-1-1,-1 0 1,1-1 0,0 2 32,10 0-4,1 0-1,-1 1 0,20 4 0,7 0-27,14-3-18,0-2 0,0-2 0,80-14 0,147-48-29,-207 47 41,-68 16-1,-2 1-5,-1 0 0,1 0 0,-1 0-1,1 0 1,-1 0 0,1 0 0,-1 0 0,1-1 0,-1 1-1,1 0 1,-1 0 0,1 0 0,-1-1 0,1 1 0,-1 0 0,0 0-1,1-1 1,-1 1 0,1-1 0,-1 1 0,0 0 0,1-1-1,-1 1 1,0-1 0,1 1 0,-1 0 0,0-1 0,0 1-1,1-1 1,-1 1 0,0-1 0,0 1 0,0-1 0,0 0 0,-11 5 39,-12 5-15,2 1 0,0 1 0,0 1 1,1 1-1,0 0 0,1 2 0,1 0 0,0 1 1,1 1-1,1 0 0,1 2 0,0 0 0,-21 35 1,23-30 26,-14 32 1,23-48-33,1 1 1,0 0-1,1 0 1,0 0-1,1 0 0,-1 0 1,1 14-1,1-20-9,1 0 0,-1 0-1,0-1 1,1 1 0,-1 0-1,1 0 1,0-1 0,0 1 0,0 0-1,0-1 1,1 1 0,-1-1-1,1 1 1,0-1 0,-1 0 0,1 0-1,4 4 1,-4-5-3,0 0-1,-1 0 1,1 0-1,0 0 1,0 0-1,0 0 1,0-1-1,0 1 1,0-1-1,0 0 1,0 1-1,0-1 1,0 0-1,0 0 1,0 0-1,0 0 1,0-1-1,0 1 1,0-1-1,0 1 1,0-1-1,0 0 1,0 1-1,0-1 1,3-2-1,4-2 15,-1-1-1,1-1 0,-1 1 1,0-1-1,0-1 0,-1 1 1,10-14-1,41-68 106,-37 54-75,-8 12 17,18-45-1,-4 7 205,-12 209 393,-12-134-656,1 5 10,0 0 0,1-1-1,2 1 1,12 26 0,-19-43-17,1-1 1,0 0-1,0 0 1,-1 1-1,1-1 1,0 0-1,0 0 1,0 0-1,1 0 0,-1 0 1,0 0-1,0-1 1,0 1-1,1 0 1,-1 0-1,0-1 1,1 1-1,-1-1 1,0 1-1,1-1 1,-1 0-1,1 0 1,2 1-1,-1-2 2,-1 1 0,1-1 0,0 1 0,-1-1 0,1 0 0,-1 0 0,1 0 0,-1-1 0,1 1 0,-1-1 0,4-2 0,6-6 25,-1-1 0,-1 0 1,15-20-1,-21 25-11,123-175 474,-126 179-490,-1 1 0,1 0-1,0 0 1,0 0-1,0 0 1,0 0-1,0 0 1,0 0-1,0 0 1,1 0-1,-1 1 1,0-1 0,0 0-1,3 0 1,-4 1-4,0 0 0,1 0 0,-1 0 0,1 0 0,-1 0 0,1 0 0,-1 0 1,1 1-1,-1-1 0,0 0 0,1 0 0,-1 0 0,0 1 0,1-1 0,-1 0 1,1 0-1,-1 1 0,0-1 0,1 0 0,-1 1 0,0-1 0,0 1 0,1-1 1,-1 0-1,0 1 0,0-1 0,0 1 0,1 0 0,1 5-7,-1 1 1,1-1-1,-1 1 0,0 11 0,0-7 11,23 136-75,-13-122 81,-11-24-10,0-1 1,1 0-1,-1 1 0,0-1 1,0 1-1,1-1 0,-1 0 0,0 1 1,1-1-1,-1 0 0,0 1 1,1-1-1,-1 0 0,0 0 0,1 1 1,-1-1-1,1 0 0,-1 0 1,0 0-1,1 0 0,-1 0 0,1 1 1,-1-1-1,1 0 0,-1 0 1,1 0-1,-1 0 0,1 0 1,-1 0-1,1 0 0,-1-1 0,0 1 1,1 0-1,-1 0 0,1 0 1,-1 0-1,1 0 0,-1-1 0,0 1 1,1 0-1,-1 0 0,0-1 1,1 1-1,-1 0 0,0-1 0,1 1 1,-1 0-1,0-1 0,1 1 1,-1-1-1,0 1 0,0 0 0,1-1 1,17-29 72,25-57 1,-6 12 36,-19 39-56,-14 26-23,1 0-1,0 0 1,1 1-1,10-15 1,-15 23-30,0 1-1,-1-1 1,1 1 0,-1-1 0,1 1-1,0-1 1,-1 1 0,1-1 0,0 1 0,0 0-1,-1-1 1,1 1 0,0 0 0,0 0 0,0 0-1,-1-1 1,1 1 0,0 0 0,0 0-1,0 0 1,-1 0 0,1 1 0,0-1 0,0 0-1,0 0 1,-1 0 0,1 1 0,0-1 0,0 0-1,-1 1 1,1-1 0,0 0 0,1 2-1,24 22-20,-15-13 12,5 3 6,0-1 0,1-1 0,0 0 0,29 13 0,-42-22 2,0-1 0,1 0 0,-1-1 1,0 1-1,1-1 0,0 0 0,-1 0 0,1 0 1,0-1-1,0 0 0,-1 0 0,1 0 0,0 0 1,-1-1-1,1 1 0,0-1 0,-1-1 0,1 1 1,-1-1-1,1 1 0,-1-1 0,0 0 0,1-1 1,-1 1-1,-1-1 0,6-4 0,-6 4 8,0 0 0,-1-1 0,1 1-1,-1-1 1,0 0 0,0 0 0,0 0 0,0 0 0,-1 0-1,1 0 1,-1 0 0,0-1 0,-1 1 0,1 0 0,-1-1-1,0 1 1,0 0 0,0-1 0,0 1 0,-3-9 0,3 11-4,-1-1 1,1 1 0,-1 0 0,0-1 0,0 1 0,0 0 0,0 0 0,0 0 0,0 0 0,-1 0 0,1 0-1,-1 0 1,0 0 0,1 0 0,-1 1 0,0-1 0,0 1 0,0-1 0,0 1 0,0 0 0,0 0 0,0 0-1,-1 0 1,1 0 0,0 0 0,-1 1 0,1-1 0,0 1 0,-1-1 0,1 1 0,-1 0 0,1 0 0,-1 0-1,1 1 1,0-1 0,-1 0 0,1 1 0,-5 1 0,0 0-7,0 1 0,-1 0 1,1 1-1,0 0 0,0 0 0,1 0 0,0 1 0,-1 0 1,1 0-1,1 0 0,-1 1 0,1 0 0,0 0 0,0 0 0,1 1 1,0 0-1,0 0 0,0 0 0,1 0 0,0 0 0,1 1 1,0-1-1,0 1 0,-2 15 0,3-15 4,0 0 1,0 0-1,1 0 0,0 0 1,1 1-1,0-1 0,0 0 1,1 0-1,0 0 0,0-1 1,0 1-1,1 0 0,1-1 1,-1 0-1,1 0 0,0 0 0,1 0 1,0 0-1,0-1 0,0 0 1,1 0-1,0-1 0,0 1 1,9 5-1,-11-8 6,1 0 0,0-1-1,0 1 1,0-1 0,0 0 0,0-1-1,1 1 1,-1-1 0,0 0 0,1-1-1,-1 1 1,1-1 0,-1 0 0,9-1-1,-6 0 3,-1-1 0,1 0 0,-1-1 0,0 0 0,0 0-1,0 0 1,0-1 0,-1 0 0,9-6 0,3-6 35,0-1-1,-1 0 1,-1-1 0,0-1 0,17-29 0,-10 11 140,34-79 0,-7 12 129,-42 94-241,-5 17-38,-5 25-29,1-25-11,-6 112-32,4-48-41,-17 98 0,20-168 79,0 0-1,0 0 1,0-1 0,0 1-1,-1 0 1,1 0 0,0 0-1,0 0 1,-1-1 0,1 1-1,0 0 1,-1 0 0,1-1-1,-1 1 1,1 0-1,-1-1 1,1 1 0,-1 0-1,0-1 1,1 1 0,-1-1-1,0 1 1,0 0 0,0-1 0,0 0 0,1 0 1,-1-1-1,0 1 0,1 0 1,-1 0-1,0 0 0,1-1 0,-1 1 1,0 0-1,1-1 0,-1 1 1,0 0-1,1-1 0,-1 1 1,1-1-1,-1 1 0,1-1 0,-1 1 1,0-2-1,-2-3 8,0 1 0,0-1 0,0 0 0,0 0 0,-2-8 0,2 4 11,0 3 16,1-1 0,0 1 0,0-1 0,1 0 0,-1 0 0,2 1 0,-1-13 0,1 18-28,1 0-1,-1 1 0,1-1 0,-1 0 1,1 1-1,-1-1 0,1 1 0,-1-1 1,1 1-1,0-1 0,-1 1 0,1-1 1,0 1-1,-1-1 0,1 1 0,0 0 1,0-1-1,0 1 0,-1 0 0,1 0 1,0 0-1,0-1 0,0 1 0,-1 0 1,1 0-1,0 0 0,0 0 0,0 1 1,0-1-1,-1 0 0,1 0 0,1 1 1,32 9 64,-28-8-45,10 3 22,1-1 0,-1 0 0,1-1 0,23 2 0,-32-5-50,0 0-1,-1-1 1,1 0 0,0 0 0,0 0 0,-1-1 0,1 0-1,-1 0 1,0-1 0,0 0 0,13-8 0,-13 7-97,-1 0-1,1-1 1,-1 0 0,9-9 0,-4-3-4270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4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303 540 5416,'0'0'6505,"-17"3"-6016,3-1-370,3 0-22,1 0 0,-1 0-1,0 1 1,1 0 0,-1 1 0,1 0-1,0 0 1,-15 10 0,11-5 97,0 1 0,0 0 1,1 1-1,0 1 1,1 0-1,0 1 1,1 0-1,1 0 1,0 1-1,1 1 0,-14 26 1,22-37-142,0-1 0,-1 1 0,1-1 0,1 1 0,-1-1 1,0 1-1,1-1 0,0 1 0,0 0 0,0-1 0,0 1 0,0-1 0,1 1 0,0 0 1,0-1-1,0 0 0,0 1 0,0-1 0,1 1 0,-1-1 0,1 0 0,0 0 0,0 0 1,0 0-1,0 0 0,1 0 0,-1-1 0,1 1 0,0-1 0,-1 0 0,1 0 0,0 0 1,0 0-1,1 0 0,5 2 0,-4-1 8,0-1 0,1 0 0,-1 0 0,1 0 0,-1-1 1,1 0-1,0 0 0,-1 0 0,1-1 0,0 0 0,0 0 0,-1 0 0,1-1 0,0 0 0,0 0 0,-1 0 1,1-1-1,-1 0 0,1 0 0,-1 0 0,0-1 0,7-4 0,3-5 113,-1-2 0,-1 0 0,0 0 0,18-28 0,38-71 612,-47 73-444,-1-1 1,-3-2-1,-1 0 0,17-68 1,-26 76-161,-2 1 1,-1-1 0,-2 0 0,-1 0-1,-2 0 1,-6-53 0,-3 47 59,8 38-221,0 0 1,1 1-1,-2-1 1,1 1 0,0-1-1,0 1 1,-1 0-1,1-1 1,-1 1-1,0 0 1,0 0 0,-3-3-1,5 4-17,-1 1-1,1 0 1,-1 0 0,1 0-1,-1-1 1,1 1 0,-1 0-1,1 0 1,-1 0-1,0 0 1,1 0 0,-1 0-1,1 0 1,-1 0 0,1 0-1,-1 0 1,1 0-1,-1 0 1,1 0 0,-1 1-1,1-1 1,-1 0 0,1 0-1,-1 1 1,1-1-1,-1 0 1,1 0 0,-1 1-1,1-1 1,0 1 0,-1-1-1,1 0 1,-1 1-1,-12 19 53,11-17-44,-8 18 5,0 0 1,1 1-1,1 1 1,1 0-1,-8 40 1,9-20-8,2-1 0,1 60 0,4-62 11,12 68 1,-9-86-5,1 0 0,1 0 1,1-1-1,16 34 0,-17-45-3,0 1-1,0-1 1,1 0-1,1-1 1,-1 0 0,15 13-1,-19-19-8,-1-1-1,1 0 1,0 1-1,0-1 0,0 0 1,1 0-1,-1-1 1,0 1-1,1-1 1,-1 1-1,1-1 1,-1 0-1,1 0 1,0-1-1,-1 1 0,1-1 1,0 0-1,-1 0 1,1 0-1,0 0 1,-1-1-1,1 0 1,0 1-1,6-4 1,8-4 19,-1-2 1,0 0 0,0-1 0,-2-1 0,1 0 0,-1-2 0,-1 1 0,16-21 0,-13 17 15,-13 14-14,0-1-1,-1 0 0,1 0 1,0 0-1,-1 0 1,0-1-1,0 1 0,0-1 1,-1 0-1,4-10 1,-6 15-21,0 0 1,1 0-1,-1-1 1,0 1-1,0 0 0,0-1 1,0 1-1,0 0 1,0-1-1,0 1 1,0 0-1,0-1 1,0 1-1,0 0 1,0-1-1,0 1 1,0 0-1,0-1 1,0 1-1,0 0 1,0 0-1,-1-1 1,1 1-1,0 0 1,0-1-1,0 1 1,0 0-1,-1 0 1,1-1-1,0 1 1,0 0-1,-1 0 1,1 0-1,-1-1 1,-10 6 102,-14 18-17,23-20-76,-3 2 3,1 0 0,0 0-1,1 1 1,-1 0-1,1-1 1,0 1 0,1 0-1,-1 0 1,1 1 0,0-1-1,1 0 1,-1 1 0,1-1-1,0 13 1,1-9 3,0-1-1,1 1 1,0 0 0,0 0 0,1-1-1,0 1 1,1-1 0,0 0-1,6 12 1,-9-20-15,1 1-1,0-1 0,0 1 1,-1-1-1,1 1 1,0-1-1,0 0 0,1 1 1,-1-1-1,0 0 1,0 0-1,0 0 1,1 0-1,-1 0 0,1 0 1,-1 0-1,1 0 1,-1-1-1,1 1 0,-1-1 1,1 1-1,0-1 1,1 1-1,0-1 4,0-1 0,-1 1-1,1 0 1,0-1 0,0 0 0,-1 1 0,1-1-1,-1 0 1,1-1 0,-1 1 0,1 0 0,3-4-1,3-2 17,0 0 0,0-1-1,-1 0 1,-1-1 0,11-14-1,-15 20-12,0-2 0,0 1 0,-1 0 0,1-1 0,-1 1 0,0-1 0,0 0 0,-1 1 0,1-1 0,-1 0 0,0 0 0,-1 0 0,1 0 0,-1 0 0,0 0 0,0-1 0,0 1 0,-1 0 0,0 0 0,0 0 0,0 0 0,0 1 0,-1-1 0,0 0 0,0 0 0,0 1 0,-1 0 0,1-1 0,-6-5 0,4 5 5,-1 1-1,0-1 1,0 1-1,0 0 1,-7-4 0,-11-8 107,13 11 32,7 2-53,13 2-23,115 7 256,-73-2-142,92-5 0,-120-1-402,23-3 439,-20-5-4073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12360,'0'0'1600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6520,'0'0'5630,"12"-4"-5090,6-2-377,12-3 545,45-21 0,-66 26-505,0-1 0,0 0 1,-1 0-1,0-1 0,0 0 1,0-1-1,0 1 0,-1-1 1,12-16-1,-18 21-137,20-36 773,-20 37-785,-1 0 0,1-1-1,-1 1 1,1-1 0,-1 1 0,0-1 0,1 1-1,-1-1 1,0 1 0,0-1 0,0 1 0,0-1 0,0 1-1,-1-1 1,1 1 0,0-1 0,-1 1 0,1-1-1,-1 1 1,1-1 0,-1 1 0,0 0 0,0-1-1,1 1 1,-2-2 0,1 3-18,0-1-1,0 1 1,-1-1-1,1 1 1,0-1-1,0 1 1,0-1-1,0 1 1,-1 0-1,1 0 1,0 0-1,0 0 1,-1-1-1,1 2 1,0-1-1,0 0 1,0 0 0,-1 0-1,1 1 1,0-1-1,0 0 1,0 1-1,0-1 1,-1 1-1,0 1 1,-29 17 323,8-1-92,1 0 0,-24 28 0,37-37-138,1 1 0,0 0 0,1 0-1,0 1 1,0 0 0,1 0 0,-7 20 0,12-29-100,0 0 0,1 0 0,-1 1 0,1-1 0,-1 0 0,1 0 0,0 0 0,-1 0 0,1 1 0,0-1 0,0 0 0,1 0 0,-1 0 0,0 0 0,1 1 0,0-1 1,-1 0-1,1 0 0,0 0 0,0 0 0,0 0 0,0 0 0,0-1 0,1 1 0,-1 0 0,0 0 0,1-1 0,0 1 0,-1-1 0,1 0 0,3 3 0,-1-2 10,0-1-1,0 1 0,0-1 0,1 1 1,-1-1-1,1-1 0,-1 1 1,1 0-1,-1-1 0,1 0 0,-1 0 1,1-1-1,-1 1 0,8-3 1,3-1 33,-1 0 0,-1-1 0,1-1 0,-1 0 0,13-8 0,60-45 265,5-3-37,-78 55-250,-1 0-1,1 1 0,0 1 0,0 0 1,24-5-1,-31 9-28,0 1 0,0-1 0,0 1 0,0 1-1,0-1 1,0 1 0,0 0 0,0 0 0,-1 1 0,1 0 0,0 0 0,-1 0 0,0 1 0,6 2 0,9 7 56,-2 1 0,25 21 0,-12-9 39,4 4 76,19 15 113,-48-40-246,-1-1 0,1 0 0,0 0 0,0 0 0,0-1 0,1 1 0,-1-1 0,7 1 0,-6-3 29,-1 0 0,1-1 0,0 0 0,-1 0 0,1 0 0,-1-1 0,0 0 0,1 0 0,-1 0 0,0-1 0,7-4 0,13-21-16,-12 9-4714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13360,'0'0'708,"-10"16"-478,-128 181 525,46-78 66,-3 3 586,11-19 425,73-90-1328,-4-3 378,15-12-462,9-4-308,28-20-2860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1 801 11256,'0'0'3242,"12"0"-2948,-2 0-224,-5 1-31,1-1 0,0 0 0,0 0-1,-1 0 1,1-1 0,0 0 0,-1 0 0,1-1 0,0 1 0,-1-1 0,0 0 0,8-5 0,5-6 263,0-2 0,-1 0 0,29-34 0,-36 38-79,-9 10-185,-1 0-1,1 0 1,0 1-1,0-1 0,0 0 1,0 0-1,0 0 1,0 1-1,0-1 0,0 0 1,0 1-1,0-1 1,0 1-1,2-1 0,-2 1-14,-1 0 0,0 0 0,1 0 0,-1 0 0,0 0 0,1 1 0,-1-1 0,0 0 0,1 0 0,-1 0 0,0 1 0,1-1 0,-1 0 0,0 0 0,0 1 0,1-1 0,-1 0 0,0 1 0,0-1 0,1 0 0,-1 0 0,0 1 0,0-1 0,0 1-1,0-1 1,0 0 0,0 1 0,1-1 0,-1 1 0,0 5 143,1 1 0,-1-1 0,0 0 0,-1 8-1,0-7-228,1 12 326,2 33 1,-2-45-166,1 0 0,0 0 0,1-1 0,-1 1 0,1 0 0,1-1 0,-1 0 1,6 9-1,-7-14-73,-1 0 0,1 0 0,0 0 0,0 0 0,0 0 1,0-1-1,0 1 0,0 0 0,0-1 0,0 1 0,0 0 0,0-1 1,0 0-1,0 1 0,1-1 0,-1 0 0,0 1 0,0-1 0,0 0 1,1 0-1,-1 0 0,0 0 0,0 0 0,0 0 0,1 0 0,-1-1 1,0 1-1,0 0 0,0-1 0,0 1 0,3-2 0,1 0 44,1-1-1,-1-1 1,0 1-1,10-8 0,17-20 319,-1-1 0,-1-1-1,48-73 1,-40 53 222,-36 51-568,-1 1-1,1-1 0,-1 0 1,1 0-1,0 1 0,0-1 1,0 1-1,0 0 1,0-1-1,0 1 0,3-1 1,-5 2-31,1 0 0,0-1 0,-1 1 0,1 0 1,0 0-1,0 0 0,-1 0 0,1 0 1,0 0-1,-1 0 0,1 1 0,0-1 0,-1 0 1,1 0-1,0 0 0,-1 1 0,1-1 0,0 0 1,-1 1-1,1-1 0,-1 1 0,1-1 1,-1 0-1,1 1 0,-1-1 0,1 1 0,-1-1 1,1 1-1,-1 0 0,1-1 0,-1 1 0,0-1 1,0 1-1,1 0 0,-1-1 0,0 1 1,0 0-1,0-1 0,1 1 0,-1 0 0,0 1 1,3 19 42,-1 0 0,0 0 0,-2 0 0,0 0 0,-2 0 0,0 0 0,-1 0 0,-1 0 0,-1-1 0,-14 36 1,19-55-44,-1 1 1,1-1 0,-1 1-1,0-1 1,1 1 0,-1-1-1,0 0 1,0 0 0,0 1-1,0-1 1,0 0 0,0 0-1,0 0 1,0 0-1,-1 0 1,1 0 0,-2 1-1,2-2-5,1 0 0,0 0 0,0 0 0,0 0 0,-1 0 0,1 0 0,0 0-1,0 0 1,0 0 0,-1 0 0,1 0 0,0 0 0,0 0 0,0 0-1,-1 0 1,1-1 0,0 1 0,0 0 0,0 0 0,0 0 0,-1 0-1,1 0 1,0-1 0,0 1 0,0 0 0,0 0 0,0 0 0,0 0-1,-1-1 1,1 1 0,0 0 0,0 0 0,0 0 0,0-1 0,0 1-1,0 0 1,0 0 0,2-18 159,0 12-137,0 0 0,0 0 1,1 0-1,0 0 1,0 1-1,1-1 1,-1 1-1,1 0 1,0 0-1,1 0 1,-1 1-1,9-7 0,-2 3 39,1 0-1,1 1 1,-1 0-1,22-8 1,-24 11-14,14-7 55,-23 11-101,0 0 1,0 0 0,0-1-1,-1 1 1,1 0 0,0 0-1,0 0 1,0 0 0,0 0-1,0 0 1,0 0-1,0 0 1,0 0 0,-1 1-1,1-1 1,0 0 0,0 1-1,0-1 1,0 0 0,-1 1-1,1-1 1,1 2 0,-2-2-5,1 0 1,-1 0 0,1 0-1,-1 1 1,1-1 0,-1 0 0,0 0-1,1 0 1,-1 0 0,1 0 0,-1 0-1,1 0 1,-1 0 0,1 0 0,-1 0-1,1 0 1,-1 0 0,0 0-1,1-1 1,-1 1 0,1 0 0,-1 0-1,0 0 1,1-1 0,-1 1 0,1 0-1,-1 0 1,0-1 0,1 1 0,-1 0-1,0-1 1,0 1 0,1 0-1,-1-1 1,0 1 0,0-1 0,1 1-1,-1-1 1,15-22 76,-11 16-50,16-21 34,-12 17-37,0-1 0,0 0 1,6-15-1,125-394 530,-102 275-348,-35 117 15,-2 29-220,0 0 0,0 0 0,0 0 0,0 0 0,0 0-1,0 0 1,0 0 0,0-1 0,0 1 0,0 0 0,0 0 0,0 0 0,0 0-1,0 0 1,0 0 0,-1 0 0,1 0 0,0-1 0,0 1 0,0 0-1,0 0 1,0 0 0,0 0 0,0 0 0,0 0 0,0 0 0,0 0-1,0 0 1,0 0 0,-1 0 0,1 0 0,0-1 0,0 1 0,0 0-1,0 0 1,0 0 0,0 0 0,0 0 0,0 0 0,-1 0 0,1 0 0,0 0-1,0 0 1,0 0 0,0 0 0,0 0 0,0 0 0,0 0 0,-1 0-1,1 0 1,0 0 0,0 1 0,0-1 0,0 0 0,0 0 0,0 0-1,0 0 1,0 0 0,-9 15 85,-6 22-43,1 1-1,3 0 0,0 1 1,3 0-1,-6 62 1,8-19 25,4-1 0,4 1 1,16 113-1,-18-189-59,4 15 104,-4-20-110,0-1 0,0 1-1,1-1 1,-1 0-1,0 1 1,0-1 0,0 0-1,0 1 1,0-1-1,1 0 1,-1 1 0,0-1-1,0 0 1,1 1 0,-1-1-1,0 0 1,0 0-1,1 1 1,-1-1 0,0 0-1,1 0 1,-1 0 0,0 1-1,1-1 1,-1 0-1,0 0 1,1 0 0,-1 0-1,1 0 1,-1 0-1,0 0 1,1 0 0,-1 0-1,1 0 1,-1 0 0,0 0-1,1 0 1,-1 0-1,0 0 1,1 0 0,-1 0-1,1 0 1,-1-1-1,1 1-28,0-1 0,-1 1 0,1-1-1,-1 1 1,1-1 0,-1 0 0,0 1-1,1-1 1,-1 0 0,1 1-1,-1-1 1,0 0 0,0 1 0,1-1-1,-1 0 1,0 0 0,0 1 0,0-1-1,0 0 1,0 0 0,0 0-1,0 1 1,0-1 0,0 0 0,0 0-1,0 1 1,-1-2 0,-7-25-562,6 21 403,-7-18-3707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2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12960,'0'0'2048,"12"2"-1538,34 4 120,52 0-1,123-2-681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11656,'0'0'2128,"97"-45"-2040,-41 21 16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3:55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178 580 3912,'0'0'10869,"-9"7"-10337,-26 16-126,8-6 555,-46 37 1,70-51-862,0 0 0,0 0 0,0 0 0,1 0 0,-1 1 0,1-1 0,0 1 0,0 0 0,0-1-1,1 1 1,-1 0 0,1 0 0,0 0 0,0 0 0,0 0 0,1 0 0,-1 0 0,1 0 0,0 1 0,0 4 0,1-8-70,-1 0 0,0 0 0,1 0 0,-1 0 1,1-1-1,-1 1 0,1 0 0,0 0 0,-1 0 0,1 0 0,0-1 1,0 1-1,-1 0 0,1-1 0,0 1 0,0 0 0,0-1 1,0 1-1,0-1 0,0 1 0,0-1 0,0 0 0,0 1 0,0-1 1,0 0-1,0 0 0,0 0 0,0 0 0,0 0 0,0 0 1,0 0-1,0 0 0,0 0 0,0 0 0,0-1 0,2 1 0,2-1 68,1 0-1,-1-1 1,0 1-1,0-1 0,0 0 1,6-3-1,-1-2 56,1 0 1,-1 0-1,-1-1 1,0 0-1,0-1 1,0 0-1,-1 0 1,-1-1-1,13-20 1,-6 13 258,-12 15-289,0 1 1,0-2 0,-1 1 0,1 0-1,0 0 1,-1-1 0,1 1 0,-1-1-1,0 1 1,2-4 0,6 35 418,-2-10-448,-7-18-89,7 19 107,12 29-1,-17-44-82,0 0 0,1-1 0,-1 1 0,1 0 0,1-1 1,-1 0-1,1 0 0,-1 0 0,1 0 0,0 0 0,8 5 0,-10-9-12,1 1-1,-1 0 0,0-1 1,1 1-1,-1-1 1,0 0-1,1 0 0,-1 0 1,1 0-1,-1 0 0,1-1 1,-1 1-1,0-1 1,1 1-1,-1-1 0,0 0 1,0 0-1,1 0 1,2-2-1,40-26 111,58-62 161,-33 27-27,-67 61-244,25-17 176,-28 20-189,0-1 0,1 1 0,-1 0 0,1-1 0,-1 1 1,1 0-1,-1 0 0,1 0 0,-1 0 0,1-1 1,-1 1-1,1 0 0,-1 0 0,1 0 0,-1 0 1,1 0-1,-1 0 0,1 0 0,0 0 0,-1 0 1,1 1-1,-1-1 0,1 0 0,-1 0 0,1 0 1,-1 0-1,1 1 0,-1-1 0,0 0 0,1 1 1,-1-1-1,1 0 0,-1 1 0,0-1 0,1 0 0,-1 1 1,0-1-1,1 1 0,-1-1 0,0 1 0,1-1 1,-1 1-1,0-1 0,0 1 0,0-1 0,0 1 1,0-1-1,1 1 0,-1-1 0,0 1 0,0-1 1,0 1-1,0-1 0,-1 2 0,0 64 135,0-49-57,0 0-1,3 23 1,-2-40-79,0 0 1,0 0-1,0 1 1,0-1-1,0 0 0,1 1 1,-1-1-1,0 0 0,0 0 1,0 0-1,0 1 0,0-1 1,0 0-1,1 0 0,-1 0 1,0 1-1,0-1 0,0 0 1,1 0-1,-1 0 0,0 0 1,0 1-1,1-1 0,-1 0 1,0 0-1,0 0 0,1 0 1,-1 0-1,0 0 0,0 0 1,1 0-1,-1 0 0,0 0 1,0 0-1,1 0 1,-1 0-1,0 0 0,0 0 1,1 0-1,-1 0 0,0 0 1,0 0-1,1 0 0,-1-1 1,0 1-1,0 0 0,1 0 1,-1 0-1,0 0 0,0 0 1,0-1-1,1 1 0,-1 0 1,17-13 62,-13 10-48,39-34 76,-18 15-51,2 1-1,47-30 1,-57 41-27,-10 5-2,0 1 0,1 0 0,-1 0 0,1 1 0,12-5 0,-18 8-10,0 0-1,0-1 0,-1 1 1,1 0-1,0 0 0,0 0 1,-1 0-1,1 0 1,0 1-1,0-1 0,-1 1 1,1-1-1,0 1 0,0-1 1,-1 1-1,1 0 0,-1 0 1,1 0-1,-1 0 0,1 0 1,-1 0-1,0 0 1,1 0-1,-1 1 0,0-1 1,0 0-1,0 1 0,0-1 1,0 1-1,0-1 0,1 4 1,12 33 55,-12-29-50,2 1 0,-1-1-1,1 0 1,0 0 0,6 8 0,-9-15-9,1 0 1,-1 0 0,1 0 0,0-1 0,-1 1-1,1-1 1,0 1 0,0-1 0,0 1-1,0-1 1,0 0 0,0 0 0,1 0 0,-1 0-1,0 0 1,0-1 0,1 1 0,-1-1-1,1 1 1,-1-1 0,0 0 0,1 0-1,-1 0 1,1 0 0,2-1 0,17-3 1,-1-2 0,0 0 0,-1-1-1,1-1 1,34-19 0,92-66 25,-104 64 13,-22 7-2,-17 17-82,-15 16 52,-157 170 64,159-170-53,1 1 0,0 0 0,0 0 0,-11 27-1,19-38-17,-1 0 1,1 0-1,0 1 0,-1-1 0,1 0 0,0 0 0,0 0 0,-1 1 0,1-1 0,0 0 0,0 0 0,1 1 0,-1-1 0,0 0 0,0 0 0,1 1 0,-1-1 0,1 1 0,-1-1 1,1 0 0,-1-1 0,1 1-1,0-1 1,-1 1 0,1 0 0,0-1-1,0 1 1,-1-1 0,1 1 0,0-1 0,0 0-1,0 1 1,-1-1 0,1 0 0,0 1-1,0-1 1,0 0 0,1 0 0,1 0 3,1 0 0,0 0 0,0 0 0,-1-1 1,1 1-1,-1-1 0,1 0 0,-1 0 0,1-1 0,5-2 0,2-3 8,-1 0-1,0 0 1,0-1-1,-1-1 1,0 0-1,0 0 1,13-20-1,-5 5 21,-1-1 0,15-34 0,5-23 64,33-112 0,8-91 166,-77 282-259,2-2 9,-1 0 0,0 0 0,0 0 0,-1 0 0,1-6 0,-14 29 67,-3 22-69,1 1 1,2 1-1,2-1 0,-8 62 1,16-76-20,1 0 1,1 0 0,2 0-1,0 0 1,2 0 0,1-1-1,1 1 1,12 37-1,-16-61-12,0-1 0,0 1 0,0-1 0,0 0 0,0 0-1,1 1 1,-1-1 0,1 0 0,-1 0 0,1 0 0,0-1-1,0 1 1,0 0 0,0-1 0,0 1 0,0-1 0,0 0-1,1 1 1,-1-1 0,4 1 0,-4-2-315,-1 1 0,1-1 0,0 0-1,-1 0 1,1 0 0,0 0 0,-1 0 0,1-1 0,-1 1 0,1 0-1,2-2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177 801 5624,'0'0'11179,"-6"14"-10855,-9 26-16,2 0 0,-13 62-1,-50 302 1088,65-346-1175,0-17-32,7-29-30,1 0 1,0 0 0,1 0-1,-1 16 1,2-20 495,-1-9 591,2-1-1166,0 1 1,0-1-1,0 0 1,0 1-1,0-1 1,0 1-1,1-1 1,-1 1-1,0-1 1,2-2-1,2-9 6,-1 0 0,0 0 0,-1 0 0,2-25-1,0-5 40,7-44 76,8-49 31,-10 103-166,1 1 0,1 1 0,28-54-1,-23 50-34,-2 5 3,2 1 0,30-43-1,-35 57-21,0 1 1,1 0-1,1 1 0,0 1 0,1 0 0,18-12 0,-26 20-11,0 0-1,0 1 1,0 0-1,0 1 1,1-1 0,-1 1-1,1 0 1,9-1-1,-14 3 1,1-1-1,-1 1 0,0 0 1,0 0-1,0 1 0,1-1 1,-1 0-1,0 1 0,0-1 1,0 1-1,0 0 0,0 0 1,0-1-1,0 1 0,0 1 1,0-1-1,0 0 0,0 0 1,-1 1-1,1-1 0,-1 1 1,1-1-1,-1 1 0,1 0 1,-1 0-1,0-1 0,0 1 1,0 0-1,1 3 0,2 5-7,-1-1-1,-1 1 1,0 0-1,0 0 1,-1 0-1,0 1 1,0-1-1,-1 0 0,-1 0 1,0 0-1,0 0 1,-1 0-1,0 0 1,-6 15-1,4-13 0,-1 0 0,0 0-1,-1 0 1,0-1 0,-1 0-1,0 0 1,-1-1 0,0 0-1,-1-1 1,0 1 0,-11 8-1,13-12 19,-1-1-1,1 0 0,-1 0 1,-1 0-1,1-1 0,0-1 1,-17 6-1,57-15 1,0-2 1,0-1 0,-1-1-1,-1-1 1,0-2-1,0-1 1,-1-1-1,-1-2 1,-1-1-1,0-1 1,-1-1-1,32-33 1,-29 25 30,-13 14 2,-2-1 1,1 0 0,19-29 0,-29 38-16,7-13 144,-12 18-166,1 1 0,-1 0 0,0-1 0,0 1 0,0 0 0,0-1 0,0 1-1,0 0 1,0-1 0,0 1 0,0-1 0,0 1 0,0 0 0,0-1 0,0 1 0,0 0 0,-1-1 0,1 1 0,0 0-1,0-1 1,0 1 0,0 0 0,-1 0 0,1-1 0,0 1 0,0 0 0,-1 0 0,1-1 0,0 1 0,0 0 0,-1 0-1,1-1 1,0 1 0,-1 0 0,1 0 0,0 0 0,-1 0 0,1 0 0,0 0 0,-1-1 0,1 1 0,0 0 0,-1 0-1,1 0 1,0 0 0,-1 0 0,1 0 0,0 0 0,-1 0 0,1 1 0,-1-1 0,1 0 0,-1 0 0,-16 3 298,14-1-23,12-1-173,-4-1-99,0 1-1,0-1 1,0 1 0,0 0-1,0 1 1,-1-1-1,1 1 1,0 0 0,-1 0-1,1 1 1,-1-1-1,0 1 1,1 0 0,-1 0-1,-1 0 1,1 0-1,0 1 1,-1 0 0,0 0-1,0 0 1,0 0-1,0 0 1,3 8 0,4 8 25,-1 2-1,-1-1 1,10 43 0,-13-42-4,-2-11-14,-1-3 1,0-1 0,0 0 0,0 0 1,1 0-1,0-1 0,5 9 1,-6-13-12,-1 0 1,0-1-1,1 1 1,-1-1-1,1 1 1,0-1-1,0 0 1,-1 0-1,1 0 1,0 0-1,0 0 1,0 0-1,0 0 1,0-1-1,0 1 1,0-1-1,0 1 1,1-1-1,-1 0 1,0 0-1,0 0 1,0 0-1,0 0 1,0 0-1,0-1 1,4 0-1,11-4 54,-1 0 0,1-1-1,-1 0 1,0-2 0,-1 0-1,0 0 1,0-2 0,-1 0-1,0 0 1,-1-1-1,20-21 1,-31 29-27,0 0-4,1 1 0,-1-1 0,1 0 0,-1 1 0,1 0 0,0-1 0,0 1 0,0 0 0,0 1 0,6-4 0,-15 29 155,6-18-174,-1 0 1,1 0 0,0-1-1,0 1 1,1 0 0,-1 0-1,1-1 1,1 1 0,-1 0-1,1-1 1,4 11 0,-5-14-7,0 1 0,0-1 0,0 1 0,1-1 0,-1 1 0,0-1 0,1 0 0,0 0 0,-1 0 0,1 0 0,0 0 0,0 0 0,0 0 0,0-1 0,1 1 0,-1-1 0,0 1 0,1-1 0,-1 0 0,1 0 0,-1 0 0,1 0 0,-1-1 0,1 1 0,0-1 0,4 1 0,-5-1 2,-1-1-1,1 0 0,-1 1 1,1-1-1,-1 0 1,1 0-1,-1 0 1,0 0-1,0 0 0,1 0 1,-1 0-1,0-1 1,0 1-1,0 0 1,0-1-1,0 1 1,-1 0-1,1-1 0,0 1 1,-1-1-1,1 1 1,-1-1-1,1 0 1,-1 1-1,0-1 0,1 1 1,-1-1-1,0 0 1,0-2-1,0-6 25,0 0-1,0 0 0,-3-15 1,2 17-5,0-1 1,-1 1-1,0 0 1,-1 0-1,0 0 1,0 0-1,-9-13 1,12 20-23,-1-2 8,-1 1 0,1-1 0,0 1 0,-1 0 0,0-1 0,1 1 0,-1 0 0,0 0-1,0 0 1,0 0 0,0 0 0,-1 1 0,1-1 0,0 1 0,-1-1 0,1 1 0,-1 0 0,-4-2-1,5 2 5,5 4-21,0 0 1,1-1-1,0 0 1,-1 1-1,1-1 1,0-1 0,0 1-1,0 0 1,1-1-1,-1 0 1,0 0-1,0 0 1,1-1-1,-1 1 1,8-1-1,8-1 8,-1-1-1,25-4 1,-18 1 7,-20 4 3,-1 0-1,1 0 1,-1 0-1,1-1 1,-1 0-1,1 0 0,-1-1 1,0 1-1,0-1 1,8-6-1,-13 9-4,0-1-1,1 1 0,-1-1 1,0 1-1,0 0 1,1-1-1,-1 1 1,0-1-1,1 1 1,-1 0-1,0 0 1,1-1-1,-1 1 1,1 0-1,-1 0 0,1-1 1,-1 1-1,1 0 1,-1 0-1,0 0 1,1 0-1,-1 0 1,1 0-1,-1 0 1,1 0-1,-1 0 0,1 0 1,-1 0-1,1 0 1,-1 0-1,1 0 1,-1 0-1,1 0 1,-1 0-1,1 1 1,-1-1-1,0 0 0,1 0 1,-1 0-1,1 1 1,-1-1-1,1 1 1,-1-2 11,0-1 0,1 1 0,-1 0 1,1-1-1,-1 1 0,1 0 0,-1 0 0,1 0 1,0-1-1,0 1 0,-1 0 0,1 0 0,0 0 1,0 0-1,0 0 0,0 0 0,2-1 0,3-4-22,4-5 11,0 0 0,0 1 0,18-13 0,1-2 34,-28 24-37,0 0 0,0 0 0,0 0 0,1 0 0,-1 0 0,0 0 0,1 1 0,-1-1 0,1 0 0,-1 1 0,1-1 0,-1 1 0,1-1 0,-1 1 0,1 0 0,0-1 0,-1 1 0,1 0 0,-1 0 0,1 0 0,0 0 0,-1 1 0,1-1 0,1 1 0,-2 0-2,1 0 1,-1-1-1,1 1 1,-1 1-1,0-1 1,1 0-1,-1 0 0,0 0 1,0 1-1,0-1 1,0 1-1,0-1 1,0 1-1,0-1 0,-1 1 1,1-1-1,0 1 1,-1 0-1,1-1 0,-1 1 1,0 0-1,1 3 1,0 13 10,-1 1 1,0 0-1,-1 0 0,-1-1 1,-9 38-1,-37 94-14,23-74-9,-2 5 4,-36 124 19,59-190 26,9-32 26,14-46 33,2 1 0,40-77 0,-7 14 26,-38 82-76,2 1-1,2 1 1,2 1-1,47-66 0,-68 104-40,1 1-1,-1-1 1,1 0-1,-1 0 1,1 1-1,0-1 1,-1 1-1,1 0 1,0-1 0,0 1-1,0 0 1,0 0-1,1 0 1,-1 0-1,4 0 1,-5 1-4,0 0 0,1 0 0,-1 0 0,0 1 1,1-1-1,-1 0 0,0 1 0,1-1 1,-1 1-1,0 0 0,0-1 0,0 1 0,1 0 1,-1 0-1,0-1 0,0 1 0,0 0 0,0 0 1,0 0-1,-1 1 0,1-1 0,0 0 1,0 0-1,-1 0 0,1 1 0,0 1 0,3 9-5,0-1 0,-1 0 0,-1 1 0,0 0 0,0-1 0,-1 1 0,-1 0 0,0 0 0,0 0 0,-1 0 0,-1 0-1,-4 17 1,4-22-1,0-1 0,-1 0 0,0 1 0,0-1 0,0 0 0,-1 0 0,-6 9 0,8-14 7,0 1 0,1 0 0,-1 0 0,0-1-1,0 1 1,0-1 0,0 0 0,0 1 0,0-1 0,-1 0-1,1 0 1,0-1 0,-1 1 0,1 0 0,0-1 0,-1 1-1,1-1 1,-1 0 0,1 0 0,0 0 0,-1 0 0,1 0-1,-1 0 1,-3-2 0,0 1 20,3 1-14,0-1 0,1 1 1,-1-1-1,1 1 1,-1-1-1,1 0 1,-1 0-1,1 0 0,0 0 1,-1 0-1,1-1 1,0 1-1,0-1 1,0 1-1,-4-5 0,8 5-14,1 1 0,-1-1 0,0 0 0,0 1 0,0-1 0,1 1 0,-1 0 0,0 0-1,1 0 1,-1 0 0,4 0 0,1 0-4,19-2-13,-1-2 1,1-1-1,-1-1 1,0-1 0,0-1-1,-1-1 1,34-18-1,-1-4 35,95-69 0,-93 60-20,-35 25-4,0-1-1,38-35 1,-101 106 11,14-18 0,-2 0 25,2 2 0,2 0-1,1 1 1,-21 56 0,42-94-18,0-1-1,1 1 1,-1-1-1,1 1 1,-1 0-1,1-1 1,0 1-1,0 0 1,0 0-1,0-1 1,0 1-1,0 2 1,1-3-4,-1-1 0,0 0 0,0 1 0,0-1 0,1 0 1,-1 1-1,0-1 0,0 0 0,1 0 0,-1 1 0,0-1 1,1 0-1,-1 0 0,0 1 0,0-1 0,1 0 0,-1 0 0,1 0 1,-1 0-1,0 0 0,1 0 0,-1 1 0,0-1 0,1 0 0,-1 0 1,0 0-1,1 0 0,-1 0 0,1 0 0,-1 0 0,0-1 1,1 1-1,-1 0 0,3-1 8,0 0 0,0 0 0,0-1 0,0 1 0,0-1 0,-1 0 0,1 0 0,0 0 0,-1 0 0,0 0 0,3-3 0,58-81 183,-6 8-44,-56 77-148,-1 1 1,0-1-1,1 0 0,-1 1 0,1-1 1,-1 1-1,1-1 0,-1 0 0,1 1 1,0 0-1,-1-1 0,1 1 0,-1-1 1,1 1-1,0 0 0,0-1 0,-1 1 1,1 0-1,0 0 0,-1-1 1,1 1-1,0 0 0,0 0 0,0 0 1,-1 0-1,1 0 0,0 0 0,0 0 1,-1 0-1,1 0 0,0 1 0,0-1 1,-1 0-1,1 0 0,0 1 0,-1-1 1,2 1-1,1 2-4,0-1 0,-1 1 0,1 0 0,0 0 0,-1 1 0,3 4 0,9 11 2,-10-15 4,0-1 0,0 1 0,0-1 0,0 0 0,0-1-1,1 1 1,0 0 0,-1-1 0,1 0 0,0 0 0,0-1 0,0 0 0,0 1 0,8-1 0,-3 0 13,0-1 0,1-1 0,-1 0-1,0-1 1,1 1 0,13-6 0,29-11 9,-1-2 0,0-3-1,88-53 1,-70 39 45,-85 49-66,0 0 0,1 1 0,1 1 0,-17 20 0,4-3-17,17-22 12,1 1-1,0-1 1,1 2-1,0-1 1,0 1-1,1 0 1,1 0-1,0 1 1,0-1 0,1 1-1,-4 21 1,8-32-2,0 1 1,-1-1 0,1 0 0,0 1-1,0-1 1,0 1 0,0-1-1,0 0 1,1 1 0,-1-1 0,0 0-1,1 1 1,-1-1 0,1 0-1,-1 0 1,1 1 0,-1-1 0,1 0-1,0 0 1,0 0 0,-1 0-1,1 0 1,0 0 0,0 0 0,0 0-1,0 0 1,0 0 0,0-1-1,1 1 1,-1 0 0,0-1 0,0 1-1,1-1 1,-1 1 0,0-1-1,0 1 1,1-1 0,-1 0 0,0 0-1,1 0 1,-1 0 0,0 0-1,3 0 1,1 0 2,0-1 0,0 1 0,0-1 0,0 0 0,0 0 0,0-1 0,0 0 0,0 0 0,-1 0 0,8-4 0,1-5 10,0-1 0,-1 0 0,0-1 0,-1 0 0,0-1 0,-1-1 0,0 1 0,12-28 0,-11 22 24,-15 32 15,-6 17-24,-101 288-138,75-230 55,-74 129 0,107-211 58,-20 31 4,21-34 1,1 0 0,-1 0 0,0 0 0,0 0 1,0 0-1,0 0 0,0 0 0,-1 0 1,1-1-1,0 1 0,-5 1 0,7-3-4,-1 0 0,1-1 0,-1 1 1,0 0-1,1 0 0,-1-1 0,1 1 0,-1 0 0,1-1 0,0 1 0,-1 0 0,1-1 0,-1 1 0,1-1 0,0 1 0,-1-1 0,1 1 0,0-1 0,-1 1 0,1-1 0,0 1 0,0-1 0,-1 1 0,1-1 0,0 1 0,0-1 0,0 0 0,0 1 0,0-1 0,0 1 0,0-1 0,0 0 0,0 1 0,0-1 0,1 0 0,-1-24 24,2 12-8,1-1 0,1 1-1,0 0 1,1 0 0,0 0-1,1 1 1,11-19 0,-1 7 15,0 1-1,33-35 1,-3 11 5,73-56 0,61-31-4,-113 85-27,-4 4-7,123-93-76,-146 108 37,-26 20 8,1 0-1,-1-2 1,12-12 0,-10 10-29,-10 11 28,-11 10-4,-162 196-6,162-197 52,0 0 1,1 1 0,0 0 0,0 0 0,1 0-1,0 0 1,0 1 0,0-1 0,-2 13 0,5-19-8,0-1 0,0 1 0,0 0 0,0-1 0,0 1 0,0 0 0,0-1 0,0 1 0,0 0 0,1-1 1,-1 1-1,0-1 0,0 1 0,1 0 0,-1-1 0,0 1 0,0-1 0,1 1 0,-1-1 0,1 1 0,-1-1 0,1 1 0,-1-1 1,1 1-1,-1-1 0,1 1 0,-1-1 0,1 0 0,-1 1 0,1-1 0,-1 0 0,1 0 0,0 1 0,-1-1 0,1 0 0,0 0 1,-1 0-1,1 0 0,0 0 0,-1 0 0,1 0 0,0 0 0,-1 0 0,1 0 0,-1 0 0,1 0 0,0 0 0,-1-1 0,1 1 0,0 0 1,-1 0-1,2-1 0,2-1 8,1 1-1,0-1 1,0 0 0,-1-1 0,9-5 0,11-14 65,0-2 1,-1-1 0,-2-1 0,27-40-1,-33 45-19,-4 5-1,-8 11-37,0 0-1,0 1 1,0-1-1,1 1 1,-1 0-1,1 0 1,0 0-1,0 0 1,6-4-1,-9 9-18,-1 0 0,1 0 0,-1 0 0,0 0 0,0 0 0,1 0 0,-1 0 0,0 0 0,0 0 0,0 0 0,0 0 0,0 0 0,0 0 0,0 0 0,-1 0 0,1 1 0,0 1 0,-3 20 0,2 0 0,1 1 0,1-1 0,1 0 0,7 31 0,-7-48 0,0 0 0,0-1 0,1 1 0,0 0 0,0-1 0,1 1 0,-1-1 0,1 0 0,5 5 0,-7-8 0,0 0 0,0 0 0,0-1 0,0 1 0,1 0 0,-1-1 0,0 1 0,1-1 0,-1 0 0,1 0 0,-1 0 0,1 0 0,0 0 0,-1-1 0,1 1 0,0-1 0,0 0 0,-1 0 0,1 0 0,0 0 0,0 0 0,-1 0 0,1-1 0,4 0 0,0-3 0,0 0 0,-1 0 0,1 0 0,-1-1 0,0 0 0,0 0 0,9-11 0,7-4 0,13-13 0,-1-1 0,-2-2 0,52-73 0,-41 41 0,53-110 0,-60 94 0,-3-1 0,31-136 0,-62 214 0,0 1 0,0 0 0,-1 0 0,0 1 0,-1-1 0,1 0 0,-1-12 0,-3 15 0,-1 10 0,-4 14 0,-14 54 0,3 0 0,-14 112 0,27-131 0,3 0 0,2 1 0,2-1 0,11 66 0,-10-103 0,2 0 0,0 0 0,1-1 0,13 31 0,-17-46 0,1 0 0,0 0 0,0 0 0,0-1 0,1 1 0,-1 0 0,1-1 0,-1 0 0,1 0 0,0 0 0,0 0 0,0 0 0,0 0 0,0-1 0,0 1 0,0-1 0,1 0 0,-1 0 0,0 0 0,1-1 0,-1 1 0,1-1 0,-1 0 0,1 0 0,-1 0 0,0 0 0,1 0 0,-1-1 0,5-1 0,2 0 0,0 0 0,-1-1 0,1-1 0,-1 0 0,0 0 0,0 0 0,0-1 0,16-13 0,-8 2 0,0-1 0,-1-1 0,20-29 0,-26 34 0,-3 4 0,-1 0 0,1 0 0,-2-1 0,1 0 0,-1 0 0,-1 0 0,7-21 0,-11 31 0,0 0 0,0-1 0,0 1 0,0 0 0,0 0 0,0 0 0,0 0 0,0-1 0,1 1 0,-1 0 0,0 0 0,0 0 0,0 0 0,-1-1 0,1 1 0,0 0 0,0 0 0,0 0 0,0 0 0,0-1 0,0 1 0,0 0 0,0 0 0,0 0 0,0 0 0,0-1 0,0 1 0,-1 0 0,1 0 0,0 0 0,0 0 0,0 0 0,0 0 0,0 0 0,0-1 0,-1 1 0,1 0 0,0 0 0,0 0 0,0 0 0,0 0 0,-1 0 0,1 0 0,0 0 0,0 0 0,0 0 0,0 0 0,-1 0 0,1 0 0,-12 6 0,-10 13 0,13-8 0,0 0 0,1 0 0,0 1 0,1 0 0,0 1 0,1 0 0,0-1 0,1 2 0,-5 21 0,8-28 0,1 1 0,0-1 0,0 1 0,1-1 0,0 0 0,0 1 0,0-1 0,1 1 0,0-1 0,1 0 0,0 0 0,0 0 0,0 0 0,1 0 0,0 0 0,0 0 0,1-1 0,0 1 0,0-1 0,6 7 0,-5-9 0,1 1 0,-1-1 0,1 0 0,0 0 0,0 0 0,0-1 0,1 0 0,-1 0 0,1-1 0,0 0 0,-1 0 0,1 0 0,0-1 0,0 0 0,9 0 0,14 0 0,-1-1 0,37-6 0,-65 6 0,27-2 0,-17 2 0,0-1 0,0 0 0,0 0 0,0-2 0,0 1 0,0-1 0,11-5 0,-21 7 17,0 1-1,0-1 1,-1 0 0,1 0-1,0 0 1,-1 0-1,1 0 1,0 0 0,-1 0-1,1 0 1,-1 0 0,0 0-1,1 0 1,-1 0 0,0 0-1,0 0 1,1 0 0,-1 0-1,0 0 1,0 0-1,0-1 1,0 1 0,-1 0-1,1 0 1,0 0 0,0 0-1,-1 0 1,1 0 0,-1 0-1,1 0 1,-1-2-1,-21-38-1971,14 27-1795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13672,'0'0'700,"15"2"-360,78 7 206,0-4 0,110-9 0,203-39 1881,-318 28-1778,38-4 388,-45 13-3142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7832,'0'0'5541,"10"6"-5154,31 19-22,-39-24-301,1 0 1,0 0-1,0 0 0,0 0 1,0 0-1,0-1 0,0 1 1,0-1-1,0 0 0,0 0 1,0 0-1,0 0 1,0 0-1,0-1 0,5-1 1,-1 0 47,-1-1-1,0 0 1,0 0 0,9-6 0,33-25 595,-2-3-1,80-81 1,-122 114-596,0 0-1,-1 0 1,0 0-1,1-1 1,-2 0-1,1 1 0,4-11 1,-6 14-83,-1 0 1,0-1-1,1 1 1,-1 0-1,0 0 0,0 0 1,0 0-1,0 0 1,0-1-1,0 1 0,0 0 1,0 0-1,0 0 1,0 0-1,-1-1 0,1 1 1,-1 0-1,1 0 0,0 0 1,-1 0-1,0 0 1,1 0-1,-1 0 0,0 0 1,1 0-1,-1 0 1,0 1-1,0-1 0,0 0 1,0 0-1,0 1 1,0-1-1,0 0 0,0 1 1,0-1-1,0 1 1,0 0-1,0-1 0,0 1 1,0 0-1,-1-1 1,1 1-1,-1 0 0,-10-2 48,1 1 0,0-1 0,-1 2 0,1 0 0,-1 0 0,1 1-1,-1 1 1,1 0 0,0 0 0,0 1 0,0 0 0,0 1 0,0 1-1,1 0 1,0 0 0,0 0 0,0 2 0,-16 12 0,14-7-142,-20 19-2546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38 257 6424,'0'0'7720,"10"-2"-7371,0 1-218,0-1 0,1 0 0,-1-1 0,0 0 1,0 0-1,0-1 0,-1-1 0,1 0 0,-1 0 0,9-7 1,-10 6 32,-1-1 0,0 1 0,0-1 0,-1-1 0,11-14 0,-15 18-93,1-1 1,-1 1-1,0-1 1,0 0-1,-1 0 0,1 0 1,-1 0-1,0 0 1,0 0-1,-1 0 1,1 0-1,-2-9 1,1 9 4,0 0 0,-1 0 1,0 0-1,0 0 0,-1 1 1,1-1-1,-1 0 0,0 1 1,0 0-1,0-1 0,-6-7 0,6 11-44,1-1 0,-1 1-1,0-1 1,1 1-1,-1-1 1,0 1 0,0 0-1,0 0 1,0 0-1,0 0 1,0 0 0,0 1-1,0-1 1,-1 1-1,1-1 1,0 1 0,0 0-1,0 0 1,-1 0-1,1 0 1,0 0 0,0 0-1,-1 0 1,1 1-1,0-1 1,0 1 0,0 0-1,-3 1 1,-5 3 51,0-1-1,1 2 1,0-1 0,0 2 0,1-1 0,-1 1 0,2 0 0,-1 0-1,1 1 1,0 0 0,0 1 0,1 0 0,-8 14 0,9-15-19,1 0 0,1 0 0,-1 0 0,1 0 0,0 1 1,1-1-1,0 1 0,1 0 0,0 0 0,0 0 0,1 0 1,0-1-1,0 1 0,1 0 0,0 0 0,4 15 0,-4-21-34,0 0 0,0 0 0,1 1 0,-1-1 0,1 0 0,0 0 0,0 0 0,0 0 0,0-1 0,1 1 0,-1-1 0,0 1 0,1-1 0,0 0 0,0 0-1,0 0 1,5 3 0,-3-3 0,0-1 0,0 1 0,1-1 0,-1 0 0,0 0 0,1-1 0,-1 0 0,1 0-1,-1 0 1,9-1 0,15-4 61,1-1 1,-1-2-1,-1 0 0,40-18 0,-23 5 66,79-48 0,-93 46-44,0-2 0,37-37 1,-13 11 192,-46 41-193,-9 9-84,1 0 0,0 0 0,-1 0 0,1 0-1,0 0 1,-1 0 0,1 1 0,0-1 0,0 0-1,0 0 1,0 1 0,0-1 0,0 1 0,0-1-1,0 1 1,1-1 0,-8 13 223,-9 18-136,1 1 0,1 0-1,-9 38 1,17-49-76,0-1-1,2 1 0,0 0 1,2 0-1,0 0 0,2 32 1,0-48-28,-1-1 0,1 1 0,-1-1 0,1 1 1,0-1-1,0 0 0,1 1 0,-1-1 0,0 0 0,1 0 1,0 0-1,4 5 0,-5-7-5,0 0 0,0 0 0,1-1 1,-1 1-1,1 0 0,-1 0 0,1-1 0,-1 1 0,1-1 1,-1 1-1,1-1 0,0 0 0,-1 0 0,1 0 0,-1 0 0,1 0 1,0 0-1,-1 0 0,1 0 0,-1 0 0,1-1 0,0 1 0,-1-1 1,1 1-1,-1-1 0,1 0 0,2-1 0,8-5 18,0 0 1,-1-1-1,1 0 0,-1 0 0,-1-2 0,0 1 1,0-1-1,-1-1 0,0 1 0,9-16 1,-5 5 41,0-1 1,-2-1 0,0 0-1,12-42 1,-3 20 125,-13 31-72,-5 9 112,0 17-140,2 1-78,1 1-1,1-1 1,0 0-1,0-1 1,2 0-1,-1 0 1,2 0-1,13 14 1,-17-21-18,0 0 1,0 0-1,1-1 0,0 0 1,0 0-1,0-1 0,0 1 1,1-1-1,-1-1 0,1 1 1,0-1-1,0 0 0,0-1 1,0 1-1,0-1 0,0-1 1,0 1-1,13-2 0,-10-1 2,0 0-1,0 0 1,0-1-1,0-1 1,0 1-1,0-2 1,-1 1-1,0-1 1,0-1-1,0 1 1,-1-2-1,0 1 1,11-11-1,-12 9 22,1 1 0,-1-2 0,0 1 0,-1-1 1,0 0-1,0 0 0,-1-1 0,0 0 0,-1 1 0,0-2 0,-1 1 0,5-20 0,-8 29-13,0 0-1,0 0 0,0 0 1,1-1-1,-1 1 1,0 0-1,0 0 0,-1 0 1,1 0-1,0-1 1,0 1-1,0 0 0,-1 0 1,1 0-1,-1 0 1,1 0-1,-1 0 0,1 0 1,-1 0-1,0 0 1,1 0-1,-1 0 0,0 0 1,0 0-1,-1 0 1,1 0 2,-1 0 0,0 0-1,0 1 1,0-1 0,0 1 0,0-1 0,1 1 0,-1 0 0,0 0 0,0 0 0,0 0 0,0 0 0,-4 1-1,-2 1 14,-1 0-1,1 0 1,-1 1-1,1 0 1,-14 8-1,9-3-10,1 1 0,0 0-1,0 0 1,1 1 0,0 1-1,1 0 1,0 0 0,1 1-1,-11 18 1,14-19-7,0 0-1,0 0 1,1 1-1,1 0 1,0 0-1,0 0 1,2 0-1,-1 1 1,1-1-1,1 1 1,1 21-1,0-32-3,0 0 0,0-1 0,0 1-1,1 0 1,-1 0 0,1 0-1,0-1 1,-1 1 0,1 0-1,0-1 1,0 1 0,0 0 0,0-1-1,0 1 1,0-1 0,1 0-1,-1 1 1,0-1 0,1 0-1,-1 0 1,1 0 0,-1 0-1,1 0 1,0 0 0,-1 0 0,1-1-1,0 1 1,-1 0 0,1-1-1,0 0 1,0 1 0,0-1-1,0 0 1,-1 0 0,1 0 0,2 0-1,3 0 3,0-1 0,0 0 1,0 0-1,0 0 0,0-1 0,0 0 0,0 0 0,7-5 0,42-24 222,94-71 0,-141 95-175,0 1 0,0 0-1,1 1 1,0 0-1,1 0 1,-1 1 0,1 0-1,13-2 1,-23 6-44,0-1 1,0 1-1,0 0 1,0 0-1,0 1 1,0-1 0,0 0-1,-1 0 1,1 0-1,0 1 1,0-1-1,0 0 1,0 1-1,0-1 1,-1 0-1,1 1 1,0-1-1,0 1 1,0 0-1,-1-1 1,1 1 0,0 0-1,-1-1 1,1 1-1,-1 0 1,1 0-1,-1-1 1,1 1-1,-1 0 1,0 0-1,1 0 1,-1 0-1,0 0 1,1 0-1,-1-1 1,0 1-1,0 0 1,0 0 0,0 0-1,0 0 1,0 0-1,-1 1 1,2 7 17,-2 0 1,0 1 0,-2 11 0,2-14 4,1-5-24,-1 3 26,0 1 0,0-1 0,1 0 0,0 1 0,0-1 0,1 8 0,-1-12-24,1 0-1,-1-1 0,0 1 1,0-1-1,0 1 1,1-1-1,-1 1 0,0 0 1,1-1-1,-1 1 0,1-1 1,-1 0-1,0 1 1,1-1-1,-1 1 0,1-1 1,-1 0-1,1 1 0,-1-1 1,1 0-1,0 1 1,-1-1-1,1 0 0,0 0 1,1 1 1,0-1 0,-1-1 0,1 1 0,0 0 0,0 0 0,-1-1 0,1 1 0,0-1 1,0 1-1,-1-1 0,1 0 0,-1 0 0,2-1 0,18-10 98,29-25 0,-30 22 6,29-19 0,-47 33-105,-1 1 0,1-1 0,-1 0-1,1 1 1,-1-1 0,1 1 0,-1-1 0,1 1-1,0 0 1,-1 0 0,1 0 0,0 0 0,-1 0-1,1 0 1,-1 0 0,1 0 0,0 1 0,-1-1 0,1 0-1,-1 1 1,1 0 0,-1-1 0,1 1 0,-1 0-1,1 0 1,-1 0 0,0 0 0,1 0 0,-1 0 0,0 0-1,0 0 1,0 0 0,2 3 0,3 4 5,-1 1-1,1 0 1,-1 0 0,5 14 0,0-2 9,-6-13-17,1-1 1,-1 0-1,2 0 0,-1 0 0,7 7 0,-11-13-4,0 0-1,0 0 1,0 0-1,1 0 1,-1 0-1,0 0 1,0 0-1,0 0 1,1 0-1,-1 0 1,1-1-1,-1 1 1,0 0 0,1-1-1,-1 0 1,1 1-1,0-1 1,-1 0-1,1 1 1,-1-1-1,1 0 1,-1 0-1,1 0 1,-1-1-1,1 1 1,-1 0-1,1-1 1,-1 1-1,1-1 1,-1 1-1,1-1 1,-1 1-1,1-1 1,-1 0-1,0 0 1,0 0-1,2-1 1,1-2-323,10-10 499,-7 6-4355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6224,'0'0'6048,"-7"11"-5496,-24 36 211,3 0 1,-37 85-1,1 78 609,56-176-1130,2 0 1,1 1-1,2 0 1,1 45-1,4-56-39,2 0 1,0-1-1,1 0 0,1 0 1,1 0-1,1-1 0,1 0 1,2 0-1,18 30 0,-10-29 602,-7-15-840,-11-8-48,-1 0 0,1 0 0,-1 0 0,0 0 0,1 0-1,-1 0 1,0 0 0,1 0 0,-1 0 0,0 0 0,1 0 0,-1-1 0,1 1 0,-1 0 0,0 0 0,1 0-1,-1 0 1,0-1 0,0 1 0,1 0 0,-1 0 0,0-1 0,1 1 0,-1 0 0,0 0 0,0-1 0,0 1-1,1 0 1,-1-1 0,0 1 0,0-1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82 817 6128,'0'0'5097,"-11"8"-4677,-35 25-11,45-32-261,-1 1 0,0 0 0,0-1 0,-1 0 0,1 1-1,0-1 1,0 0 0,-1 0 0,-2 0 0,5-1-86,0 0-1,0-1 1,0 1 0,0 0-1,0-1 1,0 1 0,0-1-1,0 1 1,0 0 0,1-1-1,-1 1 1,0 0 0,0-1-1,1 1 1,-1 0 0,0-1 0,0 1-1,1 0 1,-1-1 0,0 1-1,1 0 1,-1 0 0,0 0-1,1-1 1,-1 1 0,0 0-1,1 0 1,-1 0 0,1-1 0,16-12 318,-1-1 1,-1 0-1,0-2 1,-1 0-1,19-28 0,9-10 288,-33 44-543,81-90 1538,-82 94-727,-6 7-273,-4 14 25,-2 1-546,1 4 72,1 1 0,2 35 0,0-51-172,0 1-1,1-1 1,-1 0 0,1 0 0,0 0 0,1 0 0,-1 0 0,1 0 0,0-1-1,0 1 1,0-1 0,1 1 0,0-1 0,0 0 0,0 0 0,7 7 0,-8-9-20,0-1 0,0 0 0,0 0 1,1 0-1,-1-1 0,0 1 1,1 0-1,-1-1 0,0 0 0,1 1 1,-1-1-1,1 0 0,-1 0 1,1 0-1,-1-1 0,0 1 0,1-1 1,-1 1-1,3-2 0,6-1 77,0-1-1,16-9 1,-25 12-90,21-12 112,0-1-1,-1-2 0,0 0 1,-1-1-1,-1-1 1,-1-1-1,-1-1 0,28-37 1,2-15 314,54-105 0,-78 133-226,-2-1 0,-2-1 0,-2 0 0,-2-2 0,9-51 0,-25 99-205,1 0 0,-1 0-1,0 0 1,0 0 0,0 0-1,0-1 1,0 1 0,0 0-1,0 0 1,1 0 0,-1-1-1,0 1 1,0 0 0,0 0 0,0 0-1,0 0 1,0-1 0,0 1-1,0 0 1,0 0 0,0 0-1,0-1 1,0 1 0,0 0-1,0 0 1,0 0 0,0-1 0,0 1-1,-1 0 1,1 0 0,0 0-1,0 0 1,0-1 0,0 1-1,0 0 1,0 0 0,0 0-1,-1 0 1,1 0 0,0-1 0,0 1-1,0 0 1,0 0 0,-1 0-1,1 0 1,0 0 0,0 0-1,0 0 1,0 0 0,-1 0 0,1 0-1,-8 8 102,-15 34-46,3 0 0,-28 83 0,35-88-46,-151 482-58,155-489 35,-16 44-8,-3-1 1,-69 125-1,66-151 58,29-44-31,0 0 0,-1 0 0,1-1 0,-1 1 1,0-1-1,0 0 0,0 0 0,0 0 0,0 0 0,0 0 0,0 0 0,-7 1 0,9-3-4,0 0-1,0 0 0,0 0 0,0-1 0,0 1 0,0 0 0,0 0 1,1-1-1,-1 1 0,0-1 0,0 1 0,0-1 0,1 1 0,-1-1 1,0 0-1,1 1 0,-1-1 0,0 0 0,1 1 0,-1-1 0,1 0 1,-1 0-1,1 0 0,-1 1 0,1-1 0,0 0 0,-1 0 0,1 0 0,0 0 1,0 0-1,-1-2 0,-5-33 71,6 27-57,0-1 0,0 1-1,1-1 1,1 1-1,-1-1 1,2 1-1,-1 0 1,1-1 0,1 1-1,0 1 1,0-1-1,0 0 1,1 1-1,1 0 1,-1 0 0,9-8-1,3-3 47,1 1-1,0 1 1,2 0-1,42-27 0,-34 27 5,1 1-1,1 2 0,1 1 0,39-12 0,78-31 169,-138 53-234,-5 1-31,0 0 0,0 0 1,0 1-1,0 0 0,0 0 0,9-1 0,-20-8-2324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15272,'0'0'1935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65 7232,'0'0'4969,"-2"-10"-4290,-8-34-22,10 44-628,0 0 0,0-1 0,0 1 0,0-1 0,0 1 0,0-1 0,0 1 0,0 0 0,0-1 0,-1 1 0,1-1 0,0 1 0,0 0 0,0-1 0,-1 1 0,1 0 0,0-1 0,0 1 0,-1 0 0,1-1 0,0 1 0,0 0 0,-1-1 0,1 1 0,0 0 0,-1 0 0,1 0 0,-1-1 0,1 1 0,0 0 0,-1 0 0,1 0 0,-1 0 0,1 0 0,0-1 0,-1 1 0,1 0 0,-1 0 0,1 0 0,0 0 0,-1 0 0,0 1 0,-10 9 494,9-8-381,-9 10 144,1 1 0,0 0 0,1 0 1,0 1-1,1 0 0,1 1 0,-11 29 0,-25 115 1125,38-139-1217,-12 68 1155,-12 167 0,23-187-731,0 38 1442,6-106-2054,-1 0 0,1 0 0,0 1 0,0-1-1,0 0 1,0 0 0,0 0 0,0 0 0,0 0 0,0 0-1,0 1 1,1-1 0,-1 0 0,0 0 0,0 0 0,0 0 0,0 0-1,0 1 1,0-1 0,0 0 0,0 0 0,0 0 0,0 0-1,0 0 1,0 0 0,1 0 0,-1 0 0,0 1 0,0-1-1,0 0 1,0 0 0,0 0 0,0 0 0,0 0 0,1 0-1,-1 0 1,0 0 0,0 0 0,0 0 0,0 0 0,0 0 0,1 0-1,-1 0 1,0 0 0,0 0 0,0 0 0,0 0 0,0 0-1,0 0 1,1 0 0,-1 0 0,0 0 0,0 0 0,0 0-1,0-1 1,12-7 521,8-15 179,-14 11-735,0-1 0,-1 0-1,0-1 1,-1 1 0,4-26 0,0-27-4305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12664,'0'0'3425,"11"-5"-2977,35-13-9,1 2 1,51-11-1,537-73 3328,-549 89-3100,179-7 3013,-244 21-2710,-21-3-926,1 1 1,-1-1 0,1 0-1,-1 0 1,1 1 0,-1-1 0,0 0-1,1 1 1,-1-1 0,0 0-1,1 1 1,-1-1 0,0 1 0,0-1-1,1 0 1,-1 1 0,0-1-1,0 1 1,0-1 0,1 1 0,-1 0-1,0 2 42,-1 0 1,1 0-1,-1-1 0,0 1 0,1 0 1,-1 0-1,0-1 0,-1 1 0,-1 3 0,-2 5-387,-2 4 87,-8 18-276,8-17-2811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11448,'0'0'5201,"-14"12"-4481,-3 1-475,3-3-21,1 1 0,1 0 0,0 1 0,-15 18 0,16-16 43,-2 2 303,0 0 0,-18 33 1,28-45-447,1 0 0,0 1 0,0 0 0,0-1 0,1 1 0,-1 0 0,1 0 0,0 0 0,1-1 0,-1 1 0,1 0 0,0 0 0,0 0 0,1 0 0,-1 0 1,1 0-1,2 6 0,-3-9-56,1 0 0,0 0 0,0 0 0,0 0 0,0 0 0,0 0 0,0-1 0,1 1 0,-1 0 0,1-1 0,-1 1 0,1 0 0,-1-1 0,1 0 0,0 1 0,0-1 0,0 0 0,0 0 0,-1 0 0,2 0 0,-1 0 0,0-1 0,0 1 0,0-1 0,0 1 0,0-1 0,0 0 0,4 0 0,0 0-427,0-1-1,0 0 1,-1 0 0,1 0 0,0-1-1,-1 0 1,1 0 0,6-4-1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13560,'0'0'2903,"87"-59"-2783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10952,'0'0'6523,"15"-3"-5885,243-33 2350,-116 19-923,-110 13-380,32 0-1,-63 4-1372,-2 2-251,0-1-1,0 1 0,0 0 0,0-1 1,0 1-1,0 0 0,-1-1 1,1 1-1,-4 1 0,3 0-42,-18 14-323,1-1-1,-30 17 0,16-11-2589,28-19 1960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14568,'0'0'2690,"15"4"-2086,43 9 97,79 6-1,39-11 1026,-138-9-594,0-1 1,61-12-1,-80 6 358,-1 1-4040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43 147 16184,'0'0'3418,"-4"11"-2767,1-2-556,-1 1-1,2 0 1,-1 0 0,1 1 0,1-1 0,0 0 0,0 1 0,1-1 0,0 1 0,1-1-1,3 16 1,1-10-5,0 0-1,1-1 1,0 0-1,2 0 0,-1-1 1,2 0-1,0 0 1,1-1-1,13 15 0,-15-20-11,0 1-1,1-2 0,0 1 0,1-1 1,0 0-1,0-1 0,0 0 1,1-1-1,0 0 0,0-1 0,0 0 1,0-1-1,18 3 0,-13-3 78,0-2-1,0 0 1,0-1 0,-1 0-1,31-6 1,-36 4-74,-1 0 1,1-1 0,-1-1-1,0 1 1,0-1 0,0-1-1,0 0 1,-1 0-1,1-1 1,10-9 0,-4 1 36,-1-1 0,0-1 0,-2 0 0,1 0 0,-2-1 0,0-1 0,-1 0 0,-1 0 0,7-21 0,-12 29-73,-1 0 1,0 0-1,0 0 0,-1-1 1,-1 1-1,0-1 1,0 1-1,-1-1 0,0 1 1,-1-1-1,0 1 0,-1-1 1,0 1-1,0 0 1,-1 0-1,-1 0 0,0 0 1,0 0-1,-6-9 0,5 12-12,0 0 0,0 1 0,-1 0 0,1 0 0,-1 1 0,-1 0 0,1 0 0,-1 0 0,0 0 0,0 1-1,0 1 1,0-1 0,-1 1 0,0 0 0,1 1 0,-1-1 0,0 2 0,0-1 0,0 1 0,0 0-1,-1 1 1,-7 0 0,-8 2 43,1 0-1,-1 1 0,1 2 1,0 0-1,1 2 0,-30 11 0,21-5 30,0 1-1,0 1 0,2 2 0,0 1 1,-45 37-1,70-51-94,-1 0 1,1 0-1,0 1 1,1 0-1,-7 9 0,9-13-14,1-1 0,0 1 0,-1 0-1,1-1 1,0 1 0,-1 0 0,1 0-1,0 0 1,0-1 0,0 1-1,0 0 1,-1 0 0,1 0 0,0-1-1,1 1 1,-1 0 0,0 0-1,0 0 1,0-1 0,0 1 0,1 0-1,-1 0 1,0 0 0,1-1-1,-1 1 1,0 0 0,1-1 0,-1 1-1,1 0 1,-1-1 0,1 1-1,0-1 1,-1 1 0,1-1 0,-1 1-1,1-1 1,0 1 0,0-1-1,-1 1 1,1-1 0,0 0 0,0 0-1,-1 1 1,1-1 0,0 0-1,0 0 1,0 0 0,-1 0 0,1 0-1,0 0 1,1 0 0,20 2-3715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 5520,'0'0'9102,"-13"0"-8698,2 0-296,5-1-61,1 1 1,-1-1-1,1 2 1,-1-1-1,1 0 1,-1 1-1,1 0 1,-1 0-1,1 1 1,0 0-1,-1 0 1,1 0-1,0 0 1,-5 4-1,-3 5 132,0 0 1,1 1-1,1 0 0,0 1 0,1 1 0,0-1 1,1 1-1,1 1 0,0 0 0,1 0 1,-7 22-1,12-30-108,0 0 1,0 0 0,1 1 0,0-1-1,1 0 1,0 1 0,0-1-1,0 0 1,1 1 0,0-1-1,1 0 1,-1 0 0,1 0-1,1 0 1,-1 0 0,1 0-1,1 0 1,-1-1 0,1 0-1,7 10 1,-9-14-45,0 0 0,-1 0 0,1-1 0,0 1 0,0-1 0,0 1 0,1-1 0,-1 0 0,0 0 0,0 0 0,1 0 0,-1 0 0,0-1 0,1 1 0,-1-1 0,1 1 0,-1-1 0,1 0 0,-1 0 0,0 0 0,1 0 0,-1-1 0,1 1 0,-1 0 0,1-1 0,-1 0 0,0 0 0,1 0 0,-1 0 0,0 0 0,3-2 0,1 0 31,0-1 0,0-1 0,0 1 0,0-1-1,-1 0 1,0 0 0,0-1 0,-1 1 0,7-11 0,1-6 98,0 0 1,-2-1 0,12-37 0,11-73 684,-28 109-597,-6 58 208,6 59 0,-2-69-416,2-1-1,0 0 1,10 27 0,-11-41-23,-1 1-1,1-1 0,1 0 1,0 0-1,0-1 1,1 1-1,0-1 0,0 0 1,1-1-1,9 9 1,-13-14-6,-1 0 1,1 0 0,-1 0 0,1-1-1,0 1 1,0-1 0,0 0-1,0 0 1,-1 0 0,1 0 0,0-1-1,1 1 1,-1-1 0,0 0-1,0 1 1,0-1 0,0-1 0,0 1-1,0 0 1,0-1 0,0 0 0,0 1-1,0-1 1,0 0 0,0-1-1,0 1 1,-1 0 0,1-1 0,0 0-1,-1 0 1,1 1 0,2-5 0,8-6 37,-2 0 1,0-1 0,0 0 0,14-26-1,-17 28-24,54-104 173,-43 76-15,26-39 1,-44 76-160,0 0 0,1 0-1,-1 0 1,0 1 0,1-1 0,-1 0 0,1 1 0,0-1-1,-1 1 1,1 0 0,2-2 0,-3 3-12,0 0-1,-1 0 1,1 0-1,0 0 1,-1 0-1,1 0 1,0 0-1,0 0 1,-1 0 0,1 0-1,0 1 1,-1-1-1,1 0 1,0 0-1,-1 1 1,1-1-1,-1 0 1,1 1 0,0-1-1,-1 1 1,1-1-1,-1 0 1,1 1-1,-1-1 1,1 1 0,-1 0-1,0-1 1,1 1-1,-1-1 1,0 1-1,1 0 1,-1-1-1,0 1 1,1 1 0,8 18 47,-1 1 0,-1 0 0,-1 0 1,0 1-1,-2 0 0,0 0 0,-2 0 0,0 0 1,-2 0-1,0 0 0,-2 0 0,0 1 1,-7 27-1,8-46-37,0 1 1,0-1-1,-1 0 1,1 1 0,-1-1-1,0 0 1,-1 0-1,1-1 1,0 1-1,-1 0 1,0-1-1,-3 4 1,4-6-9,0 1-1,1-1 1,-1 0-1,0-1 1,0 1 0,0 0-1,1 0 1,-1-1-1,0 1 1,0-1 0,0 0-1,0 1 1,0-1-1,0 0 1,0 0 0,0 0-1,0 0 1,0-1-1,0 1 1,0-1 0,0 1-1,0-1 1,0 1 0,0-1-1,1 0 1,-1 0-1,0 0 1,0 0 0,-1-2-1,-8-4 55,1 0 1,-17-16-1,23 20-33,1 0-1,0-1 1,0 1-1,0-1 1,0 0 0,0 0-1,1 0 1,0 0-1,-1-1 1,-1-8 0,4 13-24,-1-1 0,1 0 0,0 0 0,0 1 0,0-1 0,1 0 0,-1 0 0,0 1 0,0-1 0,0 0 0,0 1 0,1-1 0,-1 0 0,0 0 0,1 1 0,-1-1 0,1 0 1,-1 1-1,0-1 0,1 1 0,-1-1 0,1 1 0,0-1 0,-1 1 0,1-1 0,-1 1 0,1-1 0,0 1 0,-1 0 0,1-1 0,0 1 0,0 0 0,-1 0 0,1 0 0,0-1 1,-1 1-1,1 0 0,0 0 0,1 0 0,32 0 110,-7 4-73,-1 2 0,32 11 0,-17-5-10,14 6 15,-42-12-37,1-1 0,0-1 0,0 0 0,0-1 0,0 0 0,20 0 0,-31-3-1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7936,'0'0'2992,"-2"10"-2639,-43 258 1954,18-97-391,-1-68 165,28-103-2021,-1 1 1,1 0-1,0 0 1,0 0-1,0 0 1,-1 0-1,1 0 1,0-1-1,0 1 1,0 0-1,1 0 1,-1 0-1,0 0 0,0 0 1,0 0-1,1-1 1,0 3-1,-1-3-33,0 0-1,1 0 1,-1 0 0,0 0-1,1 1 1,-1-1-1,0 0 1,1 0-1,-1 0 1,0 0-1,1 0 1,-1 0-1,1 0 1,-1 0-1,0 0 1,1 0-1,-1 0 1,0 0 0,1 0-1,-1-1 1,0 1-1,1 0 1,-1 0-1,0 0 1,1 0-1,-1-1 1,1 1-1,23-21 556,38-54-180,-36 42-260,1 0 1,2 2-1,53-46 0,-39 50 60,-41 26-185,1 0 1,-1 0-1,1 0 0,-1 0 0,1 0 1,-1 1-1,1-1 0,0 1 1,-1-1-1,1 1 0,-1 0 0,1 0 1,0 0-1,-1 1 0,1-1 0,4 1 1,-6 0-11,0 0 0,0 0 0,0 0 0,0 1 0,0-1 0,0 0 1,0 0-1,0 0 0,0 1 0,0-1 0,-1 1 0,1-1 0,-1 0 0,1 1 1,-1-1-1,1 1 0,-1-1 0,0 1 0,0-1 0,0 1 0,0-1 1,0 1-1,0 0 0,0-1 0,0 1 0,-1-1 0,1 1 0,-1 1 0,-1 5 10,0 1 0,-1-1-1,-5 13 1,2-10 7,0 0 0,-1-1 0,0 0 0,0 0 0,-1-1 1,0 1-1,-1-2 0,0 1 0,0-2 0,-1 1 0,0-1 0,-1 0 0,1-1 0,-1-1 0,-17 7 0,15-13 82,12-2 6,9 2-63,8 2 41,1 1 0,-1 1 0,0 0 0,17 6 0,31 6 272,-32-9-127,-21-4-141,0 0 0,22 1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1065 10656,'0'0'2994,"11"-4"-2495,6-3-366,0 1 1,-1-2-1,0 0 0,0-2 1,-1 1-1,0-2 0,26-23 1,-8-5 178,-1-2 0,-2-2 0,30-56 0,-9 15 135,-16 26 61,-2-2 0,47-122-1,-64 138-196,-2-1 1,-3-1-1,-1 0 0,-2 0 1,1-51-1,-9 92-294,-1-24 613,0 29-619,1 0 0,0 0 0,0 0 0,0-1 0,0 1 0,0 0 0,0 0 0,0 0 0,0-1-1,-1 1 1,1 0 0,0 0 0,0 0 0,0 0 0,0 0 0,0-1 0,-1 1 0,1 0 0,0 0 0,0 0 0,0 0 0,-1 0 0,1 0 0,0 0 0,0 0 0,0 0 0,-1 0 0,1 0 0,0 0 0,0 0 0,0 0 0,-1 0 0,1 0 0,0 0 0,0 0 0,-1 0 0,-12 11 257,5-1-187,1 1-1,0 0 1,0 1 0,1 0-1,0 0 1,-5 18-1,-19 80 236,20-53-185,2 1-1,3-1 1,2 1-1,3 0 1,2 0-1,12 67 1,-10-100-27,9 35 1,-11-53-79,1-1 1,-1 1 0,1 0 0,0-1 0,1 0 0,-1 0-1,1 0 1,0 0 0,8 8 0,-10-12-14,1 0 1,-1 0-1,0-1 0,0 1 1,0-1-1,1 0 1,-1 0-1,1 0 0,-1 0 1,1 0-1,-1 0 1,1-1-1,0 1 0,-1-1 1,6 0-1,-2 0 4,-1-1 0,0 1 0,0-1 0,0-1 1,0 1-1,0-1 0,8-3 0,1-3 19,0 0 0,-1 0 0,0-2 0,14-12 0,-12 7 16,-1 0 1,-1-1 0,0 0 0,-2-1 0,0 0 0,12-24 0,3-6 329,-27 50-331,-14 21 189,1 1-1,-19 49 1,30-66-227,1-1 0,-1 0 1,1 1-1,1-1 0,0 1 0,0-1 0,0 1 1,1 0-1,0-1 0,0 1 0,1 0 0,0-1 1,0 1-1,1 0 0,0-1 0,1 0 0,3 10 1,-4-14-7,0 1 0,0-1 0,0 0 0,1 0 0,-1 0 0,1 0 1,0-1-1,-1 1 0,1-1 0,1 1 0,-1-1 0,0 0 1,0 0-1,1 0 0,-1-1 0,1 1 0,-1-1 0,1 0 1,4 1-1,-3-2 3,-1 0 1,0 1-1,1-2 0,-1 1 1,0-1-1,1 1 1,-1-1-1,0 0 0,0-1 1,0 1-1,0-1 1,0 1-1,0-1 0,0-1 1,0 1-1,5-5 1,-2 2 14,-1-1 1,0 0 0,0 0-1,0 0 1,-1-1 0,0 0-1,0 0 1,-1 0 0,0-1-1,0 1 1,-1-1 0,0 0-1,0 0 1,-1 0 0,0 0-1,2-11 1,-4 12 1,1 0 1,-1-1 0,-1 1-1,1 0 1,-1-1-1,0 1 1,-1 0-1,0 0 1,0 0-1,0 0 1,-1 0 0,0 0-1,0 1 1,-1-1-1,0 1 1,0 0-1,-1 0 1,-9-10-1,11 14-10,0-1 0,-1 1-1,1-1 1,-1 1 0,1 0-1,-1 0 1,0 1 0,0-1-1,0 1 1,1 0 0,-2 0-1,1 0 1,0 0-1,0 1 1,-6 0 0,7 0-9,-1 0 1,1 0 0,-1 0 0,1 1-1,-1-1 1,1 1 0,-1 0 0,1 0-1,0 1 1,0-1 0,0 0-1,-1 1 1,2 0 0,-1 0 0,0 0-1,0 0 1,0 0 0,-2 4-1,2-3 0,0 1-1,1-1 0,0 1 1,-1 0-1,1-1 0,0 1 1,1 0-1,-3 7 0,4-10-5,0 0 0,0 0 0,0 0 0,0 0 0,0 0 0,0-1 0,0 1-1,0 0 1,0 0 0,0 0 0,1 0 0,-1 0 0,0-1 0,1 1-1,-1 0 1,0 0 0,1 0 0,-1-1 0,2 2 0,-1-1 0,0 0 1,1 0 0,-1 0 0,1 0-1,-1 0 1,1-1 0,-1 1-1,1-1 1,-1 1 0,1-1 0,0 1-1,-1-1 1,1 0 0,2 0-1,7 1-2,-1-1-1,1-1 0,0 0 1,0 0-1,-1-1 0,14-4 1,62-26-3,-30 11 20,124-43 44,-175 62-59,0 1 0,0 0 1,0 0-1,0 0 0,0 0 0,1 1 0,-1 0 0,0 0 1,0 0-1,9 3 0,-12-3 0,1 1-1,-1 0 1,0 0 0,1 0-1,-1 1 1,0-1 0,0 0-1,0 1 1,0 0 0,0-1-1,0 1 1,-1 0 0,1 0-1,-1 0 1,1 0 0,-1 0-1,0 0 1,1 1 0,-1-1-1,0 0 1,-1 1 0,1-1-1,1 4 1,0 10 16,0 0 0,-1 0 1,0 0-1,-2 0 0,0-1 0,0 1 0,-1 0 1,-7 22-1,-1 15 130,10-38 18,1-15-160,-1 0 1,1 0-1,-1 0 1,1 0-1,-1 0 1,1 0-1,-1 0 1,1 0-1,-1 0 1,1 0-1,-1-1 1,1 1 0,-1 0-1,1 0 1,-1 0-1,1-1 1,-1 1-1,1 0 1,-1-1-1,1 1 1,-1 0-1,0-1 1,1 1-1,-1 0 1,0-1-1,1 1 1,-1-1 0,0 1-1,1-1 1,-1 0-1,19-20 59,19-27 0,-22 26-17,35-36-1,-37 45-19,-3 2 24,0 0 1,1 1-1,0 0 1,0 1 0,26-14-1,-37 23-49,-1 0 0,1 0 1,0 0-1,-1 0 0,1 0 0,0 0 0,0 0 0,-1 0 1,1 0-1,0 0 0,-1 0 0,1 1 0,0-1 0,-1 0 1,1 1-1,0-1 0,-1 0 0,1 1 0,0-1 0,-1 0 1,1 1-1,-1-1 0,1 1 0,-1-1 0,1 1 0,-1 0 1,0-1-1,1 1 0,-1-1 0,1 1 0,-1 0 0,0-1 1,0 1-1,1 0 0,-1-1 0,0 1 0,0 0 0,0 0 1,0 1-1,6 32 47,-6-32-48,2 17 17,0 9 11,2 1 1,13 52-1,-16-78-26,0 0 0,0-1-1,0 1 1,1 0-1,-1 0 1,1-1 0,0 1-1,0-1 1,0 1-1,0-1 1,0 0 0,0 0-1,1 0 1,-1 0 0,1 0-1,-1-1 1,1 1-1,0-1 1,0 0 0,0 0-1,-1 0 1,1 0-1,0 0 1,0 0 0,0-1-1,1 1 1,-1-1-1,0 0 1,0 0 0,0 0-1,5-1 1,4-1 9,0 0 0,0-1-1,0 0 1,-1-1 0,1-1 0,19-10 0,9-10 28,-1-1 0,-2-3 0,59-58 0,-46 42-12,-17 9 15,-28 31-3,-20 21-14,-7 11-1,1 0 1,2 1-1,1 1 0,1 1 0,1 0 1,-17 49-1,32-76-23,-11 44 15,11-45-17,1 0-1,0-1 1,0 1-1,0 0 1,0 0 0,0 0-1,0 0 1,0 0-1,1 0 1,-1 0 0,0 0-1,1 0 1,0 0-1,0 0 1,-1-1-1,1 1 1,0 0 0,0 0-1,0-1 1,3 3-1,-4-4 2,1 1 0,-1-1-1,1 0 1,-1 1 0,1-1-1,-1 0 1,1 0 0,-1 1-1,1-1 1,-1 0-1,1 0 1,-1 0 0,1 0-1,-1 0 1,1 0 0,0 0-1,-1 0 1,1 0 0,-1 0-1,1 0 1,-1 0-1,1 0 1,-1-1 0,1 1-1,0 0 1,0-1 0,14-12 41,9-21 36,-8 1 6,21-66-1,4-9 163,-34 96-191,-5 11-3,-3 21 18,0-6-64,-24 403 238,-1 6-85,25-410-152,-3 43 43,-2 1 0,-2-1 0,-17 57 0,23-108-28,1 0-1,-1-1 1,0 1 0,0-1-1,-1 0 1,-2 5 0,5-9-17,-1 1 1,1 0 0,-1-1 0,1 1 0,-1-1 0,1 0 0,-1 1 0,1-1 0,-1 1 0,0-1 0,1 0 0,-1 1 0,1-1 0,-1 0 0,0 0 0,1 0 0,-1 1 0,0-1 0,0 0 0,0 0 0,0 0 2,0-1-1,0 1 0,0 0 1,0-1-1,0 1 0,0-1 1,0 1-1,0-1 1,0 0-1,1 1 0,-1-1 1,0 0-1,0 0 1,1 1-1,-1-1 0,0 0 1,0-2-1,-7-11 62,1 0-1,1-1 1,0 0 0,1 0-1,-6-31 1,6 23-35,-7-25-25,1-1-1,-4-73 1,14 107-11,0 1 1,1-1-1,1 0 1,1 0 0,0 1-1,0-1 1,2 1-1,0 0 1,0 0 0,2 0-1,-1 0 1,2 1-1,7-13 1,-9 20 0,0 1 0,0 0 0,0 0 0,1 0 0,-1 0 0,1 1 0,0 0 0,1 0 0,-1 0 0,1 1 0,-1 0 0,1 0 0,0 1 0,0 0 0,0 0 0,0 1 0,1 0 0,-1 0 0,11 0 0,14 1 0,1 2 0,0 1 0,35 7 0,-25-3 0,-23-2 704,10 2-1220,-15-9-3679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336 103 5720,'0'0'9677,"-12"-3"-9216,0-1-277,0 1 0,-1 1 0,1 0 0,-1 1-1,1 0 1,-1 0 0,1 2 0,-1-1 0,-17 5 0,22-3-61,0 1 1,0-1-1,0 2 0,0-1 1,1 1-1,-1 1 0,1-1 1,-13 12-1,10-7 61,1 1-1,0 0 1,1 0-1,-14 23 1,13-19-47,4-6 17,0 1 1,0-1 0,0 1 0,-4 15-1,8-21-109,0 1 1,0-1-1,1 1 0,0-1 0,0 1 0,0-1 1,0 1-1,0 0 0,1-1 0,-1 1 0,1-1 0,0 1 1,0-1-1,0 0 0,1 1 0,2 4 0,0-2 33,0 1-1,1-1 0,-1 0 1,1 0-1,1-1 0,-1 1 1,1-1-1,9 6 0,-13-9-44,1 0 1,-1-1-1,1 1 0,0-1 1,-1 1-1,1-1 0,0 0 0,0 0 1,0 0-1,0-1 0,0 1 1,0-1-1,1 1 0,-1-1 0,0 0 1,0 0-1,0-1 0,0 1 1,0-1-1,0 1 0,0-1 0,0 0 1,5-2-1,-1-2 19,0 1-1,0-1 1,-1-1 0,0 1-1,0-1 1,0 0-1,-1 0 1,1-1 0,-2 0-1,1 0 1,-1 0 0,0 0-1,4-10 1,2-11 152,0-1 1,7-38-1,-9 33 91,-4 69 119,1-1 1,19 67 0,-19-89-388,-1-1 1,2 0 0,0 0 0,0-1 0,1 0 0,0 0 0,0 0-1,14 13 1,-19-22-21,0 1 0,1-1 0,-1 1 0,0-1 0,0 0 0,1 0 0,-1 0 0,0 0 0,1 0 0,-1 0 0,1-1 0,0 1-1,-1-1 1,1 0 0,-1 1 0,1-1 0,-1 0 0,1-1 0,0 1 0,-1 0 0,1-1 0,-1 0 0,1 1 0,-1-1 0,1 0 0,-1 0 0,0 0 0,0-1 0,1 1 0,1-2-1,8-6 19,-1 1 0,0-1 0,-1-1 0,11-11 0,-18 18-19,26-32 58,-1-1 0,-2-2 0,21-41 0,18-25 149,-52 84-154,-7 11 3,0 0-1,1 0 0,0 0 0,0 1 0,11-10 1,-18 18-58,0 0 1,0-1 0,0 1 0,1 0 0,-1 0 0,0 0 0,0 0-1,0-1 1,1 1 0,-1 0 0,0 0 0,0 0 0,0 0 0,1 0-1,-1 0 1,0-1 0,0 1 0,1 0 0,-1 0 0,0 0 0,0 0 0,1 0-1,-1 0 1,0 0 0,0 0 0,1 0 0,-1 0 0,0 0 0,0 0-1,1 1 1,-1-1 0,0 0 0,0 0 0,1 0 0,-1 0 0,0 0 0,0 0-1,0 1 1,1-1 0,-1 0 0,0 0 0,0 0 0,0 0 0,0 1-1,1-1 1,-1 0 0,0 0 0,0 0 0,0 1 0,0-1 0,0 0-1,0 0 1,0 1 0,0-1 0,3 18 83,-3-13-69,6 63 97,6 101 25,-12-146-107,-1 0 1,-1 0-1,-1 0 1,-1-1 0,-7 27-1,10-47-31,-1 4 25,0-1 1,0 1 0,0-1-1,-1 1 1,-5 8-1,7-13-22,1 0 1,-1 0-1,0 0 0,0-1 0,0 1 0,1 0 0,-1 0 0,0-1 1,0 1-1,0-1 0,0 1 0,0-1 0,0 1 0,0-1 1,0 0-1,-1 1 0,1-1 0,0 0 0,0 0 0,0 0 0,0 0 1,0 0-1,0 0 0,0 0 0,-1 0 0,1-1 0,0 1 1,0 0-1,0 0 0,0-1 0,0 1 0,0-1 0,0 1 1,0-1-1,0 0 0,0 1 0,-1-2 0,-9-7 33,0 0 0,1-1 0,0 0 1,1-1-1,0 0 0,1 0 0,0-1 0,-11-22 0,16 29 5,1-1 0,-1 0 0,1 1 0,1-1 0,-2-10 0,3 16-41,0 0 1,1-1-1,-1 1 0,1 0 0,-1-1 0,1 1 1,-1 0-1,1 0 0,-1 0 0,1-1 0,-1 1 1,1 0-1,0 0 0,-1 0 0,1 0 0,-1 0 1,1 0-1,-1 0 0,1 0 0,-1 0 0,1 0 1,0 0-1,-1 1 0,1-1 0,17 3 22,152 56 164,-20-6 29,-142-51-152,-1-1-1,0 0 1,0-1-1,1 0 1,-1 0-1,1 0 1,7-2-1,12-3-2299,-18 4 227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1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43 101 5824,'0'0'6161,"4"-10"-5650,18-51 602,-20 38 1682,-1 17-277,-2 18-1218,-55 620 4198,48-562-4928,2 105 1762,6-174-2050,1-2-236,0 0-1,0 1 0,0-1 1,-1 0-1,1 0 0,0 0 1,0 0-1,-1 0 0,1-1 1,-1 1-1,1 0 0,-1 0 1,1 0-1,-1 0 0,0-1 0,1-1 1,0 0 17,4-15-571,-1-1 0,3-22 0,-6 30-1913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10040,'0'0'12518,"10"-5"-11981,3-1-497,1-2 348,-1 2 0,1 0 1,1 0-1,-1 2 0,30-7 1,26 10 420,128 13 0,-143-7-572,354 17 1568,-379-21-1648,-2 0 156,0 0 0,-1-2-1,1-2 1,0 0 0,48-13 0,-75 16-280,0-1 0,0 1 0,0 0 0,-1 0 0,1-1 0,0 1 0,0 0 0,0-1 0,-1 1 0,1-1 0,0 1 0,0-1 0,-1 0 0,1 1-1,0-1 1,-1 0 0,1 1 0,-1-1 0,1 0 0,-1 0 0,1 1 0,0-2 0,-5-18-3967,4 19 3455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20 210 6632,'0'0'10915,"11"1"-10376,3 0-343,0 0 1,0-1-1,1-1 0,-1 0 0,0-1 1,0 0-1,-1-1 0,1-1 0,14-5 1,-14 2 28,1 0-1,-1-1 1,0-1 0,13-11 0,-24 18-170,0-1 0,0 0 1,0 0-1,0 0 1,-1 0-1,1 0 0,-1 0 1,0-1-1,0 1 0,0-1 1,0 0-1,-1 1 0,0-1 1,1 0-1,-1 0 0,-1 0 1,1 0-1,-1 0 1,1 0-1,-1 0 0,0 0 1,-1-6-1,0 7-23,1 1 1,-1-1-1,1 1 1,-1-1-1,0 1 0,0-1 1,0 1-1,0 0 0,-1-1 1,1 1-1,-1 0 1,1 0-1,-1 0 0,0 0 1,0 0-1,0 1 0,0-1 1,0 0-1,0 1 1,0 0-1,0-1 0,-1 1 1,1 0-1,0 0 1,-1 0-1,1 0 0,-1 1 1,1-1-1,-1 1 0,0 0 1,1-1-1,-1 1 1,1 0-1,-4 1 0,-2-1 43,0 1 0,-1 1-1,1-1 1,0 1 0,0 1-1,1-1 1,-1 1 0,0 1-1,-12 7 1,7-2 44,1 0 1,0 1-1,0 1 0,1 0 1,0 1-1,-15 21 0,20-24-39,0 0-1,0 0 1,1 0 0,1 1-1,0 0 1,0 0-1,0 0 1,1 0-1,1 1 1,-2 19 0,3-22-26,2-1 1,-1 1 0,1 0 0,0-1-1,1 1 1,-1 0 0,2-1 0,-1 0-1,1 0 1,0 1 0,0-2 0,1 1 0,0 0-1,0-1 1,1 1 0,0-1 0,0-1-1,0 1 1,1-1 0,0 0 0,0 0-1,0 0 1,0-1 0,1 0 0,0 0 0,0-1-1,0 0 1,12 4 0,-9-4 13,1 0 1,0 0-1,0-1 0,0-1 1,0 1-1,0-2 0,0 0 1,0 0-1,0-1 1,0 0-1,0-1 0,0-1 1,0 1-1,-1-2 1,1 1-1,-1-1 0,0-1 1,0 0-1,13-9 0,-17 10-307,26-23 854,-17 8-4617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6424,'0'0'19489,"11"13"-19037,-5-7-390,4 7 76,2-1 0,0-1 0,0 0 0,1 0 0,23 14 0,38 19 1000,2-4 0,119 47-1,-185-84-788,0 0-1,0-1 1,0 0-1,0 0 1,13 0-1,-27-1-348,0 1 0,1-1 0,-1 1 0,1 0 0,-1 0 0,1 0 0,-4 4 0,-7 3 0,-217 161 0,81-54 0,122-93 0,-44 44 0,67-61 159,7-4 191,14-4 159,15-9-5598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267 148 10656,'0'0'4648,"-11"8"-4050,-3 1-399,0-1 31,1 1 0,0 1 0,-14 12 0,11-5 81,0 1-1,1 0 1,0 1 0,2 0-1,0 1 1,1 1 0,-13 34-1,15-31-20,1 1 0,1 0-1,1 1 1,2 0 0,1 0-1,-2 41 1,5-54-144,2 0 0,-1 0 0,2 0 0,0-1 0,0 1 0,1-1 0,1 1 0,0-1 0,1 0 0,10 19 0,-11-24-72,0-2 0,0 1 0,1 0 0,-1-1 0,1 0 0,0 0 0,1 0 0,0-1 0,-1 1 0,1-2 0,0 1 0,1 0 0,-1-1 0,1 0 0,-1-1 0,1 0 0,0 0 0,0 0 0,0-1 0,9 1 0,-2-1 31,0-2 0,-1 0-1,1 0 1,-1-1 0,1-1 0,-1 0 0,0-1-1,0-1 1,0 0 0,-1 0 0,1-1 0,-1-1-1,18-13 1,11-11 228,-1-1 0,43-47 0,-76 73-290,16-16 145,-1-2-1,-2 0 0,0-2 1,-1 0-1,-2-1 1,26-52-1,-37 63-99,1 0 0,-2-1 1,0 1-1,-1-1 0,-1 0 1,0 0-1,-1-1 0,-1 1 0,-1 0 1,0-1-1,-2 1 0,0 0 1,0-1-1,-7-17 0,7 27-43,0 0 0,-1 0 0,-1 0 0,1 0 1,-1 1-1,-1 0 0,1-1 0,-1 2 0,0-1 0,-1 0 0,1 1 0,-1 0 0,-1 1 0,1-1 0,-1 1 0,0 0 0,0 1 1,0 0-1,-1 0 0,0 0 0,1 1 0,-1 0 0,-1 1 0,1 0 0,0 0 0,0 1 0,-1 0 0,1 0 0,-1 1 1,1 0-1,-16 2 0,9 1 17,0 0 0,0 2 0,1 0 1,-1 0-1,1 1 0,-26 16 1,9-2 77,-50 42 1,62-46-129,1 0 0,0 1 1,1 1-1,1 1 0,1 0 0,1 1 0,-22 40 0,35-56-63,-1-1-1,1 0 1,1 0-1,-1 0 0,0 1 1,1-1-1,0 0 0,0 0 1,0 1-1,0-1 1,0 0-1,1 1 0,-1-1 1,1 0-1,2 6 0,7 11-4372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88 12960,'0'0'5839,"-12"2"-5135,-34 10-17,18 0 327,27-12-882,1 0 0,-1 1 1,0-1-1,1 1 0,-1-1 0,0 1 0,1-1 1,-1 1-1,0 0 0,1-1 0,-1 1 1,1 0-1,-1-1 0,1 1 0,-1 0 0,1 0 1,0 0-1,0-1 0,-1 1 0,1 1 1,24-11 1903,-20 7-1884,-1 0 1,0-1 0,1 1 0,-1-1 0,0 0 0,0 0 0,0 0-1,-1 0 1,4-5 0,-5 7-87,-1-1 0,1 0 0,-1 0 0,1 1 0,-1-1 0,0 0 0,0 0 0,0 0 0,0 0 0,0 0 0,0 1 0,0-1 0,-1 0 0,1 0 0,0 0 0,-1 0 0,0 1 0,1-1 0,-1 0 0,0 1 0,0-1 0,0 0-1,-2-1 1,0-2-71,-1 1-1,0 0 0,0 0 0,-1 0 0,1 1 0,-1 0 0,0 0 0,-6-3 1,1 0-2913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6224,'0'0'8520,"-4"12"-8068,-73 195 1157,17-51-436,40-102-776,-58 184 1811,74-218-1921,4-15-164,-1-1 0,1 0-1,-1 1 1,0-1-1,-1 0 1,1 0 0,-1 1-1,1-1 1,-5 5 0,6-8 103,0-3-46,11-49 43,-5 26-3107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13768,'0'0'1482,"14"-2"-912,186-20 1049,-148 14-1297,199-19 1207,-215 26-913,0-2 0,48-11 0,-22-3-2764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7432,'0'0'4353,"10"1"-3877,139 12 1272,-92-10-200,78 14 0,-82-4 361,-33-5-3825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0 12456,'0'0'514,"-3"16"-355,-3 10-83,-107 440 2633,-12-104-229,106-290-1129,19-72-1338,0 0 1,0 0 0,0 1-1,0-1 1,0 0 0,0 0 0,0 0-1,0 0 1,0 0 0,0 0-1,0 0 1,0 0 0,0 0-1,0 1 1,0-1 0,0 0-1,0 0 1,0 0 0,0 0-1,0 0 1,0 0 0,0 0-1,0 0 1,0 1 0,0-1-1,0 0 1,0 0 0,0 0 0,0 0-1,0 0 1,0 0 0,0 0-1,0 0 1,0 0 0,0 0-1,1 1 1,-1-1 0,0 0-1,0 0 1,0 0 0,0 0-1,0 0 1,0 0 0,0 0-1,0 0 1,0 0 0,1 0 0,-1 0-1,0 0 1,0 0 0,0 0-1,0 0 1,0 0 0,0 0-1,0 0 1,0 0 0,1 0-1,-1 0 1,0 0 0,0 0-1,0 0 1,0 0 0,0 0-1,10-7 363,11-13-145,-20 19-176,23-25 297,21-30-1,-24 29-59,33-33 0,-43 47-155,1 2 1,1-1 0,-1 2 0,2-1 0,0 2-1,0 0 1,1 0 0,22-8 0,-36 16-117,1 1 1,-1-1-1,0 1 1,1 0-1,-1-1 0,1 1 1,-1 0-1,0 0 1,1 0-1,-1 0 1,1 0-1,-1 0 1,1 0-1,-1 1 1,0-1-1,1 1 1,-1-1-1,0 1 1,1-1-1,-1 1 1,2 1-1,-2-1 1,1 1 0,-1-1 0,1 1 0,-1 0-1,0 0 1,1 0 0,-1 0 0,0 0 0,0 0 0,0 0 0,-1 0 0,2 3-1,0 7 33,0-1 0,-1 1 0,0 0 0,-1 13 0,-1-17-18,0 76 561,-19 133 0,7-181 292,23-95-358,-3 24-566,12-46-257,-10 52-3393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2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14872,'0'0'1782,"10"0"-1346,150-10 781,-157 10-1164,0-1-1,0 1 0,0-1 0,-1 0 0,1-1 0,0 1 0,0 0 0,-1-1 0,1 1 0,-1-1 0,0 0 0,1 0 0,-1 0 1,0 0-1,0 0 0,2-4 0,-2 5 10,-1-1-1,0 0 1,0 0 0,0 0-1,0 0 1,-1 0 0,1 0 0,0 0-1,-1 0 1,0 0 0,1 0-1,-1 0 1,0 0 0,0 0 0,0-1-1,0 1 1,0 0 0,-1 0-1,1 0 1,-1 0 0,1 0 0,-1 0-1,-1-2 1,1 3-41,1 0 1,-1 1-1,1 0 0,-1-1 1,1 1-1,-1-1 0,0 1 1,1 0-1,-1-1 0,0 1 1,1 0-1,-1-1 0,0 1 1,1 0-1,-1 0 0,0 0 1,1 0-1,-1 0 0,0 0 1,0 0-1,1 0 1,-1 0-1,0 0 0,0 0 1,1 0-1,-1 1 0,0-1 1,1 0-1,-1 0 0,0 1 1,1-1-1,-2 1 0,-25 14 212,25-14-202,-11 9 52,0 1-1,1 0 1,0 0-1,1 1 1,0 1-1,1-1 1,1 2 0,0 0-1,0 0 1,2 0-1,-1 1 1,-9 31-1,16-42-38,0 1-1,0 0 1,0 0-1,0 0 1,1-1-1,0 1 0,0 0 1,1 0-1,-1 0 1,1 0-1,0-1 1,0 1-1,3 7 1,-3-9-16,0-1 1,0 0 0,0 0 0,0 0 0,0 0 0,0 0 0,1 0 0,-1 0 0,1-1-1,-1 1 1,1 0 0,0-1 0,0 1 0,0-1 0,-1 0 0,1 0 0,1 1 0,-1-1 0,0-1-1,0 1 1,0 0 0,0 0 0,1-1 0,-1 1 0,0-1 0,1 0 0,-1 0 0,0 0-1,1 0 1,1 0 0,7-2 60,-1 0-1,0-1 0,0-1 0,0 1 1,-1-1-1,16-9 0,55-40 403,-45 28-253,22-15 116,-39 26-146,1 0 0,0 1 0,1 1 0,1 1-1,0 1 1,33-12 0,-52 22-182,-1 0 0,1-1 0,-1 1 0,0 0-1,1 0 1,-1 0 0,1-1 0,-1 2 0,1-1 0,-1 0-1,1 0 1,-1 0 0,1 1 0,-1-1 0,1 1 0,-1-1-1,0 1 1,1 0 0,-1-1 0,0 1 0,3 1 0,-2 0 5,0 1 1,-1-1-1,1 0 1,0 1-1,-1-1 1,1 1-1,-1-1 1,0 1-1,1 0 1,0 4 0,1 5 55,-1 1 0,0-1 1,1 25-1,-3-22-25,0-8 0,0 0-1,0 0 0,1 0 0,0 1 0,0-1 0,4 12 0,-4-19-50,-1 1 0,1 0 0,-1-1 0,1 1 0,0-1 0,-1 1 0,1-1 0,0 1 0,-1-1 0,1 1 0,0-1 0,0 1 0,0-1 1,-1 0-1,1 0 0,0 1 0,0-1 0,0 0 0,0 0 0,0 0 0,-1 0 0,1 0 0,0 0 0,0 0 0,0 0 0,0 0 0,0-1 0,-1 1 0,1 0 0,0 0 0,0-1 1,0 1-1,-1-1 0,3 0 0,30-18 178,-29 17-167,9-7 36,-6 4-13,0 1 1,1-1-1,0 1 1,11-4-1,-16 7-32,-1 1 0,1-1-1,0 1 1,0-1 0,-1 1 0,1 0 0,0 0-1,0 0 1,-1 1 0,1-1 0,0 0 0,-1 1 0,1 0-1,0 0 1,-1 0 0,1 0 0,-1 0 0,4 2-1,7 6 23,-1 1 0,0 0-1,0 0 1,-1 1 0,19 24-1,-24-28-7,1 0 0,0 0 0,0-1 0,1 0 0,0-1 0,0 0 0,0 0 1,1 0-1,15 5 0,18 3-3960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3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1 328 6824,'0'0'13767,"2"-12"-13388,6-36-22,-7 45-300,0 1-1,1 0 0,-1 0 1,0-1-1,1 1 1,0 0-1,-1 0 0,1 0 1,0 1-1,0-1 0,0 0 1,0 1-1,0-1 0,0 1 1,1 0-1,-1-1 1,0 1-1,1 0 0,-1 0 1,1 1-1,-1-1 0,1 1 1,-1-1-1,4 1 0,-3-1 2,-2 1-25,1 0 1,-1 0-1,1 0 0,-1 0 1,1 0-1,-1 0 0,1 1 1,-1-1-1,1 0 0,-1 1 1,1-1-1,-1 1 1,0 0-1,1-1 0,-1 1 1,0 0-1,0 0 0,1 0 1,-1 0-1,0 0 0,0 0 1,0 0-1,0 0 0,0 1 1,0-1-1,-1 0 0,1 0 1,0 1-1,-1-1 0,1 1 1,0-1-1,-1 1 1,1 1-1,1 6 61,1 1 1,-2-1-1,2 17 1,-1 30 249,-5 63 0,0-63-28,4 62 0,0-89-203,-1-21-45,0 1-1,0-1 0,1 1 0,0-1 1,0 0-1,1 1 0,0-1 0,6 15 1,-7-22-57,-1 0 1,1 0 0,0-1-1,0 1 1,0 0 0,-1-1-1,1 1 1,0 0 0,0-1-1,0 1 1,0-1 0,0 1-1,0-1 1,0 0 0,0 1-1,0-1 1,0 0 0,0 0-1,0 0 1,0 1 0,0-1-1,0 0 1,1-1 0,-1 1-1,0 0 1,0 0 0,0 0-1,0-1 1,0 1 0,0 0 0,0-1-1,0 1 1,0-1 0,0 1-1,1-2 1,5-2 31,-1 0-1,1-1 1,9-8 0,-14 11-34,16-16 57,0 0 1,0-1 0,-2 0-1,-1-2 1,20-33 0,-17 20 57,-1-1 1,24-73-1,-25 53 212,-2-1 1,8-71-1,-22 121-302,1 1 0,0-1 0,0 0 0,1 1 0,0-1 0,0 1 0,0 0 0,0 0 0,1 0 0,3-5 0,-4 7-19,1 0-1,-1 1 0,1-1 1,0 1-1,0 0 1,0 0-1,0 0 0,0 0 1,0 1-1,0-1 1,1 1-1,-1 0 0,0-1 1,1 2-1,-1-1 1,1 0-1,4 0 0,7 1 27,1 0 0,0 1 0,-1 1 0,30 6-1,4 1 59,-35-6-41,0 1 0,21 7-1,-22-6 51,1-1-1,22 5 1,-35-9-93,0 0 0,-1 0 0,1 0 0,0-1 0,-1 1 0,1 0 0,-1 0 0,1 0 0,0 0 0,-1-1 0,1 1 1,-1 0-1,1-1 0,-1 1 0,1 0 0,0-1 0,-1 1 0,0-1 0,1 1 0,-1 0 0,1-1 0,-1 1 0,1-1 0,-1 0 0,0 1 0,0-1 0,1 1 0,-1-1 0,0 1 0,0-1 0,1 0 0,-1 1 0,0-1 0,0 0 0,0 1 0,0-1 0,0 0 0,0 1 1,0-1-1,0-1 0,-4-37-179,1 22 136,1-15-49,0 1-751,1 15-2469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4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44 5624,'0'0'12267,"-10"-8"-11928,-34-22-12,42 29-298,1 0-1,0 1 1,-1-1 0,1 0 0,-1 1-1,1 0 1,-1-1 0,1 1 0,-1 0-1,0 0 1,1 0 0,-1 0 0,1 0-1,-1 0 1,1 1 0,-1-1 0,1 0-1,-1 1 1,1-1 0,-1 1 0,1 0 0,-1-1-1,1 1 1,0 0 0,-1 0 0,1 0-1,0 0 1,-2 2 0,-2 0 94,-25 18 628,1 1 0,-47 45 0,49-27 568,26-39-1303,1-1-1,0 1 1,0 0-1,0-1 1,0 1 0,0 0-1,0-1 1,0 1-1,0-1 1,0 1 0,0 0-1,0-1 1,0 1-1,0 0 1,0-1 0,1 1-1,-1-1 1,0 1-1,1 0 1,-1-1 0,0 1-1,1-1 1,-1 1-1,0-1 1,1 1-1,-1-1 1,1 1 0,-1-1-1,1 0 1,-1 1-1,1-1 1,-1 0 0,1 1-1,0-1 1,-1 0-1,1 1 1,28 13 198,-21-11-164,11 5 45,0-1 0,28 7 0,-35-11-45,0 0 0,0 0 0,0 1 0,-1 1 0,1 0 0,-1 1 0,0 0 0,-1 0 0,0 1 0,10 8 0,-19-14-41,0 0 0,-1 0 0,1 0 0,-1 0 0,1 0 0,-1 0 0,1 0 0,-1 0 0,0 0 0,1 0 0,-1 0 0,0 1 0,0-1 0,0 0 0,0 0 0,0 0 0,0 0 0,0 0 0,0 0 0,0 0 0,0 1 0,-1-1 0,1 0 0,-1 0 0,1 0-1,0 0 1,-1 0 0,0 0 0,1 0 0,-1 0 0,0-1 0,-1 3 0,-2 2 33,-1 0-1,0 0 0,-10 8 0,5-5 8,0-1 0,-1 0-1,0-1 1,-1 0 0,1-1-1,-1 0 1,0-1 0,-17 3-1,19-4-20,1-2 0,-1 1 0,0-2 0,0 1-1,0-1 1,0-1 0,0 1 0,0-2 0,0 0 0,0 0-1,-11-4 1,20 6-42,0 0 1,0-1-1,0 1 0,0 0 0,0 0 1,0-1-1,1 1 0,-1-1 1,0 1-1,0-1 0,0 1 0,0-1 1,1 1-1,-1-1 0,0 0 0,0 1 1,1-1-1,-1 0 0,1 0 0,-1 1 1,1-1-1,-1 0 0,1 0 0,-1 0 1,1 0-1,0 0 0,-1 0 0,1 0 1,0 0-1,0 0 0,0 0 0,0 0 1,0 0-1,0-1 0,1 0-394,0 0 0,0-1 0,0 1 0,0 0 0,1 0 0,-1 0 0,1 0 0,0 0 0,3-3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4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4312,'0'0'14863,"10"6"-14481,2 0-225,-1 0 0,1-1 0,1 0 0,-1 0 0,1-2 1,21 5-1,204 16 2547,-215-23-2251,29-1 0,-19-1-46,-11-2-25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4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5624,'0'0'11467,"11"-1"-10943,139-10 1471,45 9 860,-169-3-2055,-25 4-937,0 1 0,0 0 0,0 0-1,0-1 1,0 1 0,0 0-1,0-1 1,0 1 0,0-1-1,0 0 1,0 1 0,-1-1-1,1 0 1,0 1 0,0-1 0,-1 0-1,1 0 1,0 1 0,-1-1-1,1 0 1,0-1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5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0 987 5120,'0'0'12633,"12"-3"-12353,35-10-7,-42 12-175,0-1 1,-1 0-1,1 0 0,-1 0 1,1-1-1,7-5 0,7-3 339,17-4 417,-36 15-839,1 0 0,0 0 1,-1 0-1,1 0 0,-1 1 1,1-1-1,-1 0 0,1 0 0,-1 0 1,1 0-1,0 1 0,-1-1 1,1 0-1,-1 1 0,1-1 0,-1 0 1,0 1-1,1-1 0,-1 0 1,1 1-1,-1-1 0,0 1 1,1-1-1,-1 1 0,0-1 0,1 1 1,-1-1-1,0 2 0,11 18 187,4 24 105,14 71-1,-5-12-26,48 192 556,-25-90-142,-21-81-241,11 36 232,-25-112-292,9 61 0,-19-81-194,-2-21-106,1 0 0,0 0 0,0 0 0,3 10 0,-5 3 211,1-12-131,6-19-93,6-25 18,-1 0 0,10-61 0,-13 56-33,23-182 193,4-21-133,-6 110-1,15-151-1,-39 240-98,1-42 13,14-150-149,-15 192 57,44-266-276,-34 231 258,-3 31 4,-9 38 37,1-1 0,-2 1 0,0-1 0,1-21 1,3-11-124,-5 43 151,-1 0 0,0 1 1,0-1-1,1 0 0,-1 1 0,1-1 0,-1 0 0,1 1 0,-1-1 1,1 0-1,-1 1 0,1-1 0,-1 1 0,1-1 0,0 1 0,-1-1 1,1 1-1,0 0 0,-1-1 0,1 1 0,0 0 0,0 0 0,-1-1 1,1 1-1,0 0 0,0 0 0,-1 0 0,1 0 0,0 0 0,0 0 1,0 0-1,-1 0 0,1 0 0,0 0 0,0 0 0,-1 1 0,1-1 1,0 0-1,0 1 0,-1-1 0,2 1 0,2 1-4,0 0 0,1 0 0,-1-1 0,0 1 0,1-1 0,5 1 0,23 8 24,-18-3-12,0-1 0,0-1 0,1 0 0,0-1 0,0 0 0,0-2 0,18 2 0,114-7 42,-48-1-4,224-20 202,-99 3-100,-90 23-60,-88 0-52,63-3 0,355-57 303,-207 16-188,2 13-67,-171 22-2,-57 5-3,0 0 1,59-15-1,-75 14-51,1 0 0,0 1-1,23 1 1,16-3 52,-46 3-59,-3 0 2,-1 0 0,1 0 0,-1 1 0,1 0-1,-1 0 1,1 0 0,-1 1 0,10 2 0,-11-3-133,-15 3 38,-44 19-1484,45-19-611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4:5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4616,'0'0'11241,"5"15"-10746,2 2-336,-1-1 48,-1 1 0,0-1-1,4 30 1,14 274 2591,-19-215-1984,-3 79 2535,-2-185-3345,0 1 0,1-1 0,-1 1 0,1 0 0,-1-1 0,0 0 0,1 1 0,-1-1 0,1 1 0,-1-1 0,1 0 0,0 1 0,-1-1 0,1 0 0,0 1 0,-1-1 0,1 0 0,0 0 0,0 1 0,-1-1 0,1 0 0,0 0 0,0 1 0,0-1 0,0 0-1,1-1 1,-2-2-31,-1-37-692,2 28-2074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9648,'0'0'2478,"-10"13"-2174,-121 149 1602,87-107-1017,24-29 123,-44 45 1,53-62-514,1 1 0,0 0 0,1 0 1,0 1-1,-13 22 0,21-31-69,-2 8 1804,14 4-1574,11 6-455,1-2-1,1-1 1,1-1 0,36 18 0,14 10 183,-1-5-19,-47-26 112,27 18-1,-54-31-463,0 1-1,1-1 1,-1 0-1,0 0 1,0 1-1,1-1 1,-1 0-1,0 0 1,1 1-1,-1-1 1,0 0-1,1 0 1,-1 0-1,0 0 1,1 0-1,-1 0 0,1 1 1,-1-1-1,0 0 1,1 0-1,-1 0 1,0 0-1,1 0 1,-1 0-1,1 0 1,-1-1-1,0 1 1,1 0-1,-1 0 1,0 0-1,1 0 1,0-1-1,0-10-274,0 0-3280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5224,'0'0'9076,"2"11"-8424,0-6-588,34 164 2306,-33-152-2104,14 164 1770,-15-150-1498,-3 0 0,0-1 0,-11 57 1,10-46 1802,1-41-2292,1 0 1,-1 0-1,0 0 1,1-1-1,-1 1 0,0 0 1,1 0-1,-1-1 1,0 1-1,1 0 0,-1-1 1,0 1-1,1-1 1,-1 1-1,1-1 0,-1 1 1,1-1-1,-1 0 1,-2-4-64,1 0 0,-1 0 1,1-1-1,1 1 1,-1-1-1,1 1 0,0-1 1,0 1-1,0-8 1,4-45-2121,-2 47 445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8744,'0'0'6010,"0"10"-5390,0 50 2308,24-49-411,-22-11-2485,1-1-1,-1 1 1,0-1-1,0 0 1,0 1 0,0-1-1,0 0 1,0 0-1,0-1 1,0 1-1,0 0 1,0 0-1,3-4 1,17-19-2229,-21 23 1516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7136,'0'0'10889,"13"-7"-10289,-1 0-435,-5 3-77,-1 1 0,1 0-1,-1 0 1,1 0 0,0 0 0,0 1-1,0 0 1,0 1 0,0 0 0,14-1-1,11 0 357,-17 1-188,1 1 1,-1 0-1,16 2 1,227 37 2405,-184-32-1588,-65-5-915,4-1 628,-13-2-767,0 1 0,1-1 0,-1 1 0,0-1 0,0 1 0,0-1 0,1 1 0,-1-1 0,0 1-1,0-1 1,0 1 0,0-1 0,0 1 0,0-1 0,0 1 0,0-1 0,0 1 0,0-1 0,0 0-1,0 1 1,0-1 0,0 1 0,-1-1 0,1 1 0,0-1 0,0 1 0,-1-1 0,1 0 0,-1-3-1036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5624,'0'0'13369,"10"9"-13057,35 26-26,-43-33-244,1-1 1,-1 0-1,1 1 0,0-1 0,-1 0 0,1 0 0,0 0 0,0 0 0,-1-1 0,1 1 0,0-1 0,0 0 0,0 0 1,0 0-1,0 0 0,0 0 0,5-2 0,10 0 224,-11 2-185,0 0 0,-1-1 0,1 0 0,0 0 0,-1 0 0,1-1 0,-1 0 0,7-3 0,-11 4-30,1 0 0,-1-1-1,0 1 1,0 0 0,0-1 0,0 1 0,0-1-1,0 0 1,0 0 0,-1 0 0,1 0-1,-1 0 1,1 0 0,-1 0 0,0 0 0,0-1-1,0 1 1,0 0 0,0-1 0,0 1 0,-1-1-1,1 1 1,-1-1 0,0 1 0,1-4 0,-1 4-31,0 1 1,0-1 0,0 0 0,0 1-1,0-1 1,-1 0 0,1 1-1,-1-1 1,1 1 0,-1-1 0,1 0-1,-1 1 1,0-1 0,1 1-1,-1 0 1,0-1 0,0 1 0,0-1-1,0 1 1,-1 0 0,1 0-1,0 0 1,0 0 0,-1 0 0,1 0-1,-1 0 1,1 0 0,-1 0-1,1 1 1,-1-1 0,1 1 0,-1-1-1,0 1 1,1 0 0,-1-1-1,1 1 1,-1 0 0,0 0 0,-2 0-1,-7 1 20,-1 0-1,1 1 1,0 0 0,-19 7-1,17-5 5,10-3-28,0 1 0,1-1 0,-1 1 0,0-1 0,0 1 0,1 0 0,-1 0 0,1 0 0,0 0 0,0 1 0,-1-1 0,1 1 0,1-1 0,-1 1 0,0 0 0,1-1 0,-1 1 0,1 0 0,0 0 0,0 0 0,0 0 0,0 0 0,1 1 0,-1-1 0,1 0 0,0 0 0,0 0 0,0 4 0,0-2 29,0 0 1,0 0 0,1 0-1,0-1 1,-1 1 0,2 0-1,-1 0 1,0-1 0,1 1-1,0-1 1,0 0 0,1 1-1,-1-1 1,1 0 0,0 0-1,0 0 1,6 6 0,5-1 100,-1-1 0,24 10 1,6 4 67,-27-12-40,0-2 1,1 0-1,-1-1 1,26 7-1,-33-11-76,-1-1-1,1-1 1,-1 1-1,1-2 0,0 1 1,-1-1-1,1 0 1,0-1-1,-1 0 0,1 0 1,10-4-1,-12 2-49,-1 0 0,0 0-1,0 0 1,0-1 0,0 0 0,0-1 0,-1 1-1,10-11 1,33-45-2081,-38 46-170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5416,'0'0'6696,"16"-1"-6143,22-2-249,129-13 1155,249-59 915,-110 17-1263,-81 24 44,417-9 0,-560 41-898,51 1 186,-113 2-335,0 1 0,0 1 0,0 1 0,24 7 0,-22 0 465,-29-16-643,-1 0-2778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5:0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1 829 5624,'0'0'9708,"2"-11"-9162,11-45 443,32-92 0,39-61 945,-50 125-1034,-11 32-204,-15 37-389,0 0 0,-2 0 0,0-1 0,-1 0 0,0-1 0,-1 1 0,3-33 0,-1-8 3197,-4 58-3480,-1-1 0,1 1 0,-1 0 0,1 0 0,0 0 0,-1 0 0,1 0 0,-1 0 0,0 0 0,1 1 0,-1-1 0,0 0 0,0 1 1,0-1-1,0 1 0,0-1 0,1 3 0,4 5 51,7 10 20,-1 0 0,-1 1 0,10 24 0,-12-22 40,2-1-1,24 36 1,-20-42-25,-13-14-41,1 1 0,-1 0 0,0-1 0,0 1 0,-1 0 0,1 0 0,0 0 0,-1 1-1,1-1 1,-1 0 0,2 4 0,10-9 155,-5-15-171,0 0-1,-1-1 1,0 1 0,-2-1-1,4-21 1,-3 11 9,12-30 0,-13 47-26,1 1 0,0 0 0,14-19 0,1-1 181,-21 30-177,1 0 0,0 1-1,-1-1 1,1 0-1,0 0 1,-1 1 0,1-1-1,0 1 1,0-1-1,0 0 1,-1 1 0,1 0-1,0-1 1,0 1-1,0-1 1,0 1 0,0 0-1,0 0 1,0-1-1,0 1 1,0 0 0,0 0-1,0 0 1,0 0-1,0 0 1,1 1 0,-1 26 569,0-24-595,0 0 0,1 1 0,-1-1-1,1 0 1,0 0 0,0 0 0,0 0 0,4 4 0,2 3 9,100 139 136,-38-57-114,-46-62-37,-1 1-1,34 61 1,-33-59 42,-20-28-41,0 0 0,0 0 0,0 0 1,-1 1-1,5 9 0,-12-47 132,3 18-5049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45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3616,'0'0'13449,"4"11"-13145,8 29 2,-2 1 0,-2 0 0,4 47 0,2 144 877,-8-96-422,2-52-273,-3-37 219,-2-1 1,-5 65-1,2-108-640,0-1 0,0 0-1,0 1 1,-1-1 0,1 0 0,-1 1-1,0-1 1,0 0 0,0 0 0,0 1-1,0-1 1,0 0 0,0 0 0,-3 3-1,3-5-155,0 1-1,0-1 1,0 1-1,0-1 1,0 1-1,0-1 1,0 0-1,0 0 1,0 1-1,0-1 0,0 0 1,-1 0-1,1 0 1,0 0-1,0 0 1,0-1-1,0 1 1,0 0-1,0 0 1,0-1-1,0 1 1,0 0-1,0-1 1,0 1-1,0-1 1,0 0-1,0 1 0,1-1 1,-1 0-1,0 1 1,-1-3-1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45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6928,'0'0'8548,"12"-1"-7992,38-5-18,-5 0 709,82 0 1,-77 9-807,-14-2 47,66 12-1,-61-4-239,195 33 1344,-196-37-1200,-29-3-237,-1 0 0,1-1 0,-1-1-1,1 1 1,-1-2 0,1 1 0,18-4-1,-17 1 80,-10 3-202,-1 0 1,0 0-1,0-1 0,0 1 0,1 0 0,-1-1 0,0 1 0,0-1 0,0 1 1,0-1-1,0 1 0,0-1 0,0 0 0,0 1 0,0-1 0,0 0 1,0 0-1,0 0 0,0 0 0,-1 0 0,1 0 0,0 0 0,0-1 1,0 1-309,1-3 671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46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5320,'0'0'8946,"11"3"-8483,7 2-115,0-2 0,0 0 0,26 1 0,-33-4-80,1-1 1,-1 0-1,0-1 1,0-1-1,0 1 0,0-2 1,0 1-1,-1-2 1,1 1-1,-1-1 1,15-11-1,-23 14-225,0 0 0,0 0-1,0 0 1,-1 0 0,1 0 0,-1 0 0,1-1-1,-1 1 1,0-1 0,0 1 0,0-1-1,0 0 1,0 1 0,0-1 0,-1 0 0,0 1-1,1-1 1,-1 0 0,0 0 0,0 1-1,0-1 1,-1 0 0,1 0 0,-1 1 0,0-1-1,1 0 1,-1 1 0,0-1 0,0 1-1,-1-1 1,-1-2 0,2 3-10,0-1 1,-1 1-1,1 0 1,-1 0-1,1 0 1,-1 0-1,0 0 1,0 0-1,0 0 1,0 0-1,0 1 1,0-1-1,0 1 0,-1 0 1,1 0-1,0-1 1,-1 1-1,1 1 1,-1-1-1,1 0 1,-1 1-1,0-1 1,1 1-1,-1 0 1,0 0-1,1 0 0,-1 0 1,0 0-1,1 0 1,-1 1-1,1-1 1,-1 1-1,-3 1 1,-2 2 25,0 1-1,0-1 1,0 1 0,0 0 0,1 1 0,0 0 0,0 0 0,1 1-1,-8 8 1,10-10-35,1 0 1,-1 1-1,1-1 0,0 1 0,1-1 0,-1 1 0,1 0 0,0 0 0,0 0 1,1 0-1,0 1 0,0-1 0,1 0 0,-1 11 0,2-7-3,0 0 0,0 0-1,1 0 1,0 0-1,1 0 1,7 18 0,-8-24-10,1 0 0,-1 0 0,1 0 0,0 0 0,0 0 0,0-1 0,0 1 0,1-1 0,-1 0 0,1 0 0,0 0 0,0-1 0,0 1 0,0-1 0,0 0 0,1 0 0,4 1 0,17 4 72,0-2-1,1-1 1,-1-1 0,1-1-1,0-1 1,-1-1 0,1-2-1,40-7 1,-60 7 33,0 0-1,0-1 1,0 0 0,11-6 0,20-8-3306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48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6424,'0'0'9514,"11"5"-8965,49 24 501,-58-28-875,1 1 0,-1 0 1,0 0-1,0 0 0,0 0 0,0 1 0,0-1 1,0 0-1,1 4 0,16 17 1138,-7-13-1032,-1 1 0,0 1-1,11 15 1,18 19 139,-11-18-133,2-2-1,1-2 1,0 0 0,2-2 0,0-2 0,54 23 0,-54-29-57,-19-9 16,0 1-1,0 0 0,0 1 0,-1 1 0,0 0 0,23 18 0,-36-25-220,-1 0 0,1 0 0,0 0-1,0 0 1,-1 0 0,1 0 0,-1 0 0,1 0-1,-1 0 1,1 1 0,-1-1 0,0 0 0,1 0-1,-1 0 1,0 0 0,0 1 0,0-1 0,0 0-1,0 0 1,0 1 0,-1 0 0,1 2 3,-1-1 1,-1 0-1,1 0 1,0 0-1,-1 0 1,1 0-1,-4 5 1,-4 3 8,0-1-1,-19 17 1,-11 5 33,-1-3-1,-84 47 1,-6 3 9,121-73-70,-191 136 152,175-124-101,4-2 41,-27 25 0,38-33-41,-3 2 34,13-10-93,0 0 0,0 0 0,0 0 0,-1 0 0,1 0 0,0 0 0,0 0 0,0 0 0,0 1-1,0-1 1,-1 0 0,1 0 0,0 0 0,0 0 0,0 0 0,0 0 0,0 0 0,0 0 0,0 1 0,0-1 0,0 0-1,-1 0 1,1 0 0,0 0 0,0 0 0,0 1 0,0-1 0,0 0 0,0 0 0,0 0 0,0 0 0,0 0 0,0 1-1,0-1 1,0 0 0,0 0 0,0 0 0,0 0 0,0 0 0,0 1 0,0-1 0,1 0 0,-1 0 0,0 0 0,0 0-1,0 0 1,0 0 0,0 1 0,0-1 0,0 0 0,0 0 0,1 0 0,0 0-4,0 0 1,0 0 0,1 0-1,-1 0 1,0 0-1,0-1 1,1 1 0,-1 0-1,0-1 1,0 1-1,0-1 1,0 0-1,0 1 1,1-1 0,-1 0-1,1-1 1,23-18-95,-16 11 33,25-18-3503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4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30 6728,'0'0'6490,"-10"-5"-5804,-48-20 650,69 36 5705,51 46-6413,76 53 327,175 151 556,-298-247-1431,61 60 407,-47-34 314,-29-39-778,0-1-1,0 1 1,1-1-1,-1 0 1,0 1 0,0-1-1,0 1 1,0-1-1,0 1 1,1-1-1,-1 1 1,0-1-1,0 1 1,0-1 0,0 1-1,0-1 1,0 0-1,-1 1 1,1-1-1,0 1 1,0-1 0,0 1-1,0-1 1,-1 1-1,1-1 1,0 0-1,0 1 1,-1-1-1,1 1 1,-1 0 0,-13 10 108,5-5-71,-337 292 226,176-155-190,-14-1 64,137-108-66,-42 42-1,82-70-42,11-10-3903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50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5624,'0'0'12455,"-6"12"-12089,1-2-285,0 1-1,0-1 1,1 1 0,1 0-1,0 0 1,0 0 0,1 0 0,-1 22-1,13 286 1331,1 1-198,-13-228-803,-1-31 152,7 65 0,-4-88-78,-2-25 113,-2-21 570,-7-77-1102,8 56-2688,3 26 2062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0 349 12552,'0'0'2569,"9"-3"-1920,7-3-421,-1 0 0,-1-1 0,1-1 0,-1 0 0,0-1 0,19-16 0,-18 11-4,0-1-1,-1 0 1,-1-2-1,19-28 1,-26 34-82,0 0 1,0-1-1,-1 0 1,-1 1-1,0-1 1,0-1-1,-2 1 1,4-24-1,-6 34-110,0 0-1,0 0 1,0 1-1,0-1 1,0 0-1,0 0 1,0 1-1,-1-1 1,1 0-1,-1 0 1,1 1-1,-1-1 1,0 0-1,1 1 1,-1-1-1,0 1 1,0-1-1,0 1 1,-2-3-1,2 4-8,-1-1 0,1 0 0,0 1 0,-1-1 0,1 1 0,-1-1 0,1 1 0,0 0 0,-1-1 0,1 1 0,-1 0 0,1 0 0,-1 0 0,1 0 0,-1 0-1,1 1 1,-1-1 0,1 0 0,-1 1 0,1-1 0,-1 1 0,1-1 0,0 1 0,-2 1 0,-8 3 56,1 2 1,0-1-1,0 1 0,0 0 1,1 1-1,0 1 0,0-1 0,-10 15 1,9-11 5,1 1 0,0 1 0,1-1 0,1 1 0,0 1 0,-5 15 0,10-21-31,-1 0 0,2 0-1,-1 0 1,1 0 0,1 0 0,-1 0-1,2 0 1,-1 1 0,1-1-1,1 0 1,-1 0 0,2-1 0,-1 1-1,1 0 1,0-1 0,1 1-1,0-1 1,1 0 0,-1 0-1,1-1 1,1 1 0,0-1 0,0 0-1,0-1 1,0 1 0,1-1-1,0-1 1,1 1 0,-1-1-1,1-1 1,10 6 0,-7-5-10,1 1 0,0-2 0,0 0 0,0 0 0,1-1 0,-1 0 0,1-1 0,-1-1 0,1 0 0,0 0 0,0-2 0,-1 1 0,1-2 0,23-4 0,-32 4-52,0 1 1,0 0-1,-1-1 1,1 0-1,0 0 1,-1 0-1,0 0 1,0-1-1,1 1 1,-1-1-1,-1 0 1,1 0-1,0 0 1,4-7-1,4-13-3198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8432,'0'0'5605,"12"-12"-5065,68-62 484,-78 72-931,0 0-1,0 0 1,0 0 0,0 1-1,1-1 1,-1 1 0,1 0 0,-1 0-1,1 0 1,4-2 0,-6 3-15,1 0 1,-1 0-1,1 0 1,-1 0-1,0 0 1,1 0-1,-1 0 1,1 1 0,-1-1-1,1 0 1,-1 1-1,0-1 1,1 1-1,-1 0 1,0-1-1,0 1 1,1 0 0,-1 0-1,0 0 1,0 0-1,1 1 1,-1-1 24,0-1 0,0 1 0,-1 0 0,1-1 0,-1 1 0,1 0 1,0 0-1,-1-1 0,1 1 0,-1 0 0,0 0 0,1 0 0,-1 0 0,0 0 0,1 0 1,-1-1-1,0 1 0,0 0 0,0 0 0,0 0 0,0 0 0,0 0 0,0 2 928,-3-16 98,1 4-656,-2 22-409,3 1-65,1-1 1,0 1 0,2 21-1,0-10 1,0-1 1,0 0 0,1 0 0,1 0-1,9 28 1,-11-49 2,-2-1 5,0-1 0,0 0 0,0 1 1,1-1-1,-1 0 0,1 1 0,-1-1 0,1 0 0,-1 0 1,1 0-1,0 0 0,-1 1 0,1-1 0,0 0 0,0 0 1,0 0-1,0-1 0,0 1 0,0 0 0,0 0 0,0 0 0,0-1 1,1 1-1,0 0 0,-1-1 29,-3-42 129,-11-66 0,7 81-116,2 0 0,1-1 0,1 0 0,2 0 0,6-53 0,-6 78-34,1 0-1,0 0 1,0 0 0,0 0-1,0 0 1,0 0-1,1 0 1,0 1-1,-1-1 1,4-2 0,-5 4-13,1 0 1,0 1-1,-1-1 1,1 0-1,0 1 1,0-1-1,0 1 1,-1-1-1,1 1 1,0-1-1,0 1 1,0-1-1,0 1 1,0 0-1,0 0 1,0 0-1,0-1 1,0 1-1,0 0 1,0 0-1,0 0 1,0 1-1,0-1 1,0 0-1,0 0 1,0 0-1,0 1 1,0-1-1,0 0 1,0 1-1,-1-1 1,1 1-1,0-1 1,0 1-1,1 0 1,11 10 13,-1 0 1,1 0 0,-2 1 0,0 1 0,13 17 0,41 74 88,-30-44 15,-31-53-45,-2-3 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51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7936,'0'0'6434,"13"9"-5804,-6-4-533,3 2 11,-1-1 1,0 0-1,1 0 0,0-1 1,1 0-1,-1-1 1,1 0-1,0-1 0,11 2 1,51 4 740,89-1-1,77-13 610,40 1 271,-246 7-1359,0 1-1,0 2 1,0 1 0,52 19 0,-80-25-256,1 1 0,-1 0-1,1 0 1,-1 1 0,0 0 0,0 0 0,0 0 0,0 0-1,-1 1 1,1 0 0,-1 0 0,0 0 0,0 0 0,0 1-1,5 8 1,-9-12-69,0 1-1,1-1 1,-1 1-1,0-1 1,0 1-1,-1-1 1,1 0-1,0 1 1,0-1-1,-1 1 1,1-1-1,-1 0 1,1 1-1,-1-1 1,0 0-1,1 1 1,-1-1-1,0 0 1,0 0-1,0 0 1,-1 2-1,0-1-10,1-1-1,-1 1 0,0 0 1,0-1-1,1 1 1,-1-1-1,0 1 0,0-1 1,0 0-1,-1 0 1,1 0-1,-3 1 1,3-2-34,1 0 1,-1 0-1,0 0 1,1 0-1,-1 0 1,0-1-1,1 1 1,-1-1-1,1 1 0,-1-1 1,1 1-1,-1-1 1,-1-1-1,-8-6-2807,10 7 2430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53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89 6328,'0'0'6712,"8"-9"-6314,28-31 29,-13 22 1484,-22 18-1847,-1-1-1,1 1 0,0 0 1,-1-1-1,1 1 1,0-1-1,-1 1 0,1-1 1,-1 0-1,1 1 0,-1-1 1,1 0-1,-1 1 1,1-1-1,-1 0 0,0 0 1,1 1-1,-1-1 1,0 0-1,0 0 0,1 1 1,-1-1-1,0 0 0,0-1 1,0 2-45,0 0 1,0 0-1,0 0 0,0 0 1,0 0-1,0 1 0,1-1 1,-1 0-1,0 0 0,0 0 1,0 0-1,0 0 0,0 0 1,0 0-1,0 0 0,0 0 1,1 0-1,-1 0 0,0 0 1,0 0-1,0 0 0,0 0 1,0 0-1,0 0 1,0 0-1,0 0 0,1 0 1,-1 0-1,0 0 0,0 0 1,0 0-1,0 0 0,0 0 1,0 0-1,0 0 0,0 0 1,0 0-1,1-1 0,-1 1 1,0 0-1,0 0 0,0 0 1,0 0-1,0 0 1,0 0-1,0 0 0,0 0 1,0 0-1,0 0 0,0-1 1,0 1-1,0 0 0,0 0 1,0 0-1,0 0 0,0 0 1,0 0-1,0 0 0,0 0 1,0-1-1,1-1 2125,-1 2-2086,0 0 0,1 0 0,-1 0 0,0 0 0,0 0 0,0 0 0,0 0 0,0 0 0,0 0 0,0 0 0,0 0 0,0 0 0,0 0 0,-1 5 103,0 0 0,-1-1-1,0 1 1,0 0 0,-1-1 0,1 0 0,-1 1 0,-5 6 0,-4 6 8,-4 15 128,-16 43-1,24-55-141,7-16-120,0 0 0,0-1-1,0 1 1,0 0 0,0 0 0,1 0 0,0 0-1,-1 0 1,2 0 0,-1 0 0,0 0 0,1 0-1,0 0 1,0-1 0,0 1 0,0 0 0,0 0-1,1-1 1,0 1 0,0-1 0,0 1 0,4 4 0,-3-4-4,0 0 0,1 0 0,0-1 0,0 0 0,0 0 1,0 0-1,0 0 0,0 0 0,1-1 0,-1 0 1,1 0-1,0 0 0,-1-1 0,1 1 0,0-1 0,10 1 1,-4-2 78,-1 0 1,1-1 0,0 0-1,0 0 1,0-1 0,13-5-1,-17 3 536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6:54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7024,'0'0'19130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07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1 598 6824,'0'0'7537,"12"-3"-7072,-5 1-383,5-1 48,-1 0 0,-1-1 0,1 0 0,0-1 1,18-11-1,-13 4 127,1 0 0,-2-1-1,0-1 1,0 0 0,-1-1 0,-1 0 0,21-34-1,-17 25 79,-1-2 0,-1 0 0,-2-1 0,-1 0 0,0-1 0,11-48-1,-23 76-299,0-1-1,1 1 1,-1-1-1,0 0 1,0 1-1,0-1 0,0 0 1,0 1-1,0-1 1,0 0-1,0 1 1,0-1-1,0 0 1,0 1-1,0-1 0,-1 1 1,1-1-1,0 0 1,0 1-1,-1-1 1,1 1-1,0-1 1,-1 1-1,0-2 0,1 2-13,-1 0-1,1 0 1,-1 1-1,1-1 0,-1 0 1,1 0-1,0 0 0,-1 1 1,1-1-1,-1 0 1,1 1-1,0-1 0,-1 0 1,1 1-1,0-1 0,-1 0 1,1 1-1,0-1 0,0 1 1,-1-1-1,1 0 1,0 1-1,0-1 0,0 1 1,-1-1-1,1 1 0,0-1 1,0 1-1,0-1 1,0 1-1,0-1 0,0 1 1,-2 12 45,0-1 1,1 1 0,0-1-1,1 1 1,0-1 0,1 1 0,1-1-1,2 13 1,1-5-12,0 0-1,2 0 1,0-1-1,11 20 1,-14-30-18,1-1 0,0 0 0,0 0 0,1 0 0,0 0 0,11 9 0,-15-14-23,1-1 0,0 0-1,0 0 1,0 0 0,0 0 0,1 0 0,-1-1 0,0 1 0,1-1 0,-1 0 0,1 0 0,0-1-1,-1 1 1,1-1 0,-1 1 0,1-1 0,0 0 0,-1 0 0,1-1 0,4 0 0,0-2 19,0 0 1,0 0 0,0 0 0,0-1-1,-1 0 1,1-1 0,-1 0 0,0 0 0,0 0-1,-1-1 1,0 0 0,0 0 0,0-1-1,-1 0 1,0 0 0,0 0 0,6-13-1,3-8 115,-1-1 0,-1-1 0,11-44-1,-14 35 56,5-44-1,4-22 308,-18 104-499,0 1 1,0-1-1,0 1 0,0-1 1,0 1-1,0-1 0,1 1 1,-1 0-1,0-1 0,0 1 1,0-1-1,0 1 0,1-1 1,-1 1-1,0 0 0,1-1 1,-1 1-1,0-1 0,1 1 1,-1 0-1,0 0 0,1-1 1,-1 1-1,0 0 0,1-1 1,-1 1-1,1 0 0,-1 0 1,1 0-1,-1 0 0,0-1 1,1 1-1,-1 0 0,1 0 1,-1 0-1,1 0 0,-1 0 1,1 0-1,-1 0 0,1 0 1,-1 0-1,1 0 0,-1 1 1,1-1-1,-1 0 0,0 0 1,1 0-1,-1 0 0,1 1 1,-1-1-1,1 0 0,-1 1 1,0-1-1,1 0 0,-1 0 1,0 1-1,1-1 0,-1 1 1,0-1-1,0 0 0,1 1 1,-1 0-1,22 29 96,-6-2-87,-3 1 0,0 0 0,-2 1-1,-1 0 1,-1 1 0,5 34 0,-13-60-19,0 0 0,-1 0 0,1 0 1,-1 0-1,0 0 0,0 0 0,-1 0 0,1 1 0,-1-1 0,0 0 1,-1-1-1,1 1 0,-3 6 0,2-9 4,1 0 0,-1 0 0,1 1 0,-1-2-1,0 1 1,1 0 0,-1 0 0,0 0 0,-1-1 0,1 1-1,0-1 1,0 0 0,0 0 0,-1 1 0,1-2 0,-1 1 0,1 0-1,-1 0 1,1-1 0,-1 1 0,1-1 0,-1 0 0,0 0-1,1 0 1,-1 0 0,1 0 0,-4-1 0,-36-7 77,31 5-13,1 1 1,-1 0-1,-13-1 1,44 13-7,32 11-59,-22-7 0,-1-3-1,2 0 1,51 10-1,-59-16-10,28 2-23,-39-13-467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07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14168,'0'0'1368,"58"0"-1472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2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45 5824,'0'0'7242,"-11"-4"-6711,2 1-466,-15-7 441,-1 2 0,0 1 0,-34-5 0,50 11-353,-1 1 1,1 1-1,-1-1 0,1 2 0,-1-1 0,1 1 1,0 0-1,0 1 0,0 0 0,0 1 1,0 0-1,1 0 0,0 1 0,0 0 0,0 0 1,0 1-1,1 0 0,-9 9 0,10-8-74,0-1 0,0 1 0,1 0 0,0 0 0,1 1 0,-1-1 0,1 1 0,1 0 0,0 0 0,0 1 1,0-1-1,1 1 0,0-1 0,1 1 0,0 0 0,0-1 0,1 1 0,0 0 0,1 0 0,1 9 0,0-10-32,0 1 0,1-1 1,0 0-1,0 0 1,1 0-1,0 0 0,0-1 1,1 0-1,0 0 0,0 0 1,1 0-1,0-1 1,0 0-1,1 0 0,-1 0 1,1-1-1,0 0 0,1 0 1,-1-1-1,1 0 1,0 0-1,0-1 0,0 0 1,1-1-1,-1 1 0,0-2 1,1 1-1,0-1 1,10 0-1,1-2 46,-1 0 0,1-1 0,0-1 0,-1-1 0,1-1 0,-1-1 0,20-8 0,-13 2 113,0-1-1,-1-1 1,-1-2-1,29-22 1,-35 26 12,-14 10-129,-1 0 0,1-1 0,-1 1 0,0 0 0,0-1 0,0 1-1,3-5 1,-9 13-31,0 0 0,1 0 0,0 0 0,0 0-1,1 1 1,0-1 0,0 1 0,0 8 0,0 1-47,0-1 1,4 26 0,-3-38-9,0 0-1,1 0 0,-1 0 1,1 0-1,0 0 0,0 0 1,0 0-1,1 0 0,-1 0 1,0 0-1,1-1 0,0 1 1,0-1-1,0 1 0,0-1 1,0 0-1,0 1 0,0-1 1,1 0-1,-1-1 0,1 1 0,0 0 1,-1-1-1,1 1 0,0-1 1,0 0-1,0 0 0,5 1 1,-3-1 1,1-1 1,-1 0 0,0 0-1,0 0 1,0-1-1,0 0 1,0 0-1,0 0 1,0 0 0,0-1-1,0 0 1,0 0-1,-1 0 1,1 0-1,-1-1 1,7-5 0,1-3 12,0 0 0,-1-2 1,0 1-1,-1-1 0,0-1 1,-1 0-1,-1 0 0,0-1 1,5-15-1,-12 26-9,1 0 0,-2-1 0,1 1 0,0 0 0,-1 0 0,0-1 0,0 1 0,0 0 0,0-1 0,-1 1 0,1 0 0,-1-1 0,0 1 0,-1 0 0,1 0 0,-1 0 0,0 0 0,0 0-1,0 0 1,0 1 0,-4-5 0,2 3 4,1 0-1,-1 1 0,0 0 1,0 0-1,-1 0 0,1 0 1,-1 1-1,0 0 0,0 0 1,0 0-1,0 0 0,0 1 1,-1 0-1,-10-3 0,3 3 10,8 0-4,0 1 1,-1 0-1,1 0 0,0 1 0,-1 0 1,1 0-1,-1 0 0,1 0 0,0 1 1,-8 2-1,3-7 115,15 4-128,-1-1 0,0 0 1,0 0-1,0 0 0,0 0 1,0-1-1,0 0 0,0 0 1,4-2-1,22-10 1,-8 7-1,1 1 1,1 1 0,-1 2-1,1 0 1,0 1-1,41 3 1,-14 1 26,-25-1-12,0 0 0,31 7 0,-49-6-16,1 0 0,-2 0 0,1 1 0,0 0 0,0 1 0,-1-1 0,0 1 0,11 9 0,-15-11 3,0 1 1,0-1-1,0 1 1,-1 0-1,1 0 1,-1 0-1,0 1 1,0-1-1,0 1 1,-1-1-1,1 1 1,-1-1 0,0 1-1,0 0 1,0 0-1,0-1 1,0 1-1,-1 0 1,0 0-1,0 5 1,-2 2 25,0 0 0,0 0 0,-1 0 1,-1 0-1,0-1 0,0 0 0,-1 1 0,0-1 1,-11 14-1,1 0 83,9-16 173,13-23-161,8-11-65,3-8 28,28-38 1,-37 61-69,-5 4-2,1 0 1,1 0-1,-1 1 0,1-1 1,0 1-1,1 1 0,-1-1 1,13-7-1,-13 10-3,0-1 0,1 1 0,-1 0 0,1 1 0,-1 0 0,1 0 1,0 0-1,0 1 0,13-2 0,-17 4-16,0-1 0,1 0 0,-1 1 1,0-1-1,0 1 0,0 0 0,0 0 1,0 0-1,0 1 0,0-1 0,0 1 0,-1 0 1,1-1-1,0 1 0,-1 0 0,0 1 0,1-1 1,-1 0-1,0 1 0,0-1 0,0 1 1,0-1-1,-1 1 0,2 4 0,1 1 1,-1 0 0,0 0 1,-1 1-1,0-1 0,0 1 0,0 0 0,-1 0 0,-1-1 1,0 1-1,0 9 0,-2 4 31,-1 0 0,-11 41 0,11-53-30,2-3 226,9-10 52,1-1-212,-5 0-48,0 1-1,1-1 0,-2 0 0,1 0 0,0 0 0,-1 0 0,1 0 0,-1-1 0,-1 0 0,4-6 0,18-25 85,87-90 384,-107 122-478,1 0-1,-1 1 0,1-1 1,0 1-1,1 0 1,-1 1-1,0-1 0,9-2 1,15-8 18,-25 12-26,-1-1 1,1 1 0,0 0-1,-1 0 1,1 0-1,0 1 1,0-1 0,-1 1-1,1 0 1,0 0-1,0 0 1,0 0 0,-1 1-1,1 0 1,0 0-1,0 0 1,-1 0 0,1 0-1,-1 1 1,1-1-1,-1 1 1,0 0 0,1 0-1,-1 0 1,0 1-1,0-1 1,5 6 0,-3-2 0,0-1 1,0 1-1,0 0 1,0 0-1,-1 1 1,0-1-1,-1 1 1,1 0-1,-1 0 1,0 0-1,-1 1 1,0-1-1,2 10 1,-4-8-5,-1 0 0,1 1 0,-1-1 1,-1 0-1,-4 17 0,-2 7 0,7-24 62,3-14 13,7-14-21,-4 8-42,18-29 88,44-59 1,-64 96-89,0-1 0,1 1 1,0 0-1,-1 0 0,1 0 0,1 0 1,-1 1-1,7-3 0,-8 3-7,-1 1 0,1 0 0,0 0 0,0 1 0,-1-1 0,1 1 0,0-1 0,0 1 0,0 0 0,0 0 0,-1 0 0,1 0 0,0 0-1,0 1 1,4 1 0,-5-1-4,-1-1 0,0 1 0,1 0 0,-1 0 0,0 0 0,0 0 0,1 0 0,-1 0 0,0 1 0,0-1-1,0 0 1,0 1 0,-1-1 0,1 0 0,0 1 0,-1-1 0,1 1 0,-1-1 0,1 1 0,0 2 0,1 33 45,-2-28-18,3-1 27,-3-8-54,0 0 1,0 0-1,0 0 1,1 0-1,-1 1 1,0-1-1,0 0 0,0 0 1,0 1-1,0-1 1,0 0-1,0 0 0,0 0 1,0 1-1,1-1 1,-1 0-1,0 0 1,0 1-1,0-1 0,0 0 1,0 0-1,-1 0 1,1 1-1,0-1 1,0 0-1,0 0 0,0 1 1,0-1-1,0 0 1,0 0-1,0 0 0,0 1 1,-1-1-1,1 0 1,0 0-1,0 0 1,0 1-1,-1-1 0,5 24 59,-4 71 190,0-95-249,0 1 0,0-1 0,0 0-1,0 1 1,0-1 0,0 1 0,0-1 0,1 0 0,-1 1 0,0-1 0,0 1 0,0-1 0,1 0 0,-1 1 0,0-1 0,0 0 0,1 1 0,-1-1-1,0 0 1,1 0 0,-1 1 0,0-1 0,1 0 0,-1 0 0,0 1 0,1-1 0,0 0 0,-1 0-1,1 1 1,-1-1 0,1 0 0,-1 0-1,0 1 1,1-1 0,-1 0 0,1 1-1,-1-1 1,0 1 0,1-1 0,-1 0-1,0 1 1,0-1 0,1 1 0,-1-1-1,0 1 1,0-1 0,0 1 0,1-1-1,-1 1 1,0-1 0,0 1 0,0-1-1,0 2 1,-2 6 21,-2-14 27,-2-16 28,0-21-22,-1-49 0,6 78-36,2 0 1,0 0-1,0 0 0,1 1 1,1-1-1,0 0 1,10-23-1,-11 35-18,-1 0 1,1 0-1,0 0 0,0 0 0,0 0 0,0 0 0,1 1 0,-1-1 0,0 1 1,1-1-1,-1 1 0,1 0 0,-1 0 0,4-1 0,5-2 1,-10 3-4,0 1 0,0 0 0,0 0 0,0 0 1,0 0-1,0 0 0,-1 0 0,1 0 0,0 0 0,0 1 0,0-1 0,0 0 0,0 1 0,0-1 1,0 0-1,0 1 0,-1-1 0,1 1 0,0-1 0,0 1 0,-1 0 0,1-1 0,0 1 0,-1 0 1,1-1-1,0 1 0,-1 0 0,1 0 0,0 1 0,14 25-65,-15-26 65,21 63-90,-19-58 86,-1 1 0,0 0 1,0 0-1,0-1 0,-1 1 0,0 0 1,-1 10-1,-5 29-10,9-38 42,-3-2 12,0-6-38,0 0 1,0 0-1,0 0 1,0 0-1,0 0 0,0 0 1,0 1-1,0-1 0,-1 0 1,1 0-1,0 0 0,0 0 1,0 0-1,0 0 1,0 0-1,0 0 0,0 0 1,0 0-1,0 0 0,0 0 1,0 1-1,0-1 0,0 0 1,0 0-1,0 0 1,0 0-1,0 0 0,-1 0 1,1 0-1,0 0 0,0 1 1,0-1-1,0 0 0,0 0 1,1 0-1,-1 0 1,0 0-1,0 0 0,0 0 1,0 0-1,0 1 0,0-1 1,0 0-1,0 0 0,0 0 1,0 0-1,0 0 1,0 0-1,0 0 0,0 0 1,0 0-1,0 0 0,0 1 1,1-1-1,-1 0 0,0 0 1,0 0-1,0 0 1,0 0-1,0 0 0,0 0 1,0 0-1,1 0 0,-1 0 1,0 0-1,0 0 1,0 0-1,0 0 0,0 0 1,0-1-1,0 1 0,0 0 1,0 0-1,0 0 1,0 0-1,0 0 0,0 0 1,0 0-1,0 0 0,0 0 1,0 0-1,0 0 1,0 0-1,0 0 0,0 0 1,0 0-1,0 0 0,1 0 1,-1 0-1,0 0 1,0 0-1,0 0 0,0 0 1,0 0-1,0 0 0,0 0 1,0 0-1,0 0 1,0 0-1,0 0 0,0 0 1,0 0-1,1 0 0,-1 0 1,0 0-1,0 0 1,0 0-1,0 0 0,0 0 1,0 0-1,0 0 0,0 0 1,0 0-1,0 0 1,0 0-1,0 0 0,0 0 1,0 0-1,0-1 4,0 0 0,0 0 0,1 0 0,-1 0-1,0 0 1,0 0 0,0 0 0,1 0 0,-1 0 0,0 0 0,1 0 0,-1 0-1,1 0 1,-1 1 0,1-1 0,0 0 0,0-1 0,4-6 10,0-5-2,0-1-1,3-18 1,-5 17-5,1-1 1,7-14-1,-1 5 4,-6 14 0,1-1-1,0 1 1,1-1 0,13-18-1,-18 29-11,0 0-1,1-1 0,-1 1 1,0 0-1,1 0 0,-1 0 1,1 0-1,-1 1 0,1-1 1,-1 0-1,1 0 1,0 1-1,-1-1 0,1 1 1,0 0-1,-1 0 0,1-1 1,0 1-1,-1 0 0,1 0 1,0 0-1,-1 1 0,1-1 1,0 0-1,0 1 0,-1-1 1,1 1-1,-1-1 0,4 2 1,-2 0-6,1 0 0,-1 0-1,0 0 1,1 0 0,-1 1 0,0-1 0,0 1 0,0 0 0,-1-1 0,1 1 0,4 7 0,3 11 8,-1 0 0,8 26 0,1 2-15,-9-18-29,-8-26 41,0 0 0,1 1 0,-1-1 0,1 0 0,0 0 0,0 0 0,1 0 0,0 0 0,-1-1-1,2 1 1,-1-1 0,0 0 0,7 6 0,-8-11 8,0 1 1,1-1-1,-1 0 0,1 0 0,-1 0 1,0 0-1,0-1 0,2-1 1,1 0 16,16-9 12,-1-2-1,-1-1 1,0 0 0,-1-1-1,-1-1 1,0-1 0,-2 0-1,28-41 1,-40 53-30,0 2 0,-1-1 0,1 1 0,0-1 0,1 1-1,-1 0 1,1 0 0,-1 0 0,1 1 0,0-1 0,1 1 0,-1 0 0,1 0-1,9-4 1,-13 7-6,0-1 0,-1 1-1,1-1 1,0 1-1,0-1 1,0 1 0,0 0-1,0 0 1,0-1 0,0 1-1,0 0 1,1 0-1,-1 0 1,0 0 0,0 0-1,2 1 1,-9 20-63,4-18 63,-51 153 1,49-144-4,0 0 0,1 0 0,0 0 0,1 0 0,-1 17 0,3-25 3,0 0 1,0 1-1,0-1 0,1 0 0,-1 0 0,1 0 0,0 0 0,0 1 1,1-1-1,-1-1 0,1 1 0,0 0 0,0 0 0,0-1 0,0 1 0,1-1 1,0 1-1,-1-1 0,6 4 0,-1-1 1,-6-5 0,-1 0 0,1 0 0,0 0 1,-1 0-1,1-1 0,0 1 0,0 0 0,0 0 0,-1-1 0,1 1 0,0-1 0,0 1 0,0-1 0,0 1 0,0-1 0,0 0 0,0 1 0,0-1 0,0 0 0,0 0 1,0 0-1,1 0 0,-1 0 0,0 0 0,0 0 0,0 0 0,0 0 0,0 0 0,0 0 0,0-1 0,0 1 0,0-1 0,0 1 0,0 0 0,0-1 0,0 0 1,0 1-1,0-1 0,-1 1 0,3-2 0,1-2 5,0 0 0,0 0 1,0-1-1,0 1 0,0-1 1,-1 1-1,0-1 0,0 0 1,0 0-1,-1-1 0,0 1 1,0-1-1,2-6 0,-2 2 2,-1 1 1,0-1-1,0 0 1,-1 1-1,-1-1 0,1 0 1,-4-13-1,3 18 5,0-1-1,0 1 1,-1-1-1,0 1 1,0 0-1,-1 0 1,1 0-1,-1 0 1,0 0 0,0 0-1,-1 1 1,1 0-1,-1 0 1,0 0-1,0 0 1,-1 0-1,1 1 1,-1-1 0,0 1-1,0 1 1,0-1-1,0 1 1,0-1-1,0 2 1,-1-1-1,1 0 1,-1 1 0,1 0-1,-10 0 1,-17 5 129,57-3-76,58-12-101,88-23 0,-154 29 31,0 1 0,0 1-1,0 1 1,1 0 0,31 2-1,-31 1 5,-3-1-13,0 1-1,0 1 0,1 0 1,23 8-1,-35-9 12,0 1 1,0 0-1,-1 0 0,1 0 0,-1 0 1,1 0-1,-1 0 0,0 1 0,0 0 1,0 0-1,0 0 0,0 0 0,-1 0 1,1 0-1,-1 1 0,0-1 0,0 1 1,0 0-1,-1-1 0,1 1 1,-1 0-1,2 5 0,-2 2 4,0 0 0,-1 1 0,0-1 1,0 0-1,-1 0 0,-1 0 0,0 0 0,0 0 0,-1 0 0,-1-1 1,0 1-1,0-1 0,-9 14 0,70-96 128,-39 48-101,3-4 18,26-25-1,-41 46-23,1 1-1,0 0 1,0 0 0,1 0-1,-1 1 1,1 0-1,1 1 1,-1-1-1,10-2 1,-16 6-20,-1 1 0,1 0 0,-1 0 0,1 0 0,-1 0 0,1 0 0,-1 0 0,1 0 0,-1 0 0,1 1 0,-1-1 0,1 1 0,-1-1 0,1 1 0,-1-1 0,0 1 0,1 0 0,-1 0-1,0 0 1,1 0 0,-1 0 0,0 0 0,0 0 0,0 0 0,0 0 0,0 0 0,0 0 0,1 3 0,3 4 4,0 1-1,-1-1 0,5 15 1,-5-13 10,1 2 2,0-1 0,1 0 0,0 0 0,1-1 0,0 1 0,0-1-1,1-1 1,1 0 0,0 0 0,0 0 0,12 8 0,-15-13-8,0-1 0,1 1-1,-1-1 1,1 0-1,0-1 1,-1 1 0,1-1-1,0-1 1,0 1-1,1-1 1,-1 0 0,0-1-1,0 0 1,0 0-1,1 0 1,-1-1 0,0 0-1,0-1 1,0 1-1,13-6 1,-2 0 144,65-27 346,-72 28-2104,1 0 1,13-11-1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5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124 485 5624,'0'0'5773,"-11"13"-5169,-4 5-390,-66 81 1212,78-94-1210,-8 11 253,11-16-432,-1 1 0,1-1 0,0 0 0,0 1 0,-1-1 0,1 1-1,0-1 1,0 0 0,0 1 0,0-1 0,-1 1 0,1-1 0,0 0 0,0 1 0,0-1 0,0 1 0,0-1 0,0 1 0,0-1-1,0 1 1,0-1 0,0 0 0,1 1 0,-1-1 0,0 1 0,0-1 0,0 0 0,0 1 0,1-1 0,-1 1 0,0-1 0,1 0 2,0 0 1,-1 0-1,1 0 1,0 0-1,-1 0 1,1 0-1,0 0 1,-1 0 0,1 0-1,0-1 1,-1 1-1,1 0 1,-1-1-1,1 1 1,0 0-1,-1-1 1,1 1-1,-1-1 1,1 1 0,-1 0-1,1-2 1,14-12 297,-15 14-302,35-43 628,-2 0 0,-3-2 0,34-65 0,-46 77-32,-2 0 0,20-65-1,8-75 1603,-29 123 1126,-8 89-3093,15 78 225,6 133 0,-25-201-404,-2-1 0,-9 78 0,7-120-75,0 1 0,-1-1 0,0 1-1,0-1 1,0 0 0,-1 0 0,0 0 0,-7 10-1,9-14-5,-1 0 0,1 0 1,0-1-1,-1 1 0,0-1 0,1 1 0,-1-1 0,0 0 0,0 0 0,1 0 0,-1 0 0,0 0 0,0 0 0,0 0 0,0-1 0,-1 1 0,1-1 0,0 1 0,0-1 0,0 0 0,0 0 0,0 0 0,-1 0 0,1 0 0,0 0 0,0-1 0,0 1 0,0-1 0,0 0 0,-3 0 0,-10-5 37,1-1-1,0 0 0,0 0 0,0-1 0,1-1 0,0 0 0,1-1 0,0-1 0,1 0 0,-17-20 0,27 30-35,0 0-1,1 1 1,-1-1 0,1 0-1,-1 1 1,1-1-1,-1 0 1,1 0 0,-1 1-1,1-1 1,0 0 0,-1 0-1,1 0 1,0 0-1,0 1 1,0-1 0,0 0-1,0 0 1,0 0 0,0 0-1,0 0 1,0 0-1,0 1 1,0-1 0,0 0-1,1 0 1,-1 0-1,0 0 1,1 1 0,-1-1-1,0 0 1,1 0 0,-1 0-1,1 1 1,-1-1-1,1 0 1,0 1 0,-1-1-1,1 1 1,0-1 0,1 0-1,3-2 16,1 0-1,0 0 1,0 1 0,0 0-1,7-1 1,0-1-18,117-29 72,3-1-32,-35 5-26,-35 12 27,82-35 0,-94 25-23,-36 18-9,0 1 1,19-7 0,-12-3 2,-27 25-3,1 0 0,-1 1 0,-5 13 0,6-13-15,0 0 0,1-1 0,0 1 1,1 0-1,0 1 0,0-1 0,0 0 1,0 15-1,3-21 4,-1 0 1,1 0-1,-1-1 0,1 1 1,0 0-1,0-1 1,0 1-1,0 0 0,0-1 1,0 1-1,0-1 1,0 1-1,1-1 0,-1 0 1,1 0-1,-1 1 1,1-1-1,-1 0 0,1 0 1,-1 0-1,1-1 1,0 1-1,0 0 0,1 0 1,2 0 1,0 1 0,0-1 0,-1 0 0,1 0 1,0 0-1,0-1 0,10 0 0,-12-1-1,1 1 0,0-1 0,-1 0 0,1-1 0,-1 1 0,1 0 0,-1-1 1,1 0-1,-1 0 0,0 0 0,0 0 0,0-1 0,0 1 0,-1-1 0,1 0 0,-1 1 0,1-1 0,-1 0 0,0-1 0,0 1 0,0 0 0,-1-1 0,1 1 1,-1-1-1,0 1 0,0-1 0,1-4 0,0 0 12,0-1 1,-1 0 0,0 0 0,-1 0-1,0 0 1,-1 0 0,1 0 0,-2 0-1,1 0 1,-5-14 0,3 17-3,1-1 0,-1 0 0,-1 1 0,1 0 0,-1 0 0,0 0 0,-1 0 0,0 0 0,1 1 0,-2 0 1,1 0-1,0 0 0,-1 1 0,0 0 0,0 0 0,-1 0 0,1 1 0,-1 0 0,1 0 0,-1 1 0,0-1 0,0 2 0,0-1 1,0 1-1,-14-1 0,18 2-13,0 1 0,0-1 0,0 1 0,0 0 1,0 0-1,0 0 0,0 0 0,-4 3 0,7-4 0,0 0 0,-1 0 0,1 1 0,-1-1 0,1 0 0,0 0 0,-1 1 0,1-1 0,0 0 0,0 1 0,-1-1 0,1 0 0,0 1 0,0-1 0,-1 1 0,1-1 0,0 0 0,0 1 0,0-1 0,0 1 0,-1-1 0,1 0 0,0 1 0,0 0 0,1 0 0,-1-1 0,0 1 0,1-1 0,-1 1 0,1 0 0,0-1 0,-1 1 0,1-1 0,-1 0 0,1 1 0,0-1 0,-1 1 0,1-1 0,0 0 0,0 0 0,-1 1 0,1-1 0,0 0 0,-1 0 0,2 0 0,23 6-12,0-2 1,1-1-1,-1-1 0,0-1 1,1-1-1,37-5 0,151-37-3,-159 25 35,-40 11-26,1 1-1,28-6 1,-43 11-1,-1 0 0,1 0 0,-1-1 1,0 1-1,1 0 0,-1 0 0,1 0 0,-1 0 0,0 0 0,1 0 1,-1 0-1,0 0 0,1 1 0,-1-1 0,1 0 0,-1 0 0,0 0 1,1 0-1,-1 0 0,0 1 0,1-1 0,-1 0 0,0 0 0,1 0 0,-1 1 1,0-1-1,0 0 0,1 1 0,-1-1 0,0 0 0,0 1 0,1-1 1,-1 0-1,0 1 0,0-1 0,0 0 0,0 1 0,0-1 0,0 0 0,1 1 1,-1-1-1,0 1 0,0-1 0,0 0 0,0 1 0,0-1 0,0 1 1,-1-1-1,1 0 0,0 1 0,0-1 0,0 0 0,0 1 0,0-1 0,0 1 1,-1-1-1,1 0 0,0 0 0,0 1 0,-1-1 0,1 0 0,-1 1 1,-17 30-325,14-26 265,-24 34-3907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5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0 11856,'0'0'1536,"12"6"-999,-3-3-358,-3-1-65,0 0 0,-1 1-1,1-1 1,-1 1 0,0 0 0,0 0 0,0 1-1,0-1 1,0 1 0,-1 0 0,0 1 0,6 6 0,-4-3 163,-1 1 1,0-1 0,0 1 0,5 14 0,-8-19-177,-1 0 0,0-1 0,-1 1 0,1 0 0,-1 0 0,1-1 0,-1 1 0,0 0 0,-1 0 0,1 0 0,-1-1 0,1 1 0,-1 0 0,0-1 0,-2 6 0,-4 5 157,0-1 0,-1 0 0,0-1 0,-1 0 0,-1 0 0,0 0 0,0-2 1,-1 1-1,0-1 0,-1-1 0,0 0 0,-25 14 0,12-10-560,0-2 0,-1-1 0,0 0 1,0-2-1,-52 9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8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1350 5120,'0'0'1422,"-12"9"-918,-41 28-69,48-34-311,0 1-1,0-1 1,1 1-1,-1 0 1,1 0 0,-6 8-1,3-4 275,0-3 1614,15-16-743,10-10-632,0-1-1,19-30 1,0 0-100,29-36 1039,-5-4-1,82-162 1,-130 223-944,-2 0 0,-1-1 0,-2 0 0,7-47 0,-14 68-27,-4 13 18,-6 20-179,-24 83-190,5 1-1,-15 116 0,40-192-206,1 1 0,1 1-1,2-1 1,6 41 0,-7-67-38,1-1 0,0 0 0,0 0 0,1 0 0,-1 0 0,1 0 0,0 0 1,0 0-1,0-1 0,1 1 0,4 5 0,-6-8-6,0 1 1,1-1-1,-1 0 0,0 0 1,1 0-1,-1 0 1,1 0-1,-1-1 0,1 1 1,0 0-1,-1-1 0,1 1 1,-1-1-1,1 1 1,0-1-1,0 0 0,-1 0 1,1 0-1,0 0 0,0 0 1,-1 0-1,1 0 1,0 0-1,-1-1 0,1 1 1,0-1-1,-1 1 0,1-1 1,-1 0-1,1 0 1,1-1-1,13-9 18,0-1-1,-1-1 1,0-1-1,-2 0 1,1-1 0,13-20-1,-21 27-11,47-65 112,-4-2 0,-3-2-1,44-104 1,-48 89 17,-4-2 0,-4-1 0,-5-1 0,18-104 1,-31 121 7,7-51 262,-24 105-217,-2 17-32,-2 18-49,-88 558-34,83-491-64,-7 23 7,-4-1 0,-36 104 0,17-58 68,28-99-23,9-38-30,0 1 1,0-1-1,-6 10 0,4-9 4,8-9 469,3-10-406,1-17 19,1 1 1,2-1 0,24-46-1,-26 58-54,2 0-1,-1 1 0,2 0 0,0 1 0,0 0 0,1 0 1,22-16-1,-33 28-58,1 0 0,-1 0 0,0 0 0,1 0 0,-1 1 0,1-1 0,-1 1 0,1-1 0,-1 1 0,1 0 0,-1-1 0,1 1 0,-1 0 0,1 0 0,-1 0-1,1 0 1,-1 0 0,1 0 0,0 1 0,-1-1 0,1 0 0,-1 1 0,1-1 0,-1 1 0,0 0 0,1-1 0,-1 1 0,0 0 0,1 0 0,-1 0 0,0 0 0,2 1 0,3 5 3,0-1 1,0 1-1,-1 0 0,7 12 0,-5-10-5,25 43-17,-16-25 26,24 30 0,-21-31 7,-15-19-10,0-1-1,0 0 0,1 0 1,0-1-1,0 1 0,1-1 1,5 5-1,-9-9-5,0 0 1,1 0-1,-1 0 0,0-1 1,0 1-1,1 0 1,-1-1-1,0 1 0,1-1 1,-1 0-1,1 0 1,-1 0-1,0 0 0,1 0 1,-1-1-1,0 1 1,1-1-1,-1 1 0,0-1 1,1 0-1,-1 0 1,0 0-1,0 0 0,0 0 1,0-1-1,0 1 1,2-3-1,6-4 12,0 0 1,0-1-1,-1 0 1,-1 0-1,0-1 0,10-15 1,37-70 83,-38 63-45,31-41 186,-48 73-238,0 0-1,0 0 1,0-1-1,1 1 0,-1 0 1,0 0-1,0 0 1,1-1-1,-1 1 1,0 0-1,0 0 0,1 0 1,-1 0-1,0 0 1,0 0-1,1 0 0,-1 0 1,0-1-1,1 1 1,-1 0-1,0 0 0,0 0 1,1 0-1,-1 1 1,0-1-1,1 0 1,-1 0-1,0 0 0,0 0 1,1 0-1,-1 0 1,0 0-1,0 0 0,1 1 1,-1-1-1,0 0 1,0 0-1,0 0 0,1 0 1,-1 1-1,0-1 1,0 0-1,0 0 1,1 1-1,-1-1 0,0 0 1,0 0-1,0 1 1,0-1-1,0 0 0,0 0 1,0 1-1,12 18 21,-10-16-15,21 43 5,26 77 0,-47-118-19,0 0 0,0 0 0,1 0 0,0 0 0,0 0 0,0 0 0,0-1 0,1 0 0,0 0 1,6 6-1,-8-9 5,-1 1 0,1-1 1,0 0-1,0 0 0,0 0 0,0 0 1,0 0-1,0 0 0,0-1 1,0 1-1,0-1 0,1 1 0,-1-1 1,0 0-1,0 0 0,0 0 1,0 0-1,1 0 0,-1-1 0,0 1 1,0-1-1,0 1 0,0-1 1,0 0-1,0 1 0,0-1 1,0 0-1,0-1 0,3-1 0,1-2 6,1-1-1,-1 1 0,0-1 1,-1-1-1,1 1 0,-1-1 1,6-11-1,26-56 55,-14 25-16,1-1 102,27-84 0,-11 24 247,-40 109-375,1 0 0,-1-1 0,1 1 0,0-1 0,-1 1 0,1 0 0,0 0 0,0-1 0,0 1 0,0 0 0,0 0 0,1-1 0,-1 2-13,-1 0 1,0 0-1,0 0 1,1 0-1,-1 0 1,0 0-1,1 0 1,-1 0-1,0 0 1,0 0-1,1 0 1,-1 0 0,0 0-1,0 0 1,1 0-1,-1 1 1,0-1-1,0 0 1,1 0-1,-1 0 1,0 1-1,0-1 1,0 0-1,0 0 1,1 0-1,-1 1 1,0-1-1,0 0 1,0 0 0,0 1-1,0-1 1,0 0-1,1 0 1,-1 1-1,0-1 1,0 0-1,0 1 1,1 6 13,1 0 1,-1 0 0,0 0-1,-1 7 1,-8 247-30,6-239 0,-7 34 0,7-49 5,0 1 0,0-1 0,-1 0 0,0 0 1,0 0-1,0 0 0,-1 0 0,-6 7 0,10-13 5,-1 0-1,0 0 0,0 0 0,0 0 0,0 0 0,0 0 1,-1 0-1,1 0 0,0 0 0,0 0 0,-1-1 1,1 1-1,0 0 0,-1-1 0,1 1 0,0-1 0,-1 0 1,1 1-1,-1-1 0,1 0 0,-1 0 0,1 0 0,-1 0 1,1 0-1,-1 0 0,1 0 0,-1-1 0,1 1 1,0-1-1,-1 1 0,1-1 0,0 1 0,-1-1 0,1 0 1,0 1-1,-1-1 0,1 0 0,0 0 0,0 0 1,-1-1-1,-2-2-1,1 1 0,0 0 0,0-1 0,1 0 0,-1 0 0,1 0 0,0 0 0,0 0 0,0 0 0,0 0 0,-1-6 0,2 7 7,1-1 0,-1 1 0,1 0-1,0-1 1,-1 1 0,2 0 0,-1-1 0,0 1 0,1 0 0,-1-1-1,1 1 1,0 0 0,2-4 0,-2 5 0,0 0-1,1 0 1,-1 0 0,1 0-1,0 0 1,0 0 0,0 0-1,0 0 1,0 1 0,0-1-1,0 1 1,0 0 0,1 0-1,-1 0 1,0 0 0,1 0-1,4-1 1,8-1 4,-1 2-1,1 0 1,0 0 0,-1 1-1,1 1 1,26 5 0,33 0-50,-68-6 15,19 1-24,-24-1 37,-1 0 0,1 0 0,-1 0 0,0 0 0,1 0 0,-1 1 0,0-1 0,1 0 0,-1 0 0,1 0 0,-1 0 0,0 0 0,1 1 0,-1-1 0,0 0 0,1 0 0,-1 1 0,0-1-1,0 0 1,1 1 0,-1-1 0,0 0 0,0 1 0,1-1 0,-1 0 0,0 1 0,0-1 0,0 0 0,0 1 0,0-1 0,0 0 0,1 1 0,-1-1 0,0 1 0,0-1 0,0 0 0,0 1 0,0-1 0,0 1 0,0-1 0,-1 0 0,1 1 0,0-1 0,0 1 0,0-1-1,0 0 1,0 1 0,-1 0 0,-6 4-2108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8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16879,'0'0'3304,"70"34"-3832,-68-26 312,-4 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12360,'0'0'2304,"79"-14"-1848,-37 4-176,-3 4 0,-9 4-32,-2-2 16,-10 0 23,-6 2 1,2 4-72,4 6 0,-3-6-56,-3 2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18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1 254 8936,'0'0'1840,"64"-2"-1072,45-10 8,22-10 16,12-2-192,36-13 0,29-1-24,-43 12 8,-62 0-96,2 2-9,18 3-183,-10-1 16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22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1203 8536,'0'0'4801,"14"-8"-4144,11-8-379,0 0-1,-1-1 0,0-2 1,-2 0-1,0-2 0,-2 0 1,23-29-1,114-185 1601,-122 183-1489,-3-2 0,-1-2 0,24-63-1,-18 23 344,27-113 0,-39 67 318,-20 99-560,-5 43-471,0 0-1,1-1 1,-1 1-1,0 0 1,0 0 0,0-1-1,0 1 1,0 0-1,0-1 1,0 1-1,0 0 1,0 0 0,0-1-1,0 1 1,0 0-1,0-1 1,0 1 0,0 0-1,0-1 1,-1 1-1,1 0 1,0 0 0,0-1-1,0 1 1,0 0-1,-1 0 1,1-1 0,0 1-1,0 0 1,0 0-1,-1 0 1,1-1 0,0 1-1,0 0 1,-1 0-1,1 0 1,0 0 0,0-1-1,-1 1 1,1 0-1,0 0 1,-1 0-1,1 0 1,0 0 0,-1 0-1,1 0 1,0 0-1,0 0 1,-1 0 0,1 0-1,0 0 1,-1 0-1,1 0 1,0 0 0,-1 1-1,1-1 1,0 0-1,0 0 1,-1 0 0,1 0-1,0 0 1,0 1-1,-1-1 1,1 0-1,-19 14 389,8-1-332,1 0 1,1 1-1,0 0 1,0 0-1,-10 26 1,6-7 25,-15 58 1,15-34-54,2 1 0,3 1 1,2-1-1,3 1 1,5 68-1,-1-112-32,0 13 36,11 54 1,-11-75-18,1 1 0,0-1 0,0-1 0,1 1 0,0 0-1,0-1 1,1 1 0,0-1 0,0 0 0,0 0 0,1-1 0,9 10 0,-12-14-27,-1 0 0,1 0 0,-1 0-1,1-1 1,0 1 0,-1 0 0,1-1 0,0 1 0,0-1 0,-1 0 0,1 0 0,0 1 0,0-1 0,0 0-1,-1 0 1,1-1 0,0 1 0,0 0 0,0-1 0,-1 1 0,1-1 0,0 1 0,-1-1 0,1 0 0,0 0-1,-1 0 1,3-1 0,4-3 15,-1-1-1,0 1 0,-1-1 1,7-7-1,30-33 133,83-79 669,-126 125-816,1-1 1,-1 0-1,0 1 1,1 0-1,-1-1 0,1 1 1,-1-1-1,1 1 1,-1 0-1,1-1 1,-1 1-1,1 0 1,0-1-1,-1 1 0,1 0 1,-1 0-1,1-1 1,0 1-1,-1 0 1,1 0-1,-1 0 1,1 0-1,0 0 0,-1 0 1,1 0-1,0 0 1,-1 0-1,1 0 1,0 1-1,-1-1 0,1 0 1,-1 0-1,2 1 1,-1 1 2,0 0 0,0 0 0,1 0 0,-1 0 0,-1 0 1,1 1-1,0-1 0,0 3 0,1 0-13,4 19 26,-1 2-1,2 26 1,6 35 40,-12-84-56,0 0 0,0 0-1,0 0 1,0-1 0,0 1 0,0 0 0,1-1 0,0 1-1,-1-1 1,1 0 0,0 1 0,0-1 0,0 0 0,3 3-1,-3-5 0,-1 1-1,0 0 1,1-1-1,-1 1 0,0-1 1,1 1-1,-1-1 0,1 0 1,-1 1-1,1-1 0,-1 0 1,1 0-1,-1 0 0,1 0 1,-1 0-1,0-1 0,1 1 1,-1 0-1,1-1 0,-1 1 1,0-1-1,1 1 0,-1-1 1,0 0-1,1 0 0,-1 1 1,0-1-1,0 0 0,2-1 1,8-7 22,0-1 0,0 0 1,-1 0-1,-1-1 0,0-1 1,0 1-1,8-16 0,25-36 127,-18 28-9,-19 29-67,0 0 0,1 0 1,8-7-1,-2 2 35,-8 9-70,0 0 0,0 0-1,1 0 1,-1 1 0,1 0 0,-1 0-1,1 0 1,5 0 0,-9 1 131,-3-1-165,1 1 0,-1 0 0,0 0 1,1 0-1,-1 0 0,0 0 0,1 1 1,-1-1-1,0 0 0,1 1 0,-1-1 1,1 1-1,-1 0 0,1-1 0,-1 1 1,1 0-1,-1 0 0,1 0 0,0 0 1,0 0-1,-1 0 0,1 1 0,0-1 1,-1 2-1,-11 7 22,-32 24 30,42-31-61,0 0-1,0 0 1,0 0-1,0 0 0,1 0 1,0 0-1,-1 1 1,1-1-1,-1 6 1,-3 0-1,2 0-1,0 0 0,0 1 0,1-1 0,-3 14 0,-2 8 0,-34 118 37,-17 53 69,46-167-86,-1 0 0,-2-1 0,-29 47 0,34-63 24,-1-1 1,-1 0 0,-21 22 0,29-35-28,1 0-1,-1 0 1,0 0 0,0-1 0,0 0 0,-1 1 0,1-2 0,-1 1 0,0-1 0,0 0 0,1 0-1,-1 0 1,0-1 0,-1 0 0,-9 0 0,14-1-9,0 0 0,0 0 0,0-1 0,0 1 0,1-1 0,-1 1 0,0-1 0,0 0 0,1 0 0,-1 0 0,1 0 0,-1 0 0,1 0 0,-1 0 0,1 0 0,-1-1 0,1 1 0,0 0 1,0-1-1,0 1 0,0-1 0,0 1 0,0-1 0,0 0 0,0 1 0,1-1 0,-1 0 0,1 0 0,-1 1 0,1-1 0,0 0 0,-1 0 0,1-2 0,0-2 2,-1 1 1,1-1 0,0 1-1,0-1 1,1 0-1,0 1 1,0-1 0,0 1-1,4-11 1,2 2-1,1 1 0,0 0 0,0 1 0,1 0 0,1 0 0,0 1 0,1 0 0,16-12 0,12-7 21,54-29 1,-20 12-7,237-152 27,-272 172-47,-1-1 0,63-65 0,-98 92-9,-1 0 1,0-1-1,0 0 1,1 1-1,-1-1 0,0 0 1,-1 1-1,1-1 1,1-3-1,2-4-15,-4 9 18,0 0 0,0 0 0,0 0 0,0-1-1,0 1 1,0 0 0,0 0 0,0 0 0,0 0 0,0-1-1,0 1 1,0 0 0,1 0 0,-1 0 0,0 0-1,0 0 1,0 0 0,0-1 0,0 1 0,0 0-1,1 0 1,-1 0 0,0 0 0,0 0 0,0 0 0,0 0-1,0 0 1,1 0 0,-1 0 0,0 0 0,0 0-1,0 0 1,0 0 0,1 0 0,-1 0 0,0 0-1,0 0 1,0 0 0,1 0 0,-1 0 0,0 0 0,0 0-1,5 8-19,-1 11-4,0 27-6,-1 1 1,-8 79-1,-23 94 60,16-131-7,10-78-13,0 1 0,-1-1 1,-1 1-1,1-1 0,-2 0 1,-6 13-1,11-24-7,0-1 0,0 1 0,0 0 0,0 0 0,0 0 0,0 0 0,0-1 0,-1 1 0,1 0 0,0 0 0,0 0 0,0 0 0,0-1 0,0 1 0,0 0 0,-1 0 1,1 0-1,0 0 0,0 0 0,0 0 0,0-1 0,-1 1 0,1 0 0,0 0 0,0 0 0,0 0 0,0 0 0,-1 0 0,1 0 0,0 0 0,0 0 0,0 0 0,-1 0 0,1 0 0,0 0 0,0 0 0,0 0 0,-1 0 0,1 0 0,0 0 0,0 0 0,0 0 0,0 0 0,-1 1 0,1-1 0,0 0 0,0 0 0,0 0 0,0 0 0,0 0 0,-1 0 0,1 1 0,0-1 1,0 0-1,0 0 0,0 0 0,0 0 0,0 1 0,0-1 0,-1 0 0,1 0 0,0 0 0,0 1 0,-5-24 48,4 17-38,-3-26 36,1 0 0,2 1 0,1-1 0,4-34 0,24-130 203,-28 192-245,8-38 116,21-69 0,-24 96-72,0 0 1,2 1 0,0-1-1,0 1 1,2 1-1,-1-1 1,20-21-1,-26 33-37,1-1 1,0 1-1,0 0 0,0 0 0,0 0 0,0 0 0,0 0 0,0 1 0,0-1 0,1 1 0,-1 0 0,1 0 0,-1 0 0,1 0 1,-1 1-1,8-1 0,-9 1-7,1 0 1,0 1 0,-1-1-1,1 1 1,-1-1 0,1 1-1,0 0 1,-1 0 0,0 0-1,1 0 1,-1 1 0,0-1 0,1 1-1,-1-1 1,0 1 0,0 0-1,0-1 1,-1 1 0,1 0-1,0 1 1,-1-1 0,1 0-1,1 3 1,1 3-10,-1 0-1,0 0 1,0 1 0,0-1 0,-1 1-1,-1 0 1,1-1 0,-1 1 0,-1 11-1,0-15 2,0 0 0,0-1 0,-1 1-1,0-1 1,0 1 0,0-1 0,0 1-1,-1-1 1,1 0 0,-1 1 0,0-1 0,-1 0-1,1 0 1,-1-1 0,0 1 0,0 0-1,0-1 1,0 0 0,-5 4 0,3-3-2,-1-1 0,1 0 1,-1 0-1,0 0 1,0-1-1,-1 0 0,1 0 1,0 0-1,-1-1 0,1 0 1,-1 0-1,1-1 1,-11 0-1,216-8 22,-160 4-4,0-2 0,-1-1-1,41-15 1,-26 4-1,0-2-1,57-31 1,-106 49-13,0 0 1,-1-1 0,1 1-1,-1-1 1,1 0 0,-1 0-1,0 0 1,0 0-1,-1-1 1,1 1 0,-1-1-1,0 0 1,1 1 0,1-6-1,-4 7 1,1 0-1,-1 0 0,0 0 0,1 1 0,-1-1 1,0 0-1,0 0 0,0 0 0,0 0 1,0 0-1,-1 0 0,1 0 0,-1 0 1,1 0-1,-1 1 0,0-1 0,1 0 0,-1 0 1,0 1-1,0-1 0,0 0 0,-1 1 1,1-1-1,0 1 0,0-1 0,-1 1 0,1 0 1,-1 0-1,1 0 0,-1 0 0,0 0 1,1 0-1,-3-1 0,-2-1 0,-1 0 0,1 1 0,-1 0 0,1 0 0,-1 1 0,0 0 0,0 0 0,0 0 0,1 1 0,-1 0 0,0 0 0,0 1 0,0 0 0,0 0 0,1 0 0,-1 1 0,1 0 0,-1 0 0,-8 5 0,7-3 0,1-1 0,0 2 0,1-1 0,-1 0 0,1 1 0,-1 1 0,1-1 0,1 1 0,-1 0 0,1 0 0,0 0 0,1 1 0,-1 0 0,1 0 0,1 0 0,-5 11 0,7-15 0,0 0 0,0 0 0,1 0 0,-1 0 0,1 0 0,0 0 0,0 0 0,0 1 0,0-1 0,0 0 0,1 0 0,0 0 0,-1 0 0,1 0 0,0 0 0,0 0 0,1 0 0,-1-1 0,1 1 0,-1 0 0,1-1 0,0 1 0,0-1 0,0 1 0,0-1 0,0 0 0,1 0 0,-1 0 0,1 0 0,-1-1 0,1 1 0,0-1 0,3 2 0,9 4 0,1 0 0,0-2 0,1 0 0,27 5 0,-40-9 0,5 0 0,0 0 0,0 0 0,0-1 0,-1-1 0,1 1 0,0-1 0,0-1 0,13-3 0,67-27 0,-70 24 0,-10 4-6,-3 1-33,1 1 0,-1-1 1,1 1-1,0 0 0,-1 1 0,14-2 1,-18 3 20,0 0 1,0 1-1,0-1 1,0 1-1,0-1 1,0 1-1,0 0 1,-1-1-1,1 1 1,0 0-1,0 0 1,-1 0 0,1 1-1,-1-1 1,1 0-1,-1 1 1,1-1-1,-1 0 1,0 1-1,0 0 1,0-1-1,0 1 1,0 0-1,0 0 1,0-1 0,0 1-1,-1 0 1,1 0-1,0 2 1,5 23-4426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23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207 586 8136,'0'0'5049,"-11"-9"-4297,-38-28-1,47 35-673,0 1 1,-1 0-1,1-1 1,0 1 0,-1 0-1,1 1 1,-1-1 0,0 0-1,1 1 1,-1-1-1,0 1 1,1 0 0,-1-1-1,0 1 1,1 1 0,-1-1-1,-4 1 1,0 1 85,1 0-1,1 1 1,-1-1 0,0 1-1,-6 4 1,2 0 188,6-6-202,1 1-1,0 0 1,0 0 0,0 0-1,0 1 1,0-1 0,1 1-1,-1-1 1,1 1 0,-1 0 0,1 0-1,0 0 1,-3 6 0,4-6-56,0 0 1,1 0-1,-1 0 0,1 0 1,-1 1-1,1-1 1,0 0-1,0 0 1,1 0-1,-1 0 0,0 0 1,1 1-1,0-1 1,0 0-1,0 0 1,2 4-1,0-1 17,-1-1 0,1 0 0,0 0 0,0-1 0,0 1 0,1-1 0,0 1 0,0-1 1,6 5-1,-9-8-68,1 1 0,0-1 0,0 0 1,1 0-1,-1 0 0,0 0 1,0 0-1,0 0 0,1 0 0,-1-1 1,0 1-1,1-1 0,-1 0 1,1 0-1,-1 0 0,0 0 0,1 0 1,-1 0-1,1-1 0,-1 1 1,0-1-1,0 1 0,1-1 0,-1 0 1,4-2-1,0-1 15,-1 0 1,1 0-1,-1-1 1,0 0-1,-1 0 1,1 0-1,-1 0 1,0-1-1,0 0 1,0 0-1,-1 0 1,0 0-1,0 0 0,-1-1 1,2-6-1,0 1 20,-1 0-1,0 0 1,-1-1-1,0 1 0,-1 0 1,-1-1-1,-1-17 1,0 26-36,0 0 1,0-1 0,0 1 0,0 0-1,-1 0 1,0-1 0,0 1-1,0 1 1,-1-1 0,1 0 0,-4-4-1,-10-17 359,15 25-390,1 0 0,0 0 1,0 0-1,0-1 0,0 1 0,0 0 1,0 0-1,0-1 0,-1 1 1,1 0-1,0 0 0,0-1 0,0 1 1,0 0-1,0 0 0,0-1 0,0 1 1,0 0-1,1 0 0,-1 0 0,0-1 1,0 1-1,0 0 0,0 0 0,0-1 1,0 1-1,0 0 0,0 0 1,1 0-1,-1-1 0,0 1 0,0 0 1,0 0-1,0 0 0,1 0 0,-1-1 1,0 1-1,0 0 0,0 0 0,1 0 1,-1 0-1,0 0 0,0 0 0,1 0 1,-1 0-1,0-1 0,0 1 1,0 0-1,1 0 0,-1 0 0,19 0 0,-7 0 33,5-2-23,-1 0-1,0-1 1,1-1 0,-1-1-1,-1 0 1,1-1-1,-1 0 1,0-2-1,0 1 1,-1-2 0,0 0-1,-1-1 1,0 0-1,0-1 1,17-19 0,-4 2 44,-1-1 0,-1-2 0,-2 0 0,-1-1 0,19-40 0,-4 8 434,-32 70-255,-4-1-212,1 1 0,-1 0 0,0-1 0,-1 1 0,-1 11 0,-1 1 8,-92 455 228,45-252-218,31-124-33,-30 122 16,40-187-26,-2-1 1,-1-1-1,-1 1 1,-30 49-1,43-80-4,-1 1 0,1 0 1,-1 0-1,1 0 0,-1 0 0,0 0 0,1 0 0,-1-1 0,0 1 1,1 0-1,-1-1 0,0 1 0,0 0 0,1-1 0,-1 1 1,0-1-1,0 1 0,0-1 0,-2 1 0,2-2 1,0 1-1,1-1 1,-1 0 0,0 1-1,1-1 1,-1 0-1,0 0 1,1 1 0,-1-1-1,1 0 1,-1 0-1,1 0 1,0 0 0,-1 0-1,1 0 1,0 0-1,-1 0 1,1 0 0,0 0-1,0-2 1,-3-16 12,1 0 0,0 0-1,2-1 1,0 1 0,1-1 0,6-31 0,0 17 17,2 1-1,23-61 1,-22 71 8,1 0-1,1 1 1,0 1-1,2 0 1,30-35-1,-35 45 8,1 1-1,1 0 0,0 1 0,0 0 0,1 1 0,0 0 1,0 1-1,1 0 0,0 1 0,0 1 0,22-7 0,-29 11-29,0 0-1,0 0 0,0 0 0,1 1 1,-1 0-1,7 1 0,-9-1-37,-1 0-1,0 1 1,0 0-1,0 0 1,0 0 0,0 0-1,0 0 1,-1 0-1,1 1 1,0-1 0,-1 1-1,1 0 1,-1 0-1,4 3 1,7 15-3878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27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1282 5720,'0'0'7338,"11"-8"-6834,-1 1-364,-2 3-39,-2-1 0,1 0 0,0 0 0,-1-1 0,0 1 0,0-1 0,-1-1 1,9-11-1,5-12 490,-1 0 0,-1-1 1,-1-1-1,-2-1 0,15-50 0,-26 65 350,-6 24 31,-10 33-263,-97 371 867,110-409-1572,-31 134 447,-14 52 184,30-135-425,9-27 57,-2 0-1,-16 36 1,23-60-266,-8 14 673,4-15-237,1-11-244,1-15-61,1 0 0,1 1-1,1-1 1,2 0 0,4-26 0,-2 20-36,30-228 509,-22 198-400,2 1 0,27-70 1,-35 112-146,2 1 1,1 1-1,0 0 1,1 0-1,1 0 0,0 1 1,1 1-1,1 0 1,1 1-1,0 0 1,17-13-1,-25 23-39,1 1-1,-1-1 1,0 1-1,1 1 0,0-1 1,-1 1-1,1 0 1,0 0-1,0 1 1,13-1-1,-16 2-14,0 0 1,1 0-1,-1 0 0,0 1 0,0-1 0,0 1 0,0 0 1,0 0-1,0 1 0,0-1 0,0 1 0,0 0 0,-1 0 1,1 0-1,-1 0 0,1 1 0,-1-1 0,0 1 0,0 0 1,3 3-1,3 7 6,-1 0-1,0 1 1,0 0 0,-1 0 0,-1 1 0,8 30-1,-11-36-13,-1 0 0,0 0 0,-1 0-1,0 1 1,0-1 0,-1 1-1,-1-1 1,1 0 0,-1 1 0,-1-1-1,0 0 1,0 1 0,-5 9-1,6-15 4,-1-1-1,0 1 1,0-1-1,0 1 1,0-1-1,-1 0 0,1 1 1,-1-1-1,0-1 1,0 1-1,0 0 0,0-1 1,-1 1-1,1-1 1,-1 0-1,1 0 0,-1-1 1,0 1-1,1-1 1,-1 1-1,0-1 1,0-1-1,0 1 0,0 0 1,0-1-1,0 0 1,-8 0-1,-2-2 22,0-1 0,0 0 0,0 0 1,1-1-1,-1-1 0,-19-10 0,32 14-14,0 1 0,0 0-1,-1-1 1,1 0 0,0 1-1,0-1 1,0 0 0,-1 1-1,1-1 1,0 0 0,0 0 0,0 0-1,0 0 1,1 0 0,-1 0-1,0 0 1,0 0 0,1-1-1,-1 1 1,0 0 0,1 0 0,-1-1-1,1 1 1,-1-3 0,2 3-2,-1-1 0,1 1 0,-1 0 0,1-1 0,0 1 0,0 0 0,-1 0 0,1-1 0,0 1 0,0 0 0,0 0 0,1 0 0,-1 0 0,0 0 0,0 1 0,0-1 0,1 0 0,-1 0 0,0 1 0,1-1 0,-1 1 0,1-1 0,1 0 0,42-12 25,77-14 0,35-10-45,-115 24 1,0-2-1,-1-2 1,-1-2-1,-1-2 1,72-50-1,-7-15 1,-88 70 10,0-1 0,-1 0 1,24-36-1,-16 12 13,-2-1 0,-2-1 0,-1-1 0,-3 0 0,-2-1 0,-1 0 0,-3-1 0,5-59-1,-10 51 31,-2-1 0,-2 0-1,-9-57 1,9 111-38,0-3 9,0 0 0,-1-1 0,1 1-1,-1 0 1,0 0 0,-1 0 0,1 1 0,-1-1 0,1 0-1,-1 0 1,0 1 0,-4-6 0,-6 21 33,11-11-40,-6 9-5,0 1 1,0 0-1,2 1 1,-1 0-1,1 0 1,1 0-1,-3 15 1,1-10-2,-24 96-71,4 0 0,5 2 0,6 0 0,4 1 0,6 158 0,6-245 27,9 49 1,-8-67 30,1 1 0,0-1 0,1 0 0,0 0 0,1 0 0,11 19 0,-14-27 13,0 0 0,0 0-1,1-1 1,-1 1 0,1-1 0,-1 1 0,1-1 0,0 0 0,0 0-1,0-1 1,0 1 0,0 0 0,1-1 0,-1 0 0,0 0 0,1 0 0,-1 0-1,1 0 1,-1-1 0,1 1 0,-1-1 0,1 0 0,-1 0 0,1-1 0,6 0-1,4-3 15,1 0-1,-1 0 0,0-2 0,22-11 0,-25 12-2,14-8 26,-1-1 1,-1-1-1,26-21 1,61-60 223,-41 33-1,-67 62-252,-1 0 0,0 0 0,0 0 1,1 0-1,-1 0 0,0 0 0,0 0 0,0 0 1,0-1-1,-1 1 0,1 0 0,0-1 0,0 1 0,-1 0 1,1-1-1,-1 1 0,1-1 0,-1 1 0,0-1 1,0 1-1,1-1 0,-1 1 0,0-1 0,0 1 1,-1-1-1,1 1 0,0-1 0,0 1 0,-1-1 1,1 1-1,-1-1 0,1 1 0,-2-3 0,1 4-4,0 0 0,0-1 0,0 1 0,0 0 0,0 0 0,0 0 0,0-1 1,0 1-1,0 0 0,0 1 0,0-1 0,0 0 0,0 0 0,0 0 0,0 0 0,0 1 0,0-1 0,0 1 0,0-1 0,-2 1 0,-22 11 34,11-3-32,0 0 1,1 1-1,0 0 0,0 1 0,1 0 1,1 1-1,0 1 0,0 0 0,1 0 1,1 1-1,0 0 0,1 0 0,0 1 0,2 0 1,0 1-1,0 0 0,1 0 0,1 0 1,1 0-1,0 0 0,0 22 0,10-5 0,-6-31 0,-1 0 0,1 0-1,0-1 1,0 1 0,-1 0 0,1 0-1,0-1 1,1 1 0,-1-1 0,0 1-1,0-1 1,1 1 0,-1-1 0,3 2-1,-3-3-1,0 0 1,0 0-1,0 0 0,0-1 0,0 1 0,0 0 0,0-1 0,0 1 0,0 0 0,-1-1 0,1 1 0,0-1 0,0 1 0,0-1 0,-1 0 0,1 1 0,0-1 0,0 0 0,0 0 0,16-19 30,-17 20-31,13-18 20,-1-1 0,-1 0 1,0-1-1,11-33 0,-6 17 14,33-90 175,-33 83-89,-14 37-91,-1 2-5,0 1 0,0 0 0,1-1 1,-1 1-1,1 0 0,-1 0 1,1 0-1,0 0 0,0 1 0,5-6 1,-6 9-19,0-1 0,0 1 0,0 0 1,-1-1-1,1 1 0,0 0 1,0 0-1,-1-1 0,1 1 0,0 0 1,-1 0-1,1 0 0,-1 0 0,1 0 1,-1 0-1,1 1 0,1 2 6,7 13 4,11 17 14,30 39 0,-44-65-34,0 0 0,1-1 1,0 0-1,0 0 0,1 0 0,0-1 1,0 0-1,0-1 0,1 0 1,12 6-1,-16-10 6,-1 0 0,0 1 0,1-2 1,-1 1-1,1 0 0,-1-1 0,1 0 0,0 0 0,-1 0 0,1 0 0,-1-1 1,1 0-1,-1 0 0,0 0 0,1-1 0,-1 1 0,0-1 0,0 0 1,0 0-1,0 0 0,0-1 0,0 0 0,-1 1 0,1-1 0,-1 0 0,0-1 1,1 1-1,3-7 0,5-8 22,0 1 1,-1-2 0,-2 1-1,14-35 1,-17 35 6,6-30 1,-9 35 1,0-1 1,1 0-1,1 1 1,0 0-1,8-16 1,-13 29-33,0 0 1,0 0-1,0-1 1,0 1-1,0 0 1,0 0-1,0 0 0,0 0 1,1-1-1,-1 1 1,0 0-1,0 0 1,0 0-1,0 0 1,0 0-1,0-1 1,0 1-1,1 0 1,-1 0-1,0 0 1,0 0-1,0 0 1,0 0-1,0 0 0,1 0 1,-1-1-1,0 1 1,0 0-1,0 0 1,0 0-1,1 0 1,-1 0-1,0 0 1,0 0-1,0 0 1,0 0-1,1 0 1,-1 0-1,0 0 1,0 0-1,0 0 0,1 1 1,-1-1-1,0 0 1,0 0-1,0 0 1,0 0-1,0 0 1,1 0-1,-1 0 1,0 0-1,0 0 1,0 1-1,0-1 1,0 0-1,0 0 1,1 0-1,-1 1 1,4 14 53,2 32-57,-1 1-1,-4 66 1,-2-91-4,-1 0 1,-1 0-1,-2 0 1,0 0 0,-1-1-1,-1 1 1,-11 22-1,16-40 0,-1-1-1,1 1 0,-1 0 1,0-1-1,0 0 0,0 0 1,0 0-1,-1 0 1,0 0-1,-6 4 0,7-6 5,0-1-1,0 1 1,0-1-1,0 0 1,-1 0-1,1 0 1,0 0-1,-1-1 1,1 0-1,-1 1 1,1-1-1,-1 0 1,1-1-1,0 1 1,-1 0-1,1-1 1,-4-1-1,0 0 16,0 0 1,0-1-1,0 1 1,0-2-1,1 1 1,-1-1-1,1 0 1,0 0-1,0-1 0,1 1 1,-1-1-1,1-1 1,0 1-1,0-1 1,1 0-1,-1 0 1,-6-13-1,9 15 42,-2-5 57,5 9-110,-1-1-1,0 1 1,1 0 0,-1 0-1,0 0 1,0 0 0,1-1-1,-1 1 1,0 0 0,1 0-1,-1 0 1,0 0-1,1 0 1,-1 0 0,0 0-1,1 0 1,-1 0 0,0 0-1,1 0 1,-1 0-1,0 0 1,1 0 0,-1 0-1,0 0 1,1 0 0,-1 1-1,0-1 1,0 0 0,1 0-1,-1 0 1,0 0-1,1 1 1,35 9 63,63 10 0,-47-11-10,-39-7-51,-1 0-1,1-1 1,-1-1-1,1 0 1,-1 0-1,1-1 1,-1-1 0,1 0-1,-1-1 1,0 0-1,23-10 1,-16 4-11,-1-1-1,1-1 1,-2-1 0,0 0-1,0-1 1,18-20 0,-24 22 15,-2-1 0,1 0-1,-2 0 1,11-20 0,-12 20-2,0 0 0,1 0 0,0 1-1,1 0 1,13-14 0,-21 25-7,0-1 0,0 0 0,0 0 0,0 0 0,0 0 0,0 1 0,0-1 0,0 1 0,0-1 0,0 0 0,0 1 0,1 0 0,-1-1 0,0 1 0,0 0 0,0 0 0,1-1 0,-1 1 0,2 0 0,-3 1 0,1-1 0,0 0 0,0 1 0,0-1 0,-1 1 0,1-1 0,0 1 0,0-1 0,-1 1 0,1 0 0,-1-1 0,1 1 0,0 0 0,-1-1 0,1 1 0,-1 0 0,0 0 0,1 0 0,-1-1 0,1 2 0,1 6 0,0 0 0,-1 0 0,1 1 0,-1 12 0,-1-15 0,2 26 0,-2 0 0,-1 0 0,-2 0 0,-1 0 0,-2 0 0,-11 39 0,15-61 0,6-14 0,7-14 0,48-84 0,-12 25 0,-11 21 0,-32 51 0,-1 0 0,1 1 0,1-1 0,-1 1 0,0 0 0,1 1 0,0-1 0,10-5 0,-14 9 0,0 0 0,-1-1 0,1 1 0,0 0 0,0-1 0,0 1 0,-1 0 0,1 0 0,0 0 0,0 0 0,0 0 0,0 0 0,0 0 0,0 0 0,-1 0 0,1 0 0,0 0 0,0 1 0,0-1 0,0 0 0,-1 1 0,1-1 0,0 0 0,1 2 0,-1-1 0,1 0 0,-1 1 0,0-1 0,0 1 0,0-1 0,0 1 0,0 0 0,0-1 0,0 1 0,1 3 0,0 5 0,0-1 0,0 1 0,0 13 0,-1-21 0,-1 16 0,0 0 0,-4 21 0,1 17 0,6-55 0,5-7 0,6-8 0,25-37 0,-8 10 0,42-44 0,-72 84 0,-1 0 0,1 0 0,-1 1 0,1-1 0,-1 0 0,1 1 0,0-1 0,-1 1 0,1-1 0,0 1 0,0-1 0,-1 1 0,1-1 0,0 1 0,0 0 0,0-1 0,-1 1 0,1 0 0,0 0 0,0-1 0,0 1 0,0 0 0,0 0 0,0 0 0,-1 0 0,1 0 0,0 1 0,0-1 0,0 0 0,0 0 0,0 0 0,-1 1 0,1-1 0,0 0 0,0 1 0,0-1 0,-1 1 0,1-1 0,0 1 0,-1-1 0,1 1 0,0 0 0,-1-1 0,1 1 0,-1 0 0,1-1 0,0 2 0,2 5 0,1 0 0,-1 0 0,0 0 0,3 13 0,1 0 0,-3-11 0,27 51 0,-29-56 0,1 0 0,0 0 0,0 0 0,0-1 0,0 1 0,1-1 0,0 1 0,-1-1 0,1 0 0,0-1 0,5 3 0,-5-3 0,1-1 0,-1 0 0,0-1 0,1 1 0,-1-1 0,1 0 0,-1 0 0,1 0 0,-1-1 0,1 1 0,7-3 0,49-16 0,-33 7 0,0-1 0,-1-1 0,33-22 0,71-61 0,-127 94 0,3-2 0,-1-1 0,0 1 0,0-2 0,9-11 0,-13 17 0,-1-1 0,0 0 0,0 0 0,0 0 0,0 0 0,0 0 0,0 0 0,0 0 0,0 0 0,-1 0 0,1 0 0,-1 0 0,0-1 0,0 1 0,1 0 0,-2 0 0,1 0 0,0-1 0,0 1 0,-1 0 0,1 0 0,-1 0 0,0-3 0,0 4 0,0 0 0,0 0 0,0-1 0,0 1 0,0 0 0,0 0 0,0 1 0,0-1 0,-1 0 0,1 0 0,0 1 0,-1-1 0,1 0 0,0 1 0,-1-1 0,1 1 0,0 0 0,-1-1 0,1 1 0,-1 0 0,1 0 0,-1 0 0,-2 0 0,-2 1 0,0-1 0,0 1 0,0 0 0,-9 3 0,0 2 0,-1 1 0,1 0 0,0 1 0,0 1 0,1 0 0,0 1 0,1 0 0,0 2 0,1-1 0,0 1 0,1 1 0,0 0 0,-13 21 0,14-18 0,0 0 0,2 0 0,0 1 0,0 0 0,2 1 0,0-1 0,1 1 0,1 0 0,1 1 0,0-1 0,1 1 0,1 22 0,1-40 0,0 0 0,0 1 0,0-1 0,0 0 0,0 1 0,0-1 0,0 0 0,1 0 0,-1 1 0,1-1 0,-1 0 0,0 0 0,1 0 0,0 1 0,-1-1 0,1 0 0,0 0 0,0 0 0,-1 0 0,1 0 0,0 0 0,0 0 0,0-1 0,0 1 0,0 0 0,1 0 0,-1-1 0,0 1 0,0-1 0,0 1 0,2 0 0,-1-1 0,1 0 0,-1 0 0,0-1 0,0 1 0,1 0 0,-1-1 0,0 0 0,0 1 0,0-1 0,1 0 0,-1 0 0,0 0 0,0 0 0,0 0 0,-1-1 0,1 1 0,2-2 0,11-11 0,-1-1 0,-1 0 0,0 0 0,17-28 0,35-73 0,-60 104 0,1-1 0,-2-1 0,7-24 0,0-5 0,-6 35 0,-1 11 0,3 14 0,8 34 0,22 49 0,-27-78 0,1-1 0,0 0 0,1-1 0,28 35 0,-36-50 0,1-1 0,0 1 0,0-1 0,0 0 0,0 0 0,0 0 0,1 0 0,0-1 0,0 0 0,0-1 0,0 1 0,0-1 0,0 0 0,1-1 0,-1 1 0,0-1 0,1 0 0,0-1 0,-1 0 0,1 0 0,10-2 0,6-2 0,0-1 0,-1-1 0,0-2 0,35-15 0,-53 21 0,0-2 991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30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337 133 6824,'0'0'750,"4"-13"-338,1-6-240,0 6 118,-2-1-1,4-24 0,-7 37-216,0-1 0,1 1 0,-1 0 0,0 0 0,0 0 0,0-1 0,0 1 0,0 0 0,0 0 0,-1 0 0,1-1 0,0 1-1,-1 0 1,1 0 0,-1 0 0,1 0 0,-1 0 0,1 0 0,-1 0 0,0 0 0,1 0 0,-1 0 0,0 0 0,0 0 0,0 0 0,0 0 0,0 1-1,0-1 1,0 0 0,0 1 0,0-1 0,0 1 0,0-1 0,0 1 0,0-1 0,-1 1 0,1 0 0,0 0 0,0 0 0,0 0 0,-3 0-1,-3-1 179,-1 2 0,1-1 0,-1 1 0,0 1-1,-8 2 1,3-1-53,1 1 1,-1 1-1,1 0 0,0 1 0,0 1 0,1-1 0,0 2 1,0-1-1,0 2 0,1-1 0,1 2 0,-1-1 0,2 1 1,-1 1-1,1-1 0,1 1 0,0 1 0,-8 15 0,-2 7 497,-19 54-1,30-72-419,1 1-1,1 1 1,1-1-1,0 1 1,0 26-1,3-41-190,0 0-1,0 1 0,0-1 1,1 0-1,-1 1 0,1-1 0,0 0 1,0 0-1,0 0 0,0 0 1,1 0-1,-1 0 0,1 0 0,0 0 1,0 0-1,0-1 0,4 5 1,-4-5-33,0-1 0,0 0 0,0 0 0,0 0 0,1 0 0,-1 0 0,0 0 0,1-1 0,-1 1 0,0-1 0,1 1 0,-1-1 0,1 0 0,-1 0 0,1 0 0,-1 0 0,1-1 1,-1 1-1,0-1 0,1 1 0,-1-1 0,0 0 0,1 0 0,-1 0 0,3-1 0,5-4 48,1 0 0,-1-1 0,0 0 0,0 0 0,10-11 0,44-49 333,-2 0-18,44-39 473,-105 105-871,-1 1 0,1-1 0,0 0 0,-1 0 0,1 1 0,-1-1 0,1 1 0,0-1 0,0 1 0,-1-1 1,1 1-1,0-1 0,0 1 0,-1 0 0,1-1 0,0 1 0,0 0 0,0 0 0,0 0 0,0-1 0,-1 1 0,1 0 1,0 0-1,0 0 0,0 0 0,0 1 0,0-1 0,0 0 0,-1 0 0,1 0 0,0 1 0,0-1 0,0 0 1,-1 1-1,1-1 0,0 1 0,0-1 0,-1 1 0,1-1 0,0 1 0,0 1 0,3 2 40,-1 0-1,-1 1 0,1 0 0,0 0 1,2 8-1,-1-5-41,1 5 17,2-1 1,-1 0-1,2-1 1,-1 1-1,2-1 1,-1-1 0,2 0-1,-1 0 1,18 13-1,-21-18-15,1-1 0,-1 1 0,1-2 1,0 1-1,0-1 0,0 0 0,0 0 0,1-1 0,-1 0 0,1-1 0,0 1 0,-1-2 1,1 1-1,0-1 0,0 0 0,-1 0 0,1-1 0,13-3 0,-14 2 3,-1-1 1,1 0-1,-1 0 0,0 0 1,1-1-1,-2 0 0,1 0 1,0-1-1,-1 0 0,0 1 1,0-2-1,0 1 0,-1-1 1,0 1-1,0-1 0,0 0 1,4-11-1,-1 2 31,-1 1 0,-1-1-1,0 0 1,-1-1 0,-1 1-1,3-32 1,-5 39-14,-1 0 0,0-1 0,0 1 0,-1 0 0,0 0-1,-1 0 1,0 0 0,0 1 0,-1-1 0,0 0 0,-5-9 0,8 16-36,-7-15 154,9 12-29,8 7-23,3 3-81,0-2-1,0 1 1,25 3 0,-6 0-9,45 12 19,234 51-70,-283-68 26,47-2 0,-44-1 4,-16 2 3,-14-1 8,1 0 0,-1-1 0,1 0 0,-1 1 0,1-1 0,-1 0 0,0 0 0,1 0 0,-1 0 0,1 0 0,-1 0 0,1 0 0,-1 0 0,1-1 0,-1 1 0,1 0-1,0-2 1,-1 2 0,-1 0 0,0-1-1,0 1 1,-1 0-1,1 0 1,0-1-1,0 1 1,0 0-1,0-1 1,0 1-1,0 0 1,0-1 0,0 1-1,-1 0 1,1-1-1,0 1 1,0 0-1,0 0 1,-1-1-1,1 1 1,0 0-1,0 0 1,0 0-1,-1-1 1,1 1 0,0 0-1,-1 0 1,1 0-1,0 0 1,0 0-1,-1-1 1,1 1-1,0 0 1,-1 0-1,1 0 1,0 0 0,-1 0-1,1 0 1,-1 0-1,-16-3 41,4 2-30,0 1 0,0 0 0,0 1-1,0 1 1,0 0 0,0 0 0,0 2 0,1-1-1,-1 2 1,1-1 0,0 2 0,1 0-1,-1 0 1,1 1 0,0 0 0,1 1-1,0 0 1,0 1 0,1 0 0,0 0-1,0 1 1,1 0 0,1 1 0,-1 0-1,2 0 1,-1 0 0,2 1 0,0 0-1,0 0 1,1 1 0,0-1 0,-2 19-1,5-26 3,1 1 0,0 0 0,0 0-1,0-1 1,0 1 0,1 0-1,0-1 1,1 1 0,-1-1 0,1 1-1,0-1 1,5 9 0,-7-12-8,1-1 0,0 1 1,1 0-1,-1-1 0,0 1 1,0-1-1,1 0 0,-1 1 1,0-1-1,1 0 1,0 0-1,-1 0 0,1 0 1,0 0-1,-1 0 0,1 0 1,0-1-1,0 1 0,-1-1 1,1 1-1,0-1 0,0 0 1,0 0-1,0 0 0,0 0 1,0 0-1,0 0 1,0 0-1,-1 0 0,1-1 1,0 1-1,0-1 0,0 0 1,0 1-1,-1-1 0,1 0 1,0 0-1,-1 0 0,1 0 1,2-3-1,3-1 14,-1-1-1,0 0 1,-1 0 0,1 0-1,-1-1 1,0 0-1,6-12 1,1 0 22,-3 3 10,0 0 0,0-1 0,-2 1 1,0-2-1,-1 1 0,0-1 0,-2 0 1,0 0-1,-1 0 0,-1 0 0,0-22 0,-1 32 97,3 14 12,2 18-21,-4-13-122,23 81 71,-21-79-70,1-1 0,1-1 1,0 1-1,0-1 0,13 17 0,-17-26-14,0 0-1,-1-1 0,1 1 0,0 0 1,0-1-1,0 1 0,0-1 0,0 0 1,0 0-1,1 0 0,-1 0 0,0 0 1,1 0-1,-1 0 0,0-1 0,1 1 1,-1-1-1,1 0 0,-1 0 1,1 0-1,-1 0 0,1 0 0,-1 0 1,0-1-1,1 1 0,-1-1 0,1 0 1,-1 1-1,3-2 0,0-1 7,1 0 0,0 0 0,-1 0-1,0 0 1,1-1 0,-1 0 0,-1 0 0,1 0-1,-1-1 1,6-7 0,2-7 37,0-1 1,-2 0-1,15-40 0,-8 17 31,-10 26-19,-2-1 1,5-21-1,4-15 222,-6 153-120,-4-68-168,1 0 0,1 0-1,21 58 1,-27-88 8,0 0 0,1 0 1,-1 0-1,0 1 0,1-1 0,-1 0 0,0 0 0,1 0 0,0 0 1,-1 0-1,1 0 0,-1 0 0,1-1 0,0 1 0,0 0 1,0 0-1,-1 0 0,1-1 0,0 1 0,0 0 0,0-1 1,0 1-1,0-1 0,0 1 0,0-1 0,1 1 0,-1-1 1,0 0-1,0 0 0,2 1 0,-1-2 9,1 0 0,-1 0 0,0 0 0,0 0 0,0-1 1,-1 1-1,1 0 0,0-1 0,0 1 0,-1-1 0,1 0 0,-1 1 0,1-1 0,1-3 0,9-15 22,0 1 1,-2-2-1,13-32 0,-11 22 0,16-29 0,-26 58-33,-1 0 0,0-1 0,1 1 0,-1 0 0,1 0 0,0 0 0,0 0 0,0 0 0,0 0 0,3-2 0,-4 4 0,0 0 0,0-1 0,0 1 0,0 0 0,0 0 0,0-1 0,0 1 0,0 0 0,0 0 0,0 0 0,0 1 0,0-1 0,0 0 0,0 0 0,0 0 0,1 1 0,-1-1 0,0 0 0,-1 1 0,1-1 0,0 1 0,0 0 0,0-1 0,0 1 0,0 0 0,0-1 0,-1 1 0,2 1 0,56 57 0,-37-37 0,0 0 0,42 31 0,-57-49 0,0-1 0,0 1 0,0-2 0,1 1 0,-1 0 0,1-1 0,0-1 0,0 1 0,-1-1 0,1 0 0,0 0 0,0-1 0,0 0 0,0 0 0,0-1 0,0 0 0,0 0 0,0-1 0,0 0 0,-1 0 0,1 0 0,-1-1 0,1 0 0,-1 0 0,0 0 0,0-1 0,-1 0 0,1 0 0,-1-1 0,0 0 0,0 0 0,0 0 0,0 0 0,-1-1 0,0 1 0,0-1 0,-1 0 0,0-1 0,0 1 0,0 0 0,2-9 0,-3 7 0,-1 0 0,1 0 0,-1 0 0,-1-1 0,0 1 0,0 0 0,0-1 0,-1 1 0,0 0 0,-1 0 0,0-1 0,-3-7 0,3 11 0,1 1 0,-1 0 0,0 0 0,0 0 0,-1 1 0,1-1 0,-1 1 0,0-1 0,1 1 0,-2 0 0,1 0 0,0 0 0,-1 0 0,1 0 0,-1 1 0,0 0 0,0 0 0,0 0 0,0 0 0,0 0 0,0 1 0,0 0 0,-1 0 0,-6-1 0,7 2 0,0 1 0,0-1 0,0 1 0,0 0 0,0 0 0,0 0 0,0 0 0,0 1 0,1-1 0,-1 1 0,0 0 0,1 0 0,0 1 0,-1-1 0,1 1 0,-3 3 0,0-1 0,1 0 0,0 1 0,0 0 0,0 0 0,1 0 0,0 1 0,-6 11 0,7-8 0,0 0 0,1 1 0,0-1 0,0 1 0,1-1 0,1 1 0,0 0 0,0 0 0,1-1 0,0 1 0,1 0 0,0-1 0,4 11 0,2 3 0,1 0 0,1-1 0,1 0 0,20 30 0,-19-36 0,0-1 0,1-1 0,1 0 0,1 0 0,0-2 0,1 0 0,0 0 0,1-2 0,1 0 0,0-1 0,24 10 0,-26-14 331,1 0 0,29 5 0,-31-8-1574,0 1-1,-1 0 0,23 10 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34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0 621 7736,'0'0'6705,"13"5"-6196,-4-2-422,-5-1-48,0 0 0,0 0 0,1-1 0,-1 0 0,1 0 0,-1 0 0,1 0 0,0-1 0,-1 1 0,1-1 0,0 0 0,-1-1 0,1 1 0,-1-1 0,1 0 0,-1 0 0,1 0 0,-1-1 0,8-3 0,14-9 281,-1-2 0,-1-1 0,0 0 0,-2-2 1,0-1-1,-1 0 0,23-31 0,26-50 1525,-61 88-1570,0-1-1,-1-1 0,9-22 1,6-11 227,-10 25 36,-5 46-289,-1 61-140,-6-57-73,1-1 0,2 0 0,12 52 0,-13-68-28,0 1 1,1-1-1,0-1 0,1 1 0,0-1 0,0 1 0,1-1 0,0-1 0,8 9 1,-12-16-3,0 1 1,0-1-1,0 0 1,0 0-1,0 0 1,1 0-1,-1 0 1,0-1-1,1 1 1,-1-1-1,1 0 1,-1 1-1,0-1 1,1 0-1,-1 0 1,1-1-1,-1 1 1,1 0-1,2-2 1,1 1 10,0-1 0,0 0-1,0 0 1,0 0 0,-1-1 0,8-4 0,-3-2 9,1 1 1,-2-1 0,1-1-1,-1 1 1,-1-2 0,0 1-1,0-1 1,-1 0 0,11-24 0,1-9 121,18-65 1,-29 86-87,17-66 182,-13 42 205,29-71 0,-41 118-441,1 0 0,-1-1 0,0 1 1,0 0-1,0-1 0,0 1 0,0 0 1,1-1-1,-1 1 0,0 0 1,0 0-1,0-1 0,1 1 0,-1 0 1,0 0-1,0-1 0,1 1 0,-1 0 1,0 0-1,1 0 0,-1-1 1,0 1-1,1 0 0,-1 0 0,0 0 1,1 0-1,-1 0 0,0 0 0,1 0 1,-1 0-1,0 0 0,1 0 1,-1 0-1,0 0 0,1 0 0,11 10 121,10 26-66,-20-31-42,9 21-6,0 0 0,-2 0-1,-2 1 1,0 1 0,-1-1-1,-2 1 1,-1 0 0,-1 0-1,-2 0 1,-2 32 0,1-59-15,1 9 7,-1-1 0,0 0 0,-1 1 0,-5 15 0,6-23-5,1 0-1,-1-1 0,0 1 1,0 0-1,0 0 0,0-1 0,0 1 1,0-1-1,-1 1 0,1-1 1,0 1-1,-1-1 0,1 0 1,-1 0-1,0 1 0,1-1 0,-1 0 1,0-1-1,0 1 0,1 0 1,-1 0-1,0-1 0,0 1 0,0-1 1,0 0-1,0 1 0,0-1 1,0 0-1,-2 0 0,-2-1 14,0 0-1,0 0 1,0-1 0,0 1-1,0-1 1,1-1-1,-1 1 1,1-1 0,0 0-1,-1 0 1,1 0-1,0-1 1,1 0 0,-1 0-1,1 0 1,0 0-1,0-1 1,0 1 0,0-1-1,-3-8 1,6 13-11,1-1 1,0 1-1,0 0 1,0-1-1,0 1 1,0 0-1,0-1 1,0 1-1,0 0 1,0-1-1,0 1 1,0-1-1,0 1 1,0 0-1,0-1 1,0 1-1,0 0 1,1-1-1,-1 1 1,0 0-1,0-1 1,0 1-1,1 0 1,-1 0-1,0-1 1,0 1-1,1 0 1,-1-1-1,0 1 1,0 0-1,1 0 1,-1 0-1,0-1 1,1 1-1,-1 0 1,0 0-1,1 0 1,-1 0-1,0 0 1,1 0-1,-1 0 1,0 0-1,1-1 1,-1 1-1,0 0 1,1 0-1,-1 1 1,1-1-1,-1 0 1,0 0-1,1 0 1,20 1 46,18 7-6,57 22 0,5 0-20,-23-4-20,-74-25 2,1 0 0,0 0-1,-1 0 1,1-1 0,-1 0 0,1 0-1,8-2 1,-11 2-179,-1-1 0,1 1 0,-1-1 0,1 1 0,-1-1 0,1 0 0,-1 0 0,0 0 0,0 0 0,1 0 1,-1 0-1,0 0 0,0 0 0,0-1 0,0 1 0,0 0 0,0-1 0,-1 1 0,1 0 0,0-1 0,-1 1 0,1-1 0,-1 1 0,1-4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34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14368,'0'0'2063,"105"-36"-2358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43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77 5920,'0'0'11906,"-5"-10"-11578,-20-31-19,23 38-263,-1 1 0,0 0-1,1 0 1,-1 0-1,0 0 1,0 0-1,0 1 1,0-1-1,0 1 1,-1 0 0,1 0-1,0 0 1,0 0-1,-1 1 1,1-1-1,-5 1 1,1-1 71,-5 0 28,0 1-1,0 0 0,1 1 1,-1 0-1,0 1 0,0 0 1,1 1-1,0 0 0,-1 1 1,1 0-1,-20 11 0,23-9-85,0 0-1,0 1 1,1 0-1,0 0 1,0 1-1,0 0 1,1 0-1,0 0 0,1 1 1,0 0-1,1 0 1,-1 0-1,2 0 1,-1 1-1,1 0 1,1 0-1,0 0 1,0 0-1,1 0 1,0 0-1,1 0 0,0 0 1,0 0-1,1 1 1,1-1-1,0 0 1,0-1-1,1 1 1,0 0-1,0-1 1,10 18-1,-5-12 11,1-1 1,0 0-1,0-1 0,2 0 1,-1-1-1,2 0 0,15 13 1,-19-19-27,0-1 0,1 1 1,-1-1-1,1-1 0,0 0 1,0 0-1,1-1 0,-1 0 1,1-1-1,-1 0 0,1 0 1,0-1-1,15 0 0,-7-1 17,0-2-1,-1 0 0,1-1 0,-1-1 1,0-1-1,0 0 0,0-1 1,-1-1-1,0-1 0,16-9 1,-8 2 42,-1-1 0,0-1 0,-1-1 0,-1-1 0,29-33 1,-27 29 9,-18 19-76,-1 0 0,1 0 1,-1 0-1,0-1 0,0 1 0,0-1 0,-1 0 0,0 0 1,0 0-1,0-1 0,0 1 0,1-7 0,-1 4 77,-3 3 105,-11 10-75,6-1-128,0 0 1,0 0-1,1 0 1,0 0-1,0 1 1,0 0-1,0 0 1,1 0 0,-5 8-1,2 0-3,1-1-1,0 1 0,-4 14 1,7-22-9,1 0 1,0 0-1,0 0 1,0 1-1,1-1 1,0 0-1,0 1 1,0-1-1,1 0 1,-1 1-1,1-1 1,0 0-1,1 0 1,-1 0-1,4 7 1,-3-8-1,1-1 1,-1 0-1,1 0 1,-1 0-1,1 0 1,0 0-1,0-1 1,0 1-1,0-1 1,0 0-1,1 0 1,-1 0-1,1 0 1,0-1-1,-1 1 1,1-1 0,0 0-1,0 0 1,0 0-1,0-1 1,4 1-1,1-1 7,1 1-1,-1-2 0,1 1 1,-1-1-1,1-1 1,-1 0-1,0 0 0,1-1 1,-1 0-1,-1 0 1,15-8-1,-18 8-1,-1 0 0,1 0 0,-1 0 0,1 0 0,-1-1-1,0 1 1,0-1 0,-1 0 0,1-1 0,-1 1 0,0-1 0,0 1 0,0-1 0,-1 0 0,1 0-1,-1 0 1,0 0 0,-1 0 0,1-1 0,-1 1 0,1-11 0,-2 10 2,0-1 0,0 1-1,0-1 1,-1 1 0,0-1 0,-1 1 0,1 0 0,-1 0 0,0-1 0,-1 1-1,1 1 1,-1-1 0,0 0 0,-1 1 0,1-1 0,-1 1 0,0 0 0,-1 0-1,1 1 1,-1-1 0,0 1 0,0 0 0,0 0 0,0 1 0,-1-1 0,0 1-1,0 0 1,0 1 0,0 0 0,0-1 0,-12-1 0,8 3 32,-1-1-1,-19 1 1,27 2-24,0-1 0,0 0 0,0 1-1,0-1 1,1 1 0,-1 0 0,0 0 0,0 0 0,0 0 0,1 1 0,-1-1-1,1 1 1,-1 0 0,-3 3 0,6-5-18,0 0 1,-1 0-1,1 0 0,0 0 0,0 0 1,0 1-1,0-1 0,0 0 0,0 0 1,0 0-1,0 0 0,0 0 0,-1 0 1,1 0-1,0 0 0,0 1 0,0-1 1,0 0-1,0 0 0,0 0 0,0 0 1,0 0-1,0 0 0,0 1 0,0-1 1,0 0-1,0 0 0,0 0 0,0 0 1,0 0-1,0 0 0,0 1 0,0-1 1,0 0-1,0 0 0,1 0 0,-1 0 1,0 0-1,0 0 0,0 0 0,0 1 1,0-1-1,0 0 0,0 0 0,0 0 1,0 0-1,0 0 0,1 0 0,-1 0 1,0 0-1,0 0 0,0 0 1,0 0-1,0 0 0,0 0 0,1 0 1,-1 0-1,0 0 0,0 0 0,0 0 1,0 0-1,0 0 0,0 0 0,1 0 1,-1 0-1,0 0 0,13 1 6,-10-1-6,68-4 18,0-4 0,113-25 0,-118 20-12,-38 8-3,37-3-1,-55 7-1,1 1 0,-1 1-1,1-1 1,-1 2-1,1-1 1,18 7-1,-26-7 2,0 1-1,0 0 1,0 0-1,0 0 1,0 1-1,-1-1 0,1 1 1,0-1-1,-1 1 1,0 0-1,0 0 1,0 0-1,0 0 1,0 0-1,-1 1 1,1-1-1,-1 0 1,0 1-1,0-1 1,0 1-1,0-1 1,-1 1-1,1 6 0,0 2 9,-1 0-1,0 0 0,0 0 0,-2 0 1,-4 23-1,2-19 46,-2-1 0,1 0 0,-2 0 0,0-1 0,-15 23 0,11-23 190,10-19 11,14-28-42,-11 30-205,10-18 70,1 1 1,16-21 0,-25 36-55,0 0 0,1 0 0,-1 1 0,1-1 0,0 1 0,0 0 0,1 1 0,-1-1 0,1 1 0,0 0 0,0 0 0,0 1-1,7-2 1,-12 3-22,1 1-1,0 0 0,0 0 1,-1 0-1,1 0 0,0 0 1,0 0-1,0 1 0,-1-1 1,1 0-1,0 1 0,-1 0 1,1-1-1,0 1 0,-1 0 1,1 0-1,-1 0 0,1 0 1,-1 0-1,1 0 0,-1 0 1,0 0-1,1 1 0,-1-1 0,0 0 1,0 1-1,1 2 0,3 5 4,0 0 0,0 0 0,5 19 0,2 2 12,-7-18 0,-1-1 0,0 1 0,0 0 0,-1 0 0,2 21 0,-5-32-12,0-1 0,0 1-1,0-1 1,1 1 0,-1-1 0,0 1 0,0-1-1,0 0 1,0 1 0,0-1 0,1 1 0,-1-1-1,0 0 1,0 1 0,1-1 0,-1 1-1,0-1 1,1 0 0,-1 1 0,0-1 0,1 0-1,-1 0 1,0 1 0,1-1 0,-1 0 0,1 0-1,-1 1 1,1-1 0,-1 0 0,0 0-1,2 0 1,15-5 117,15-18-4,-20 10-49,18-24 1,-21 25-1,1 0 1,19-20 0,-7 11 28,-19 17-76,1 0 1,0 0 0,0 1-1,0-1 1,0 1 0,1 0-1,8-5 1,17-8 101,-25 13-122,1-1 0,0 1 1,0 0-1,0 1 0,0-1 1,1 1-1,-1 1 0,1-1 1,-1 1-1,12-1 0,21-3-12,-32 4 11,-1-1 1,0 1-1,1 1 0,-1-1 0,0 1 0,1 0 0,-1 1 0,7 1 0,-9-1 2,0 1 0,0 0 1,0 0-1,0 0 0,0 0 1,-1 1-1,1 0 0,-1-1 1,0 1-1,0 1 0,0-1 1,0 0-1,0 1 0,-1-1 1,1 1-1,-1 0 0,0 0 1,0 0-1,-1 0 0,1 0 1,-1 0-1,0 0 0,0 1 1,1 8-1,-1-1 3,0 1 1,-1-1-1,0 1 1,0 0-1,-2-1 1,1 1-1,-6 18 1,-1-16 42,0 2 280,10-16-159,8-10-53,-6 5-97,0-1 0,-1 0 0,0 0-1,0 0 1,3-7 0,6-10 14,3-2 7,-8 11-20,1 0 0,1 1 1,-1 0-1,2 1 0,0-1 0,0 2 1,13-11-1,20 0 69,-33 21-34,-3 2-25,-6-2 251,23-14-303,-23 13 19,0 1 0,-1-1 0,1 1 0,0-1 0,0 1 0,0-1 0,0 1 0,0 0 0,-1 0 0,1-1 0,0 1 0,0 0 0,0 0 0,0 0 0,0 0 0,0 0 0,0 0 0,0 0 0,0 0 0,0 1 0,0-1 0,0 0 0,0 0 0,0 1 0,-1-1 0,1 1 0,0-1 0,0 1 0,0-1 0,-1 1 0,1-1 0,0 1 0,-1 0 0,1-1 0,0 1 1,-1 0-1,1 0 0,-1 0 0,1-1 0,-1 1 0,1 0 0,-1 0 0,0 0 0,1 1 0,1 5-9,0 1 1,-1-1-1,0 1 1,0 13 0,0-6 14,1 9-19,-1 0-1,-1 0 1,-1-1-1,-1 1 1,-1 0-1,-7 28 1,0-31 62,7-20 40,5-14-24,8-17-54,1-5 0,19-40 1,-26 66-11,1 0 1,0 0-1,1 0 1,-1 1-1,2 0 1,-1 0-1,1 0 1,0 1-1,10-8 1,-13 13-1,-1 0 0,1 0 0,0 0 0,-1 1 0,1-1 0,0 1 0,0 0 0,0 0 0,7 0 0,-10 0 0,1 1 0,-1 0 0,0 0 0,1 0 0,-1 0 0,0 0 0,1 0 0,-1 0 0,0 1 0,0-1 0,1 0 0,-1 1 0,0-1 0,1 1 0,-1-1 0,0 1 0,0 0 0,0-1 0,0 1 0,0 0 0,0 0 0,0 0 0,0 0 0,0 0 0,0 0 0,0 0 0,-1 0 0,1 0 0,0 0 0,-1 1 0,1-1 0,0 2 0,1 8 0,0 0 0,-1 1 0,0-1 0,-1 15 0,0-20 0,0 0 0,-1 0 0,0 1 0,0-1 0,-1 0 0,1 0 0,-1-1 0,-1 1 0,-4 9 0,11-23 0,-1-1 0,1 1 0,-2-1 0,4-14 0,5-20 0,-2 23 0,19-32 0,-11 22 0,-15 29 0,-1-1 0,1 0 0,0 1 0,-1-1 0,1 1 0,0 0 0,0-1 0,0 1 0,0 0 0,0 0 0,0 0 0,0 1 0,1-1 0,-1 0 0,0 1 0,0-1 0,1 1 0,-1 0 0,0 0 0,0 0 0,1 0 0,-1 0 0,0 0 0,1 1 0,-1-1 0,0 1 0,0 0 0,0-1 0,1 1 0,-1 0 0,0 0 0,0 0 0,0 1 0,-1-1 0,3 2 0,3 6 0,-1 1 0,-1 0 0,0-1 0,0 2 0,-1-1 0,0 0 0,-1 1 0,0 0 0,1 14 0,2 0 0,-5-17 0,1-1 0,1 1 0,-1 0 0,1-1 0,1 1 0,-1-1 0,1 0 0,0 0 0,6 6 0,-8-10 0,1-1 0,-1 1 0,1-1 0,0 0 0,0 0 0,0 0 0,0 0 0,0-1 0,0 1 0,0-1 0,0 0 0,1 0 0,-1 0 0,0 0 0,1-1 0,-1 1 0,1-1 0,-1 0 0,1 0 0,-1 0 0,1 0 0,-1-1 0,6-1 0,1 0 0,0-1 0,0-1 0,-1 0 0,1 0 0,-1-1 0,0 0 0,14-11 0,58-52 0,-42 33 0,-26 22 0,-15 19 0,-1 0 0,1 0 0,1 0 0,-1 1 0,1-1 0,0 0 0,0 1 0,1 10 0,-2 2 0,1-8 0,0 1 0,1 0 0,1-1 0,-1 1 0,4 13 0,-4-22 0,1 0 0,-1 0 0,1 0 0,0 0 0,0 0 0,0 0 0,1-1 0,-1 1 0,0 0 0,1 0 0,0-1 0,0 1 0,0-1 0,0 0 0,0 0 0,0 1 0,1-1 0,-1-1 0,1 1 0,-1 0 0,1 0 0,0-1 0,-1 0 0,1 1 0,3 0 0,-2-2 0,-1 1 0,1-1 0,-1 0 0,1 0 0,-1 0 0,0-1 0,1 1 0,-1-1 0,1 0 0,-1 0 0,0 0 0,0 0 0,1 0 0,-1-1 0,0 1 0,0-1 0,0 0 0,-1 0 0,1 0 0,0 0 0,-1-1 0,1 1 0,-1-1 0,0 0 0,3-4 0,-2 2 0,1 0 0,-1 0 0,-1 0 0,1 0 0,-1-1 0,0 1 0,0-1 0,-1 0 0,1 1 0,-1-1 0,-1 0 0,1 0 0,-1 0 0,0-6 0,-1 6 0,0 0 0,-1-1 0,1 2 0,-1-1 0,-1 0 0,1 0 0,-1 1 0,0-1 0,0 1 0,0 0 0,-5-6 0,-4-2 0,-1-1 0,-20-14 0,13 10 0,15 15 0,1 1 0,-1-1 0,0 1 0,0 0 0,0 1 0,0-1 0,0 1 0,0 0 0,0 0 0,-6 0 0,11 1 0,0 0 0,1 1 0,-1-1 0,0 0 0,0 0 0,0 0 0,0 0 0,1 0 0,-1 1 0,0-1 0,0 0 0,0 0 0,0 0 0,0 1 0,1-1 0,-1 0 0,0 0 0,0 1 0,0-1 0,0 0 0,0 0 0,0 0 0,0 1 0,0-1 0,0 0 0,0 0 0,0 1 0,0-1 0,0 0 0,0 0 0,0 1 0,0-1 0,0 0 0,0 0 0,-1 1 0,1-1 0,0 0 0,0 0 0,0 0 0,0 1 0,0-1 0,0 0 0,-1 0 0,1 0 0,0 0 0,0 1 0,0-1 0,-1 0 0,1 0 0,0 0 0,0 0 0,0 0 0,-1 0 0,1 0 0,0 1 0,24 2 0,-12-2 0,0 1 0,1-1 0,-1-1 0,0 0 0,18-3 0,64-17 0,30-5 0,-104 22 0,0 0 0,0 1 0,0 2 0,1 0 0,32 4 0,-51-3 0,0-1 0,0 0 0,0 1 0,-1 0 0,1-1 0,0 1 0,0 0 0,-1 0 0,1 0 0,-1 0 0,1 0 0,-1 1 0,1-1 0,-1 0 0,0 1 0,1-1 0,-1 1 0,0-1 0,1 3 0,-1-1 0,1 1 0,-1-1 0,0 1 0,0-1 0,0 1 0,-1-1 0,1 1 0,-1 0 0,0 5 0,-1 3 0,-1 0 0,0 0 0,0 0 0,-8 20 0,7-24 0,0 0 0,-1 0 0,0 0 0,0-1 0,-1 1 0,0-1 0,-9 10 0,34-57 0,68-101 0,-77 126 0,0 1 0,1 0 0,1 1 0,-1 1 0,2 0 0,0 1 0,24-15 0,-36 24 0,0 1 0,0 0 0,0 1 0,-1-1 0,1 0 0,0 0 0,0 1 0,1-1 0,-1 1 0,0 0 0,0 0 0,0 0 0,0 0 0,0 0 0,0 0 0,0 0 0,0 0 0,0 1 0,0-1 0,0 1 0,0 0 0,0 0 0,0-1 0,0 1 0,0 0 0,0 1 0,-1-1 0,1 0 0,-1 0 0,1 1 0,0-1 0,-1 1 0,0-1 0,1 1 0,-1 0 0,0 0 0,0-1 0,1 5 0,5 6 0,-2 1 0,0 0 0,0 0 0,4 22 0,-7-26 0,4 19 0,-3-14 0,0 0 0,1 0 0,1 0 0,9 20 0,-12-30 0,0-1 0,0 0 0,0 0 0,0 0 0,0 0 0,1-1 0,0 1 0,-1-1 0,1 1 0,0-1 0,0 0 0,0 0 0,0 0 0,1 0 0,-1-1 0,0 0 0,1 1 0,-1-1 0,1 0 0,-1 0 0,1-1 0,0 1 0,3-1 0,10 0 0,0 0 0,0-2 0,0 0 0,0-1 0,20-6 0,-4-1 0,49-24 0,-65 22 0,-15 11 0,0 0 0,-1-1 0,1 1 0,0 0 0,0 0 0,0-1 0,0 2 0,0-1 0,3-1 0,-8 4 82,-1 0 1,1 0-1,0 1 0,0-1 0,0 1 1,0 0-1,0-1 0,1 1 1,-1 1-1,1-1 0,-3 4 1,-26 42-3806,29-46 2470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7:43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76 167 10152,'0'0'7582,"-10"3"-6799,-34 10 53,42-13-681,0 1 0,1-1-1,-1 1 1,1 0 0,-1 0 0,1 0 0,-1-1 0,1 1 0,-1 1 0,1-1 0,0 0-1,-2 2 1,3 0 1260,5-5-189,26-9 568,-26 8-1674,-1 0 1,0 0 0,0 0 0,0-1 0,0 1 0,-1-1-1,1 0 1,-1 0 0,0-1 0,0 1 0,-1 0 0,5-10-1,-6 11-62,-1 0-1,1 0 0,-1-1 0,1 1 1,-1 0-1,0 0 0,0-1 1,0 1-1,-1 0 0,1 0 0,-1-1 1,0 1-1,0 0 0,0 0 0,0 0 1,-1 0-1,1 0 0,-1 0 0,1 0 1,-1 1-1,0-1 0,-4-4 0,-7-6-571,-25-21 0,31 29-1580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8 325 9536,'0'0'14011,"-2"-10"-13600,-4-35-12,6 43-319,1-1 0,-1 1 0,0 0 1,1-1-1,-1 1 0,1 0 1,0 0-1,0 0 0,0-1 1,0 1-1,0 0 0,0 0 0,1 0 1,-1 1-1,1-1 0,-1 0 1,1 0-1,0 1 0,-1-1 0,1 1 1,0 0-1,4-3 0,4-4 278,-6 4-211,0 1 0,0 0 0,0 0 0,0 0 1,1 1-1,-1-1 0,9-2 0,5-3 417,-13 5-214,21-8 1301,-25 11-1608,0 0 0,-1 0 0,1 0-1,0 0 1,0 0 0,0 0 0,0 0 0,-1 0 0,1 0 0,0 0 0,0 1 0,-1-1-1,1 0 1,0 1 0,0-1 0,-1 0 0,1 1 0,0-1 0,-1 1 0,1-1-1,0 1 1,-1-1 0,1 1 0,-1-1 0,1 1 0,-1 0 0,1-1 0,-1 1 0,1 0-1,-1 0 1,10 8 396,-9-8-407,0-1 0,0 1 0,0-1 1,-1 1-1,1 0 0,0-1 1,0 1-1,-1 0 0,1 0 1,0-1-1,-1 1 0,1 0 0,-1 0 1,1 1-1,7 17 53,-5-13-70,-1 0 0,1 0 0,-1 0 0,0 0-1,-1 1 1,0-1 0,1 10 0,-2 4-15,0 18 0,7 59 0,-4-71 0,-1-10 0,0 0 0,1-1 0,0 0 0,1 0 0,1 0 0,0 0 0,9 15 0,-14-29 0,3 4 0,0 0 0,0 0 0,0 0 0,0 0 0,1-1 0,-1 1 0,1-1 0,0 0 0,8 6 0,8 4 0,-17-12 0,-1 0 0,1 1 0,-1-2 0,1 1 0,0 0 0,-1 0 0,1-1 0,0 0 0,0 1 0,0-1 0,0 0 0,0-1 0,1 1 0,-1 0 0,0-1 0,0 0 0,1 0 0,-1 0 0,6-1 0,-1 0 0,-1 0 0,1-1 0,-1-1 0,0 1 0,0-1 0,0 0 0,-1-1 0,1 0 0,-1 0 0,1 0 0,-1-1 0,-1 0 0,11-11 0,-8 7 0,-1-1 0,0 0 0,-1 0 0,0-1 0,-1 0 0,0 0 0,-1 0 0,4-13 0,4-9 0,-8 23 0,-1 0 0,0 0 0,0 0 0,2-13 0,-2-7 0,-1 0 0,-1-1 0,-1 1 0,-2 0 0,-1 0 0,-1 0 0,-9-31 0,12 56 0,-1 1 0,2-1 0,-1 1 0,0-1 0,1 1 0,0-1 0,0 0 0,1 1 0,-1-1 0,1 1 0,0-1 0,0 1 0,3-7 0,0 1 0,1 0 0,0 1 0,1 0 0,11-15 0,-14 22 0,-1 0 0,0 0 0,1 0 0,-1 1 0,1-1 0,-1 1 0,1 0 0,0 0 0,0 0 0,-1 0 0,1 0 0,0 0 0,0 1 0,0 0 0,0-1 0,0 1 0,0 0 0,0 0 0,0 1 0,0-1 0,4 2 0,1-1 0,-1 1 0,1 0 0,0 0 0,-1 1 0,1 0 0,-1 0 0,9 6 0,21 11 0,-28-17 0,-1 1 0,0 1 0,-1-1 0,13 11 0,7 7 0,-26-22 9,-1 1-1,0-1 1,0 0-1,1 0 1,-1 0-1,0 0 1,1 0-1,-1 0 1,0 1-1,0-1 1,1 0-1,-1 0 1,0 0 0,0 1-1,0-1 1,1 0-1,-1 0 1,0 1-1,0-1 1,0 0-1,0 1 1,0-1-1,0 0 1,1 0-1,-1 1 1,0-1 0,0 0-1,0 1 1,0-1-1,0 0 1,0 0-1,0 1 1,0-1-1,0 0 1,0 1-1,0-1 1,0 0-1,-1 1 1,1-1 0,0 0-1,0 0 1,0 1-1,0-1 1,0 0-1,-1 0 1,1 1-1,0-1 1,0 0-1,0 0 1,-1 1-1,1-1 1,-5 5-4388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8336,'0'0'6745,"12"-3"-6173,31-9 614,67-10 0,-101 21-874,-1-1 0,1 0 1,13-5-1,-4-2-2583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8936,'0'0'14778,"-10"0"-14474,-46 0 616,54 0-819,0 1-1,1 0 1,-1 0-1,0 0 1,1 0 0,-1 0-1,0 0 1,1 0-1,-1 0 1,1 0 0,0 1-1,-1-1 1,1 1 0,0-1-1,0 1 1,-1 2-1,-11 10 611,7-8-501,1 0 0,0 1 1,1 0-1,-1-1 0,1 1 0,1 1 0,-4 7 0,5-11-92,0 0 19,0 0 1,1-1-1,0 1 1,-1 0-1,1 0 1,0 0-1,0 5 1,1-8-18,2-1-89,0-1 0,0 1 0,1 0 0,-1 0 1,0 0-1,0 0 0,0 1 0,0-1 0,0 1 0,0-1 1,0 1-1,3 1 0,2 0 25,59 13 336,-55-13-321,-1 0 1,1 1-1,0 1 0,-1-1 1,0 2-1,0-1 0,0 2 1,-1-1-1,1 1 0,-1 1 1,15 13-1,-21-17-31,0 0-1,-1 1 1,1-1-1,-1 1 1,1-1-1,-1 1 1,0 0-1,0 0 1,-1 0-1,1 0 1,-1 0-1,0 0 1,0 1-1,0-1 1,0 0-1,-1 5 1,0-7-40,0 0 0,-1-1 0,1 1 0,-1-1 0,1 1 0,-1-1 0,1 1 0,-1-1 0,0 0 0,0 1 0,0-1 0,0 0 0,0 0 0,0 1 0,0-1 0,0 0 0,0 0 0,0 0 0,-1 0 0,1 0 0,0-1 0,-1 1 0,1 0 0,-1-1 0,1 1 0,-1-1 0,-2 1 0,-5 2 0,-1-1 0,0 0 0,-12 1 0,13-2 0,-1-1 0,-1 1 0,1-2 0,-18-1 0,-12-2 0,39 5 54,-1-1 0,0-1 1,1 1-1,-1 0 0,0 0 0,1 0 0,-1-1 0,0 1 1,1-1-1,-1 0 0,1 1 0,-1-1 0,1 0 0,-1 0 1,-1-1-1,3 2-325,-1-1 0,1 0 0,-1 1-1,1-1 1,-1 0 0,1 1 0,-1-1 0,1 0 0,0 0 0,-1 0 0,1 1-1,0-1 1,0 0 0,0 0 0,-1 0 0,1 0 0,0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9536,'0'0'8121,"8"-10"-7480,41-44 1206,-46 51-1231,0 0 0,1 1 0,-1 0 0,1 0 1,-1 0-1,6-2 0,47-15 1706,-38 14-1857,25-6 704,61-8 0,-100 18-1113,186-14 2773,-143 13-2538,22-3-291,-69 5 11,0 0-1,1 0 1,-1 0 0,0 0-1,0 0 1,0 0 0,0 0-1,1 0 1,-1 0 0,0 0-1,0 0 1,0 0 0,0 0-1,0 0 1,1 1-1,-1-1 1,0 0 0,0 0-1,0 0 1,0 0 0,0 0-1,0 0 1,1 1 0,-1-1-1,0 0 1,0 0 0,0 0-1,0 0 1,0 0 0,0 1-1,0-1 1,0 0 0,0 0-1,0 0 1,0 1 0,0-1-1,0 0 1,0 0 0,0 0-1,0 0 1,0 1 0,0-1-1,0 0 1,0 0 0,0 0-1,0 0 1,0 1-1,0-1 1,0 0 0,-1 0-1,-6 16 274,6-13-937,-1 0 0,1 0 0,-1 0 0,1 0 0,0 0 0,0 0 0,0 4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11448,'0'0'7018,"10"0"-6382,180-6 3045,-111 8-2278,83-4 1332,-143-1-2308,-1 0 0,0-1 0,31-12 0,-11 0-3878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7328,'0'0'6013,"6"-10"-5809,-1-2-127,-3 7-28,0 1 1,0-1-1,0 1 0,1-1 0,0 1 0,0 0 1,0 0-1,6-6 0,-8 8 166,1 0 0,-1-1 0,0 1 0,0-1 0,0 1 0,0-1 1,-1 1-1,1-1 0,-1 0 0,0 1 0,1-1 0,-1 0 0,0 1 0,-1-6 0,1 0 5649,-9 23-3497,7-5-1966,0-1-1,-1 1 1,-1-1 0,0 0 0,0 0-1,-10 16 1,12-21-249,0-1-1,0 0 1,1 1 0,-1-1 0,1 1-1,0 0 1,0-1 0,0 1-1,1 0 1,-1 0 0,1-1-1,0 1 1,0 0 0,0 0-1,1 0 1,-1 0 0,1-1-1,0 1 1,0 0 0,0-1-1,1 1 1,-1-1 0,1 1-1,0-1 1,0 0 0,0 1-1,0-1 1,5 5 0,15 19-112,-19-23-41,0 1 0,1-1 0,0 0 0,-1 0 1,1 0-1,1 0 0,6 4 0,-5-4 1,1 0 0,0 0 0,1-1 0,-1 0 0,1-1 0,-1 0 0,14 3 0,-17-5 0,0 0 0,1 0 0,-1 0 0,1 0 0,-1 0 0,0-1 0,1 0 0,-1 0 0,0 0 0,0-1 0,0 1 0,0-1 0,0 0 0,0 0 0,5-4 0,7-7 0,0-2 0,0 0 0,-2-1 0,0 0 0,-1-1 0,19-32 0,-17 25 0,4-6 0,-19 30 0,0-1 0,1 1 0,-1 0 0,0 0 0,1 0 0,-1 0 0,0-1 0,1 1 0,-1 0 0,0 0 0,1 0 0,-1 0 0,1 0 0,-1 0 0,0 0 0,1 0 0,-1 0 0,0 0 0,1 0 0,-1 0 0,0 0 0,1 1 0,-1-1 0,0 0 0,1 0 0,-1 0 0,0 0 0,1 1 0,-1-1 0,0 0 0,0 0 0,1 0 0,-1 1 0,0-1 0,0 0 0,1 1 0,-1-1 0,0 0 0,0 0 0,0 1 0,1-1 0,-1 0 0,0 1 0,0-1 0,0 1 0,0-1 0,0 0 0,0 1 0,0-1 0,9 27 0,-6-17 0,3 2 0,0 1 0,1-1 0,0-1 0,1 1 0,0-1 0,1-1 0,0 0 0,1 0 0,0 0 0,0-1 0,16 10 0,-23-18 0,-1 1 0,1-1 0,0 0 0,0 0 0,0 0 0,-1 0 0,1 0 0,0-1 0,0 1 0,0-1 0,0 0 0,0 0 0,1 0 0,-1 0 0,0-1 0,0 1 0,4-2 0,-2 0 0,0 0 0,-1 0 0,1-1 0,0 1 0,-1-1 0,0 0 0,0 0 0,0-1 0,6-5 0,-3 1 0,0 0 0,-1-1 0,0 0 0,-1 0 0,1 0 0,-2 0 0,1-1 0,-1 0 0,4-16 0,-7 18 0,0 0 0,0 1 0,0-1 0,-1 0 0,0 0 0,-1 1 0,-3-16 0,4 19 0,-1 1 0,0 0 0,0 0 0,0 0 0,-1-1 0,1 1 0,-1 1 0,0-1 0,0 0 0,0 0 0,0 1 0,0-1 0,0 1 0,-1-1 0,0 1 0,1 0 0,-1 0 0,0 0 0,0 1 0,-5-3 0,5 3 0,1 2 0,-1-1 0,0 0 0,1 0 0,-1 1 0,1 0 0,-1-1 0,1 1 0,-1 0 0,1 0 0,0 0 0,-1 0 0,1 1 0,0-1 0,0 1 0,0-1 0,-3 4 0,4-4 4,-4 4 160,1 1 0,0-1 0,0 1 0,0-1 1,-4 12-1,7-16-302,1 1 1,0-1-1,-1 0 1,1 0 0,0 1-1,0-1 1,0 0-1,0 0 1,0 1-1,0-1 1,0 0 0,0 1-1,1-1 1,-1 0-1,0 0 1,1 1-1,-1-1 1,1 0 0,-1 0-1,1 0 1,0 0-1,-1 0 1,1 0 0,0 0-1,0 0 1,0 0-1,0 0 1,0 0-1,0 0 1,0-1 0,0 1-1,0 0 1,0-1-1,0 1 1,3 0-1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8536,'0'0'15506,"13"3"-14963,38 10 373,56 7 1,-77-16-272,0-2 0,0 0 1,60-6-1,-54-1 367,1 2 0,73 2 0,-77 3-833,0-3 0,54-6-1,63-20 8,-132 23-184,-13 3-2,-4 0 0,-1 1 0,1-1 0,0 1 0,0 0 0,0-1 0,0 1 0,0 0 0,0 0 0,0 0 0,0 0 0,0 0 0,0 0 0,0 0 0,0 0 0,0 0 0,0 1 0,0-1 0,2 1 0,-3 0 0,0 1 0,0 0 0,0-1 0,-1 1 0,1 0 0,0-1 0,-1 1 0,1 0 0,-1-1 0,0 1 0,-1 2 0,-1 3 0,-6 17-4001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8744,'0'0'11494,"9"10"-10835,-5-5-589,3 3 116,0 1-1,0 0 0,-1 1 1,0-1-1,-1 1 0,0 0 1,0 1-1,-1-1 0,3 12 1,5 94 1689,-5-39-844,1 47 1028,-4-62-545,-1-30 264,-2-29-1649,0 1 0,-1-1 1,0 0-1,0 0 0,0 0 1,0 0-1,0 0 0,0 0 1,-1 0-1,0 1 0,0-1 1,-1 4-1,2-6-129,-1-1 0,1 0 0,0 0 0,0 0 0,0 0 0,-1 0 0,1 0 0,0 0 0,0 0 0,-1 0 0,1 0 0,0 0 0,0 0 0,0 0 0,-1 0 0,1 0 0,0 0 0,0 0 0,0 0 0,-1 0 0,1 0 0,0 0 0,0 0 0,-1 0 0,1 0 0,0 0 0,0 0 0,0 0 0,0-1 0,-1 1 0,1 0 0,0 0 0,0 0 0,0 0 0,0 0 0,-1-1 0,1 1 0,0 0 0,0 0 0,0 0 0,0-1 0,0 1 0,0 0 0,0 0 0,0-1 0,-6-8 0,3 0 0,0-1 0,1 1 0,1-1 0,0 0 0,0 0 0,1 1 0,0-1 0,1 0 0,0 0 0,0 0 0,1 1 0,6-18 0,3-6 0,2 1 0,22-39 0,-26 56 0,0 1 0,2 0 0,-1 0 0,2 1 0,0 1 0,23-19 0,-29 26 0,1 1 0,0 0 0,-1 0 0,2 1 0,-1-1 0,15-3 0,-19 6 0,1 0 0,0 0 0,0 0 0,0 1 0,0 0 0,0-1 0,0 1 0,-1 1 0,1-1 0,0 0 0,0 1 0,0 0 0,0 0 0,0 0 0,4 2 0,-7-1 0,1-1 0,0 1 0,-1 0 0,1 0 0,-1-1 0,0 1 0,1 0 0,-1 0 0,0 0 0,0 0 0,0 0 0,-1 0 0,1 1 0,0-1 0,-1 0 0,0 0 0,1 1 0,-1-1 0,0 0 0,0 0 0,0 1 0,0-1 0,-1 0 0,0 3 0,0 2 0,0 1 0,-1-1 0,1 0 0,-2 0 0,-5 14 0,5-16 0,-1 0 0,1 0 0,-1-1 0,0 1 0,0-1 0,0 0 0,0 0 0,-1 0 0,0-1 0,0 1 0,-8 3 0,-1 0 0,0-2 0,0 1 0,-21 4 0,35-10 0,-1 0 0,1 0 0,0 0 0,0 0 0,0 0 0,0 0 0,-1 0 0,1 0 0,0 0 0,0 0 0,0 0 0,0 1 0,-1-1 0,1 0 0,0 0 0,0 0 0,0 0 0,0 0 0,0 0 0,0 0 0,0 1 0,-1-1 0,1 0 0,0 0 0,0 0 0,0 0 0,0 1 0,0-1 0,0 0 0,0 0 0,0 0 0,0 0 0,0 1 0,0-1 0,0 0 0,0 0 0,0 0 0,0 0 0,0 1 0,0-1 0,0 0 0,0 0 0,0 0 0,0 0 0,0 1 0,0-1 0,0 0 0,0 0 0,1 0 0,-1 0 0,0 0 0,0 1 0,0-1 0,7 6 0,13 3 0,1 0 0,23 16 0,-23-12 0,44 19 0,-41-22 0,-13-4 0,1-1 0,1-1 0,-1 0 0,0-1 0,1 0 0,24 2 0,-23-10 850,-8-1-5635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7832,'0'0'16505,"12"3"-16160,-7-1-298,9 1 134,-1 0 0,0 0 0,1-1 0,22 0 0,197-28 1625,-186 19-1492,103-6 443,27-5 643,-138 10-71,-41 14-505,0-3-895,0-1 0,-1 1-1,1-1 1,-1 1 0,0-1 0,1 0-1,-1 0 1,-4 2 0,-10 7-4745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11152,'0'0'12158,"13"-1"-11693,234-17 2186,-197 14-1527,88 5 1,-130-1-1060,0 0 0,0-1 0,0 0 0,9-2 0,2-1-3704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9944,'0'0'13863,"13"7"-13459,39 18-13,-50-24-343,1-1 0,-1 1 0,0-1 0,0 1 0,0-1 0,0 0 0,0 0 0,0 0 0,0-1 0,0 1-1,0 0 1,0-1 0,0 1 0,0-1 0,0 0 0,0 1 0,0-1 0,0 0 0,0 0 0,0 0 0,-1-1 0,1 1 0,3-3 0,9-6 432,3 3 50,0-1 0,0-1 0,-1 0 1,0-2-1,0 0 0,-1 0 0,-1-1 1,0-1-1,15-18 0,16-3 694,-20 3-1224,-25 31 0,0 0 0,0-1 0,1 1 0,-1-1 0,0 1 0,0 0 0,1-1 0,-1 1 0,0 0 0,1-1 0,-1 1 0,0 0 0,1 0 0,-1-1 0,1 1 0,-1 0 0,0 0 0,1 0 0,-1 0 0,1-1 0,-1 1 0,1 0 0,-1 0 0,0 0 0,1 0 0,-1 0 0,1 0 0,-1 0 0,1 0 0,-1 0 0,1 0 0,-1 0 0,1 1 0,9 12 0,0 23 0,2 25 0,-6-37 0,3 34 0,24 231 0,-24-226 0,17 64 0,6 35 0,-3-20 0,-5-32 0,13 36 0,-30-110 0,3 7 0,-5-30 0,1-2 0,-6-11 0,1-1 0,0 1 0,0-1 0,0 1 0,0-1 0,-1 1 0,1-1 0,0 0 0,0 1 0,-1-1 0,1 0 0,-1 0 0,1 0 0,-1 0 0,1 1 0,0-2 0,14-25 0,-2-1 0,0 0 0,-2-1 0,-1 0 0,8-34 0,-3 9 0,-2 7 0,-8 22 0,15-34 0,7-16 0,-4-2 0,24-131 0,0 24 0,-30 127 0,-4 3 0,-3-2 0,5-74 0,-2 5 0,2 29 0,17-151 0,-14 123 0,-16 106 0,-2-20 0,-1 31 0,0-1 0,1 1 0,-1-1 0,2 0 0,-1 1 0,2-9 0,0 12 0,0-5 0,6-18 0,-9 22 0,1 4 0,0 1 0,0 0 0,0-1 0,0 1 0,-1-1 0,1 1 0,0-1 0,0 1 0,0 0 0,0-1 0,0 1 0,0-1 0,0 1 0,0 0 0,0-1 0,1 1 0,-1-1 0,0 1 0,0-1 0,0 1 0,0 0 0,1-1 0,-1 1 0,0 0 0,0-1 0,1 1 0,-1 0 0,0-1 0,0 1 0,1 0 0,-1 0 0,0-1 0,1 1 0,-1 0 0,0 0 0,1-1 0,-1 1 0,1 0 0,-1 0 0,0 0 0,1 0 0,-1 0 0,1 0 0,-1 0 0,1 0 0,-1-1 0,1 2 0,1-1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9344,'0'0'15733,"-3"14"-15433,-5 42 126,2 0 1,1 79 0,17 127 1174,-9-212-1247,9 83 1160,-6-94-489,-6-26 583,0-14-1548,-1 0 0,1 0 0,0 0 0,-1 0 0,1 1 0,0-1 0,0 0 0,-1 0-1,1 0 1,0 0 0,0 0 0,0 0 0,0 0 0,1 0 0,-1 0 0,0-1 0,3-7-2454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95 125 11656,'0'0'1144,"-11"15"-742,-35 50 13,41-57-297,0 0-1,0 1 1,0 0 0,1 0-1,1 0 1,-4 13 0,5-17-21,2 1 0,-1-1 0,0 0-1,1 0 1,0 0 0,1 0 0,-1 0 0,1 0 0,0 0 0,0 1 0,3 6 0,-3-9-48,0-1 1,0 0 0,1 0-1,-1 0 1,1 0 0,-1 0-1,1 0 1,0 0 0,0 0-1,0-1 1,0 1 0,0-1-1,0 0 1,0 1 0,0-1-1,1 0 1,-1 0 0,0 0-1,1-1 1,-1 1 0,1 0 0,-1-1-1,1 0 1,-1 0 0,1 1-1,-1-1 1,1-1 0,0 1-1,4-1 1,2-1 77,1 1 0,-1-2 0,0 1 0,0-1 0,0 0 0,14-8 0,-12 4 22,-1 0-1,0-1 0,0 0 1,0 0-1,-1-1 0,-1 0 0,0-1 1,13-19-1,-17 26 432,-5 12-241,-11 27-97,4-8-131,6-19-81,0 0 1,1 1-1,0-1 0,1 1 1,1 18-1,-1-25-19,1 0 0,-1 0-1,0-1 1,1 1 0,0 0 0,0 0 0,0-1 0,0 1 0,0 0 0,0-1-1,0 1 1,1-1 0,0 0 0,-1 1 0,1-1 0,0 0 0,0 0-1,0 0 1,0 0 0,0 0 0,1-1 0,-1 1 0,5 2 0,-4-4 8,0 0-1,-1 0 1,1 1 0,-1-2 0,1 1 0,0 0-1,-1 0 1,1-1 0,0 0 0,-1 1 0,1-1-1,-1 0 1,5-2 0,30-19 186,-36 22-200,6-5 39,-1 1-1,1-2 1,-1 1-1,-1-1 1,1 0-1,-1 0 1,0 0-1,0-1 1,5-10-1,-3 5 37,-1-1-1,-1 0 0,0-1 0,6-24 0,-5-1 154,-1-1 0,-1-72-1,-7 65 205,0 7-3695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57 325 5416,'0'0'13954,"-10"0"-13838,-37 0 324,51-6-224,42-35-45,19-20 83,3 4-1,80-52 1,-135 100-12,1 1 0,0 1 1,1 1-1,-1 0 0,30-8 0,-32 14 1002,-18 8-153,0-1-874,-22 26 150,-2-3-1,-37 32 0,-72 47 238,94-75-363,34-25-163,0-1 0,0-1-1,-1 1 1,0-2 0,0 0-1,-16 6 1,15-4 559,10-5 211,11-5-505,-4 0-311,1 1 0,-1 0 0,0 0-1,1 1 1,-1-1 0,1 1 0,-1 0 0,1 0-1,-1 0 1,1 0 0,-1 1 0,1 0 0,-1 0-1,0 0 1,1 1 0,-1-1 0,6 4 0,4 3 38,0 0 0,-1 0 0,20 17 0,47 46 236,-42-37 116,67 48 1,-98-77-308,-1 0-1,0 0 1,0 1-1,0 0 0,-1 0 1,6 10-1,-4-8 71,-1 1 0,15 12 0,-1 9-181,-41-53-4,-1-5 858,12 13-5687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11448,'0'0'6063,"6"-9"-5719,18-30 2,-20 29 134,-6 8-205,0 0 640,-6 15 1124,1 15-1485,-6 55 0,10-55-350,1-1 65,1 0-1,2 0 1,6 47 0,-4-51-123,7 36 316,2 18 568,-10-61-761,-1-14-206,0 0-1,-1 0 1,0 1-1,1-1 1,-1 0-1,0 0 1,0 1-1,0-1 1,0 0-1,-1 1 1,1-1-1,-2 4 1,-4 38 2974,-24 9-2195,30-52-868,0 0 0,0 0 0,0 0 0,0 0 0,0 0 0,0 0 0,1 0-1,-1 0 1,0-1 0,1 1 0,-1 0 0,1 0 0,-1 0 0,1 0 0,-1 0 0,2 1-1,13-17-454,-13 13 440,0 1 0,0-1-1,0 0 1,0 0 0,0 0 0,-1 0 0,1 0 0,1-3-1,12-30-1036,-11 27-2027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16983,'0'0'4954,"12"-2"-4780,182-18 718,-77 16-256,-64 1 256,105 8 0,-101 7 174,-53-11-953,1 0 1,-1 1-1,0 0 1,1 0 0,-1 0-1,0 1 1,0-1-1,-1 1 1,7 5-1,5 7 437,-13-14-465,-1 0 1,1 0-1,-1 0 0,0 0 1,1 1-1,-1-1 0,0 1 1,0-1-1,0 0 1,0 1-1,0 0 0,0-1 1,0 1-1,0 0 0,-1-1 1,1 1-1,-1 0 1,1 0-1,-1 0 0,0 0 1,1-1-1,-1 1 0,0 0 1,0 0-1,0 0 1,-1 0-1,1-1 0,0 1 1,-2 3-1,-4 31-85,4-24-3893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18191,'0'0'6735,"-2"12"-6475,-1 7-215,-8 68 806,10-75-674,1 1 0,0-1 0,1 0 0,0 1-1,4 18 1,-3-24-81,-1-1 0,1 0-1,1 0 1,-1 0 0,1-1-1,0 1 1,0 0 0,0-1-1,1 0 1,0 0 0,0 0-1,0 0 1,1 0 0,-1-1-1,1 0 1,6 4 0,-6-4-45,-3-3 5,0 1 0,0 0 0,1-1 0,-1 1 0,0-1 1,0 0-1,1 0 0,-1 0 0,1 0 0,-1 0 0,1 0 0,-1-1 0,1 1 0,0-1 0,-1 0 0,1 0 0,0 0 0,-1 0 0,1 0 0,0 0 0,4-2 0,-4 1-29,0 0 1,0-1-1,0 1 1,0-1-1,0 0 1,0 0-1,-1 0 1,1 0-1,0 0 1,-1-1-1,0 1 1,0-1-1,0 1 1,0-1-1,2-3 0,5-13-3886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20599,'0'0'6776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12360,'0'0'11538,"11"0"-11290,9 1 3,1-1-1,-1-1 1,1-1 0,-1-1-1,30-8 1,-32 5-110,1 1 0,1 0 0,-1 2-1,0 0 1,30 0 0,-39 3-104,43-2 164,1 2-1,59 8 1,-54-3-37,1-3 0,-1-2-1,76-11 1,-120 9-131,112-11 187,89-7 91,-166 19-231,-1 1 0,72 10-1,391 57 553,-484-62-530,22 0 362,-50-5-498,1 0 0,-1 0 1,0 0-1,0 0 1,0 0-1,1 0 0,-1 0 1,0-1-1,0 1 0,0 0 1,1 0-1,-1 0 0,0 0 1,0 0-1,0-1 0,0 1 1,0 0-1,1 0 0,-1 0 1,0-1-1,0 1 1,0 0-1,0 0 0,0 0 1,0-1-1,0 1 0,0 0 1,0 0-1,0 0 0,0-1 1,0 1-1,0 0 0,0 0 1,0-1-1,0 1 1,0 0-1,0 0 0,0 0 1,0-1-1,0 1 0,0 0 1,0 0-1,0-1 0,0 1 1,-1 0-1,1 0 0,0 0 1,0 0-1,0-1 0,0 1 1,0 0-1,-1 0 1,1 0-1,0 0 0,0 0 1,0-1-1,-1 1 0,1 0 1,0 0-1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146 130 16783,'0'0'6827,"0"11"-6587,0 1-159,0-1 0,0 1 0,-1 0-1,-1 0 1,-6 21 0,0-5 72,-70 187 1269,42-106-209,33-102-728,1 1 0,0-1 0,0 1 0,0-1 0,1 1 0,1 0 0,-1 0 0,1 8 0,2-17-447,-1 1-1,0 0 0,0-1 0,0 1 0,0-1 0,1 1 0,-1-1 1,0 1-1,0-1 0,0 0 0,0 0 0,0 1 0,1-2 0,7-15 94,0 1 0,-1-1 0,6-20 0,11-22 65,-1 4-185,-3-2-1,28-116 0,-40 143-10,1 0 0,21-45 0,-15 38 0,-13 31 0,-2 3 0,0-1 0,0 1 0,1 0 0,0 0 0,-1 1 0,1-1 0,0 0 0,4-3 0,-6 6 0,0-1 0,0 1 0,1 0 0,-1 0 0,0 0 0,0-1 0,1 1 0,-1 0 0,0 0 0,1 0 0,-1 0 0,0 0 0,1 0 0,-1 0 0,0-1 0,1 1 0,-1 0 0,0 0 0,0 0 0,1 0 0,-1 0 0,0 1 0,1-1 0,-1 0 0,0 0 0,1 0 0,-1 0 0,0 0 0,1 0 0,-1 0 0,0 1 0,0-1 0,1 0 0,-1 0 0,0 0 0,0 1 0,1-1 0,-1 0 0,0 1 0,10 12 0,-6-7 0,10 16 0,-1 0 0,0 1 0,-2 0 0,14 37 0,-17-39 0,1 0 0,1-1 0,1 0 0,1-1 0,1 0 0,21 24 0,18 15 0,-52-57 0,0-1 0,1 0 0,-1 0 0,1 1 0,-1-1 0,1 0 0,-1 0 0,0 0 0,1 1 0,-1-1 0,1 0 0,-1 0 0,1 0 0,-1 0 0,1 0 0,-1 0 0,1 0 0,-1 0 0,1 0 0,-1 0 0,1-1 0,-1 1 0,1 0 0,-1 0 0,1 0 0,-1 0 0,0-1 0,1 1 0,-1 0 0,1-1 0,-1 1 0,0 0 0,1-1 0,-1 1 0,0 0 0,1-1 0,-1 1 0,0 0 0,0-1 0,1 0 0,13-22 0,-11 18 0,8-19 0,0 1 0,-2-2 0,-1 1 0,-1-1 0,7-45 0,0 5 0,-10 48 0,-2 6 0,0 1 0,1-1 0,0 1 0,1 0 0,0 0 0,11-19 0,-14 28 0,0 1 0,0-1 0,0 0 0,0 0 0,0 1 0,0-1 0,0 0 0,0 1 0,0-1 0,0 1 0,1-1 0,-1 1 0,0 0 0,0 0 0,1-1 0,-1 1 0,0 0 0,0 0 0,1 0 0,-1 0 0,3 1 0,-2 1 0,0 1 0,0-1 0,0 0 0,0 1 0,-1 0 0,1-1 0,-1 1 0,1 0 0,-1 0 0,0 0 0,1 3 0,5 11 0,7 8 0,16 39 0,-1 9 0,20 47 0,-38-97 0,2 3 0,17 52 0,-26-63 0,0-1 0,1-1 0,1 1 0,0-1 0,1 0 0,10 16 0,4 8 0,-18-31 0,-4-5 0,-5-5 0,-8-12 283,0 0 1,-14-21-1,2-5-5068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44 15776,'0'0'4150,"-9"-5"-4013,-30-15 21,23 12 1512,31 9-411,-6-2-1096,-1 0 1,1 1 0,-1 0-1,9 1 1,28 0 355,-38-2-440,16-2 361,0 2 0,1 0 0,31 4 0,-17-1 201,1-1 0,38-5 0,-71 4-527,56-8 1770,-61 9-1818,0-1 0,-1 1 1,1 0-1,0-1 0,0 1 0,-1 0 0,1-1 1,-1 1-1,1 0 0,-1 0 0,1 0 0,-1-1 1,1 1-1,-1 0 0,0 0 0,0 0 0,1 0 1,-1 1-1,6 22 198,-5-23-234,4 34 211,0 0 0,-1 48-1,2 24-18,37 413-205,-36-420-18,-4-11 1,-3-54 0,2 0 0,1 0 0,1 0 0,18 68 0,-4-38 0,-13-43 0,15 41 0,-12-41 0,-1 0 0,5 30 0,-7-27 0,14 39 0,13 46 0,-17-49 0,-7-33 0,-1 0 0,-2 1 0,-1-1 0,1 35 0,-3-51 0,-1-12 0,-1 1 0,0-1 0,0 1 0,1-1 0,-1 1 0,0 0 0,0-1 0,0 1 0,0 0 0,0-1 0,0 1 0,0-1 0,0 1 0,0 0 0,0-1 0,0 1 0,0 0 0,0-1 0,0 1 0,-1-1 0,1 1 0,-1 0 0,1 0 0,0-1 0,-1 1 0,1 0 0,0-1 0,0 1 0,0-1 0,-1 1 0,1 0 0,0-1 0,0 1 0,0 0 0,0-1 0,0 1 0,0 0 0,0-1 0,0 1 0,0-1 0,1 1 0,-1 0 0,0-1 0,0 1 0,1-1 0,-1 2 0,0-2 0,1 1 0,-1-1 0,0 1 0,1 0 0,-1-1 0,0 1 0,0-1 0,0 1 0,0-1 0,0 1 0,0 0 0,0-1 0,0 1 0,0 0 0,0-1 0,0 1 0,0-1 0,0 1 0,0 0 0,-1-1 0,1 1 0,0-1 0,0 1 0,-1-1 0,1 1 0,0-1 0,-1 1 0,1-1 0,-1 1 0,0 0 0,1-1 0,0 1 0,-1-1 0,1 0 0,0 1 0,0-1 0,-1 0 0,1 1 0,0-1 0,0 1 0,0-1 0,-1 1 0,1-1 0,0 0 0,0 1 0,0-1 0,0 1 0,0-1 0,0 1 0,0-1 0,0 1 0,0-1 0,0 1 0,0-1 0,0 1 0,0-1 0,1 0 0,-1 1 0,-1 9 0,0-9 0,-1 0 0,0 0 0,1 0 0,-1 0 0,0 0 0,0 0 0,0-1 0,1 1 0,-1-1 0,0 1 0,0-1 0,0 0 0,0 0 0,0 1 0,0-1 0,0-1 0,0 1 0,-3-1 0,-5 1 0,-45-1 0,-97-15 0,102 9 0,1 2 0,-91 2 0,5 18 0,43-4 0,82-10 0,1 0 0,-1 0 0,1 0 0,-1 1 0,1 1 0,0 0 0,0 0 0,0 0 0,-13 8 0,22-10 23,0-1-1,-1 0 1,1 1-1,0-1 1,0 1-1,0-1 1,-1 1-1,1-1 1,0 1-1,0-1 1,0 1-1,0-1 1,0 0-1,0 1 1,0-1-1,0 1 1,0-1-1,0 1 1,0-1-1,0 1 1,0-1-1,0 1 1,0-1-1,0 1 1,0-1-1,1 1 1,-1-1-1,0 1 1,0-1-1,1 0 1,-1 1-1,0-1 1,1 1-1,-1-1 1,0 0-1,1 1 1,-1-1-1,0 0 1,1 0-1,-1 1 1,1-1-1,0 0 1,18 14-3353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11656,'0'0'15479,"4"-10"-15335,15-31 0,-18 39-132,0 1-1,0-1 1,0 1 0,0-1-1,0 1 1,1 0-1,-1-1 1,0 1 0,1 0-1,-1 0 1,1 0-1,-1 0 1,1 0 0,-1 0-1,1 0 1,0 1-1,-1-1 1,1 0 0,3 0-1,4-2 40,24-10 72,1 1 1,1 1-1,0 2 1,0 1-1,0 2 0,44-1 1,128-5 307,52-4 63,-100-9-203,-3 2-3,200 1 365,-214 26-355,70-2 195,-157-2-318,0 2 0,67 12 0,-46-3-72,211 18 510,-242-27-613,63-2 0,62 1 0,-60 3 0,-41-1 0,-44-1 0,0-1 0,0-1 0,31-5 0,70-17 0,93-14 0,-144 24 0,126-37 0,-183 44 0,0 1 0,0 0 0,35-2 0,-36 4 0,0 0 0,0-2 0,17-5 0,-15 3 0,30-4 0,285-44 0,-301 49 0,1 2 0,37 2 0,-35 1 0,59-8 0,-76 7 0,-1 0 0,1 1 0,0 0 0,34 7 0,-25-3 0,29-1 0,-19-1 0,-20-1 0,36-3 0,-35 0 0,0 2 0,0 0 0,0 2 0,20 2 0,-3 1 0,-17-4 0,36-3 0,-6-1 0,16 5 0,-28 0 0,55-5 0,-71 2 0,28 2 0,12-1 0,11-9 0,-37 5 0,39-2 0,-42 5 0,0-1 0,-1-2 0,42-10 0,-40 8 0,-1 1 0,37 0 0,45-6 0,-108 10 0,0 0 0,0 1 0,0 0 0,11 2 0,-11-2 0,-1 1 0,1-1 0,0 0 0,-1 0 0,7-1 0,-5 0 0,1 1 0,-1-1 0,1 2 0,-1-1 0,1 1 0,-1 0 0,8 3 0,-4-2 0,0 0 0,18 1 0,16-1 0,-28 0 0,0-2 0,22-1 0,30 3 0,166-11 0,-116-6 0,-79 8 0,42-2 0,-17 5 0,-46 1 0,1 1 0,-1 1 0,0 1 0,1 1 0,-1 0 0,29 7 0,-23-3 0,0-1 0,46 1 0,-34-3 0,147 16 0,-118-14 0,52 4 0,-100-5 0,0 0 0,0 1 0,0 1 0,22 9 0,-10-3 0,59 14 0,-39-12 0,22 1 0,-24-6 0,58 4 0,-73-10 0,-10 6 0,-20-2 0,0 0 0,0 0 0,0 0 0,-1 0 0,0 0 0,0 0 0,0 1 0,-1-1 0,1 12 0,3 9 0,3 19 0,-2 1 0,1 63 0,-6-88 0,5 16 0,-18-80 93,9 32-4121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9240,'0'0'10418,"0"-9"-10157,-1-4-165,1 8-23,-1-1 0,1 0 1,0 0-1,1 1 1,1-9-1,-2 14-49,0-1 0,0 1 0,0-1-1,0 1 1,0-1 0,1 1 0,-1-1-1,0 1 1,0 0 0,0-1 0,1 1-1,-1 0 1,0-1 0,0 1 0,1 0-1,-1-1 1,0 1 0,1 0 0,-1-1-1,1 1 1,0 0 0,-1-1 88,0 1 1,1 0-1,-1 0 1,1-1-1,-1 1 1,0 0-1,1-1 1,-1 1-1,0 0 1,1-1-1,-1 1 1,0 0-1,0-1 1,1 1-1,-1-1 1,0 1-1,0-1 0,0 1 1,0 0-1,0-1 1,1 1-1,-1-1 1,0 1-1,0-1 1,0 1-1,0-1 1,-1 0-1,14 182 2215,-1-23-1218,3 2-23,-7-99-431,-6-44-392,0 2 217,1-1 0,9 35 0,-7-25-22,-5-27-423,0 1 0,1-1 0,-1 1-1,0-1 1,0 1 0,0-1 0,0 1 0,0-1-1,0 1 1,-1-1 0,1 1 0,0-1-1,-1 1 1,0 1 0,0-3 144,0-5-426,-3-10-3881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13976,'0'0'646,"-4"13"-24,-34 90 224,10-26-195,-20 82 1,45-140-499,1-1-1,0 1 1,2-1 0,0 1 0,1-1-1,0 1 1,2-1 0,0 0 0,1 0-1,1 0 1,1 0 0,1-1 0,0 0-1,1 0 1,0 0 0,2-1 0,0-1-1,0 0 1,2 0 0,25 25 0,-35-38-70,1 0 0,0 0 0,0 0 0,-1 0 1,2 0-1,-1 0 0,0-1 0,4 2 0,-6-3-156,0 1 0,-1-1 0,1 0 0,0 0 1,0 1-1,-1-1 0,1 0 0,0 0 0,0 0 0,0 0 0,0 0 0,-1 0 0,1 0 0,0 0 0,0 0 0,0 0 0,-1-1 1,1 1-1,0 0 0,0 0 0,0-1 0,-1 1 0,1-1 0,0 1 0,-1-1 0,1 1 0,0-1 0,-1 1 0,1-1 1,-1 1-1,1-1 0,-1 0 0,1 1 0,-1-1 0,1 0 0,-1 1 0,1-2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8536,'0'0'12439,"-7"9"-12084,-2 8-216,4-9 72,0 0 0,0 0 0,-11 12 0,-23 34 1258,26-35-908,-1-1 0,-18 21 0,15-21 107,-20 28 0,30-37-384,7-8-221,-1 0 1,0 0 0,0 0 0,0 0 0,-1 0 0,1 0 0,0-1 0,0 1 0,0 0 0,0-1 0,-1 1 0,-1 0 0,3-1 3,-1 0 0,1 0-1,-1 0 1,0 0-1,1 0 1,-1 1-1,1-1 1,-1 0 0,1 1-1,-1-1 1,1 0-1,-1 1 1,1-1 0,-1 0-1,1 1 1,0-1-1,-1 1 1,1-1 0,-1 1-1,1-1 1,0 1-1,0-1 1,-1 1-1,1-1 1,0 1 0,0 0-1,0-1 1,-1 1-1,1-1 1,0 1 0,0-1-1,0 2 1,0-2-19,0 1 0,0-1 0,0 0 0,-1 1 0,1-1 0,0 0 0,0 1 1,0-1-1,0 0 0,0 1 0,0-1 0,0 0 0,0 1 0,0-1 0,0 0 0,0 1 0,0-1 0,0 1 1,0-1-1,1 0 0,-1 1 0,0-1 0,0 0 0,0 0 0,0 1 0,1-1 0,-1 0 0,0 1 1,0-1-1,1 0 0,-1 0 0,0 1 0,0-1 0,1 0 0,-1 0 0,0 0 0,1 1 0,-1-1 1,0 0-1,1 0 0,-1 0 0,0 0 0,1 0 0,-1 0 0,0 0 0,1 0 0,-1 0 0,0 0 0,1 0 1,-1 0-1,0 0 0,1 0 0,-1 0 0,1 0 0,2 1-48,0-1 0,0 1 0,0 0 0,-1 0 0,1 0 0,0 0 0,0 1 0,-1-1 0,1 1 0,-1-1 0,1 1 0,-1 0 0,0 0 0,0 0 0,3 3 0,12 11 0,98 78 0,-102-84 0,0-1 0,17 11 0,11 7 0,-18-11 0,-14-10 0,0 1 0,0-1 0,-1 1 0,0 1 0,0 0 0,-1 0 0,9 12 0,-9-13 0,1 6 0,-13-17 860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11656,'0'0'13466,"5"16"-13003,0-2-339,2 4 73,-1-1 0,-1 1 0,5 34 0,-4 10 447,16 98 1207,-11-88-973,4 21 883,-12-73-1119,-3-20-629,0 0 0,0 1-1,0-1 1,0 0 0,1 1 0,-1-1 0,0 0-1,0 1 1,-1-1 0,1 0 0,0 1-1,0-1 1,0 1 0,0-1 0,0 0 0,0 1-1,0-1 1,0 0 0,-1 1 0,1-1 0,0 0-1,0 0 1,0 1 0,-1-1 0,1 0 0,0 1-1,-1-1 1,1 0 0,0 0 0,0 0-1,-1 1 1,1-1 0,0 0 0,-1 0 0,1 0-1,0 0 1,-1 1 0,-3 1 925,2 1-2025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11760,'0'0'8538,"10"-9"-7941,34-26 19,-42 34-535,1-1 0,0 1 0,0 0 0,0-1-1,0 2 1,0-1 0,0 0 0,0 0 0,0 1-1,1 0 1,-1 0 0,0 0 0,0 0 0,0 0 0,0 0-1,0 1 1,0 0 0,1-1 0,2 3 0,9 0 245,120 10 1572,23 3 409,-34 3 386,-99-19-375,-25 0-2319,0 0 1,1 0-1,-1 0 1,0 0-1,0 0 0,0 0 1,1 0-1,-1 0 1,0 1-1,0-1 1,0 0-1,1 0 1,-1 0-1,0 0 1,0 0-1,0 1 1,0-1-1,0 0 1,1 0-1,-1 0 0,0 0 1,0 1-1,0-1 1,0 0-1,0 0 1,0 0-1,0 1 1,0-1-1,0 0 1,0 0-1,0 1 1,0-1-1,0 0 1,0 0-1,0 0 0,0 1 1,0-1-1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12960,'0'0'8731,"13"4"-8160,10 2 39,0 0 0,1-1 0,0-2 0,46 1 1,-68-4-547,0 0 0,-1 0 1,1 0-1,0 0 1,-1 0-1,1-1 1,0 1-1,-1-1 1,1 1-1,-1-1 1,1 0-1,0 0 1,-1 1-1,0-1 1,1 0-1,-1 0 0,1 0 1,-1-1-1,0 1 1,0 0-1,0 0 1,0-1-1,0 1 1,0-1-1,0 1 1,0-1-1,0 1 1,-1-1-1,1 1 1,-1-1-1,1 0 1,-1-2-1,1 1 25,-1-1-1,-1 1 1,1 0-1,0-1 1,-1 1 0,0-1-1,0 1 1,0 0-1,0 0 1,0-1 0,0 1-1,-1 0 1,0 0 0,0 0-1,-2-2 1,0-1-14,-1 1 0,0 0 1,0 1-1,0-1 0,-1 1 0,0 0 1,0 1-1,0-1 0,0 1 1,-9-3-1,11 4-26,1 1 0,-1 0-1,0 0 1,1 0 0,-1 0 0,0 1 0,1-1 0,-1 1-1,0 0 1,1 0 0,-1 1 0,0-1 0,1 1 0,-1 0 0,0-1-1,1 2 1,-1-1 0,1 0 0,-1 1 0,1 0 0,-4 2-1,5-2-14,0 0 0,0 0 0,0 0 0,0 0-1,1 0 1,-1 1 0,1-1 0,-1 1-1,1-1 1,0 1 0,0-1 0,0 1-1,0 0 1,1 0 0,-1-1 0,1 1 0,-1 0-1,1 0 1,0-1 0,1 6 0,0 0 84,0-1 0,0 1-1,1 0 1,0-1 0,0 0 0,5 10 0,-2-8-89,-1 1 0,2-1 0,-1 0 0,1 0 0,1 0 0,0-1 0,0 0 0,0 0 0,1-1 0,0 0 0,1 0 0,0-1 0,0 0 0,0 0 0,17 6 0,28 14-29,-44-22 335,0 0 0,19 3 0,-25-6-754,0-1 1,-1 0-1,1 0 0,-1 0 0,1-1 0,0 1 0,-1-1 0,1 0 0,-1 0 1,1 0-1,4-2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8744,'0'0'10498,"14"-1"-9850,202 14 2277,-59 4-1607,46 6 22,-174-19-1094,1-2 0,0 0 0,-1-2 0,54-7 0,-35-1 176,1-2 0,49-19-1,34-7 428,9-4 184,-126 35-832,1 0 0,-1 2 1,1-1-1,-1 2 0,1 0 1,0 1-1,0 1 0,0 0 1,0 1-1,-1 1 0,1 0 1,0 2-1,22 6 0,44 26-110,-78-35-91,-3-2 0,-1 1 0,0 0 0,0 0 0,0 0 0,0 0 0,0 0 0,1 0 0,-1 0 0,0 0 0,0 0 0,0 0 0,0 0 0,1 0 0,-1 0 0,0 0 0,0 0 0,0 0 0,0 1 0,0-1 0,1 0 0,-1 0 0,0 0 0,0 0 0,0 0 0,0 0 0,0 0 0,0 0 0,1 0 0,-1 1 0,0-1 0,0 0 0,0 0 0,0 0 0,0 0 0,0 0 0,0 1 0,0-1 0,0 0 0,0 0 0,0 0 0,0 0 0,0 0 0,0 1 0,0-1 0,0 0 0,-1 2 1005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9144,'0'0'8386,"6"10"-7797,-3-4-498,3 3 46,-1 0-1,-1 0 1,0 1 0,0-1-1,-1 1 1,0 0 0,1 12-1,0 6 322,-1 0-1,-2 0 0,-1 0 1,-1 0-1,-6 35 0,6-54-318,-7 35 940,-3 78 1,10-107-423,-1 1 433,2-13-231,3-6 294,-2-2-1078,0 1 0,0-1-1,0 1 1,-1-1-1,1 0 1,-1 1-1,0-1 1,-2-8-1,2-15 119,5-136 604,-5 158-779,-1-48 162,3-86 125,0 116-148,0 1-1,2-1 1,12-41 0,-15 62-76,1-1 1,-1 1-1,0 0 0,1 0 0,0 0 0,0 0 1,0 0-1,0 0 0,0 0 0,1 1 0,4-5 1,-1 0 311,-5 7-385,0-1 1,-1 0-1,1 0 0,0 1 1,0-1-1,0 0 0,0 1 1,-1-1-1,1 1 0,0-1 1,0 1-1,0-1 0,0 1 1,0 0-1,0-1 0,0 1 1,0 0-1,0 0 0,1 0 1,-1 0-1,0 0 1,0 0-1,0 0 0,0 0 1,0 0-1,0 0 0,0 1 1,0-1-1,1 1 0,1 1 23,0 0 0,0 0 1,0 0-1,0 1 0,0 0 0,3 5 0,4 2-3,-2-8-28,-7-2 0,-1 0 0,0 0 0,1 0 0,-1 0 0,1 0 0,-1 0 0,1 1 0,-1-1 0,1 0 0,-1 0 0,1 0 0,-1 0 0,1 1 0,-1-1 0,1 0 0,-1 0 0,0 1 0,1-1 0,-1 0 0,0 1 0,1-1 0,30 29 0,-25-24 0,0 0 0,0 0 0,-1 0 0,6 8 0,43 49 0,-41-49 0,35 49 0,-47-61 0,-1-1 0,0 0 0,1 1 0,-1-1 0,1 0 0,-1 0 0,0 1 0,1-1 0,-1 0 0,1 0 0,-1 0 0,1 0 0,-1 1 0,0-1 0,1 0 0,-1 0 0,1 0 0,-1 0 0,1 0 0,-1 0 0,1 0 0,-1 0 0,1 0 0,-1 0 0,1-1 0,-1 1 0,0 0 0,1 0 0,-1 0 0,1 0 0,-1-1 0,1 1 0,-1 0 0,0 0 0,1-1 0,-1 1 0,0 0 0,1-1 0,-1 1 0,0-1 0,1 1 0,-1 0 0,0-1 0,0 1 0,0-1 0,1 1 0,-1 0 0,0-1 0,0 1 0,0-1 0,0 1 0,0-2 0,8-25 0,-8 26 0,5-17 0,13-30 0,-11 33 0,-1-1 0,4-20 0,-9 31 0,1 0 0,0-1 0,0 1 0,0 0 0,1 1 0,0-1 0,0 0 0,0 1 0,0 0 0,0-1 0,6-4 0,7 4 0,-16 5 0,1 0 0,-1-1 0,1 1 0,-1 0 0,1 0 0,-1 0 0,1 0 0,-1 0 0,1 0 0,-1 0 0,1 0 0,-1 0 0,1 0 0,-1 0 0,1 0 0,-1 0 0,1 0 0,-1 0 0,1 0 0,-1 1 0,1-1 0,-1 0 0,1 0 0,-1 1 0,1-1 0,-1 0 0,1 0 0,-1 1 0,0-1 0,1 1 0,3 12 0,0 1 0,0-1 0,1-1 0,10 17 0,4 12 0,5 21 0,-5-12 0,35 66 0,-43-94 0,15 44 0,-17-43 0,18 39 0,-25-59 0,0 1 0,-1-1 0,1 1 0,-1-1 0,0 1 0,0 0 0,0-1 0,1 7 0,-12-26 0,1-9-3935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11352,'0'0'10558,"-10"2"-10223,-33 8 2059,62-8-2203,-1 0 0,1-2 0,0 0 0,23-4-1,28 0 167,233 28 961,-272-20-1214,137 5 942,-165-8-1002,0-1 1,0-1-1,0 1 1,0 0-1,0-1 1,-1 1 0,1-1-1,0 0 1,4-1-1,17-4 1803,-24 6-1834,0 0-1,1 0 1,-1 0 0,0 0 0,0 0 0,0 0 0,0 1 0,0-1-1,0 0 1,0 0 0,0 0 0,0 0 0,0 0 0,0 0 0,0 0-1,0 0 1,0 0 0,0 1 0,0-1 0,0 0 0,0 0-1,0 0 1,0 0 0,0 0 0,0 0 0,0 0 0,0 1 0,0-1-1,0 0 1,0 0 0,0 0 0,0 0 0,0 0 0,0 0 0,0 0-1,0 0 1,0 0 0,0 1 0,0-1 0,0 0 0,-1 0 0,1 0-1,0 0 1,0 0 0,0 0 0,0 0 0,0 0 0,0 0 0,0 0-1,0 0 1,0 0 0,-1 0 0,1 0 0,0 0 0,0 0 0,0 0-1,0 0 1,0 0 0,0 0 0,0 0 0,-1 0 0,1 0-1,0 0 1,0 0 0,-5 4-4477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19399,'0'0'4968,"4"15"-4886,2 17-7,0-1 1,-3 1-1,0 1 0,-3 32 1,-11 201 987,10-251-944,0-10-36,1 0 1,-1-1-1,1 1 1,0 0 0,0 0-1,1 0 1,0-1-1,0 1 1,0 0 0,3 7-1,-4-12-67,0-1-1,0 1 1,0 0-1,0 0 1,0 0-1,0-1 1,0 1-1,0 0 1,0 0 0,0 0-1,0-1 1,0 1-1,0 0 1,0 0-1,0 0 1,0-1-1,0 1 1,0 0-1,0 0 1,1 0-1,-1 0 1,0-1-1,0 1 1,0 0 0,0 0-1,1 0 1,-1 0-1,0 0 1,0 0-1,0 0 1,0-1-1,1 1 1,-1 0-1,0 0 1,0 0-1,0 0 1,1 0-1,-1 0 1,0 0 0,0 0-1,0 0 1,1 0-1,-1 0 1,0 0-1,0 0 1,0 0-1,1 0 1,-1 0-1,0 0 1,0 1-1,0-1 1,0 0 0,1 0-1,-1 0 1,0 0-1,0 0 1,0 0-1,0 0 1,1 1-1,-1-1 1,0 0-1,0 0 1,0 0-1,0 0 1,0 1-1,0-1 1,0 0 0,1 0-1,-1 1 1,3-19-2029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13464,'0'0'9943,"11"12"-9507,87 84 946,-85-81-1090,0 1 1,-1 1 0,0 0-1,12 25 1,29 79 1106,-35-72-482,-2 1 1,11 63-1,-25-103-850,11 76 1016,-13-78-997,1 0-1,-1 0 1,-1 0-1,1 0 1,-1 0-1,-1 0 1,0 0-1,-4 12 1,1 6-86,5-23 0,0-1 0,0 1 0,-1 0 0,1-1 0,-1 1 0,0 0 0,1-1 0,-1 1 0,0-1 0,0 1 0,-1-1 0,1 0 0,-1 1 0,1-1 0,-1 0 0,-3 4 0,-48 42 0,51-46 0,0 0 0,0-1 0,1 1 0,-1-1 0,0 0 0,0 1 0,0-1 0,0 0 0,-1 0 0,1 0 0,0-1 0,0 1 0,-1 0 0,1-1 0,0 0 0,-1 1 0,1-1 0,0 0 0,-1 0 0,1 0 0,0-1 0,-1 1 0,1 0 0,0-1 0,-1 0 0,1 1 0,0-1 0,0 0 0,0 0 0,0 0 0,0-1 0,0 1 0,0 0 0,0-1 0,0 1 0,1-1 0,-1 0 0,0 1 0,1-1 0,-1 0 0,1 0 0,-2-4 0,-1-3 0,0 0 0,0 0 0,1-1 0,0 1 0,1-1 0,0 1 0,-1-15 0,2-72 0,1 89 0,1 0 0,1 0 0,-1-1 0,1 1 0,0 0 0,1 0 0,0 1 0,4-9 0,34-50 0,-25 41 0,3-3 0,0 1 0,1 1 0,42-39 0,-7 6 0,-36 36 0,33-28 0,-26 29 0,-15 12 0,1 1 0,-1-2 0,-1 0 0,1 0 0,-2-1 0,1 0 0,-2 0 0,10-17 0,10-12 0,-26 30 0,-2 10 0,0 0 0,0 0 0,0 0 0,0 0 0,0 0 0,0 0 0,0-1 0,0 1 0,0 0 0,0 0 0,0 0 0,0 0 0,0 0 0,0-1 0,0 1 0,0 0 0,0 0 0,0 0 0,0 0 0,0 0 0,0-1 0,0 1 0,0 0 0,0 0 0,0 0 0,0 0 0,0 0 0,0 0 0,0-1 0,1 1 0,-1 0 0,0 0 0,0 0 0,0 0 0,0 0 0,0 0 0,0 0 0,0 0 0,1 0 0,-1-1 0,0 1 0,0 0 0,0 0 0,0 0 0,0 0 0,0 0 0,1 0 0,-1 0 0,0 0 0,0 0 0,0 0 0,0 0 0,0 0 0,1 0 0,-1 0 0,0 0 0,0 0 0,0 0 0,-1 5 850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20503,'0'0'7552,"0"10"-7241,0-9-303,0 10 127,0-1 0,-1 1 0,0-1 0,-1 1 0,0-1 0,-4 11 0,4-16-15,0 0 0,1 0 0,0 1 1,0-1-1,0 0 0,1 1 0,-1-1 0,1 0 0,1 1 0,-1-1 1,1 1-1,0-1 0,0 0 0,3 9 0,-2-11-45,-1 1-1,1-1 0,0 0 1,0 0-1,0 1 1,0-1-1,0-1 1,1 1-1,-1 0 1,1-1-1,0 1 0,0-1 1,0 0-1,0 0 1,0 0-1,1 0 1,-1-1-1,0 1 1,1-1-1,-1 0 1,6 1-1,6 3-74,-13-5 0,-1 1 0,1 0 0,-1-1 0,1 1 0,0-1 0,-1 0 0,1 1 0,-1-1 0,1 0 0,0 0 0,0 0 0,-1 0 0,1 0 0,0-1 0,-1 1 0,3-1 0,1 0 862,2 1-5660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12960,'0'0'688,"72"-24"-448,-21 4-8,9 6 344,1 3 0,-9 5-80,-10 4 0,-3 2-57,-13-4 9,-8 2-96,-2-2 0,-4 2-216,-10 2 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20599,'0'0'8521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9648,'0'0'8663,"-11"5"-8401,-3 1-85,0 0 1,-1 0 0,0-2 0,-1 0-1,1 0 1,-28 1 0,11-2 198,24-2-259,1 0 0,-1-1 0,0 0 0,-9-1 0,8-1 113,0 1-1,1 0 1,-1 1 0,0-1-1,0 2 1,1-1-1,-1 1 1,0 1 0,1-1-1,-1 1 1,1 1 0,-11 4-1,18-7-161,0 1-1,0-1 1,0 1-1,0-1 1,0 1-1,0-1 1,0 1-1,0 0 0,0 0 1,0-1-1,0 1 1,1 0-1,-1 0 1,0 0-1,0 0 1,1 0-1,-1 0 1,1 0-1,-1 0 1,1 0-1,-1 0 1,1 0-1,0 0 0,-1 0 1,1 1-1,0-1 1,0 0-1,0 0 1,0 0-1,0 0 1,0 1-1,0-1 1,0 0-1,1 2 1,1 31 235,2 0 0,1-1 0,11 41 0,7 42 147,-11-11-106,18 112 357,-21-167-456,1 75 0,1 7 87,5 54 170,0 0 70,1 28 185,-15-165-643,2 48 429,-14 134 1,9-216-534,0 0 1,-2 0-1,0 0 1,0 0-1,-2-1 1,-5 15-1,1-5-10,8-19 0,-1 0 0,0 0 0,0 0 0,-1 0 0,-2 5 0,5-9 0,-1-1 0,1 1 0,0 0 0,0 0 0,0-1 0,0 1 0,0 0 0,0 0 0,0 0 0,0-1 0,0 1 0,0 0 0,0 0 0,0-1 0,0 1 0,1 0 0,-1 0 0,0-1 0,1 1 0,-1 0 0,0 0 0,1-1 0,-1 1 0,1-1 0,-1 1 0,1 0 0,-1-1 0,1 1 0,0-1 0,-1 1 0,2 0 0,0 1 0,0-1 0,0 0 0,0 1 0,0-1 0,0 0 0,0 0 0,1 0 0,-1 0 0,0-1 0,4 2 0,74 1 0,157-15 0,-222 9 181,-1 0 1,1-1-1,-1 0 0,26-13 0,-24 11-1794,0 0-1,19-5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8744,'0'0'10554,"2"10"-10313,6 34-11,-7-40-191,-1 0 0,0 0 1,0 0-1,-1 0 1,1 0-1,-1 0 0,0 0 1,0 0-1,0-1 1,-1 1-1,1 0 0,-4 5 1,0 1 70,-34 85 1037,37-80-455,2-15-683,0 0 0,0 1 0,1-1 0,-1 0 0,1 0 0,-1 1 0,0-1 0,1 0 0,-1 0 0,0 0 0,1 1 0,-1-1 0,1 0 0,-1 0 0,0 0 0,1 0 0,-1 0 1,1 0-1,-1 0 0,1 0 0,-1 0 0,0 0 0,1 0 0,-1 0 0,1-1 0,-1 1 0,0 0 0,1 0 0,-1 0 0,1 0 0,-1-1 0,0 1 0,1 0 0,-1 0 0,0-1 0,1 1 0,-1 0 1,0-1-1,0 1 0,1-1 0,208-145 996,-206 143-927,1 0 0,0 0 0,-1 1 0,1-1 1,0 1-1,1 0 0,-1 0 0,0 0 0,7-1 0,-11 3-143,0 1-1,1-1 1,-1 1 0,1-1-1,-1 1 1,0-1-1,1 1 1,-1-1-1,0 1 1,1-1-1,-1 1 1,0-1 0,0 1-1,1-1 1,-1 1-1,0 0 1,0-1-1,0 1 1,0 0 0,0-1-1,0 1 1,0-1-1,0 1 1,0 0-1,0-1 1,-1 1-1,1-1 1,0 1 0,0 0-1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52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1209 1 4416,'0'0'15166,"0"23"-14885,-1 22-141,1-42-127,0 0-1,-1 0 1,1 0 0,-1 0-1,1 0 1,-1 0 0,0 0-1,0 0 1,0-1-1,-2 4 1,3-6-10,-1 1 0,1-1 1,0 0-1,-1 0 0,1 0 0,-1 1 0,1-1 0,-1 0 1,1 0-1,0 0 0,-1 0 0,1 0 0,-1 0 1,1 0-1,-1 0 0,1 0 0,-1 0 0,1 0 0,-1 0 1,1 0-1,0 0 0,-1 0 0,1-1 0,-1 1 1,1 0-1,-1 0 0,1-1 0,0 1 0,-1 0 0,1 0 1,0-1-1,-1 1 0,-16-16 102,9 8-40,8 8-61,0 0-1,0 0 1,-1-1 0,1 1 0,0 0 0,0 0 0,0 0-1,-1 0 1,1 0 0,0-1 0,0 1 0,0 0 0,-1 0-1,1 0 1,0 0 0,0 0 0,0 0 0,-1 0 0,1 0-1,0 0 1,0 0 0,-1 0 0,1 0 0,0 0 0,0 0-1,0 0 1,-1 0 0,1 0 0,0 0 0,0 0 0,-1 0-1,1 0 1,0 0 0,0 1 0,-1-1 0,-2 9 121,2 23 98,2-24-149,-3 61 211,2-31-201,-11 164 396,-18 326 996,23-415-973,-5 1-1,-38 165 1,35-227-313,5-31-88,9-21-100,0 0 0,0 1 0,0-1 0,-1 0 0,1 0 1,0 0-1,0 1 0,0-1 0,0 0 0,0 0 0,0 0 0,0 1 0,0-1 1,-1 0-1,1 0 0,0 0 0,0 0 0,0 0 0,0 1 0,-1-1 0,1 0 1,0 0-1,0 0 0,0 0 0,0 0 0,-1 0 0,1 0 0,0 0 0,0 0 1,-1 1-1,1-1 0,0 0 0,0 0 0,0 0 0,-1 0 0,1 0 0,0 0 1,0-1-1,0 1 0,-1 0 0,1 0 0,0 0 0,0 0 0,-1 0 0,1 0 0,0 0 1,0 0-1,-1-1 0,-7-21 86,8 21-79,0-1 0,-1 0 0,1 0 0,-1 1-1,1-1 1,-1 0 0,0 1 0,1-1 0,-1 1 0,0-1 0,0 1 0,-2-2-1,3 3-5,0 0 0,-1 0-1,1 0 1,0 0 0,0 0-1,-1 0 1,1 0-1,0 0 1,-1 0 0,1 0-1,0 0 1,-1 0 0,1 0-1,0 0 1,-1 0-1,1 0 1,0 0 0,-1 0-1,1 1 1,0-1 0,0 0-1,-1 0 1,1 0-1,0 0 1,0 1 0,-1-1-1,1 0 1,0 1 0,-14 18 93,3 1-10,-1-2-1,-1 1 1,-1-1 0,-1-1 0,0-1-1,-1 0 1,0-1 0,-2-1-1,-28 19 1,17-16 35,-1-1 0,0-1 0,-1-2 1,0-1-1,-57 14 0,-276 60 1071,304-67-913,39-11-76,-1-2 1,-34 7-1,55-13-204,0 0 1,0 0-1,0 1 1,0-1-1,-1 0 0,1 0 1,0 0-1,0 0 0,0 0 1,0-1-1,0 1 1,0 0-1,0 0 0,0-1 1,0 1-1,0 0 0,0-1 1,0 1-1,0-1 1,1 0-1,-1 1 0,0-1 1,0 0-1,0 1 0,1-1 1,-1 0-1,-1-1 1,2 0 27,-1 0 1,0 0 0,1 0 0,0 0 0,-1 0-1,1 0 1,0 0 0,0 0 0,0 0 0,1 0-1,-1-1 1,0 1 0,1-2 0,3-9-600,1 0 1,0 0-1,8-15 1,-9 22-1401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8:53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475 176 7936,'0'0'6584,"-11"5"-6056,0-1-369,5-1-71,0-1 1,0 1 0,0 0 0,0 1-1,0-1 1,1 1 0,-1 1 0,1-1-1,-7 8 1,-29 37 1002,-36 55 0,-26 33 578,24-31 185,70-94-1264,15-12 90,-2-2-594,-1 0 1,1-1 0,-1 1-1,0-1 1,6-5 0,48-67 358,-2-1 0,-5-3 0,71-146 0,-98 171-257,-16 37-64,0 1-1,0 0 0,2 0 1,18-25-1,-13 96 238,3 78-226,-1-3-38,17 32 64,-6-40-26,-25-111-116,0-5-4,-1-1 1,0 1 0,0 0-1,0 0 1,-1-1 0,0 1-1,0 0 1,0 0 0,-1-1 0,0 1-1,-1 6 1,1-11-7,1 0-1,-1 0 1,0 0 0,1-1 0,-1 1 0,0 0 0,1 0-1,-1-1 1,0 1 0,0 0 0,0-1 0,0 1 0,1-1-1,-1 1 1,0-1 0,0 0 0,0 1 0,0-1 0,0 0-1,0 1 1,0-1 0,-2 0 0,-25-1 115,23 1-103,-27-5 118,1-1-1,-35-11 1,32 8 53,-42-6 0,63 13-144,0 1 1,-1 0 0,1 2 0,0-1 0,0 1-1,-24 6 1,17-2 26,1 1-1,-30 14 1,41-16-72,0 0 0,0 1 0,0 0 0,1 0 0,0 1 0,0 0 0,-12 12 0,3 4-3680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03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0 568 4720,'0'0'8822,"8"-14"-8195,-1 1-447,-1 1 9,0 0 0,1 0-1,1 1 1,0 0 0,13-14 0,5-6 653,-1-2 0,-2 0 0,-2-2 0,22-45 0,-30 54-319,-10 22-338,-1-1-1,0 1 0,0-1 0,0 1 1,0-1-1,-1 0 0,0 1 0,0-1 1,0 0-1,0-7 0,-1 18-28,-1 0 0,0 1 1,-1-1-1,-2 8 0,-2 9-50,2 3 30,1 0 0,0 35 0,2-54-100,2 1 0,-1-1 0,1 1 0,0-1 0,1 1 0,-1-1 0,1 0 0,1 0 0,0 0 0,0 0 0,0 0 0,8 12 0,-9-18-25,-1 0 1,0 0 0,0 0-1,1 0 1,-1 0 0,1 0-1,-1 0 1,0 0 0,1-1-1,0 1 1,-1 0 0,1-1-1,-1 0 1,1 1 0,0-1-1,-1 0 1,1 0 0,0 0-1,-1 0 1,1 0 0,0 0-1,-1 0 1,1 0 0,0-1-1,-1 1 1,1-1 0,-1 1-1,1-1 1,-1 0 0,1 0-1,-1 1 1,3-3 0,3-2 18,-1 1-1,1-1 1,-1 0 0,0-1 0,8-8 0,-2-2 41,1-1 0,-2 0 0,19-37 0,18-62 162,-17 39-69,12-27 280,-43 104-439,0-1 0,0 1 0,0 0 0,0-1 1,0 1-1,1 0 0,-1-1 0,0 1 0,0 0 0,0 0 0,0-1 1,1 1-1,-1 0 0,0 0 0,0-1 0,1 1 0,-1 0 1,0 0-1,0 0 0,1-1 0,-1 1 0,0 0 0,0 0 0,1 0 1,-1 0-1,0 0 0,1-1 0,-1 1 0,0 0 0,1 0 0,-1 0 1,8 8 72,1 18-24,3 24 5,-2 1 0,-3 0 1,-2 0-1,-2 1 0,-6 77 0,3-125-41,0 0 1,-1 0 0,1 0-1,-1-1 1,0 1 0,0 0-1,-1 4 1,1-8-15,1 0 0,0 1-1,0-1 1,0 0 0,0 0 0,-1 1 0,1-1 0,0 0-1,0 0 1,0 1 0,-1-1 0,1 0 0,0 0 0,-1 0-1,1 1 1,0-1 0,0 0 0,-1 0 0,1 0 0,0 0-1,-1 0 1,1 0 0,0 0 0,-1 0 0,1 0 0,0 0-1,0 0 1,-1 0 0,1 0 0,0 0 0,-1 0 0,0 0-1,0-1 6,0 0-1,-1 0 0,1 1 0,0-2 1,-1 1-1,1 0 0,0 0 0,0 0 1,0 0-1,0-1 0,-1-1 1,-3-4 39,0-1 1,0 0 0,0 0-1,1 0 1,0 0 0,1-1-1,-4-15 1,7 22-38,0 0-1,0 0 1,1 1 0,-1-1 0,1 0-1,-1 1 1,1-1 0,0 0 0,0 1-1,0-1 1,0 1 0,0-1 0,0 1-1,0 0 1,0-1 0,0 1 0,1 0 0,-1 0-1,0 0 1,1 0 0,-1 0 0,1 0-1,-1 0 1,1 1 0,3-2 0,1 0 1,2-1 1,-1 1 0,0 1 0,11-2 0,52-1 0,80 5 1,-134-1-17,41 8 6,2-2-822,-57-7-51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03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13056,'0'0'1144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08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113 715 5520,'0'0'11985,"-3"16"-11720,-51 287 275,41-229-434,4-17 101,-17 56 0,21-98-58,3-14-17,2-18 99,11-54 128,3 1 0,27-78 0,-11 42-88,-4 19 139,56-132 0,-77 208-345,0 0 1,0 0-1,1 1 0,1 0 1,0 0-1,0 1 0,1-1 1,8-7-1,-14 16-53,-1 0-1,0 1 1,1-1 0,-1 1 0,0-1-1,1 1 1,-1 0 0,1-1 0,-1 1-1,1 0 1,-1 0 0,1 0 0,-1 0-1,1 0 1,-1 0 0,1 1 0,-1-1-1,0 0 1,1 1 0,-1-1 0,1 1-1,-1 0 1,0-1 0,1 1-1,-1 0 1,0 0 0,0 0 0,0 0-1,0 0 1,1 0 0,-1 0 0,1 2-1,4 3 20,0 1 1,-1 0-1,1 0 0,4 9 0,-3-3 1,-1 1 0,-1 0 0,0 0 0,-1 0 0,0 1 0,-1-1 0,-1 1 0,1 16 0,-2-2 39,0 1-1,-2-1 0,-7 36 0,6-48-21,-2-1-1,0 1 1,-10 25 0,12-37-28,0-1 0,0 1-1,0-1 1,-1 1 0,0-1 0,0 0 0,0 0 0,0 0 0,-1 0-1,0-1 1,1 1 0,-1-1 0,0 0 0,-1 0 0,1 0-1,-8 2 1,9-4-6,0 0 0,0 0-1,0-1 1,0 0-1,0 0 1,-1 1 0,1-2-1,0 1 1,0 0 0,0-1-1,0 1 1,0-1 0,0 0-1,0 0 1,0 0 0,0-1-1,0 1 1,0-1-1,0 1 1,-2-3 0,-2-1 35,1 0 1,0-1-1,0 1 1,0-1-1,1-1 1,-8-9 0,12 14-41,0 1 1,0 0 0,1-1 0,-1 1 0,0-1 0,1 1 0,-1-1 0,1 1-1,0-1 1,-1 1 0,1-1 0,0 1 0,0-1 0,0 0 0,0 1-1,0-1 1,1 1 0,-1-1 0,0 1 0,1-1 0,-1 1 0,1-1-1,-1 1 1,1-1 0,0 1 0,-1 0 0,1-1 0,0 1 0,0 0 0,0 0-1,0-1 1,0 1 0,1 0 0,-1 0 0,0 0 0,0 0 0,3-1-1,4-3 15,0 1-1,0-1 0,1 1 0,14-5 0,122-34 86,-91 29-86,0-2-1,79-37 0,-124 47 0,0 0 0,0 0 0,-1-1 0,0-1 0,-1 1 0,0-1 0,0 0 0,0-1 0,-1 0 0,-1 0 0,1 0 0,-1-1 0,-1 1 0,0-1 0,0 0 0,2-11 0,-6 20-22,0 1 0,0-1 0,0 1 1,0-1-1,0 1 0,0 0 1,0-1-1,0 1 0,0-1 1,0 1-1,0 0 0,1-1 0,-1 1 1,0-1-1,0 1 0,0 0 1,1-1-1,-1 1 0,0 0 0,1-1 1,-1 1-1,0 0 0,1-1 1,-1 1-1,0 0 0,1 0 1,-1 0-1,0-1 0,1 1 0,-1 0 1,1 0-1,-1 0 0,0 0 1,1 0-1,-1-1 0,1 1 1,-1 0-1,0 0 0,1 0 0,-1 0 1,1 0-1,-1 0 0,1 1 1,-1-1-1,0 0 0,1 0 1,-1 0-1,1 0 0,-1 0 0,0 1 1,1-1-1,-1 0 0,0 0 1,1 1-1,-1-1 0,0 0 0,1 0 1,-1 1-1,0-1 0,1 0 1,-1 1-1,0-1 0,0 1 1,0-1-1,1 0 0,-1 1 0,0 0 1,20 31 83,-17-27-80,14 26-5,25 62 0,-28-58 0,2 0 0,38 60 0,-52-91 1,0-1 0,1 0 1,-1 0-1,1 0 0,-1-1 0,1 1 0,0 0 0,0-1 0,0 0 0,0 0 1,0 0-1,1 0 0,-1 0 0,1 0 0,-1-1 0,1 0 0,-1 0 0,6 1 1,-4-2 0,0 0 1,-1 0-1,1 0 1,0-1-1,0 1 0,-1-1 1,1 0-1,-1-1 1,1 1-1,-1-1 1,1 0-1,-1 0 1,0-1-1,7-4 1,-1-1 8,-2 0 0,1 0 0,-1-1 0,0 1 0,-1-2 0,0 1 0,0-1 0,6-14 0,-1 1 19,-2 1-1,15-47 1,-17 38 19,6-33 1,-13 56-28,0 0-1,0 0 1,-1-1 0,0 1-1,0 0 1,-1 0 0,0 0-1,0 0 1,-5-13 0,6 20-19,0 1 0,0-1 0,-1 1 0,1-1 0,0 1 0,-1 0 1,1-1-1,-1 1 0,1 0 0,0-1 0,-1 1 0,1 0 0,-1-1 0,1 1 0,-1 0 1,1 0-1,-1-1 0,1 1 0,-1 0 0,1 0 0,-1 0 0,1 0 0,-1 0 0,1 0 0,-1 0 1,0 0-1,1 0 0,-1 0 0,1 0 0,-1 0 0,1 0 0,-1 0 0,1 0 0,-1 1 0,1-1 1,-1 0-1,1 0 0,-1 1 0,1-1 0,-1 0 0,1 1 0,0-1 0,-1 1 0,-21 17 68,15-10-58,1 1 0,0-1 0,0 1 1,1 0-1,0 1 0,1 0 0,0-1 1,0 1-1,-3 14 0,4-7-2,-1-1 0,2 1 0,0-1 0,1 1 0,2 23 0,0-32-8,0 0-1,1 1 0,0-1 1,0 0-1,1 0 1,0-1-1,1 1 0,-1-1 1,1 1-1,1-1 1,9 13-1,-10-16 1,-1-1 0,0 1 0,1-1 0,0 0 0,-1 0 0,1 0 0,0 0 0,1-1 0,-1 1 0,0-1 0,1 0 0,-1-1 0,1 1 0,0-1 0,0 0 0,-1 0 0,1 0 0,0-1 0,0 1 0,0-1 0,8-1 0,-2-2 5,-1 0-1,0 0 1,0-1 0,0 0-1,0-1 1,0 0 0,-1 0-1,0-1 1,0 0 0,-1-1-1,1 0 1,-2 0 0,1-1-1,11-14 1,-1-2 44,-1-1 0,-1 0 1,-1-1-1,13-31 0,29-101 408,-44 119-286,-13 39-171,0 0-1,0 0 0,0 0 0,0-1 0,0 1 0,0 0 0,0 0 0,0 0 1,0 0-1,0 0 0,0 0 0,0-1 0,0 1 0,0 0 0,0 0 0,0 0 0,0 0 1,0 0-1,0 0 0,0-1 0,0 1 0,1 0 0,-1 0 0,0 0 0,0 0 0,0 0 1,0 0-1,0 0 0,0 0 0,0-1 0,0 1 0,0 0 0,1 0 0,-1 0 0,0 0 1,0 0-1,0 0 0,0 0 0,0 0 0,0 0 0,0 0 0,1 0 0,-1 0 0,0 0 1,0 0-1,0 0 0,0 0 0,0 0 0,1 0 0,-1 0 0,0 0 0,0 0 0,0 0 1,0 0-1,0 0 0,0 0 0,1 0 0,-1 0 0,0 0 0,0 0 0,0 0 1,0 1-1,0-1 0,5 12 59,0 20-12,-2-8-26,4 43 10,-2 1 0,-5 74 0,-9-64-22,8-78-9,1 1 0,0-1 0,0 1 0,-1-1 0,1 1 0,0-1 0,-1 1 0,1-1 0,-1 1 0,1-1 0,-1 1 0,1-1 0,0 1 0,-1-1 0,0 0 0,1 1 0,-1-1 0,1 0 0,-1 0 0,1 1 0,-1-1 0,0 0 0,1 0 0,-1 0 0,1 0 0,-1 0 0,0 0 0,1 0 0,-1 0 0,1 0 0,-1 0 0,0 0 0,1 0 0,-1 0 0,0 0 0,1 0 0,-1-1 0,1 1 0,-2-1 0,-28-10 52,25 9-35,4 2-18,-4-2 15,0 0 0,-1 0 0,1 0 0,0-1 0,0 1 0,0-1 1,1 0-1,-1-1 0,1 1 0,0-1 0,0 0 0,-4-5 0,8 9-16,0 0 1,-1 0 0,1 0-1,0 0 1,0 0-1,0 1 1,0-1-1,0 0 1,0 0 0,0 0-1,0 0 1,0 0-1,0 0 1,0 0 0,0 0-1,-1 0 1,1 0-1,0 0 1,0 0 0,0 1-1,0-1 1,0 0-1,0 0 1,0 0-1,-1 0 1,1 0 0,0 0-1,0 0 1,0 0-1,0 0 1,0 0 0,0 0-1,0 0 1,-1 0-1,1 0 1,0-1-1,0 1 1,0 0 0,0 0-1,0 0 1,0 0-1,0 0 1,0 0 0,-1 0-1,1 0 1,0 0-1,0 0 1,0 0-1,0 0 1,0 0 0,0-1-1,0 1 1,0 0-1,0 0 1,0 0 0,0 0-1,0 0 1,0 0-1,0 0 1,0 0 0,0-1-1,0 1 1,0 0-1,0 0 1,0 0-1,0 0 1,2 10 4,6-2-17,1 0 0,0 0 0,0-1 0,0-1 0,1 1 0,0-1 0,0-1 0,19 7 0,-19-9 6,-1 0 0,1 0-1,0-1 1,0-1 0,0 1 0,0-2 0,0 1 0,1-1 0,-1-1 0,0 0 0,0-1 0,0 1-1,0-2 1,-1 0 0,1 0 0,-1 0 0,1-1 0,-1-1 0,0 0 0,10-7 0,-4 2 14,0-1 0,-1-1 0,0 0 1,-1-1-1,-1-1 0,0 1 0,-1-2 1,0 0-1,-1 0 0,11-24 0,-12 20 21,0-1-1,-2 1 1,0-1-1,-2 0 1,4-22-1,-9 40-20,1-1-1,-1 0 1,0 1 0,0-1 0,0 0-1,-1 1 1,1-1 0,-1 0-1,1 1 1,-1-1 0,0 1-1,0-1 1,0 1 0,-3-4-1,4 5-4,0 1 0,-1 0 0,1-1-1,-1 1 1,1-1 0,0 1 0,-1-1 0,1 1-1,-1 0 1,0-1 0,1 1 0,-1 0-1,1 0 1,-1-1 0,1 1 0,-1 0 0,0 0-1,1 0 1,-1 0 0,1 0 0,-1 0-1,0 0 1,1 0 0,-2 0 0,1 0-1,0 1 0,-1 0 1,1-1-1,0 1 0,-1 0 0,1 0 1,0 0-1,0-1 0,0 1 0,0 1 1,-1-1-1,1 0 0,1 0 1,-3 2-1,-3 6 1,0 1 1,0 0-1,1 0 0,0 1 1,1-1-1,0 1 0,1 0 1,0 0-1,1 0 1,0 1-1,0-1 0,1 1 1,1-1-1,0 0 0,1 1 1,2 12-1,-3-22-2,1 1-1,-1-1 1,1-1-1,-1 1 1,1 0-1,0 0 1,0 0-1,0 0 1,0 0-1,0-1 1,0 1-1,1 0 1,-1-1-1,1 1 1,-1-1-1,1 0 1,-1 1 0,1-1-1,0 0 1,-1 0-1,1 0 1,0 0-1,0 0 1,0-1-1,0 1 1,0-1-1,0 1 1,0-1-1,0 1 1,0-1-1,0 0 1,0 0-1,0 0 1,0 0-1,0-1 1,0 1-1,0 0 1,4-2-1,8-2 7,-1 0-1,0-1 1,0-1-1,18-10 0,-24 12-3,11-6 14,13-6 62,63-26 1,-93 42-76,0-1 0,0 1 1,0 0-1,0-1 0,0 1 1,0 0-1,0 0 0,0 0 1,0-1-1,0 1 0,0 0 1,0 0-1,0 1 0,0-1 1,0 0-1,0 0 0,0 0 1,0 1-1,0-1 0,0 0 1,0 1-1,0-1 0,-1 1 1,1-1-1,0 1 0,0-1 1,0 1-1,-1 0 0,1 0 1,0-1-1,-1 1 0,1 0 1,0 0-1,-1-1 0,1 1 1,-1 0-1,1 0 0,-1 0 1,0 0-1,1 0 0,-1 0 1,0 0-1,0 0 0,0 0 1,0 0-1,0 2 0,1 5 29,-1 0 0,0 0 0,0 0-1,-3 12 1,2-15-8,-11 51 279,12-56-301,0 1 0,0-1 0,0 0 0,0 1 0,0-1 1,0 0-1,0 1 0,-1-1 0,1 0 0,1 1 0,-1-1 0,0 0 0,0 1 1,0-1-1,0 0 0,0 1 0,0-1 0,0 0 0,0 0 0,0 1 1,1-1-1,-1 0 0,0 1 0,0-1 0,0 0 0,1 0 0,-1 1 0,0-1 1,0 0-1,1 0 0,-1 0 0,0 1 0,0-1 0,1 0 0,-1 0 1,0 0-1,1 0 0,-1 1 0,0-1 0,1 0 0,-1 0 0,0 0 0,1 0 1,-1 0-1,0 0 0,1 0 0,-1 0 0,0 0 0,1 0 0,-1 0 1,0 0-1,1-1 0,-1 1 0,0 0 0,0 0 0,1 0 0,-1 0 0,0 0 1,1-1-1,22-10 102,-12 1-49,1 0 0,-2 0 0,12-14 0,20-20 91,-26 29-86,-12 10-27,1 0-1,0 1 1,1-1 0,-1 1-1,1 0 1,0 1 0,8-5-1,-13 8-28,1 0 0,-1 0 0,0 0 0,1 0 0,-1 0 0,0 0 0,1 0 0,-1 0 0,0 1 0,1-1 0,-1 0 0,0 1 0,0-1 0,1 1 0,-1 0 0,0-1 0,0 1 0,0 0 0,0 0 0,0 0 0,0-1 0,0 1 0,0 0 0,0 0 0,0 1 0,-1-1 0,1 0 0,0 0 0,0 2 0,4 6 9,0 0-1,5 18 1,-8-21-7,-2-6-7,2 7 4,1-1-1,-1 1 1,1 0 0,1-1 0,-1 1 0,1-1 0,0 0 0,6 6-1,-9-12-2,1 1-1,-1 0 0,0-1 1,1 0-1,-1 1 0,0-1 1,1 0-1,-1 0 1,0 1-1,1-1 0,-1 0 1,1 0-1,-1-1 0,0 1 1,1 0-1,-1 0 0,0-1 1,1 1-1,-1-1 0,0 1 1,1-1-1,-1 1 0,0-1 1,0 0-1,2-1 0,30-23 23,-21 12-6,0 0 1,-1-1-1,0-1 0,11-19 0,29-68 49,-8 16-3,-23 48-28,-3 0-1,24-75 1,10-86 94,-39 147-53,-7 31-37,-4 14 2,-3 15 41,-9 51-72,3 1 0,2 0 0,3 76 1,25 183 89,-20-304-87,-2-7 11,1 0 0,0-1 0,0 1 1,1 0-1,0 0 0,0 0 0,6 11 1,-8-18-49,1 0 0,-1 0 0,1 0 0,0-1 0,-1 1 0,1 0 0,0-1 0,-1 1 0,1 0 0,0-1 0,0 1 0,-1-1 0,1 1 0,0-1 0,0 0 0,0 1 0,0-1 0,0 0 0,0 1 0,0-1 0,-1 0 0,1 0 0,0 0 0,0 0 0,0 0 0,0 0 0,0 0 0,0 0 0,0-1 0,0 1 0,0 0 0,0 0 0,0-1 0,-1 1 0,1 0 0,0-1 0,0 1 0,0-1 0,0 0 0,2-1-732,0-1-1,0 1 0,0-1 0,0 1 1,0-1-1,-1 0 0,3-4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13464,'0'0'1432,"73"10"-1056,-23-4 16,16 0 48,1 1 7,-7-1 57,-3 0 8,-5-2 8,-7-2 8,-15-2-96,-4 0 0,-4 0-136,-8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19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0 911 6824,'0'0'5814,"12"-10"-5356,6-7-257,-1-1 1,0-1 0,-1 0 0,-1-1-1,18-31 1,-6-12 222,-3-1 0,-3-1-1,22-114 1,-37 146-220,-1 1 1,-2-1 0,-2 0-1,0 1 1,-2-1-1,-2 0 1,-1 0 0,-15-59-1,18 90-170,0 0-1,0 0 1,0 0-1,0 0 0,0 0 1,0 0-1,0 0 1,0 0-1,-1 0 1,1 0-1,-1 1 1,0-1-1,-1-1 1,2 2-22,0 1 0,0 0 0,0-1 1,1 1-1,-1 0 0,0 0 0,0-1 1,0 1-1,0 0 0,0 0 1,0 0-1,0 0 0,1 0 0,-1 0 1,0 0-1,0 0 0,0 1 1,0-1-1,0 0 0,0 0 0,1 1 1,-1-1-1,0 1 0,0-1 0,0 1 1,1-1-1,-1 1 0,0-1 1,1 1-1,-1-1 0,0 1 0,1 0 1,-1 0-1,1-1 0,-1 1 0,0 1 1,-5 7 41,0 1 1,0 0-1,1 0 0,1 1 1,0-1-1,-3 13 0,-15 70 152,21-88-195,-10 61 156,-3 119 0,16 72 99,-1-224-230,0 46 164,4-1 1,18 98-1,-16-160-9,-6-16-183,-1 0-1,0 0 0,0 0 1,1 1-1,-1-1 0,0 0 0,0 0 1,1 0-1,-1 0 0,0 0 1,0 0-1,1 0 0,-1 0 0,0 0 1,0 0-1,0 0 0,1-1 0,-1 1 1,0 0-1,0 0 0,1 0 1,-1 0-1,0 0 0,0 0 0,1 0 1,-1-1-1,0 1 0,0 0 1,0 0-1,0 0 0,1 0 0,-1-1 1,0 1-1,0 0 0,0-1 0,3-2 34,-1-1 0,0 0 0,-1 0 0,1 0 0,-1 0 0,2-4 0,4-19 85,6-20 180,-2 0 1,7-65 0,-18 110-262,1-1 0,-1 1 0,0 0 0,0 0 0,1-1 0,-1 1 0,1 0 0,2-4 0,-3 6-35,1-1 0,-1 1 0,1-1 0,-1 1 0,1 0 0,-1 0 0,1-1 0,-1 1 0,1 0 0,0 0 0,-1 0 0,1 0-1,-1-1 1,1 1 0,0 0 0,-1 0 0,1 0 0,-1 0 0,1 1 0,0-1 0,-1 0 0,1 0 0,-1 0 0,1 0 0,0 1 0,-1-1 0,1 0 0,-1 0-1,1 1 1,-1-1 0,1 0 0,-1 1 0,1-1 0,-1 1 0,1-1 0,0 2 0,32 20 81,1-2 1,65 29-1,-76-40-70,0 0 1,1-2-1,0 0 1,0-2-1,42 4 1,-59-9-17,-1 0 1,1 0-1,-1 0 1,0-1 0,1 0-1,-1 0 1,0 0-1,1-1 1,-1 0-1,0-1 1,0 1 0,-1-1-1,1 0 1,0 0-1,-1-1 1,0 0-1,0 0 1,0 0 0,0 0-1,-1-1 1,1 0-1,-1 0 1,-1 0-1,1-1 1,-1 1 0,1-1-1,-2 1 1,1-1-1,-1 0 1,0 0-1,0-1 1,1-7 0,-1 5 22,-1 0 1,-1-1-1,0 1 1,0 0-1,-1 0 1,0-1-1,-3-9 1,4 16-17,-1 1-1,1 0 1,-1-1 0,0 1 0,0 0-1,0 0 1,-1 0 0,1 0-1,0 0 1,-1 0 0,1 0-1,-1 0 1,-3-3 0,3 4-4,1 1 0,-1-1 0,1 1 0,-1-1 0,1 1 0,-1-1 0,0 1 0,1 0 0,-1 0 0,0-1 0,1 1 0,-1 0 0,1 1 0,-1-1 1,0 0-1,1 0 0,-1 1 0,1-1 0,-1 1 0,0-1 0,1 1 0,-1 0 0,-1 1 0,-5 2 3,0 2 1,0-1-1,0 1 1,0 0-1,1 1 1,0-1-1,1 1 1,-1 1-1,1-1 1,1 1-1,0 0 1,0 1-1,0-1 1,1 1-1,-4 10 1,6-12-7,-1 0 0,1 0 0,1 1 1,-1-1-1,1 0 0,1 1 0,-1-1 0,1 0 0,0 1 0,1-1 1,0 0-1,0 1 0,1-1 0,0 0 0,0 0 0,0 0 0,1 0 1,0-1-1,0 1 0,6 8 0,-4-9 3,-1-1 1,1 1 0,0-1-1,0 0 1,1 0-1,-1 0 1,1-1-1,0 0 1,0 0 0,1-1-1,-1 1 1,1-1-1,-1-1 1,11 3-1,-7-3 5,0 0-1,0-1 0,0 0 0,0-1 0,0 0 0,0-1 0,0 0 0,0-1 0,14-3 0,-3-2 20,1-1 0,-2-1 1,1 0-1,-1-2 0,-1 0 0,0-1 0,0-1 0,26-25 1,-12 6 37,-20 19-26,0-1-1,1 2 1,1 0-1,0 1 1,1 0-1,0 1 1,20-9-1,-32 17-31,0 0 1,0 1-1,0 0 0,0 0 0,0 0 1,0 0-1,0 1 0,0-1 0,0 1 1,0 0-1,1 1 0,-1-1 0,8 2 0,-4 1 2,1 1-1,-1 0 0,0 0 0,0 1 1,8 6-1,9 0 60,-25-11-71,0 0 0,0 0 0,0-1 0,0 1 0,0 0 0,0 0 0,0 0 0,0 0 0,0 0 0,0 0 0,0 0 0,0 0 0,0 0 0,0 0 0,0 0 0,0 0 0,0 0 0,0 0 0,0 0 0,0 0 0,0 0 0,0 0 0,0 0 0,0-1 0,0 1 0,0 0 0,0 0 0,0 0 0,0 0 0,0 0 0,0 0 0,0 0 0,0 0 0,0 0 0,0 0 0,0 0 0,0 0 0,0 0 0,0 0 0,0 0 0,0 0 0,0 0 0,0 0 0,1 0 0,-1 0 0,0 0 0,0 0 0,0 0 0,-15-8 42,7 5-36,-1-1 0,0 1 0,-1 1 1,1 0-1,0 0 0,-1 1 1,1 0-1,-1 1 0,-17 1 1,22-1-5,0 1 0,0 0 0,0 0 0,1 0 0,-1 1 1,0 0-1,1 0 0,0 0 0,-1 0 0,1 0 0,0 1 1,0 0-1,0 0 0,0 0 0,1 1 0,-1-1 1,1 1-1,0-1 0,0 1 0,-4 8 0,4-6 0,0-1 0,0 1 0,1 0-1,0-1 1,0 1 0,1 0 0,0 0 0,0 1 0,-1 10-1,3-13-2,-1 0 0,1-1 0,-1 1 0,1 0 0,1 0 0,-1-1 0,0 1 0,1 0 0,0-1 0,0 1-1,0-1 1,0 0 0,0 0 0,1 0 0,-1 0 0,1 0 0,3 2 0,1 1-1,0 0 0,0-1 0,0 0 0,1 0 0,0-1-1,0 0 1,0-1 0,0 1 0,1-2 0,15 4 0,-10-4 4,-1 0 0,1-1 1,0-1-1,-1 0 0,1-1 0,18-4 0,5-4 37,0-2-1,-1-1 0,-1-1 0,36-20 0,-43 18 3,-1 0-1,0-3 1,45-36-1,61-72 279,-121 115-273,-16 15-32,1 1 0,0 0 0,1 0 1,-1 0-1,1 0 0,0 0 0,0 0 0,-1 7 0,-3 7 6,1-4-16,-2 1 14,1 0 0,1 0-1,0 1 1,-3 31 0,6-30-3,0-8-5,1-1 0,1 1 0,0-1-1,1 13 1,-1-20-11,0-1 1,0 1-1,1-1 0,-1 1 0,0-1 0,1 1 0,-1-1 0,1 1 0,0-1 0,0 1 1,-1-1-1,1 0 0,0 1 0,0-1 0,0 0 0,0 0 0,0 0 0,1 0 0,-1 0 1,0 0-1,0 0 0,1 0 0,-1 0 0,1 0 0,-1-1 0,1 1 0,-1-1 0,1 1 1,-1-1-1,1 0 0,2 1 0,-1-1 1,-1-1 0,1 1 1,-1 0-1,1-1 0,-1 0 1,0 0-1,1 0 0,-1 0 1,0 0-1,1 0 0,-1 0 1,0-1-1,0 1 0,0-1 1,0 0-1,0 1 0,0-1 0,-1 0 1,1 0-1,-1 0 0,1 0 1,0-3-1,5-6 27,-1 0 1,10-24-1,3-19 49,-18 49-60,1-1 0,-1 1 0,0-1-1,-1 1 1,1-1 0,-1 0-1,-1-10 1,1 16-15,0 0 1,0-1-1,0 1 0,0 0 0,0 0 0,0-1 0,0 1 1,0 0-1,0-1 0,0 1 0,0 0 0,0 0 0,0-1 1,0 1-1,0 0 0,-1 0 0,1-1 0,0 1 0,0 0 1,0 0-1,0 0 0,0-1 0,-1 1 0,1 0 0,0 0 1,0 0-1,0 0 0,-1-1 0,1 1 0,0 0 0,0 0 1,-1 0-1,1 0 0,0 0 0,0 0 0,-1 0 0,1 0 1,0 0-1,-1 0 0,1 0-1,-1 0 0,1 1 0,0-1 0,0 0 0,-1 1 0,1-1 0,0 1 0,0-1 0,-1 1 0,1-1 0,0 1 0,0-1 0,0 0 0,0 1 0,0-1 0,0 1 0,0-1 0,0 1 0,0-1 0,0 1 0,0-1 0,0 1 0,0 0 0,2 8 3,0 0 1,0 0-1,1 0 1,0 0-1,1-1 1,-1 1-1,2-1 1,-1 0-1,1 0 1,1-1-1,-1 1 1,13 11-1,-15-15-5,2-1 0,-1 1 0,0-1 0,1 0-1,-1 0 1,1-1 0,0 1 0,0-1 0,0 0 0,0 0 0,0-1-1,1 1 1,-1-1 0,0 0 0,1-1 0,-1 1 0,1-1 0,-1 0-1,1-1 1,-1 1 0,0-1 0,11-3 0,-3-1 8,0 0 1,0-1-1,0 0 0,-1-1 1,0 0-1,-1-1 1,19-17-1,-3 0 76,40-50 1,-58 62-54,-8 11-20,1-1 0,-1 1 0,1 0 0,-1 0-1,1 0 1,0 0 0,0 0 0,0 0 0,0 0-1,0 0 1,1 1 0,3-3 0,-6 4-9,1 0 0,0 0 0,-1 0 1,1 0-1,-1 1 0,1-1 0,-1 0 1,0 0-1,1 0 0,-1 1 0,1-1 0,-1 0 1,1 0-1,-1 1 0,1-1 0,-1 0 0,0 1 1,1-1-1,-1 1 0,0-1 0,1 0 1,-1 1-1,0-1 0,0 1 0,1-1 0,-1 1 1,0-1-1,0 1 0,0-1 0,0 1 1,0-1-1,0 1 0,1-1 0,-1 1 0,0-1 1,0 1-1,-1-1 0,1 1 0,0 0 0,1 28 15,-1-24-12,0 22 5,2 0 0,1 0-1,10 45 1,-13-71-8,0 0 0,0 0-1,0 0 1,1 0 0,-1 0-1,0 0 1,1 0 0,-1 0-1,0 0 1,1 0 0,0 0 0,-1 0-1,1 0 1,-1 0 0,1-1-1,0 1 1,0 0 0,-1 0-1,1-1 1,0 1 0,0 0 0,0-1-1,0 1 1,0-1 0,0 1-1,0-1 1,0 0 0,0 1-1,0-1 1,0 0 0,0 0 0,0 0-1,0 1 1,0-1 0,0 0-1,0 0 1,0-1 0,0 1-1,0 0 1,0 0 0,0 0 0,0-1-1,0 1 1,0-1 0,0 1-1,0-1 1,0 1 0,0-1-1,0 1 1,0-1 0,1-1 0,6-4 20,-1 0 0,1 0 0,-1-1 0,7-9 0,-12 14-18,19-28 91,-20 26-74,1 0 1,1 0-1,-1 0 0,1 0 1,-1 1-1,1-1 0,0 1 0,0 0 1,1 0-1,-1 0 0,1 0 1,-1 1-1,7-4 0,-8 6-19,-1 0 0,0 0 1,0 0-1,0 0 0,0 0 0,1 1 0,-1-1 0,0 0 1,0 1-1,0-1 0,0 1 0,0-1 0,0 1 0,0 0 1,0-1-1,0 1 0,0 0 0,0 0 0,0-1 1,0 1-1,0 1 0,19 23-24,-17-22 24,2 5-6,1-1 1,0 0-1,1 0 0,-1-1 1,1 0-1,15 10 0,-19-14 10,0 0-1,0-1 0,1 1 1,-1-1-1,1 0 0,-1 0 1,1 0-1,0 0 0,-1 0 1,1-1-1,0 0 1,-1 0-1,1 0 0,0 0 1,0 0-1,-1-1 0,1 0 1,0 1-1,-1-1 0,4-2 1,1 0 5,-1-1 0,0 0 0,0 0 0,0-1 0,0 1 0,-1-1 0,0-1 1,0 1-1,0-1 0,6-10 0,1-2 47,-1-2 0,13-27 1,13-22 156,-37 67-202,0 0 0,0 1 0,0-1 0,0 0 1,1 1-1,-1 0 0,0-1 0,1 1 0,0-1 0,-1 1 1,1 0-1,1-1 0,-2 2-10,0 0 0,0 0 1,-1 0-1,1 0 0,0 0 0,0 0 0,-1 0 1,1 1-1,0-1 0,-1 0 0,1 0 0,0 1 1,0-1-1,-1 0 0,1 1 0,-1-1 0,1 1 1,0-1-1,-1 1 0,1-1 0,-1 1 1,1-1-1,-1 1 0,0 0 0,1-1 0,-1 1 1,1-1-1,-1 1 0,0 0 0,0 0 0,1-1 1,-1 1-1,0 0 0,0-1 0,0 3 0,11 29 22,10 65 0,-4-18-8,-13-54 39,-6-12-11,2-12-44,0-1 0,0 0 0,0 0 0,0 1 0,-1-1 0,1 0 0,0 0 0,0 0 0,0 1 0,0-1 0,-1 0 0,1 0 0,0 0 0,0 0 0,0 1 0,-1-1 0,1 0 0,0 0 0,0 0 0,-1 0 0,1 0 0,0 0 0,0 0 0,-1 0 0,1 0 0,0 0 0,0 0 0,-1 0 0,1 0 0,0 0 0,0 0 0,-1 0-1,1 0 1,0 0 0,0 0 0,-1 0 0,0 0 6,1-1 0,-1 1 0,1 0 0,-1-1 0,1 1 0,-1 0 0,1-1 0,0 1 0,-1-1 0,1 1-1,-1-1 1,1 1 0,0-1 0,-1 1 0,1-1 0,0 1 0,0-1 0,-1 1 0,1-1 0,0 1 0,0-1-1,0 1 1,0-1 0,0 0 0,0 1 0,0-1 0,0 1 0,0-1 0,0 0 0,0 1 0,0-1 0,0 1-1,0-1 1,0 1 0,1-1 0,-1 0 0,0 1 0,0-1 0,1 1 0,-1-1 0,0 1 0,1-1 0,-1 1-1,1 0 1,-1-1 0,0 1 0,1-1 0,-1 1 0,1 0 0,-1-1 0,1 1 0,-1 0 0,1 0 0,-1-1-1,1 1 1,0 0 0,-1 0 0,1 0 0,0 0 0,14-4 7,0 2 1,25-1-1,-24 2-19,32-6 0,-34 3 7,0-1 0,0 0-1,-1-1 1,0 0-1,0-1 1,-1 0-1,1-1 1,-2-1 0,1 0-1,-1-1 1,-1 0-1,0 0 1,0-1 0,-1 0-1,15-24 1,-15 6 106,-9 28-104,0 1 0,0 0 1,1-1-1,-1 1 0,0-1 0,0 1 0,0-1 1,0 1-1,0 0 0,0-1 0,0 1 0,-1-1 1,1 1-1,0-1 0,0 1 0,0 0 0,0-1 1,0 1-1,-1-1 0,1 1 0,0 0 0,0-1 1,-1 0-1,0 1 0,0 0-1,1 1 1,-1-1 0,0 0-1,0 0 1,1 0 0,-1 0-1,0 1 1,1-1 0,-1 0-1,0 1 1,1-1 0,-1 1 0,0-1-1,1 0 1,-1 1 0,1-1-1,-1 1 1,1 0 0,-1 0-1,-6 6 22,1 0 0,0 0 0,0 0-1,1 1 1,-1 0 0,2 0 0,0 1-1,0-1 1,0 1 0,1 0-1,0 0 1,1 0 0,0 0 0,0 1-1,0 10 1,2-16-7,0 1 0,0 0 0,0 0 0,0 0 0,1-1 0,0 1 0,0 0-1,0 0 1,1-1 0,-1 1 0,1-1 0,0 1 0,1-1 0,-1 0 0,1 0 0,-1 0 0,1 0 0,0 0 0,1-1 0,-1 1 0,1-1-1,-1 0 1,1 0 0,0 0 0,0-1 0,1 1 0,-1-1 0,0 0 0,1 0 0,-1-1 0,6 2 0,0-1 15,0 0 1,0-1 0,0-1-1,0 1 1,0-2-1,0 1 1,0-1 0,0-1-1,12-3 1,-3 0-40,0-1 0,0-1 1,30-16-1,-13-2-543,-26 14-3319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8240,'0'0'2386,"9"16"-1679,20 38-84,-2 0-1,22 63 1,-33-56-85,9 64 1,-8-39-107,17 102 592,12 244-1,-45-407-940,-2 1 1,0-1-1,-2 0 1,-1-1-1,-1 1 1,0 0-1,-2-1 1,-1 0-1,-1-1 1,-1 0-1,-18 30 1,16-33-606,-2 0 0,0-1-1,-30 31 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1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 4216,'0'0'10752,"-3"12"-10240,-94 521 2884,80-430-2678,5 10 245,5-43-65,-3-14 609,10-55-1483,0-1 0,0 0 1,0 0-1,0 1 0,1-1 0,-1 0 0,0 0 1,0 1-1,0-1 0,0 0 0,0 0 0,0 0 1,0 1-1,0-1 0,1 0 0,-1 0 0,0 0 1,0 1-1,0-1 0,0 0 0,1 0 0,-1 0 1,0 0-1,0 1 0,0-1 0,1 0 0,-1 0 1,0 0-1,0 0 0,1 0 0,-1 0 0,0 0 1,0 0-1,1 0 0,-1 0 0,13-1 430,12-9-38,-13 4-322,163-70 780,-145 65-773,0 2 1,0 1-1,1 2 0,37-4 1,-33 7 31,0 1 1,0 2-1,0 1 0,35 6 1,-67-6-109,0-1 4,-1 0 0,1 1 1,-1-1-1,1 1 0,-1 0 0,1-1 0,-1 1 0,0 0 0,1 1 1,-1-1-1,0 0 0,0 1 0,0-1 0,0 1 0,3 2 1,-5-4-25,0 1 1,0-1 0,0 1 0,0-1-1,0 1 1,0-1 0,0 1 0,0-1-1,0 1 1,0-1 0,0 1 0,0-1-1,-1 1 1,1-1 0,0 1 0,0-1 0,-1 1-1,1-1 1,0 1 0,0-1 0,-1 0-1,1 1 1,-1-1 0,1 0 0,0 1-1,-1-1 1,1 0 0,-1 1 0,1-1-1,0 0 1,-1 0 0,1 0 0,-1 1 0,1-1-1,-1 0 1,1 0 0,-1 0 0,1 0-1,-2 0 1,-18 4-4175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1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14272,'0'0'2026,"16"-10"-1603,-3 2-354,13-8 78,1 1 0,46-18-1,-39 21 118,0 3 0,60-10 0,72 1 1476,-158 17-1623,58 1 2037,-68 5-2512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2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 12960,'0'0'1997,"17"-8"-1497,-4 1-400,6-4 34,1 1 0,1 1 0,0 1-1,27-7 1,58-5 819,142-8 1,-37 23 1674,-207 5-2535,0-1 0,0 0 0,0 0 0,1 0 1,-1 0-1,0-1 0,7-3 0,-14 0-3024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2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11952,'0'0'832,"14"2"-559,199 11 895,266-35 2478,-325-6-2028,-106 18-3612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7936,'0'0'5168,"11"0"-4491,104-1 743,-37 2 719,151-19-1,-222 17-1985,-5 1-66,0 0 0,0 0 0,0 0 1,0 0-1,0-1 0,0 1 0,0-1 0,-1 0 0,1 1 0,0-1 0,0 0 1,0 0-1,0 0 0,-1 0 0,1 0 0,-1-1 0,1 1 0,-1 0 0,1-1 1,-1 1-1,0-1 0,1 0 0,0-2 0,1 0-2715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5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1524 11552,'0'0'1560,"8"-14"-1055,11-16-49,-2-1 1,18-43-1,87-278 1624,4-10-369,-79 243-491,-46 117-862,-2 11-197,-4 18-15,-250 972 769,184-790-764,53-166-4,-2 0 0,-43 68 0,62-109-129,0-1 1,1 0-1,-1 0 0,0 1 1,0-1-1,0 0 1,0 0-1,0 0 1,0 0-1,0 0 0,0 0 1,-1-1-1,-1 2 1,2-2-10,1 0 1,0 0-1,-1 0 1,1 0 0,0 0-1,-1 0 1,1 0-1,0-1 1,-1 1-1,1 0 1,0 0-1,0 0 1,-1-1-1,1 1 1,0 0 0,0 0-1,-1-1 1,1 1-1,0 0 1,0 0-1,0-1 1,0 1-1,-1 0 1,1-1-1,0 1 1,0 0 0,0-1-1,0 1 1,0 0-1,0-1 1,0 1-1,0 0 1,0-1-1,-1-6 51,1 0-1,0 1 1,0-1-1,3-10 1,7-28 50,2 1 1,3 0-1,1 1 1,2 0-1,2 2 0,26-42 1,-19 42-17,2 1 0,1 1 0,41-39 0,111-93 178,-71 83-143,-38 32-7,-6 4 172,-66 52-286,-1-1 0,1 1 0,-1 0-1,1-1 1,-1 1 0,1 0 0,0 0 0,-1-1-1,1 1 1,-1 0 0,1 0 0,-1 0 0,1 0 0,0 0-1,-1 0 1,1 0 0,-1 0 0,1 0 0,0 0-1,-1 0 1,1 0 0,-1 0 0,1 0 0,-1 1-1,1-1 1,-1 0 0,1 0 0,-1 1 0,1-1-1,-1 0 1,1 1 0,-1-1 0,1 1 0,-1-1-1,1 0 1,-1 1 0,0-1 0,1 1 0,-1-1-1,0 1 1,1-1 0,-1 1 0,0-1 0,0 1 0,0 0-1,0-1 1,1 2 0,6 34 134,-6-27-108,11 75 130,-9-53-53,2-1 0,13 49 0,-17-77-99,-1 1-1,1-1 0,0 0 1,0 1-1,0-1 0,1 0 1,-1 0-1,0 0 0,1 0 1,0 0-1,-1 0 1,1 0-1,0-1 0,0 1 1,0-1-1,0 1 0,0-1 1,0 0-1,0 0 0,0 0 1,4 1-1,-2-1 3,1 0 0,0 0-1,-1-1 1,1 0 0,0 0 0,-1 0-1,1-1 1,-1 0 0,1 0 0,7-2 0,1-1 12,-1-1 1,0 0 0,1-1 0,-2-1 0,1 1 0,20-18-1,57-59 130,-75 69-134,5-5 22,-1-2 1,25-37 0,-35 47-5,-1-1 1,0 0-1,-1-1 1,-1 1 0,0-1-1,0 0 1,3-17 0,-8 29-36,0 0 0,0 1 1,0-1-1,1 0 1,-1 0-1,0 0 0,0 1 1,0-1-1,0 0 1,-1 0-1,1 1 0,0-1 1,0 0-1,0 0 1,-1 1-1,1-1 0,0 0 1,0 0-1,-2 0 0,2 0 0,0 1 0,-1 0-1,1 0 1,-1-1 0,1 1-1,-1 0 1,1 0 0,-1 0-1,1 0 1,-1 0 0,1 0-1,-1 0 1,1 0 0,-1 0-1,1 0 1,-1 0 0,1 0-1,-1 0 1,1 0 0,-1 0-1,1 0 1,-1 1 0,-3 1 12,-1 0 1,2 0 0,-1 0-1,0 1 1,-5 4 0,-4 5 8,1-1-1,0 2 1,1 0 0,1 0-1,-16 26 1,22-32-20,0 1 0,0 0 0,1 0 0,-1 0-1,2 0 1,-1 1 0,1-1 0,1 1 0,-1-1 0,2 1-1,-1 0 1,1-1 0,1 12 0,0-16-6,0 0 1,-1-1-1,2 1 0,-1-1 1,0 1-1,1-1 0,-1 0 1,1 0-1,0 1 1,0-1-1,0 0 0,1-1 1,-1 1-1,1 0 0,0-1 1,-1 1-1,1-1 1,0 0-1,0 0 0,1 0 1,-1 0-1,0-1 0,1 1 1,-1-1-1,1 0 1,-1 0-1,1 0 0,-1 0 1,1-1-1,4 1 0,3 0 1,1-1 0,-1 0-1,0-1 1,0 0 0,1-1-1,-1 0 1,0-1 0,18-7-1,-10 2 13,-1-2-1,0 0 0,-1-1 1,0-1-1,0 0 0,-1-2 1,-1 0-1,0 0 0,-1-1 1,22-32-1,-6 2 44,-2-1 0,44-97 0,-46 81-4,-2-1-1,-3 0 1,-3-2-1,18-113 0,-32 148-36,7-58 74,-3-1 0,-3-90 0,-6 171-64,1-1 0,-1 1 0,-3-12 0,4 20-24,0-1 0,0 1 1,0 0-1,-1 0 0,1-1 0,0 1 1,0 0-1,0 0 0,0 0 1,0 0-1,-1-1 0,1 1 0,0 0 1,0 0-1,0 0 0,0 0 0,-1 0 1,1-1-1,0 1 0,0 0 0,-1 0 1,1 0-1,0 0 0,0 0 1,0 0-1,-1 0 0,1 0 0,0 0 1,0 0-1,-1 0 0,1 0 0,0 0 1,0 0-1,-1 0 0,1 0 1,0 0-1,0 0 0,-1 0 0,1 0 1,0 1-1,0-1 0,0 0 0,-1 0 1,1 0-1,0 0 0,0 0 1,0 1-1,0-1 0,-1 0 0,1 0 1,0 0-1,0 1 0,0-1 0,0 0 1,0 0-1,0 0 0,-1 1 1,1-1-1,0 0 0,0 0 0,0 1 1,0-1-1,0 0 0,-11 19 5,1 0 1,1 1-1,-11 34 0,-14 68-38,33-118 31,-17 71-59,4 1 1,4 1-1,2 0 0,4 111 0,5-167 27,1 0-1,1-1 0,0 1 0,9 28 0,-9-42 25,-1-1 0,1 1 0,0 0 0,0 0-1,0-1 1,1 0 0,0 0 0,1 0 0,-1 0 0,1-1-1,0 1 1,1-1 0,-1-1 0,1 1 0,11 6-1,-12-8 6,1-1-1,-1-1 1,1 1-1,-1-1 0,1 0 1,0 0-1,-1-1 1,1 1-1,0-1 0,0-1 1,-1 1-1,1-1 1,0 0-1,-1 0 0,1-1 1,-1 1-1,1-1 0,9-5 1,5-3-16,-1-2 0,0 0 0,26-20-1,140-109 84,-138 102 97,-99 106 124,28-37-258,2 1 1,-28 53-1,45-74-20,0 0 0,1 0 0,0 1 0,0 0 0,1 0 0,1 0 0,0 0 0,0 0 0,1 0 0,1 0 0,0 0 0,0 1 0,3 16 0,-2-25-3,0 1 0,0-1-1,0 1 1,0-1 0,1 1 0,-1-1 0,1 0 0,0 0-1,0 0 1,0 0 0,0 0 0,1 0 0,-1-1 0,1 1 0,-1-1-1,1 1 1,0-1 0,5 3 0,-5-4 0,0 0 1,-1 0-1,1 0 0,0-1 1,0 1-1,-1-1 1,1 0-1,0 0 0,0 0 1,0 0-1,-1 0 1,1-1-1,0 1 0,0-1 1,-1 1-1,1-1 0,0 0 1,-1 0-1,1-1 1,-1 1-1,1 0 0,-1-1 1,0 1-1,4-4 0,2-3 11,0 1-1,0-1 1,-1 0-1,0-1 1,-1 0-1,10-16 1,26-63 77,-33 68-66,9-26 53,-1-1-1,-3 0 1,13-77-1,6-150 200,-20 146-123,-11 113-121,-1 9-19,0 1 0,0 0 0,-1-1 0,1 1 0,-1-1 0,-1 1-1,1-1 1,-1 1 0,-2-10 0,-4 35 50,-5 80-46,1 127 0,11-224-19,5 301-105,1-69-292,-6-221 319,0-14 9,0 0 1,0 0-1,0 0 1,0 1 0,0-1-1,0 0 1,0 0-1,0 0 1,0 0 0,0 0-1,0 0 1,0 0-1,0 1 1,0-1 0,0 0-1,0 0 1,0 0-1,0 0 1,0 0 0,-1 0-1,1 0 1,0 1-1,0-1 1,0 0 0,0 0-1,0 0 1,0 0-1,0 0 1,0 0 0,0 0-1,0 0 1,-1 0-1,1 0 1,0 0 0,0 0-1,0 0 1,0 1-1,0-1 1,0 0 0,0 0-1,0 0 1,-1 0-1,1 0 1,0 0 0,0 0-1,0 0 1,0 0-1,0 0 1,0 0 0,0 0-1,-1 0 1,1-1-1,0 1 1,0 0 0,0 0-1,0 0 1,0 0-1,0 0 1,0 0 0,0 0-1,-1 0 1,1 0-1,0 0 1,0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5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15880,'0'0'2623,"96"-53"-2511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8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1298 4816,'0'0'7522,"11"-4"-7134,-1 0-314,0 0-1,-1-1 1,1-1-1,-1 1 1,0-1-1,-1-1 0,1 0 1,-1 0-1,-1-1 1,8-8-1,42-60 592,-4-3 0,-3-1-1,64-144 1,-74 126 340,-36 87-735,-1-1 1,0 1-1,-1-1 0,0 0 1,-1 1-1,0-21 0,-1 31-213,0 0 0,0 0 0,0 1 1,0-1-1,0 0 0,0 0 0,-1 0 0,1 0 0,0 0 0,0 1 1,-1-1-1,1 0 0,-1 0 0,1 1 0,0-1 0,-1 0 0,0 0 1,0 0-34,1 1 0,0 0 0,-1 0 0,1 0 1,-1 0-1,1 0 0,0 0 0,-1 0 1,1 0-1,-1 0 0,1 0 0,0 0 0,-1 0 1,1 0-1,0 0 0,-1 1 0,1-1 1,-1 0-1,1 0 0,0 0 0,-1 0 1,1 1-1,0-1 0,0 0 0,-1 0 0,1 1 1,-22 26 484,8-5-344,2 2-1,1-1 0,0 1 1,-12 45-1,14-33-5,1 1 0,-6 68 0,12-66-49,1-1 1,6 47-1,-3-70-67,0-1-1,1 1 0,0-1 0,1 0 1,1 0-1,0 0 0,1 0 0,15 24 1,-19-36-33,-1 0 0,1 1-1,0-1 1,0 0 0,0 0 0,0 0 0,0 0 0,0 0 0,0-1 0,1 1 0,-1-1 0,1 1 0,-1-1 0,1 0 0,0 0 0,-1 0 0,1 0 0,0-1 0,0 1 0,-1-1-1,1 0 1,5 1 0,-3-2 3,0 0-1,-1 0 0,1-1 0,0 1 1,-1-1-1,1 0 0,-1 0 0,1 0 1,-1-1-1,0 1 0,0-1 0,6-6 1,7-7 19,-1-1 1,-1 0-1,0-1 1,21-36-1,41-88 91,-61 109-88,207-449 463,-201 416-356,-3 0-1,19-123 0,-34 163-43,-1-1-1,-1-41 0,-4 60 20,-2 8-33,-7 15 12,-10 29 6,-89 362 251,108-398-347,-65 384 206,13-54 270,51-319-422,-1 13 76,4-31-108,-1 1-1,1-1 1,0 0-1,-1 1 1,1-1-1,-1 0 1,1 0-1,-1 0 1,1 1-1,-1-1 1,0 0 0,0 0-1,1 0 1,-1 0-1,0 0 1,-1 1-1,15-25 428,13-32-298,41-75 74,7 24-73,-65 94-125,1 1-1,0 1 1,1-1 0,0 2-1,0-1 1,24-13-1,-33 22-21,0-1 0,1 1-1,-1 0 1,1 0-1,0 0 1,-1 0-1,1 0 1,0 1-1,0-1 1,0 1-1,-1 0 1,1 0-1,4 0 1,-5 1-7,0-1 1,0 1 0,0 0-1,-1 0 1,1 0-1,0 0 1,0 0-1,-1 0 1,1 0-1,-1 0 1,1 1-1,-1-1 1,0 1-1,1-1 1,-1 1-1,0 0 1,0-1 0,0 1-1,0 0 1,1 3-1,10 27 8,-2-1 0,8 41-1,-11-41-2,1-1-1,24 58 0,-31-85-6,1 1 0,0-1 0,-1 0 0,1 1 0,0-1 0,0 0 0,1 0 0,-1 0 0,1-1 0,0 1 0,-1-1-1,1 1 1,0-1 0,0 0 0,1 0 0,-1 0 0,0 0 0,1-1 0,-1 1 0,1-1 0,-1 0 0,1 0 0,0 0 0,-1-1 0,1 1 0,0-1 0,0 0 0,-1 0 0,1 0 0,0 0-1,0-1 1,-1 0 0,1 0 0,0 0 0,-1 0 0,1 0 0,3-2 0,7-4 10,1-1 0,-2 0-1,1-1 1,-1 0 0,0-1 0,-1 0-1,14-16 1,-11 9 43,0-1 0,-1 0 0,-1-1 0,17-33 0,-25 43-15,12-26 133,-17 33-160,1 1 1,-1-1-1,1 0 1,-1 1-1,1-1 0,-1 0 1,0 1-1,0-1 1,0 0-1,0 0 0,0 1 1,0-1-1,0 0 1,-1 1-1,1-1 1,-1 0-1,0-2 0,0 4-9,1-1-1,-1 1 0,1 0 0,-1 0 0,1-1 0,-1 1 0,1 0 0,-1 0 1,1 0-1,-1 0 0,1 0 0,-1 0 0,1 0 0,-1 0 0,1 0 1,-1 0-1,1 0 0,-1 0 0,1 0 0,-1 0 0,1 0 0,-1 1 0,1-1 1,-1 0-1,1 0 0,-1 0 0,1 1 0,-1-1 0,1 0 0,0 1 0,-1-1 1,1 1-1,-1-1 0,1 0 0,-1 1 0,-16 16 34,-11 13 15,1 1 1,-26 40 0,41-53-32,2 1 1,0 0 0,0 0-1,2 1 1,1 0-1,-6 22 1,12-40-19,1 0 0,-1 0-1,1 1 1,0-1 0,0 0 0,0 0 0,0 0-1,0 0 1,0 0 0,0 1 0,1-1-1,-1 0 1,1 0 0,-1 0 0,1 0 0,0 0-1,0 0 1,0 0 0,0 0 0,0 0-1,3 2 1,-2-2 0,-1-1 0,1 0 0,0 0 1,0 0-1,0 0 0,0 0 0,0 0 0,0-1 0,0 1 0,0-1 0,0 1 0,0-1 0,0 0 0,0 0 0,0 0 0,0 0 1,1 0-1,-1 0 0,0-1 0,0 1 0,0-1 0,3 0 0,5-3 10,0-1 1,-1 1-1,0-1 0,0-1 1,0 0-1,-1 0 0,1 0 1,-2-1-1,1-1 0,8-10 0,2-3 41,-2-1 0,26-43 0,-17 15 81,-1 0-1,-3-2 1,24-90 0,-27 77 277,-21 77-407,0 0 0,1 0 0,0 0 0,1 0 0,1 1 0,0-1 0,1 0-1,2 17 1,0-11-11,1 0 0,0 0-1,2-1 1,0 0 0,9 18-1,-13-30 9,0-1 0,1 0 0,0 0 0,0 0 0,0 0 0,0 0-1,1-1 1,-1 1 0,1-1 0,0 0 0,0 0 0,0 0-1,0 0 1,1-1 0,-1 0 0,1 0 0,-1 0 0,8 1 0,-6-1 8,0-2 0,-1 1 1,1-1-1,0 0 1,0 0-1,0 0 0,-1-1 1,1 0-1,0 0 0,-1 0 1,1-1-1,-1 0 1,1 0-1,-1-1 0,9-4 1,0-3 7,0 0 0,0-1 1,-1 0-1,-1-1 0,0 0 1,18-24-1,-4-1 41,29-56 0,-31 44 1,-1-2 0,-2 0-1,25-100 1,15-168 157,-34 157-39,-25 132-136,-3 27-28,-2 20-9,-5 85-104,4 0 0,5 0-1,4 0 1,5-1 0,4 0 0,29 107-1,-34-175 84,1-1 0,2 0 0,1-1 0,24 42 0,-36-70-4,1-1 1,-1 0-1,1 0 0,-1 0 0,1 0 0,0 0 0,0 0 0,0-1 0,0 1 0,0-1 1,0 1-1,0-1 0,1 0 0,2 2 0,-5-3-1,1 0 0,-1 0 0,1 0-1,-1 0 1,1 0 0,-1 0 0,1 0 0,-1 0 0,1 0 0,-1 0-1,1 0 1,-1 0 0,1 0 0,-1-1 0,1 1 0,-1 0 0,0 0-1,1 0 1,-1-1 0,1 1 0,-1 0 0,0 0 0,1-1 0,-1 1-1,1-1 1,-1 1 0,1-1 0,-1 0-34,1-1-1,0 1 0,-1-1 1,1 0-1,-1 1 1,1-1-1,-1 0 1,0 0-1,0 1 1,0-1-1,0 0 1,0-2-1,-8-43-1364,4 32-2017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8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14968,'0'0'984,"113"12"-752,-41-12 223,11 0 9,-8 0-120,-3-4 0,-5 4 16,-11 4-8,-8 2-24,-13 2-8,-17 6-88,-12 4 16,-10 2-136,-10 2 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28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1 283 9744,'0'0'696,"66"-13"-296,13-1 16,30-8 192,32-2 8,30-6-88,-4 0-8,-30 1-24,-18 7 16,-8 2-96,-8-2 0,-18-2-264,-17-9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279 766 6632,'0'0'4281,"2"-10"-3578,-2 9-697,2-8 220,0 0 0,-1 0 0,0 0 0,0 0 0,-1 0 0,0 0 0,-1 0 0,0 0 0,0 1 0,-5-17 0,3 20-131,1 0-1,-1 0 1,0 1 0,0-1 0,0 1 0,-1 0 0,1-1 0,-1 2 0,0-1 0,0 0 0,-1 1 0,1 0 0,-1 0 0,0 0 0,1 0-1,-1 1 1,0 0 0,-10-3 0,8 3 2,0 0 0,-1 1-1,1 0 1,-1 0-1,1 0 1,-1 1 0,0 0-1,1 1 1,-1-1 0,1 2-1,-1-1 1,-13 5-1,15-3-29,-1-1 0,1 1-1,0 1 1,1-1-1,-1 1 1,0 0 0,1 1-1,0-1 1,0 1-1,1 0 1,-6 6-1,9-9-38,-1 0-1,1 1 0,0-1 0,-1 0 1,1 1-1,0-1 0,1 1 1,-1 0-1,0-1 0,1 1 0,-1 0 1,1-1-1,0 1 0,0 0 0,0-1 1,0 1-1,0 0 0,1-1 0,-1 1 1,1 0-1,0-1 0,0 1 0,0-1 1,0 1-1,0-1 0,0 1 0,1-1 1,-1 0-1,1 0 0,3 4 0,-1-2 6,0-1 0,0 1-1,0-1 1,1 0 0,0 0-1,-1 0 1,1 0 0,0-1-1,0 0 1,1 0 0,-1 0-1,0-1 1,1 0-1,-1 0 1,1 0 0,-1-1-1,1 1 1,-1-1 0,9-1-1,0-1 45,1 0-1,-1-1 0,1 0 0,-1-1 1,0-1-1,16-7 0,-11 2 21,0-1 0,-1-1 0,0-1 0,0 0 0,-2-2 0,0 0 0,0 0 0,-2-2 0,0 0 0,0 0 0,-2-1 0,0-1 0,-2 0 0,0 0 0,-1-1 0,0-1 0,-2 1 0,6-28 0,-5 8 173,5-74 0,-12 100-205,-1-1 0,-1 1 0,0-1 0,-1 1 1,-1 0-1,0 0 0,-1 0 0,-9-23 0,11 32-33,-1 0-1,1 1 1,-1-1-1,0 1 0,0 0 1,-1 0-1,1 0 1,-1 0-1,0 0 1,0 1-1,0 0 1,0 0-1,-1 0 0,-5-3 1,7 5-18,0 0 0,0 0 0,0 0-1,-1 0 1,1 1 0,0-1 0,0 1 0,0 0 0,-1 0 0,1 0 0,0 0-1,0 1 1,0-1 0,0 1 0,-1 0 0,1 0 0,0 0 0,0 0 0,0 1 0,1-1-1,-1 1 1,0-1 0,0 1 0,-2 3 0,0-1 6,0 1 0,1 0-1,-1 0 1,1 0 0,0 1 0,1-1 0,0 1-1,-1 0 1,2 0 0,-1 0 0,1 0 0,0 1-1,-2 10 1,1 2-1191,0 1-1,1 36 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3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382 795 6632,'0'0'4698,"-14"8"-3955,8-5-670,-33 20 1001,-71 55 0,78-50-346,2 2 1,-38 49-1,57-66-501,1 1-1,1 1 1,0 0 0,1 0-1,0 1 1,2 0 0,0 0 0,-8 32-1,14-44-139,-1 1-1,1-1 0,-1 1 0,1 0 0,0-1 0,1 1 0,-1-1 0,1 1 0,0 0 1,0-1-1,1 0 0,2 6 0,-4-8-51,1-1 0,1 1 0,-1-1 0,0 1 0,0-1 1,0 1-1,1-1 0,-1 0 0,1 0 0,-1 0 0,1 1 0,-1-1 0,1-1 1,0 1-1,0 0 0,-1 0 0,1-1 0,0 1 0,0-1 0,0 1 0,0-1 1,0 0-1,-1 0 0,1 0 0,0 0 0,0 0 0,0 0 0,0 0 1,0-1-1,0 1 0,-1-1 0,5-1 0,3-1 70,1-1 0,-1-1 0,0 0 0,0 0-1,-1 0 1,1-1 0,-1-1 0,11-10 0,-6 3 84,0 0 0,-1 0 0,19-29 0,-16 13 168,-1 0 1,-2 0-1,-1-2 0,8-31 1,-20 70-234,0 0 1,1 0 0,0 0-1,1 0 1,-1 0 0,1 0 0,1 0-1,-1 0 1,1-1 0,0 1-1,4 8 1,-2-5-102,0-1-1,1 0 0,0 0 1,0-1-1,1 1 1,0-1-1,0 0 1,13 11-1,-15-15-7,1-1-1,-1-1 1,1 1-1,0-1 1,0 0-1,0 0 1,0 0-1,1-1 1,-1 1 0,0-1-1,1-1 1,-1 1-1,0-1 1,1 0-1,-1 0 1,1 0-1,-1-1 1,0 0-1,1 0 1,-1-1-1,10-3 1,9-4 25,-1-1 1,-1-2-1,30-18 0,-36 20-9,230-124 384,-202 112-326,0-2 10,-30 15-55,0 0 1,1 1 0,1 1 0,-1 1 0,1 0-1,25-5 1,-38 10-33,-1 1 0,1 0 0,0 0 0,0 0 0,0 0 0,0 0 0,0 1-1,-1-1 1,1 1 0,0-1 0,0 1 0,0 0 0,-1 0 0,1 1 0,3 1 0,-6-3-9,0 1 0,0-1 0,0 1 0,0-1 0,0 1 0,0-1 0,0 1 0,0-1 0,0 0 0,0 1 0,0-1 0,0 1 0,-1-1 0,1 0 1,0 1-1,0-1 0,0 1 0,-1-1 0,1 0 0,0 1 0,0-1 0,-1 0 0,1 1 0,0-1 0,-1 0 0,1 1 0,0-1 0,-1 0 0,1 0 0,0 1 0,-1-1 0,-16 12 33,15-10-31,-30 17 35,-1-1-1,-41 16 1,35-16 15,-40 23-1,70-35-31,1 0 0,0 0-1,0 1 1,0 0-1,0 0 1,1 1-1,1 0 1,-1 0-1,-8 16 1,13-21-11,0 0 1,1 1 0,-1-1-1,1 1 1,0-1-1,0 1 1,0-1-1,0 1 1,0 0-1,1-1 1,0 1 0,0 0-1,0 0 1,0-1-1,0 1 1,1 0-1,0-1 1,0 1-1,0 0 1,0-1 0,0 1-1,1-1 1,-1 0-1,1 1 1,0-1-1,0 0 1,0 0-1,1 0 1,-1 0 0,4 3-1,4 2 9,0 1 1,1-2-1,0 1 1,0-2-1,1 1 0,-1-1 1,1-1-1,0 0 0,1-1 1,-1 0-1,1-1 0,20 2 1,-17-3 1,0-1 0,0-1 0,1-1 0,-1 0 0,0-1 0,0-1 0,0 0 0,0-1 0,25-11 0,25-14 53,-3-4 0,67-44 0,-38 27-25,-8 5 11,-60 31 11,1 0-1,0 2 0,48-16 1,-61 26-31,1 0 0,-1 1 0,1 0 0,-1 1 0,1 1 0,13 1 0,-25-2-41,0 0 0,0 0-1,-1 1 1,1-1-1,0 0 1,0 0-1,-1 0 1,1 1-1,0-1 1,0 0-1,-1 1 1,1-1 0,0 0-1,-1 1 1,1-1-1,0 1 1,-1-1-1,1 1 1,-1-1-1,1 1 1,0 1 0,-1-2 2,0 1 0,0 0 0,0-1 0,0 1 0,0-1 0,0 1 0,0 0 0,0-1 0,0 1 0,-1-1 0,1 1 0,0-1 1,0 1-1,-1-1 0,1 1 0,0 0 0,-1-1 0,1 0 0,0 1 0,-1-1 0,0 1 0,-2 2 13,-1 1 0,1-2-1,-1 1 1,0 0-1,0-1 1,-5 3 0,-54 22 157,-105 63 0,156-82-168,0 1-1,1 1 0,0 0 1,1 0-1,0 1 0,0 1 1,-8 12-1,16-21-8,0 0 0,1 0 1,-1 0-1,1 0 0,0 0 0,0 0 1,0 0-1,0 1 0,1-1 0,-1 0 0,1 0 1,0 1-1,0-1 0,0 0 0,0 1 0,0-1 1,2 6-1,0-5 4,-1-1 0,1 1 0,0 0 0,0-1 0,1 0 0,-1 1 1,0-1-1,1 0 0,0 0 0,0 0 0,0-1 0,6 5 0,2 0 12,1-1 1,0 1-1,0-2 0,1 0 0,0 0 0,0-1 1,20 3-1,-17-5 13,1 0 1,0-1 0,0-1 0,0-1-1,0 0 1,0-1 0,-1-1 0,1-1-1,-1 0 1,17-7 0,11-7 58,-1-2 0,55-34 1,-70 37-46,-1-1-1,-1-2 1,0 0 0,-1-2 0,-2 0 0,0-2 0,19-26-1,-37 43-21,-1 1 0,0-1 0,0 0 0,-1 0 0,0 0 0,0-1 1,-1 1-1,0-1 0,0 1 0,0-1 0,-1 0 0,-1 0 0,1 0 0,-1 1 0,0-1 0,-3-14 0,3 22-16,-1-1 1,1 1-1,0 0 0,0 0 1,-1-1-1,1 1 1,0 0-1,0 0 0,-1-1 1,1 1-1,0 0 1,-1 0-1,1 0 1,0 0-1,-1-1 0,1 1 1,-1 0-1,1 0 1,0 0-1,-1 0 1,1 0-1,0 0 0,-1 0 1,1 0-1,-1 0 1,1 0-1,0 0 0,-1 0 1,1 0-1,0 0 1,-1 1-1,-12 2 22,6 1-26,0 0 1,0 1-1,1 0 1,0 0-1,0 0 1,0 0-1,1 1 1,0 0-1,-6 8 1,3-2-6,0 1 1,1 0-1,-12 26 1,17-32 6,0-1 0,1 1 0,-1-1 0,1 1 1,0 0-1,1-1 0,0 1 0,0 0 0,0-1 0,1 1 0,0 0 0,0-1 0,1 1 1,0-1-1,0 1 0,0-1 0,1 0 0,0 0 0,0 0 0,8 10 0,-6-10 2,0 0 1,0 0-1,0 0 0,1-1 0,0 0 0,0 0 0,1 0 0,-1-1 0,1 0 0,0 0 1,0-1-1,0 0 0,1 0 0,-1 0 0,1-1 0,-1 0 0,11 0 0,-5-1 11,-1 0 0,1-1 0,-1-1 0,1 0 0,-1-1 0,1 0 0,-1-1 0,0-1 0,0 0 0,22-10 0,-18 5 9,0-1 0,0 0 0,-1-1 0,-1 0 1,0-2-1,21-23 0,-6-1 27,-1-1-1,-3-1 1,-1-1-1,-2-1 1,18-47 0,-3-2 12,-4-1 1,-4-2 0,-4 0 0,-5-2-1,-3-1 1,4-99 0,-20 182-61,-1-1 0,0 1 0,0 0 0,-1 0 0,-6-23 0,7 35 0,0 1 0,0-1 0,0 0 0,0 0 0,-1 1 0,1-1 0,0 0 0,-1 1 0,1-1 0,0 0 0,-1 1 0,1-1 0,-1 0 0,1 1 0,-1-1 0,0 1 0,1-1 0,-1 1 0,1-1 0,-1 1 0,0-1 0,1 1 0,-1 0 0,0-1 0,0 1 0,1 0 0,-1 0 0,0 0 0,0-1 0,1 1 0,-1 0 0,0 0 0,0 0 0,0 0 0,1 0 0,-1 0 0,0 0 0,0 1 0,1-1 0,-1 0 0,0 0 0,0 1 0,1-1 0,-1 0 0,0 1 0,0 0 0,-2 1 0,0 0 0,0 0 0,0 0 0,0 1 0,1-1 0,-1 1 0,1 0 0,-4 5 0,-5 12 0,1 1 0,0-1 1,2 2-1,-9 32 0,-14 93-4,28-133 3,-5 45-70,2 1-1,3 1 1,3-1 0,2 0-1,13 84 1,-11-124 65,0-1 1,1 1-1,1-1 0,0 0 0,2-1 1,0 0-1,1 0 0,1-1 1,18 26-1,-22-35 6,0-1 0,0 0 1,1 0-1,0 0 0,0 0 0,1-1 1,-1-1-1,1 1 0,0-1 0,1-1 0,0 1 1,-1-1-1,1-1 0,0 0 0,1 0 1,-1-1-1,0 0 0,1 0 0,0-1 1,-1-1-1,18 0 0,-18-2 12,0 1 1,0-2-1,-1 1 0,1-2 1,-1 1-1,0-1 0,1 0 1,-2 0-1,1-1 1,-1 0-1,1-1 0,-1 0 1,-1 0-1,1 0 0,-1-1 1,0 0-1,-1 0 0,1 0 1,7-16-1,-7 12 5,0-1 0,-1 0 0,0 0 0,-1 0 0,0 0 0,-1-1 0,0 1-1,-1-1 1,-1 0 0,0 0 0,-1 0 0,0 0 0,-3-19 0,3 31-17,0-1 0,0 1 0,-1 0 0,1-1 0,0 1 0,-1-1 0,1 1 0,-1 0 0,1-1 0,-1 1 0,0 0 0,0 0 0,1-1 0,-1 1 0,0 0 0,0 0 0,0 0 0,0 0 0,0 0 0,-1 0 0,1 0 0,0 1 0,0-1 0,0 0 0,-1 1 0,1-1 0,-1 1 0,1-1 0,0 1 0,-1-1 0,1 1 0,-1 0 0,1 0 0,0 0 0,-1 0 0,1 0 0,-3 0 0,1 1 0,0 0 0,0 0 0,0 0 0,0 0 0,0 1 0,0-1 0,0 1 0,1-1 0,-1 1 0,0 0 0,1 0 0,0 1 0,-1-1 0,1 0 0,0 1 0,-3 3 0,0 4 0,0-1 0,1 1 0,0 0 0,0 1 0,1-1 0,0 1 0,1-1 0,0 1 0,1 0 0,0 0 0,1-1 0,0 1 0,1 0 0,0 0 0,5 19 0,-4-19 0,1 1 0,0-1 0,1-1 0,1 1 0,-1-1 0,2 1 0,-1-1 0,1-1 0,1 1 0,0-1 0,0 0 0,1-1 0,0 0 0,18 14 0,-23-19 0,1 0 0,1-1 0,-1 0 0,0 0 0,1 0 0,-1 0 0,1 0 0,-1-1 0,1 0 0,-1 0 0,1-1 0,0 1 0,0-1 0,0 0 0,-1 0 0,1 0 0,0-1 0,6-1 0,-3-1 0,-1 1 0,0-2 0,0 1 0,0-1 0,0 0 0,-1 0 0,0-1 0,1 0 0,-2 0 0,9-8 0,-1-1 0,-1 0 0,0-1 0,-1-1 0,-1 0 0,0 0 0,-1-1 0,-1 0 0,-1-1 0,0 0 0,-1 0 0,6-37 0,-8 28 0,-1 1 0,-2-37 0,-1 60 0,0 2 0,0 1 0,1-1 0,-1 0 0,1 0 0,-1 0 0,1 0 0,-1 1 0,1-1 0,-1 0 0,1 0 0,0 1 0,-1-1 0,1 1 0,0-1 0,0 0 0,-1 1 0,1-1 0,0 1 0,0 0 0,0-1 0,0 1 0,-1 0 0,1-1 0,0 1 0,0 0 0,0 0 0,0 0 0,0 0 0,0 0 0,0 0 0,0 0 0,0 0 0,2 1 0,2-1 0,0 0 0,0 1 0,0-1 0,0 1 0,7 3 0,-7-2 0,-1 1 0,1-1 0,-1 1 0,0 1 0,0-1 0,0 1 0,0-1 0,-1 1 0,1 0 0,-1 0 0,0 1 0,0-1 0,0 1 0,-1-1 0,0 1 0,0 0 0,0 0 0,2 6 0,1 11 0,0 0 0,4 41 0,-9-61 0,7 72 0,8 58 0,-15-129 0,1 1 0,-1 0 0,1-1 0,0 1 0,0-1 0,1 1 0,-1-1 0,1 0 0,-1 0 0,1 1 0,0-1 0,0 0 0,1 0 0,-1-1 0,1 1 0,-1 0 0,1-1 0,0 0 0,0 1 0,0-1 0,0 0 0,6 2 0,-3-2 0,0 0 0,0-1 0,-1 0 0,1 0 0,0-1 0,0 1 0,0-1 0,0-1 0,0 1 0,0-1 0,0 0 0,0 0 0,8-4 0,15-5 0,0-2 0,-1 0 0,0-3 0,0 0 0,39-30 0,-33 19 0,-1-2 0,-1-2 0,41-48 0,-57 57 0,20-31 0,-71 98 0,10-9 0,0-1 0,-31 60 0,50-84 0,0 1 0,1-1 0,1 1 0,0 0 0,1 1 0,1-1 0,0 1 0,0-1 0,1 19 0,2-29 0,-1 0 0,0 0 0,1 0 0,-1 0 0,1 0 0,0 0 0,0 0 0,0 0 0,1 0 0,-1 0 0,1-1 0,-1 1 0,1 0 0,0-1 0,2 3 0,-3-4 0,1 0 0,-1 0 0,0 0 0,1 0 0,-1 0 0,0-1 0,1 1 0,-1-1 0,1 1 0,-1-1 0,1 1 0,-1-1 0,1 0 0,-1 0 0,1 0 0,-1 0 0,1 0 0,0 0 0,-1 0 0,1 0 0,-1-1 0,1 1 0,-1 0 0,1-1 0,-1 0 0,0 1 0,1-1 0,-1 0 0,0 0 0,1 1 0,-1-1 0,2-2 0,4-3 0,0 1 0,-1-2 0,0 1 0,0-1 0,0 0 0,-1 0 0,0 0 0,5-10 0,2-7 0,12-36 0,2-5 0,-14 31 0,-12 32 0,-3 5 0,-3 11 0,6-5 0,0 0 0,0 0 0,1 0 0,0-1 0,1 1 0,0 0 0,5 16 0,-2-12 0,0-1 0,1 1 0,1-1 0,12 18 0,-17-27 0,1 0 0,0 1 0,0-1 0,0 0 0,0-1 0,1 1 0,-1-1 0,1 1 0,-1-1 0,1 0 0,0 0 0,0-1 0,0 1 0,0-1 0,0 0 0,1 0 0,-1 0 0,0 0 0,0-1 0,0 0 0,1 0 0,-1 0 0,0 0 0,1-1 0,-1 0 0,0 0 0,0 0 0,7-2 0,-1-1 0,0 0 0,0-1 0,0 0 0,-1-1 0,0 0 0,0 0 0,0-1 0,-1 0 0,15-17 0,4-9 0,-2-1 0,-2-2 0,-1 0 0,29-70 0,-16 19 0,24-98 0,35-262 0,-71 321 0,-21 118 0,2-19 0,-4 22 0,-3 12 0,-10 37 0,1 0 0,2 1 0,-7 80 0,10 141 0,9-199 0,12 74 0,-8-102 0,2-1 0,2 0 0,18 48 0,-25-78 0,2 5 0,1 0 0,0-1 0,11 17 0,-16-26 0,1 0 0,0-1 0,1 1 0,-1-1 0,0 1 0,1-1 0,-1 0 0,1 0 0,0 0 0,-1 0 0,1-1 0,0 1 0,0-1 0,0 0 0,1 0 0,-1 0 0,0 0 0,0 0 0,6 0 0,0-1 0,0-1 0,1 0 0,-1-1 0,-1 1 0,1-2 0,0 1 0,0-2 0,-1 1 0,0-1 0,0 0 0,0-1 0,0 1 0,0-2 0,-1 1 0,0-1 0,11-12 0,-9 9 0,-1 0 0,0-1 0,-1 0 0,0 0 0,0-1 0,-1 0 0,0 0 0,-1 0 0,-1-1 0,0 0 0,5-21 0,-8 31 0,-1 1 0,0-1 0,1 1 0,-1-1 0,0 0 0,0 1 0,0-1 0,0 0 0,0 1 0,0-1 0,0 0 0,-1 1 0,1-1 0,0 1 0,-1-1 0,0 0 0,1 1 0,-1-1 0,0 1 0,0 0 0,1-1 0,-1 1 0,0-1 0,-1 1 0,1 0 0,0 0 0,0 0 0,0 0 0,-1 0 0,1 0 0,-1 0 0,1 0 0,-2 0 0,0 0 0,1 1 0,-1 0 0,1 0 0,0 0 0,-1 0 0,1 0 0,-1 0 0,1 1 0,0-1 0,-1 1 0,1-1 0,0 1 0,0 0 0,0 0 0,-1 0 0,1 0 0,0 1 0,0-1 0,0 1 0,1-1 0,-4 4 0,0 0 0,0 0 0,1 1 0,0 0 0,0 0 0,0 0 0,1 0 0,-1 0 0,2 1 0,-1-1 0,1 1 0,0 0 0,0 0 0,-1 8 0,3-5 0,-1 0 0,1 0 0,0 0 0,1 0 0,0 0 0,1 0 0,0 0 0,6 17 0,-4-16 0,0-1 0,1 1 0,0-1 0,1 0 0,0 0 0,1 0 0,0-1 0,0 0 0,1 0 0,0-1 0,0 0 0,1-1 0,0 0 0,1 0 0,-1-1 0,21 10 0,-26-15 0,1 1 0,-1-1 0,1 0 0,0-1 0,-1 1 0,1-1 0,0 0 0,-1 0 0,1-1 0,0 1 0,-1-1 0,1 0 0,0-1 0,-1 1 0,0-1 0,1 1 0,-1-1 0,0-1 0,0 1 0,0 0 0,0-1 0,0 0 0,6-6 0,3-4 0,-1 0 0,0 0 0,0-1 0,16-29 0,16-29 0,66-147 0,-106 207 0,2-2 0,0-1 0,12-19 0,-18 34 0,0 0 0,0 0 0,0 0 0,0-1 0,0 1 0,0 0 0,0 0 0,0 0 0,0 0 0,1 0 0,-1 0 0,0 0 0,0 0 0,0 0 0,0-1 0,0 1 0,0 0 0,0 0 0,0 0 0,0 0 0,0 0 0,1 0 0,-1 0 0,0 0 0,0 0 0,0 0 0,0 0 0,0 0 0,0 0 0,0 0 0,0 0 0,1 0 0,-1 0 0,0 0 0,0 0 0,0 0 0,0 0 0,0 0 0,0 0 0,0 0 0,1 0 0,-1 0 0,0 0 0,0 0 0,0 0 0,0 0 0,0 0 0,0 0 0,0 0 0,0 0 0,0 1 0,1-1 0,-1 0 0,0 0 0,0 0 0,0 0 0,0 0 0,0 0 0,0 0 0,0 0 0,0 0 0,0 1 0,0-1 0,0 0 0,0 0 0,0 0 0,0 0 0,0 0 0,2 15 0,-1 20 0,-22 269 0,21-299 0,-1 0 0,0-1 0,-1 1 0,1 0 0,-1-1 0,0 0 0,0 1 0,0-1 0,-1 0 0,1 0 0,-1 0 0,0 0 0,0-1 0,0 1 0,-6 3 0,9-7 0,0 0 0,0 0 0,-1 1 0,1-1 0,0 0 0,0 0 0,-1 0 0,1 0 0,0 0 0,0 0 0,0 0 0,-1-1 0,1 1 0,0 0 0,0 0 0,-1 0 0,1 0 0,0 0 0,0 0 0,-1 0 0,1 0 0,0 0 0,0-1 0,0 1 0,-1 0 0,1 0 0,0 0 0,0-1 0,0 1 0,0 0 0,0 0 0,-1 0 0,1-1 0,0 1 0,0 0 0,0 0 0,0 0 0,0-1 0,0 1 0,0 0 0,0 0 0,0-1 0,0 1 0,0 0 0,0 0 0,0-1 0,0 1 0,0 0 0,0 0 0,0-1 0,0 1 0,0-14 0,1 10 0,1 1 0,-1-1 0,1 1 0,0-1 0,0 1 0,0-1 0,1 1 0,-1 0 0,1 0 0,0 0 0,0 1 0,0-1 0,0 1 0,0-1 0,0 1 0,1 0 0,-1 0 0,1 1 0,4-2 0,8-4 0,1 2 0,32-6 0,-48 10 0,51-11 0,-30 7 0,1 0 0,-1 1 0,33-2 0,-53 6 53,-1 1 1,0-1-1,0 0 1,0 0-1,0 0 1,0-1-1,1 1 0,-1 0 1,0 0-1,0-1 1,0 1-1,0 0 0,0-1 1,0 1-1,0-1 1,0 0-1,0 1 1,1-2-1,-2 2-217,0-1 1,1 1-1,-1-1 0,0 1 0,0-1 1,0 0-1,0 1 0,-1-1 1,1 1-1,0-1 0,0 1 1,0-1-1,0 1 0,0-1 0,-1 1 1,1-1-1,0 1 0,0-1 1,-1 1-1,1-1 0,0 1 0,-1 0 1,1-1-1,-1 1 0,1-1 1,0 1-1,-1 0 0,1 0 1,-1-1-1,0 1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3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16575,'0'0'632,"103"18"-312,-10 0 8,30 7 96,10-3 16,12-12-8,-12-16 8,-16-10-16,-14 0 8,-7 3-120,-9-1 16,-18 2-208,-41 2 16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5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39 428 8640,'0'0'2632,"-6"12"-1759,-18 36 40,22-45-713,1 0 1,0 0-1,0 1 0,0-1 0,0 0 0,0 1 0,1-1 0,-1 1 1,1 4-1,0-6-79,0-1 0,0 1 0,1-1 0,-1 0 0,0 1 0,1-1 0,-1 1 0,1-1 0,0 1 0,-1-1 0,1 0 0,0 0 0,0 1 1,0-1-1,2 2 0,-2-2-18,1 0 0,-1 0 0,1 0 1,0 0-1,0 0 0,-1-1 0,1 1 1,0-1-1,0 1 0,0-1 0,-1 0 1,1 0-1,0 0 0,0 0 0,0 0 1,0 0-1,0 0 0,0 0 0,-1-1 0,1 1 1,0-1-1,0 1 0,0-1 0,-1 0 1,1 0-1,0 0 0,2-2 0,9-6 282,-1-1 1,1 0-1,-1-1 0,-1-1 0,0 0 0,-1 0 0,16-26 0,-3-1 917,30-66 1,-44 84-942,34-83 1863,-41 89-665,-11 36-966,0 6-421,-7 18 123,-14 63 0,27-96-260,1 1 0,1 0 0,0 1 0,0-1 0,1 0 0,1 0 0,0 0 0,1 0 0,7 25 0,-8-34-24,0 0 0,1 0-1,0 0 1,0-1 0,0 1 0,0 0 0,1-1 0,-1 0 0,1 1 0,0-1 0,0 0 0,0-1 0,1 1 0,-1 0 0,0-1 0,1 0-1,0 0 1,0 0 0,-1 0 0,1 0 0,0-1 0,0 0 0,0 0 0,1 0 0,-1 0 0,0-1 0,0 1 0,0-1 0,1 0 0,-1-1-1,0 1 1,0-1 0,0 1 0,0-1 0,1 0 0,-1-1 0,0 1 0,-1-1 0,1 0 0,5-3 0,8-5 25,-1 0 1,-1-2 0,0 0 0,0 0-1,16-19 1,61-80 174,-70 82-153,-2 2 27,-2 0 1,17-38-1,-16 30 12,-8 18-58,-6 11-33,-5 7-4,-2 4-2,1 0 0,-1 0 0,1 0 0,0 1 0,-1 8 0,-1 7 0,-1-5 0,1 0 0,0 1 0,1-1 0,1 1 0,1 21 0,1-33 0,0 0 0,-1 0 0,2-1 0,-1 1 0,0 0 0,1-1 0,0 1 0,0-1 0,0 0 0,1 0 0,-1 1 0,1-2 0,0 1 0,0 0 0,0 0 0,1-1 0,-1 0 0,1 0 0,0 0 0,0 0 0,0-1 0,0 1 0,6 2 0,-6-4 0,0 1 0,0-1 0,0 1 0,1-1 0,-1-1 0,0 1 0,1 0 0,-1-1 0,1 0 0,-1 0 0,0 0 0,1-1 0,-1 1 0,0-1 0,1 0 0,-1-1 0,0 1 0,0-1 0,0 1 0,0-1 0,0 0 0,0-1 0,0 1 0,-1-1 0,1 0 0,-1 1 0,0-2 0,0 1 0,0 0 0,0 0 0,-1-1 0,1 0 0,-1 1 0,0-1 0,0 0 0,0 0 0,0 0 0,1-6 0,1-6 0,-1 0 0,0-1 0,-1 1 0,-1 0 0,0-1 0,-1 1 0,-1-1 0,-1 1 0,0-1 0,-7-25 0,8 39 0,0 0 0,0 0 0,0 0 0,0 1 0,0-1 0,-1 0 0,1 1 0,-1-1 0,0 1 0,0-1 0,0 1 0,0 0 0,0 0 0,0 0 0,0 0 0,-1 0 0,1 0 0,-1 1 0,1-1 0,-1 1 0,0 0 0,1 0 0,-1 0 0,0 0 0,0 0 0,0 1 0,0-1 0,0 1 0,0-1 0,0 1 0,0 0 0,0 1 0,-5 0 0,0 0 0,1 1 0,0 0 0,0 1 0,0-1 0,0 1 0,0 1 0,1-1 0,-1 1 0,1 0 0,0 1 0,0-1 0,-6 7 0,6-4 0,-1 0 0,2 1 0,-11 14 0,15-19 0,-1 0 0,0 1 0,1-1 0,0 1 0,0-1 0,0 1 0,0-1 0,0 1 0,1 0 0,-1-1 0,1 1 0,1 5 0,-1-8 0,0-1 0,1 1 0,-1 0 0,0-1 0,1 1 0,-1-1 0,1 1 0,-1-1 0,1 1 0,0 0 0,-1-1 0,1 0 0,-1 1 0,1-1 0,0 1 0,-1-1 0,1 0 0,0 1 0,0-1 0,-1 0 0,1 0 0,0 0 0,0 0 0,-1 0 0,1 1 0,0-1 0,0 0 0,-1-1 0,1 1 0,0 0 0,0 0 0,-1 0 0,1 0 0,0-1 0,0 1 0,0-1 0,31-9 0,79-49 0,-16 8 0,-60 33 0,12-6 0,0 2 0,56-16 0,-100 37 0,0 0 0,1 0 0,-1 1 0,0-1 0,1 1 0,-1 0 0,0 0 0,1 0 0,-1 1 0,0-1 0,1 1 0,4 1 0,-7-1 0,1 0 0,0-1 0,0 1 0,-1 0 0,1 1 0,0-1 0,-1 0 0,1 0 0,-1 1 0,0-1 0,1 1 0,-1-1 0,0 1 0,0-1 0,0 1 0,0 0 0,0 0 0,-1-1 0,1 1 0,0 0 0,-1 0 0,1 3 0,1 8 0,-1 0 0,0 0 0,-1 0 0,0 0 0,-5 24 0,-19 64 0,-1 2 0,26-90 0,6-15 0,11-22 0,-15 20 0,115-177 0,-113 172 0,-4 6 0,1 0 0,-1 0 0,1 0 0,0 1 0,0-1 0,0 0 0,0 1 0,0-1 0,1 1 0,-1 0 0,1-1 0,0 1 0,-1 0 0,7-2 0,-8 4 0,-1 0 0,1 0 0,0 0 0,-1 0 0,1 0 0,0 0 0,-1 0 0,1 1 0,0-1 0,-1 0 0,1 0 0,-1 1 0,1-1 0,0 0 0,-1 1 0,1-1 0,-1 1 0,1-1 0,-1 1 0,1-1 0,-1 1 0,0-1 0,1 1 0,-1-1 0,0 1 0,1 0 0,-1-1 0,0 1 0,1 1 0,7 23 0,-7-21 0,5 17 0,-1 0 0,2 0 0,8 20 0,-13-36 0,0 0 0,0 0 0,1-1 0,0 1 0,0-1 0,0 0 0,0 0 0,1 0 0,0 0 0,0-1 0,0 1 0,0-1 0,9 5 0,-11-6 0,1-1 0,-1 0 0,1-1 0,-1 1 0,1 0 0,0-1 0,-1 0 0,1 1 0,0-1 0,-1 0 0,1-1 0,0 1 0,-1 0 0,1-1 0,0 1 0,4-2 0,-2-1 0,0 1 0,-1-1 0,1 1 0,0-1 0,-1-1 0,1 1 0,6-7 0,2-4 0,-1-1 0,0-1 0,14-23 0,-26 38 0,136-213 0,-136 214 0,1-1 0,-1 0 0,0 0 0,1 1 0,-1-1 0,1 0 0,-1 1 0,1-1 0,-1 0 0,1 1 0,0-1 0,-1 1 0,1-1 0,0 1 0,-1-1 0,1 1 0,0 0 0,0-1 0,0 1 0,0 0 0,-1 0 0,0 0 0,1 0 0,-1 0 0,1 0 0,-1 1 0,0-1 0,1 0 0,-1 0 0,0 1 0,1-1 0,-1 0 0,0 0 0,1 1 0,-1-1 0,0 0 0,0 1 0,1-1 0,-1 0 0,0 1 0,0-1 0,0 1 0,1-1 0,-1 0 0,0 1 0,6 32 0,-7 94 0,-25 178 0,25-297 0,0 0 0,0 0 0,-1 0 0,0 0 0,-1 0 0,1 0 0,-2-1 0,-3 9 0,6-16 0,1 0 0,0 0 0,0 1 0,0-1 0,0 0 0,0 0 0,-1 0 0,1 0 0,0 1 0,0-1 0,0 0 0,-1 0 0,1 0 0,0 0 0,0 0 0,-1 0 0,1 1 0,0-1 0,0 0 0,0 0 0,-1 0 0,1 0 0,0 0 0,0 0 0,-1 0 0,1 0 0,0 0 0,0 0 0,-1 0 0,1 0 0,0 0 0,0 0 0,-1-1 0,1 1 0,0 0 0,0 0 0,-1 0 0,1 0 0,0-1 0,-9-10 0,-1-18 0,8 15 0,0 0 0,1 0 0,1 0 0,2-23 0,-2 33 0,1 0 0,-1 0 0,1 0 0,0 0 0,0 0 0,0 0 0,1 0 0,0 0 0,-1 0 0,1 1 0,0-1 0,1 1 0,-1-1 0,1 1 0,-1 0 0,1 0 0,0 0 0,0 0 0,0 1 0,6-4 0,-7 5 0,0 0 0,1 1 0,-1-1 0,1 1 0,-1 0 0,1-1 0,-1 1 0,0 0 0,1 0 0,-1 1 0,1-1 0,-1 1 0,1-1 0,2 2 0,37 14 0,-23-8 0,-10-4 0,-1-1 0,1-1 0,1 1 0,-1-1 0,0-1 0,1 0 0,-1 0 0,0-1 0,1 0 0,9-2 0,-7 1 519,11-2-658,-22 2-93,-1 1 0,1 0 1,0 0-1,-1-1 0,1 1 1,-1-1-1,1 1 0,-1 0 1,1-1-1,-1 1 0,1-1 0,-1 1 1,0-1-1,1 1 0,-1-1 1,0 1-1,1-1 0,-1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6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15680,'0'0'1535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7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1 473 8432,'0'0'7049,"9"0"-6426,2 0-453,0-1 0,-1 0 0,1 0 0,-1-2 0,0 1 1,1-1-1,-1 0 0,0-1 0,-1 0 0,19-12 0,-16 7-17,-1-1-1,0 0 0,-1-1 0,0-1 0,-1 1 0,8-14 0,41-77 658,-45 75-407,-2 0 0,-1-1 0,9-37 0,-15 48 187,-6 25 50,-7 34-78,4-8-322,2 0 1,1 63-1,2-87-195,1 0 0,0 0 0,1-1-1,0 1 1,0-1 0,1 1 0,1-1 0,-1 0-1,1 0 1,1 0 0,0-1 0,0 0 0,0 1-1,14 13 1,-16-19-15,0 0-1,1 0 0,0-1 1,0 1-1,0-1 1,0 1-1,0-1 0,1 0 1,-1-1-1,0 1 0,1-1 1,-1 0-1,10 1 1,-7-2 7,0 0 0,0 0 1,0-1-1,0 0 0,-1 0 1,1 0-1,0-1 0,10-5 1,-4 1 33,0 0-1,-1-1 1,0-1 0,0 0 0,-1-1 0,0 0 0,-1 0 0,15-18 0,-11 9 60,-2 0 0,0-1 0,-1 0 0,17-41 1,22-88 649,-36 99-484,-12 44-215,0 0-1,0 0 1,0 0-1,0 0 1,1 0-1,5-7 1,-8 12-76,0 0 0,0 0 0,0 0 0,1 0 1,-1-1-1,0 1 0,0 0 0,0 0 0,0 0 0,0 0 0,1 0 0,-1 0 1,0 0-1,0 0 0,0 0 0,0 0 0,0 0 0,1 0 0,-1 0 1,0 0-1,0 0 0,0 0 0,0 0 0,1 0 0,-1 0 0,0 0 1,0 0-1,0 0 0,0 0 0,1 0 0,-1 0 0,0 0 0,0 0 1,0 0-1,0 0 0,0 0 0,0 1 0,1-1 0,-1 0 0,0 0 1,0 0-1,0 0 0,0 0 0,0 0 0,0 1 0,0-1 0,0 0 1,1 0-1,-1 0 0,0 0 0,0 1 0,0-1 0,0 0 0,0 0 1,0 0-1,5 14 64,-5-11-42,10 29 38,-2 0-1,-1 1 0,-1 0 0,-2 1 0,-2-1 0,-1 1 1,-5 55-1,3-83-52,1-3-7,0-1 0,0 1 1,-1 0-1,1-1 0,-1 1 0,1-1 1,-1 1-1,0-1 0,0 1 0,0-1 0,-1 0 1,1 1-1,0-1 0,-4 4 0,5-6-3,-1 0-1,1 0 0,0 0 0,-1-1 0,1 1 0,-1 0 0,1 0 1,0 0-1,-1 0 0,1 0 0,0-1 0,-1 1 0,1 0 0,-1 0 1,1-1-1,0 1 0,0 0 0,-1-1 0,1 1 0,0 0 0,0-1 0,-1 1 1,1 0-1,0-1 0,0 1 0,0 0 0,-1-1 0,1 1 0,0-1 1,0 1-1,0 0 0,0-1 0,0 1 0,0-1 0,0 1 0,0-1 1,0 0-1,-2-17 27,2 15-25,1-1-1,0 1 0,1 0 1,-1 0-1,0-1 1,1 1-1,0 0 0,0 0 1,0 0-1,0 1 1,0-1-1,0 0 1,1 1-1,0 0 0,-1-1 1,1 1-1,0 0 1,0 0-1,0 1 1,0-1-1,0 1 0,0-1 1,1 1-1,6-2 1,7-1 10,1 1 1,-1 1-1,32-1 1,-21 1-23,4 1 18,34 3-1,-5 0-1116,-73-7-3205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37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14776,'0'0'480,"46"-91"-416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1207 7736,'0'0'3753,"8"-11"-2980,24-35 445,26-52-1,-34 48-373,-10 21 103,1 1 0,23-32 0,-31 52-332,-3 10 137,-3 22 4,-1-17-704,-13 299 1358,-20 2-712,-31 97 404,60-381-657,6-56-171,10-62-10,4 1 1,49-160-1,142-312 712,-202 553-949,31-67 155,-31 70-140,0-1 1,1 1 0,0 1 0,1-1 0,13-12 0,-20 20-39,0 1 0,1-1 0,-1 1 0,1-1 0,-1 1 0,1-1 0,-1 1 0,1-1 0,-1 1 0,1 0 0,-1 0 0,1-1 0,-1 1 0,1 0 0,-1 0 0,1-1 0,0 1 0,-1 0 0,1 0 1,-1 0-1,1 0 0,0 0 0,-1 0 0,1 0 0,0 0 0,-1 0 0,1 0 0,-1 0 0,1 0 0,0 1 0,-1-1 0,1 0 0,-1 0 0,1 1 0,-1-1 0,1 0 0,-1 1 0,1-1 1,-1 0-1,1 1 0,-1-1 0,1 1 0,-1-1 0,1 1 0,-1-1 0,0 1 0,1-1 0,-1 1 0,0-1 0,1 2 0,1 3 7,0 0 0,-1 1 0,1 0 0,1 8 0,-2-8-2,4 23 10,-1 0 0,-2 1 0,-1-1-1,-1 1 1,-1-1 0,-2 1 0,0-1-1,-3 0 1,0 0 0,-2 0 0,-11 28 0,16-49-4,0 0 1,-1 0 0,0-1 0,0 1-1,0-1 1,-1 0 0,0 0 0,-1-1-1,1 1 1,-1-1 0,-9 7 0,12-12 0,1 0 0,-1 0 0,1 0-1,-1-1 1,1 1 0,-1-1 0,1 0 0,-1 0 0,1 0 0,-1 0 0,1 0 0,-1 0 0,1-1-1,-1 1 1,1-1 0,-5-1 0,7 2-9,-1 0-1,0 0 1,0-1-1,0 1 1,0 0 0,1-1-1,-1 1 1,0 0-1,0-1 1,1 1-1,-1-1 1,0 1 0,1-1-1,-1 0 1,0 1-1,1-1 1,-1 0-1,1 1 1,-1-1-1,1 0 1,0 1 0,-1-1-1,1 0 1,0 0-1,-1 0 1,1 0-1,0 1 1,0-1 0,0 0-1,-1 0 1,1 0-1,0 0 1,0 0-1,0 1 1,1-1 0,-1 0-1,0 0 1,0 0-1,0 0 1,1 1-1,-1-1 1,0 0-1,1 0 1,-1 0 0,1 1-1,-1-1 1,1 0-1,0 0 1,11-12 19,0 1 0,1 1 0,0 0 1,0 1-1,2 0 0,22-12 0,-31 19-21,184-96-5,6-4-26,-188 98 31,0 0-1,0-1 0,0 0 1,0-1-1,-1 0 0,0 0 1,-1-1-1,10-13 0,-15 20 2,-1-1 1,1 0-1,0 0 1,-1 1-1,0-1 0,1 0 1,-1 0-1,0 0 0,0 0 1,0 0-1,0 0 0,0 0 1,0 1-1,-1-1 0,1 0 1,-1 0-1,1 0 0,-1 0 1,0 1-1,0-1 1,1 0-1,-1 1 0,0-1 1,-1 0-1,0-1 0,0 1 5,1 0 0,-1 0 0,1-1 1,0 1-1,0 0 0,0 0 0,0-1 0,0 1 0,1-1 0,-1 1 0,1-1 0,0 1 0,-1-5 0,2 5-5,0 0 1,0 1-1,0-1 0,-1 1 0,1-1 1,1 1-1,-1 0 0,0-1 0,0 1 1,0 0-1,1 0 0,-1 0 1,1 0-1,-1 0 0,1 0 0,-1 0 1,1 0-1,-1 1 0,1-1 0,0 0 1,2 0-1,-1 1-3,-1-1 0,1 0 0,0 0 0,0 1 0,0 0 0,-1-1-1,1 1 1,0 0 0,0 1 0,0-1 0,0 0 0,5 2 0,-5 0 0,0 0 0,0 0-1,0 1 1,0-1 0,0 1 0,0-1-1,-1 1 1,1 0 0,-1 0 0,4 6 0,16 37 29,-17-35-26,4 13 6,0 1 0,-2 0 0,6 42 0,-10-47 1,1 0 1,1 0 0,0 0 0,1-1 0,2 1 0,16 32-1,-23-51-10,0 0 0,0 0-1,0 0 1,-1-1 0,1 1-1,0 0 1,0 0-1,0-1 1,0 1 0,0-1-1,1 1 1,-1-1-1,0 1 1,0-1 0,0 0-1,0 1 1,0-1 0,1 0-1,-1 0 1,0 0-1,0 0 1,0 0 0,0 0-1,1 0 1,-1 0-1,0-1 1,0 1 0,0 0-1,0-1 1,1 1 0,-1-1-1,0 1 1,0-1-1,0 1 1,0-1 0,1-1-1,7-3 12,-1-1 1,1-1-1,8-9 0,-9 9-2,10-10 15,0-1 1,-1 0 0,19-29 0,37-66 77,-59 89-73,-12 21-28,4-7 17,0 1 0,0 0 0,11-12 0,-16 25 48,-3 10-40,-5 17-2,5-22-10,0 0 0,0-1 0,1 1 0,0 0 0,1 0-1,0 0 1,0 0 0,1 0 0,0 0 0,1-1 0,0 1 0,0 0 0,1-1 0,0 1-1,0-1 1,1 0 0,0 0 0,1 0 0,-1-1 0,1 0 0,1 1 0,0-2 0,11 12-1,-16-17-6,0 0 0,0 0-1,0 0 1,0-1 0,0 1-1,0 0 1,0-1 0,0 1-1,0 0 1,1-1 0,-1 0-1,0 1 1,0-1 0,1 0-1,-1 1 1,0-1 0,2 0-1,-2 0-1,0 0 0,-1-1-1,1 1 1,0 0 0,0-1-1,-1 1 1,1 0 0,0-1-1,-1 1 1,1-1 0,-1 1-1,1-1 1,0 1 0,-1-1-1,1 1 1,-1-1 0,0 0-1,1 1 1,-1-1 0,1 0-1,-1 0 1,1-2 7,0 1 0,0-1 0,0 0-1,-1 0 1,0 1 0,1-1 0,-1 0 0,0 0 0,0 0-1,0 1 1,-1-1 0,1 0 0,-1 0 0,-1-4 0,-1-1 2,0 0 1,-1 1 0,0-1 0,0 0-1,0 1 1,-1 0 0,0 0 0,-1 1-1,0-1 1,0 1 0,0 0-1,-1 1 1,1-1 0,-1 1 0,-1 1-1,-10-6 1,14 8-9,-16-9 70,20 11-76,-1 0 0,1 0 0,-1 0 1,1 0-1,-1 0 0,1 0 0,0 0 0,-1-1 0,1 1 0,0 0 0,-1 0 1,1-1-1,0 1 0,-1 0 0,1 0 0,0-1 0,-1 1 0,1 0 0,0-1 1,0 1-1,-1 0 0,1-1 0,0 1 0,0-1 0,0 1 0,-1 0 0,1-1 1,0 0-1,22-9 7,0 1 0,1 1 0,35-7 0,74-8-100,-74 14 72,-50 7 8,1 1 1,0 1-1,-1-1 0,1 1 1,-1 1-1,1-1 0,13 4 1,-17-2 5,1-1 1,-1 1-1,-1 0 0,1 1 1,0-1-1,-1 1 0,1 0 1,-1 0-1,0 1 0,0-1 1,0 1-1,0 0 0,5 7 1,0 2-1,0 0 1,-2 0-1,1 1 1,-2 0-1,0 1 1,7 26-1,-7-17 32,-1 0 0,-2 1 1,1 40-1,-6 4 171,-23 139 1,23-201-189,-3 27 67,3-11 47,-2-1 0,-1 1 0,0-1 0,-14 32 0,19-53-116,0-1-1,0 0 1,0 1 0,0-1-1,0 1 1,0-1 0,0 0-1,0 1 1,-1-1-1,1 0 1,0 1 0,0-1-1,0 0 1,0 0 0,-1 1-1,1-1 1,0 0 0,0 0-1,-1 1 1,1-1 0,0 0-1,-1 0 1,1 0-1,0 1 1,-1-1 0,1 0-1,0 0 1,-1 0 0,1 0-1,0 0 1,-1 0 0,-4-11 139,4-25 30,5-32-158,4 0 1,3 1 0,3 0-1,2 1 1,4 0 0,2 2-1,55-111 1,-66 153-21,1 1 0,1 0 0,1 1 0,0 1 0,2 0 0,25-25 0,-35 40 0,-1 0 0,1 0 0,0 0 0,12-5 0,-16 8 0,0 0 0,0 1 0,0-1 0,1 1 0,-1-1 0,0 1 0,0 0 0,4 0 0,-5 0 0,0 0 0,-1 0 0,1 0 0,0 0 0,-1 0 0,1 1 0,0-1 0,-1 0 0,1 1 0,0-1 0,-1 0 0,1 1 0,0-1 0,-1 1 0,1-1 0,-1 1 0,1-1 0,-1 1 0,1-1 0,-1 1 0,0 0 0,1-1 0,-1 1 0,0 0 0,1 0 0,1 7 0,0-1 0,-1 1 0,0 0 0,0 0 0,-1 0 0,0-1 0,0 1 0,-1 0 0,0 0 0,0 0 0,-1-1 0,0 1 0,-5 11 0,-4 10 0,-2-1 0,-16 28 0,-27 51 0,56-106 0,0-1 0,0 0 0,0 0 0,0 0 0,0 0 0,0 0 0,-1 1 0,1-1 0,0 0 0,0 0 0,0 0 0,0 0 0,0 1 0,0-1 0,0 0 0,0 0 0,0 0 0,0 0 0,0 1 0,0-1 0,0 0 0,0 0 0,0 0 0,0 0 0,1 1 0,-1-1 0,0 0 0,0 0 0,0 0 0,0 0 0,0 0 0,0 0 0,0 1 0,0-1 0,1 0 0,-1 0 0,0 0 0,0 0 0,0 0 0,0 0 0,0 0 0,0 0 0,1 1 0,-1-1 0,0 0 0,0 0 0,0 0 0,0 0 0,1 0 0,-1 0 0,0 0 0,0 0 0,0 0 0,0 0 0,1 0 0,-1 0 0,0 0 0,0 0 0,0 0 0,0 0 0,1 0 0,-1-1 0,0 1 0,0 0 0,0 0 0,0 0 0,1 0 0,14-6 0,-14 5 0,92-46 0,121-83 0,-75 45 0,-138 85 0,-1-1 0,1 1 0,-1-1 0,1 1 0,-1 0 0,1-1 0,0 1 0,-1-1 0,1 1 0,-1 0 0,1 0 0,0-1 0,0 1 0,-1 0 0,1 0 0,0 0 0,-1 0 0,1 0 0,0 0 0,0 0 0,-1 0 0,1 0 0,0 0 0,-1 0 0,2 1 0,-1-1 0,-1 1 0,0 0 0,1-1 0,-1 1 0,0 0 0,0-1 0,1 1 0,-1 0 0,0 0 0,0 0 0,0-1 0,0 1 0,0 0 0,0 0 0,0-1 0,0 1 0,0 0 0,-1 1 0,-13 37 0,-32 47 0,30-60 0,-23 54 0,37-75 0,1-1 0,-1 1 0,1 0 0,0-1 0,0 1 0,1 0 0,-1 0 0,1-1 0,0 1 0,0 0 0,2 5 0,-2-8 0,0-1 0,1 1 0,0-1 0,-1 0 0,1 1 0,0-1 0,0 0 0,-1 0 0,1 0 0,0 1 0,0-1 0,1 0 0,-1 0 0,0 0 0,0-1 0,0 1 0,1 0 0,-1 0 0,0-1 0,1 1 0,-1 0 0,0-1 0,1 0 0,-1 1 0,1-1 0,-1 0 0,1 0 0,-1 1 0,1-1 0,-1 0 0,1-1 0,-1 1 0,1 0 0,-1 0 0,1-1 0,-1 1 0,2-1 0,3-1 0,0 0 0,0 0 0,-1 0 0,1-1 0,-1 0 0,1 0 0,-1 0 0,0-1 0,0 0 0,0 1 0,-1-2 0,0 1 0,1-1 0,-2 1 0,1-1 0,0 0 0,-1-1 0,4-6 0,-1 0 0,-1 0 0,0 0 0,-1-1 0,0 0 0,0 1 0,-2-1 0,3-20 0,-5 26 0,1-1 0,-1 1 0,0 0 0,-1 0 0,0 0 0,0 0 0,0-1 0,-1 1 0,0 1 0,-1-1 0,1 0 0,-1 1 0,-1-1 0,1 1 0,-1 0 0,-8-10 0,12 15 0,-1 1 0,1-1 0,-1 0 0,1 0 0,-1 1 0,1-1 0,-1 0 0,1 0 0,0 0 0,-1 1 0,1-1 0,0 0 0,0 0 0,0 0 0,-1 0 0,1 1 0,0-1 0,0 0 0,0 0 0,1 0 0,-1 0 0,0 0 0,0 0 0,0 1 0,1-1 0,-1-1 0,1 0 0,1 0 0,-1 0 0,0 1 0,1-1 0,-1 0 0,1 1 0,0-1 0,-1 1 0,1 0 0,2-2 0,5-2 0,1 0 0,-1 1 0,14-4 0,-1 0 0,1 2 0,0 1 0,1 0 0,0 2 0,-1 1 0,1 1 0,0 1 0,0 1 0,23 3 0,-41-2 0,-1 0 0,1-1 0,-1 2 0,0-1 0,0 0 0,0 1 0,-1 0 0,1 0 0,0 1 0,-1-1 0,0 1 0,0 0 0,0 0 0,0 0 0,-1 1 0,0-1 0,0 1 0,0 0 0,4 8 0,2 10 0,0 0 0,-1 1 0,5 29 0,-6-26 0,-5-21 0,5 26 0,3-1 0,14 35 0,-23-64 0,1 1 0,-1 0 0,1-1 0,0 1 0,0-1 0,0 0 0,0 1 0,1-1 0,-1 0 0,1 0 0,-1-1 0,1 1 0,-1 0 0,1-1 0,0 1 0,0-1 0,0 0 0,0 0 0,0 0 0,0-1 0,0 1 0,0-1 0,0 1 0,0-1 0,0 0 0,1 0 0,-1-1 0,0 1 0,5-2 0,2 0 0,0 0 0,-1-1 0,1-1 0,-1 1 0,0-2 0,1 1 0,-2-1 0,10-6 0,-7 2 0,-1 0 0,1-1 0,-2 0 0,1-1 0,13-19 0,34-65 0,-43 70 0,17-33 0,-3-2 0,-2-1 0,-4 0 0,16-67 0,-17 42 0,-5-2 0,7-127 0,-21 86 0,-4 114 0,2 15 0,0 0 0,0 0 0,-1 0 0,1 0 0,0 0 0,0 0 0,0-1 0,0 1 0,0 0 0,0 0 0,0 0 0,0 0 0,0 0 0,0 0 0,-1 0 0,1 0 0,0 0 0,0-1 0,0 1 0,0 0 0,0 0 0,0 0 0,-1 0 0,1 0 0,0 0 0,0 0 0,0 0 0,0 0 0,0 0 0,-1 0 0,1 0 0,0 0 0,0 0 0,0 0 0,0 0 0,0 0 0,0 0 0,-1 1 0,1-1 0,0 0 0,0 0 0,0 0 0,0 0 0,0 0 0,-2 2 0,0 0 0,1 0 0,0 0 0,-1 0 0,1 0 0,0 1 0,0-1 0,-1 5 0,-7 21 0,2 1 0,1 1 0,-3 37 0,1 92 0,7-77 0,14 117 0,-7-156 0,2-1 0,1 0 0,2 0 0,25 59 0,-32-91 0,0-1 0,1 0 0,0 0 0,0-1 0,12 15 0,-15-22 0,-1 1 0,1 0 0,-1-1 0,1 1 0,0-1 0,0 0 0,0 0 0,0 0 0,0 0 0,0 0 0,0 0 0,0 0 0,0 0 0,0-1 0,1 1 0,-1-1 0,0 0 0,0 0 0,0 0 0,1 0 0,-1 0 0,0 0 0,0 0 0,1-1 0,-1 1 0,0-1 0,0 0 0,0 1 0,0-1 0,0 0 0,0 0 0,2-2 0,7-4 0,-1 0 0,0-1 0,-1 0 0,0 0 0,10-12 0,40-55 0,-19 23 0,38-54 0,-78 107 0,0-1 0,0 0 0,0 0 0,0 0 0,0 1 0,1-1 0,-1 0 0,0 0 0,0 0 0,0 1 0,0-1 0,0 0 0,0 0 0,0 0 0,0 1 0,0-1 0,1 0 0,-1 0 0,0 0 0,0 0 0,0 0 0,0 1 0,1-1 0,-1 0 0,0 0 0,0 0 0,0 0 0,1 0 0,-1 0 0,0 0 0,0 0 0,0 0 0,1 0 0,-1 0 0,0 0 0,0 0 0,0 0 0,1 0 0,-1 0 0,0 0 0,0 0 0,1 0 0,-1 0 0,0 0 0,0 0 0,0 0 0,1 0 0,-1 0 0,0 0 0,0 0 0,0-1 0,0 1 0,1 0 0,-1 0 0,0 0 0,0 0 0,0 0 0,0-1 0,0 1 0,1 0 0,-1 0 0,0-1 0,-2 26 0,1-18 0,1 16 0,0 0 0,1-1 0,1 1 0,2-1 0,0 0 0,10 30 0,-12-46 0,0-1 0,0 0 0,1 1 0,0-1 0,0 0 0,0 0 0,0-1 0,1 1 0,8 7 0,-10-10 0,0 0 0,1-1 0,-1 1 0,0-1 0,1 1 0,-1-1 0,1 0 0,-1 0 0,1 0 0,0 0 0,-1-1 0,1 1 0,0-1 0,-1 0 0,1 1 0,0-1 0,0 0 0,-1-1 0,1 1 0,0 0 0,0-1 0,-1 0 0,4-1 0,4-2 0,-1-1 0,0 0 0,0-1 0,0 0 0,-1 0 0,14-14 0,4-3 0,42-35 0,-34 28 0,69-48 0,-107 86 0,0 1 0,0-1 0,0 1 0,1-1 0,-3 15 0,2-11 0,-1 2 0,1-1 0,1 1 0,0 0 0,1 0 0,0 1 0,1-1 0,1 0 0,0 1 0,1-1 0,3 16 0,-3-27 0,0 1 0,0-1 0,0 0 0,1 0 0,-1 1 0,1-1 0,0 0 0,0-1 0,0 1 0,0 0 0,1 0 0,-1-1 0,1 1 0,-1-1 0,1 0 0,0 0 0,0 0 0,0 0 0,0-1 0,0 1 0,0-1 0,1 1 0,-1-1 0,0 0 0,1-1 0,-1 1 0,1 0 0,-1-1 0,1 0 0,-1 0 0,1 0 0,-1 0 0,1-1 0,-1 1 0,1-1 0,-1 0 0,0 0 0,1 0 0,-1 0 0,0-1 0,0 1 0,0-1 0,5-3 0,-2 0 0,-1 1 0,0-1 0,-1 0 0,1 0 0,-1-1 0,0 1 0,0-1 0,0 0 0,-1 0 0,5-12 0,-3 4 0,-1-1 0,0 0 0,3-27 0,-6 37 0,-1 0 0,0 0 0,0 1 0,0-1 0,-1 0 0,0 0 0,1 0 0,-2 1 0,1-1 0,-1 0 0,-3-8 0,3 11 0,1 0 0,0-1 0,-1 1 0,1 0 0,-1 0 0,0 0 0,1 1 0,-1-1 0,0 0 0,0 1 0,-1-1 0,1 1 0,0-1 0,0 1 0,-1 0 0,1 0 0,0 0 0,-1 1 0,1-1 0,-1 0 0,1 1 0,-1 0 0,-4-1 0,3 1 0,-23-1 0,26 1 0,0 0 0,0 0 0,0 0 0,0 0 0,0-1 0,0 1 0,0 0 0,0 0 0,0-1 0,1 1 0,-1-1 0,0 1 0,0-1 0,0 1 0,1-1 0,-1 1 0,0-1 0,0 0 0,1 0 0,-1 1 0,0-2 0,1 1 0,0 0 0,1 1 0,-1-1 0,1 1 0,-1-1 0,1 1 0,-1-1 0,1 1 0,-1-1 0,1 1 0,-1-1 0,1 1 0,0 0 0,-1-1 0,1 1 0,0 0 0,-1 0 0,1 0 0,0-1 0,-1 1 0,1 0 0,0 0 0,0 0 0,0 0 0,2-1 0,47-14 0,-32 9 0,1 0 0,-1 2 0,21-3 0,-39 6 0,17-1 0,0 1 0,0 0 0,0 1 0,24 3 0,-36-2 0,-1 0 0,0 0 0,0 0 0,0 1 0,0-1 0,0 1 0,0 0 0,0 0 0,0 0 0,0 1 0,-1-1 0,1 1 0,-1 0 0,0 0 0,0 0 0,0 1 0,0-1 0,-1 1 0,1-1 0,-1 1 0,0 0 0,2 5 0,1 8 0,0 1 0,-1 0 0,-1 0 0,-1 0 0,0 0 0,-1 0 0,-4 34 0,3 39 0,0-90 0,0 0 0,0 0 0,0 0 0,1 0 0,-1 0 0,0 0 0,0 0 0,0 0 0,1 0 0,-1 0 0,0 0 0,1 0 0,-1 0 0,1-1 0,-1 1 0,1 0 0,0 0 0,0 0 0,-1 0 0,1-1 0,-1 0 0,1 0 0,-1 0 0,1 0 0,-1 0 0,1 0 0,-1 0 0,1 0 0,-1 0 0,1 0 0,-1-1 0,1 1 0,-1 0 0,1 0 0,-1 0 0,0 0 0,1-1 0,-1 1 0,1 0 0,-1-1 0,0 1 0,1 0 0,-1 0 0,1-1 0,4-5 0,1-1 0,-1 1 0,6-10 0,-8 10 0,0 2 0,128-184 0,-103 149 0,-27 39 0,-1 0 0,0-1 0,0 1 0,0 0 0,0 0 0,1 0 0,-1-1 0,0 1 0,0 0 0,0 0 0,1 0 0,-1 0 0,0 0 0,0-1 0,1 1 0,-1 0 0,0 0 0,0 0 0,1 0 0,-1 0 0,0 0 0,0 0 0,1 0 0,-1 0 0,0 0 0,0 0 0,1 0 0,-1 0 0,0 0 0,0 0 0,1 0 0,-1 0 0,0 1 0,0-1 0,1 0 0,-1 0 0,7 10 0,0 15 0,2 62 0,-7-57 0,2 0 0,9 41 0,-12-68 0,0-1 0,-1 1 0,1 0 0,0-1 0,1 1 0,-1-1 0,0 1 0,1-1 0,-1 0 0,1 0 0,0 0 0,-1 1 0,1-1 0,0-1 0,0 1 0,1 0 0,-1 0 0,0-1 0,0 0 0,1 1 0,2 0 0,-1-1 0,0 0 0,0 0 0,1-1 0,-1 0 0,0 1 0,0-1 0,0-1 0,1 1 0,-1-1 0,0 0 0,0 0 0,6-2 0,7-4 0,0 0 0,0-2 0,-1 0 0,30-22 0,114-100 0,-95 75 0,-6-2 0,-34 33 0,-27 24 0,-8 3 0,-11 6 0,6 4 0,0 0 0,0 1 0,2 1 0,0 0 0,0 1 0,1 1 0,-11 18 0,10-15 0,-1 10 0,13-28 0,1-1 0,0 1 0,0-1 0,0 1 0,-1-1 0,1 1 0,0-1 0,0 1 0,0-1 0,0 1 0,0 0 0,0-1 0,0 1 0,0-1 0,0 1 0,1-1 0,-1 1 0,0-1 0,0 1 0,1 0 0,-1-1 0,1 0 0,-1 0 0,1 1 0,0-1 0,-1 0 0,1 0 0,-1 0 0,1 0 0,0 0 0,-1 0 0,1 0 0,-1 0 0,1 0 0,0 0 0,-1-1 0,1 1 0,-1 0 0,1 0 0,-1-1 0,1 1 0,-1 0 0,1-1 0,-1 1 0,1-1 0,13-8 0,-1-1 0,0 0 0,-1-1 0,14-16 0,-3 5 0,8-13 0,-23 25 0,1 0 0,13-11 0,-21 20 0,-1 1 0,0 0 0,1-1 0,-1 1 0,0 0 0,0 0 0,1 0 0,-1-1 0,0 1 0,1 0 0,-1 0 0,1 0 0,-1 0 0,0-1 0,1 1 0,-1 0 0,0 0 0,1 0 0,-1 0 0,1 0 0,-1 0 0,0 0 0,1 0 0,-1 0 0,1 0 0,-1 0 0,0 0 0,1 1 0,-1-1 0,0 0 0,1 0 0,-1 0 0,1 0 0,-1 1 0,7 15 0,-6 27 0,-1-37 0,0 10 0,0 0 0,1 0 0,1 0 0,1 0 0,0-1 0,1 1 0,0-1 0,8 17 0,-11-30 0,0 0 0,0-1 0,0 1 0,1 0 0,-1-1 0,0 0 0,1 1 0,-1-1 0,1 0 0,-1 1 0,1-1 0,0 0 0,0 0 0,-1-1 0,1 1 0,0 0 0,0 0 0,0-1 0,0 1 0,0-1 0,0 0 0,0 0 0,0 0 0,0 0 0,0 0 0,0 0 0,0 0 0,0 0 0,2-1 0,3-1 0,0 0 0,-1 0 0,1 0 0,-1-1 0,1 0 0,-1 0 0,9-6 0,12-12 0,-1-1 0,-1-1 0,-1-1 0,0-2 0,-2 0 0,-2-1 0,0-1 0,22-42 0,-19 24 0,-1-1 0,-2-1 0,-2-1 0,20-95 0,-31 110 0,4-10 0,-3-1 0,-2 1 0,2-89 0,-12 107 0,4 25 0,0 1 0,0 0 0,0-1 0,-1 1 0,1 0 0,0 0 0,0-1 0,0 1 0,0 0 0,0-1 0,0 1 0,-1 0 0,1 0 0,0-1 0,0 1 0,0 0 0,0 0 0,-1 0 0,1-1 0,0 1 0,0 0 0,-1 0 0,1 0 0,0 0 0,0 0 0,-1-1 0,1 1 0,0 0 0,-1 0 0,1 0 0,0 0 0,0 0 0,-1 0 0,1 0 0,0 0 0,-1 0 0,1 0 0,0 0 0,-1 0 0,1 0 0,0 0 0,0 0 0,-1 0 0,1 1 0,0-1 0,-1 0 0,1 0 0,0 0 0,-1 1 0,-11 11 0,11-11 0,-8 13 0,0-1 0,1 1 0,1 0 0,0 1 0,-9 26 0,-16 83 0,23-83 0,-4 16 0,2 1 0,3 1 0,-1 86 0,1 39 0,7-169 863,-1-7-5722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4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15680,'0'0'1735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4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12760,'0'0'920,"133"-14"-440,-23 8 8,29 2 296,27 4 0,21 0-97,-16-2 1,-44-2-96,-10-6 0,-6-9-328,-2-1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5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1050 10448,'0'0'4496,"12"1"-3803,-1 0-547,0-1-1,1-1 1,-1 0 0,1 0-1,-1-1 1,0 0-1,1-1 1,-1 0 0,-1-1-1,1 0 1,18-11 0,-6-3 160,-1-1 0,0-1-1,-2-1 1,0 0 0,23-34 0,-29 37-119,12-16 135,-1-1-1,-1-1 1,-2-1-1,-2-1 1,-1 0-1,-3-2 1,0 0-1,-3-1 0,-2 0 1,8-48-1,11-222 1489,-29 305-1743,-1 2 29,1-1 0,-1 1 1,0-1-1,0 1 0,-1-1 1,1 1-1,-1-1 0,0 1 1,0 0-1,-3-7 0,4 11-85,0 0-1,0 0 1,0 0-1,0-1 1,0 1 0,0 0-1,0 0 1,0 0-1,-1 0 1,1-1-1,0 1 1,0 0-1,0 0 1,0 0-1,-1 0 1,1 0 0,0 0-1,0-1 1,0 1-1,0 0 1,-1 0-1,1 0 1,0 0-1,0 0 1,0 0 0,-1 0-1,1 0 1,0 0-1,0 0 1,0 0-1,-1 0 1,1 0-1,0 0 1,0 0-1,0 0 1,-1 0 0,1 0-1,0 0 1,0 1-1,0-1 1,-1 0-1,1 0 1,0 0-1,-9 11 224,-3 19 16,-9 31-35,4 2 0,2 0 0,3 1 0,2 1 0,4-1 0,2 96 0,5-139-143,1 1 0,0-1 0,2 0 0,0 0 0,12 32 0,-13-46-45,0-1 0,0 1 0,0-1 0,1 0 0,0 0 0,0 0 0,1-1 0,9 10 0,-10-12-11,0 0 0,0-1 0,0 1 0,0-1 0,0 0 0,0 0 0,1 0-1,-1-1 1,0 1 0,1-1 0,0 0 0,-1 0 0,1-1 0,8 1 0,-3-2 4,0 0 1,0-1-1,0 0 1,0 0-1,-1-1 1,1 0-1,-1-1 1,1 0-1,-1 0 1,0-1 0,12-9-1,8-7 72,47-46-1,-64 56-71,-5 5 13,0 0 1,0-1-1,-1 0 0,1 0 1,-2 0-1,1-1 0,-1 0 1,0 0-1,-1 0 0,4-10 1,-29 49 270,11-13-259,-1 2 1,2-1-1,1 1 1,-12 40-1,19-54-39,-1 1 0,1-1 0,0 1 0,1-1 0,-1 1 0,1-1 0,1 1 0,-1 0 0,1-1 0,0 1 0,1-1 0,-1 0 0,1 1 0,1-1 0,-1 0 0,1 0 0,0 0 0,0 0 0,1-1 0,7 10 0,-10-14-1,0 0 0,0 0 0,0 0 0,0 0 0,0 0 0,0 0-1,0 0 1,0 0 0,0 0 0,1-1 0,-1 1 0,0 0 0,1-1 0,-1 1 0,0-1 0,1 0 0,-1 1-1,0-1 1,1 0 0,-1 0 0,1 0 0,-1 0 0,1 0 0,-1 0 0,1 0 0,-1 0 0,0-1 0,1 1-1,-1-1 1,0 1 0,1-1 0,-1 1 0,0-1 0,1 0 0,-1 1 0,0-1 0,0 0 0,0 0 0,2-2-1,-1 1 21,1-1-1,-1 0 0,0 0 1,0 0-1,0 0 0,0 0 1,-1 0-1,1-1 0,-1 1 1,0 0-1,0-1 0,0 1 0,-1-1 1,1 1-1,0-5 0,-2 0 31,-1 0 0,1 0 0,-1 0-1,0 0 1,-1 0 0,0 0 0,0 1-1,-1-1 1,0 1 0,0 0 0,-1 0-1,1 1 1,-2-1 0,-9-9 0,60 25 298,-24-4-325,0-1 0,0-1 0,0 0 0,1-2 0,-1 0 0,1-1 0,-1-2 0,0 0 0,36-9 0,-56 11-27,-1 0 0,1 0 0,-1 0 1,1 0-1,-1 0 0,1 0 0,-1 0 0,1 0 0,-1 0 1,1-1-1,-1 1 0,1 0 0,-1 0 0,1-1 0,-1 1 1,1 0-1,-1 0 0,0-1 0,1 1 0,-1-1 0,0 1 1,1 0-1,-1-1 0,0 1 0,1-1 0,-1 1 0,0-1 0,0 1 1,0 0-1,1-1 0,-1 1 0,0-1 0,0 1 0,0-2 1,0 1-37,-1 0 0,0 0 0,1 0 0,-1 0 0,0 0 0,0 0 0,0 0 0,1 0 0,-1 0 0,0 1 0,0-1 0,0 0 0,-2 0 0,-29-15-6201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8744,'0'0'4394,"21"9"-3942,1 0-312,0-1 0,33 7 0,-33-13-34,-1 0 0,1-2-1,-1 0 1,1-2 0,33-6 0,-5 2 74,30-3 159,527-37 3272,-587 49-2893,-20-3-758,0 0 0,0 0 0,1 0-1,-1 0 1,0 0 0,0 0-1,0 0 1,1 1 0,-1-1 0,0 0-1,0 0 1,0 0 0,1 0 0,-1 0-1,0 1 1,0-1 0,0 0 0,0 0-1,0 0 1,1 1 0,-1-1 0,0 0-1,0 0 1,0 0 0,0 1 0,0-1-1,0 0 1,0 0 0,0 1-1,0-1 1,0 0 0,0 0 0,0 1-1,0-1 1,0 0 0,0 0 0,0 1-1,0-1 1,0 0 0,0 0 0,0 1-1,0-1 1,0 0 0,-1 0 0,1 0-1,0 1 1,0-1 0,0 0 0,0 0-1,-1 0 1,1 0 0,0 1 0,0-1-1,0 0 1,0 0 0,-1 0-1,1 0 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5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0 293 14872,'0'0'2559,"77"-4"-2047,15-4-248,25-8 8,20-4 40,-2-9 16,-2 1 0,-12-6 8,-14-2-16,-12-1 8,-9-5-224,-9 4 16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6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78 11656,'0'0'1745,"3"-11"-1013,0-4-387,-1 8-42,-1 0-1,1 0 1,1 0-1,-1 0 0,6-10 1,-9 70 2925,-41 200 53,-11 111 380,43-267-2514,-1 47 947,5-96 138,6-45-1953,-2-8-13,1-12 12,14-94 334,-4 43-5815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6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1 263 14064,'0'0'3521,"14"-12"-2785,27-20-53,1 2 1,70-37-1,-70 48-203,2 1 0,0 3-1,80-17 1,-39 17 685,96-5-1,-142 18-252,69 4-1,-92 0-484,0 0 0,0 1 0,0 1 0,0 0 0,-1 1 0,29 14 0,-42-17-340,-1-1 1,1 1-1,0-1 0,-1 1 1,1 0-1,-1 0 0,1-1 1,-1 1-1,0 0 0,1 0 1,-1 0-1,-1 1 0,1-1 1,0 0-1,0 0 0,-1 1 1,1-1-1,-1 0 0,0 0 1,1 1-1,-1-1 0,0 0 1,-1 1-1,1-1 0,0 0 1,-2 5-1,0 6 16,-1 1-1,-1-1 1,-6 14-1,9-24-94,-16 37-136,10-25-2561,5-12 1137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47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8536,'0'0'16582,"12"2"-16163,11 1-183,0-1 0,-1-1 0,1-1 0,23-3 0,-19 0 87,70-13 726,-86 13-757,0 0 1,0 0-1,0-1 0,0-1 1,0 0-1,10-7 0,-20 12-250,0-1 0,0 1 0,0-1-1,-1 1 1,1-1 0,0 0 0,0 1 0,-1-1 0,1 0-1,0 0 1,-1 0 0,1 1 0,-1-1 0,1 0 0,-1 0 0,1 0-1,-1 0 1,0 0 0,1 0 0,-1 0 0,0 0 0,0 0-1,0 0 1,0 0 0,0-1 0,0 0 8,-1 0 0,1 0 0,-1 1 0,0-1 0,0 1 0,0-1 0,0 1 0,0-1 0,0 1 0,0-1 0,0 1 0,0 0 0,-3-2 0,-3-2 86,0-1 0,-1 1 0,0 1 0,-15-7 0,14 8-125,-1 0-1,1 0 1,-1 1-1,1 0 1,-1 1-1,0 0 1,0 0 0,1 1-1,-1 1 1,0 0-1,-10 2 1,15-2-10,-1 0 1,0 0-1,1 1 1,-1 0-1,1 1 1,-1-1-1,1 1 1,0 0-1,0 0 0,0 0 1,0 1-1,1 0 1,0 0-1,-1 0 1,2 0-1,-1 1 1,0-1-1,1 1 1,-5 8-1,5-6-1,0-1 0,1 1 0,0 0 0,1 0 0,-1-1 0,1 1 0,0 0 0,1 0 0,0 0 0,0 0 0,0 0 0,1 0 0,0 0 0,0 0 0,1 0 0,0 0 0,0-1 0,1 1 0,-1-1 0,2 1 0,-1-1 0,5 7 0,0-2 0,0-1 0,0 0 0,1-1 0,0 0 0,1 0 0,0-1 0,0 0 0,1-1 0,0 0 0,0-1 0,17 7 0,-20-9 0,0-2 0,0 1 0,1-1 0,-1-1 0,1 1 0,-1-2 0,1 1 0,-1-1 0,1 0 0,0-1 0,-1 0 0,1 0 0,13-5 0,-8 2 0,0-2 0,0 1 0,-1-2 0,0 0 0,-1-1 0,0 0 0,14-11 0,-14 1 850,-9 8-5635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09:5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15272,'0'0'1040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0:44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224 245 4064,'0'0'1994,"-10"-4"-1891,-1-1-67,-33-11 128,38 14 6,1 0 0,-1 0 1,1-1-1,-1 0 0,1 0 0,0 0 0,0-1 0,1 0 1,-1 0-1,-8-9 0,0-3 1666,-20-33-1,17 25-194,14 20-1292,0 0 0,1 0 1,-1-1-1,1 1 0,-1-1 0,1 0 0,0-5 1,-7-21 1760,0 16-486,8 15-1594,0 0-1,0 0 1,0 0 0,0 0 0,0 0 0,0 0 0,0 0-1,-1 0 1,1 0 0,0 0 0,0 0 0,0 0 0,0 0-1,0-1 1,0 1 0,0 0 0,0 0 0,0 0-1,0 0 1,-1 0 0,1 0 0,0 0 0,0 0 0,0 0-1,0 0 1,0 0 0,0 1 0,0-1 0,0 0-1,0 0 1,0 0 0,0 0 0,-1 0 0,1 0 0,0 0-1,0 0 1,0 0 0,0 0 0,0 0 0,0 0 0,0 0-1,0 0 1,0 0 0,0 0 0,0 1 0,0-1-1,0 0 1,0 0 0,0 0 0,0 0 0,0 0 0,0 0-1,0 0 1,0 0 0,0 0 0,0 0 0,0 1-1,0-1 1,0 0 0,0 0 0,0 0 0,0 0 0,0 0-1,0 0 1,0 0 0,1 31 2656,0-14-3083,8 162 1591,5 158 529,-28 0 830,4-279-345,10-57-1846,-2-14 27,7-57-26,-2 37-5462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0:44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11256,'0'0'5823,"1"-9"-5181,3-32 4,-4 39-544,1-1-1,-1 1 0,1-1 0,0 1 1,0 0-1,0-1 0,1 1 0,-1 0 0,1 0 1,-1 0-1,1 0 0,-1 0 0,1 0 1,0 0-1,0 1 0,0-1 0,0 1 0,0-1 1,1 1-1,-1 0 0,0 0 0,0 0 1,5-1-1,-5 0-27,20-6 252,0 0-1,1 1 1,0 1-1,0 1 0,35-3 1,124 2 768,-79 4-469,-27-2-124,78-1 537,-121 6-408,0 1 1,52 10 0,-69-8-285,-4-1 763,-25-10-1330,6 4-3756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0:45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1 157 8840,'0'0'8237,"11"5"-7555,-5-3-628,7 5 217,-1-2 0,2 0 0,-1 0-1,0-1 1,1-1 0,0 0 0,0-1-1,18 0 1,-19-3 8,0 0 1,0-1-1,0-1 0,0 0 1,0-1-1,22-11 1,-29 12-188,0 0 1,0 0 0,-1-1-1,1 0 1,-1 0 0,0 0-1,0-1 1,0 0 0,-1 0-1,0 0 1,0 0 0,0-1 0,-1 0-1,1 0 1,2-7 0,-5 11-56,0-1 0,0 1 0,-1 0 0,1 0 0,-1-1 1,0 1-1,1-1 0,-1 1 0,0 0 0,0-1 1,0 1-1,-1 0 0,1-1 0,-1 1 0,1 0 0,-1-1 1,0 1-1,0 0 0,0 0 0,0-1 0,0 1 1,0 0-1,0 0 0,-1 0 0,1 1 0,-1-1 0,0 0 1,1 1-1,-1-1 0,0 0 0,0 1 0,0 0 0,0 0 1,-2-2-1,-2 1 24,0-1 0,1 1 1,-1 0-1,0 0 0,0 0 0,0 1 0,0 0 1,-1 0-1,1 1 0,0 0 0,0 0 1,-6 1-1,3 1 0,1 0 0,-1 1 1,1 0-1,0 1 0,0-1 0,0 2 1,1-1-1,-1 1 0,1 0 0,0 0 0,1 1 1,-1 0-1,1 0 0,0 1 0,1 0 1,-1 0-1,1 0 0,-4 9 0,0 0 54,1-1 1,1 1-1,0 0 0,1 1 0,1 0 0,1 0 0,0 0 1,-2 20-1,6-29-27,-1 1 0,2-1 0,-1 0 0,1 0 0,0 0 0,0 0 0,1 0 0,0 0 0,1 0 0,6 14 1,-6-17-24,0-1 1,0 1 0,0 0-1,0-1 1,1 0 0,0 0 0,0 0-1,0 0 1,1 0 0,-1-1 0,1 0-1,0 0 1,-1 0 0,2-1 0,-1 1-1,0-1 1,6 1 0,1 0 31,1-1 0,-1 0 0,1-1 0,-1-1 0,1 0 0,-1-1 0,0 0 0,1 0 0,17-6 1,-9 2 40,1-2 1,-1-1-1,-1 0 1,31-18 0,102-81 128,-106 71-4158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0:5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322 307 3408,'0'0'8948,"-10"5"-8416,5-2-459,0-1-16,1 0-1,0 0 1,0 0 0,0 1 0,0 0-1,0-1 1,0 1 0,1 1 0,0-1-1,-1 0 1,1 1 0,1 0 0,-1 0-1,0 0 1,1 0 0,0 0 0,-2 6-1,-22 63 835,-16 78 1,-6 82 324,3-17 13,-6 4 458,47-193-1368,-2 12 243,6-37-470,-1 0 1,1 0-1,-1 0 1,0 0-1,1 0 1,-1 0-1,0-1 0,0 1 1,0 0-1,0-1 1,-1 1-1,1-1 1,0 1-1,-2 1 1,2-3-77,1 0-1,0 0 1,0-1 0,-1 1 0,1 0 0,0 0 0,-1 0 0,1 0-1,0 0 1,-1 0 0,1-1 0,0 1 0,0 0 0,-1 0 0,1 0-1,0-1 1,0 1 0,-1 0 0,1 0 0,0-1 0,0 1 0,0 0-1,-1-1 1,1 1 0,0 0 0,0 0 0,0-1 0,0 1 0,0 0 0,0-1-1,0 1 1,0 0 0,0-1 0,0 1 0,0 0 0,0-1 0,0 1-1,0 0 1,0-1 0,0 1 0,0 0 0,0-1 0,0 1 0,0 0-1,1-1 1,-1 1 0,0 0 0,0-1 0,64-403 1384,23-110-425,-34 270-179,-51 234-777,2-6 387,0 16-186,2 11-105,1 12-37,0-1 0,-2 1 1,4 25-1,5 25 50,-8-47-69,8 30 336,41 105-1,-55-161-388,1 0 1,-1 1 0,0-1-1,0 0 1,0 1-1,0-1 1,1 0-1,-1 1 1,0-1 0,0 0-1,1 1 1,-1-1-1,0 0 1,1 0 0,-1 1-1,0-1 1,1 0-1,-1 0 1,0 0-1,1 1 1,-1-1 0,0 0-1,1 0 1,-1 0-1,1 0 1,-1 0 0,0 0-1,1 0 1,-1 0-1,0 0 1,1 0-1,-1 0 1,1 0 0,-1 0-1,0 0 1,1 0-1,-1 0 1,0-1 0,1 1-1,-1 0 1,1 0-1,-1 0 1,0-1-1,1 1 1,-1 0 0,0 0-1,0-1 1,1 1-1,-1 0 1,0 0-1,0-1 1,1 1 0,-1-1-1,15-21 163,-2-3-59,-1-2 1,8-30 0,-1 3-1,24-63 115,47-113 234,-86 222-426,-1 1-1,2-1 0,-1 1 1,1 0-1,0 0 0,0 1 0,8-9 1,-11 14-22,-1 0 0,0 0 1,1 0-1,-1 0 0,1 0 1,0 1-1,-1-1 0,1 0 1,-1 1-1,1-1 0,0 1 1,0 0-1,-1-1 0,1 1 1,0 0-1,-1 0 1,3 0-1,-2 1 0,1-1-1,-1 1 1,0 0 0,1 0-1,-1 0 1,0 0 0,0 1-1,0-1 1,0 0 0,0 1-1,0 0 1,-1-1 0,1 1-1,0 0 1,2 4 0,7 10 21,0 0 1,-2 1-1,0 0 1,0 1-1,5 19 1,26 99 99,-34-115-111,87 444 643,-61-281 66,-26-143-491,2 85 0,-8-141-4597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0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6129 2694 7496,'0'0'3390,"-10"1"-3127,-9 2-78,0-2 1,0 0-1,-31-3 0,-48-17 398,2-4 0,-103-38 0,-26-7 83,-399-101 735,337 106-960,-44-13 45,66-6 114,-269-123 0,415 153-399,-400-197 695,398 188-586,-170-62 0,121 55-89,-65-26 101,-473-216 495,640 271-647,-112-87 1,96 64 12,-73-36 102,51 17-117,-35-24-86,124 92-61,1 0 0,-21-22 1,0 0 11,-103-70 219,74 58-11,44 32 15,-46-23-1,72 57 10,102 207 167,-97-205-347,2 1 0,0-2 0,1 1 0,1-2 0,1 1 0,19 19 0,-32-38-83,-1-1 0,0 0 0,0 0 0,0 0-1,0 0 1,0 0 0,0 0 0,0 0 0,0 0 0,0 0 0,0 0 0,0 0 0,0 1 0,0-1 0,0 0 0,0 0-1,0 0 1,0 0 0,1 0 0,-1 0 0,0 0 0,0 0 0,0 0 0,0 0 0,0 0 0,0 0 0,0 0-1,0 0 1,0 0 0,1 0 0,-1 0 0,0 0 0,0 0 0,0 0 0,0 0 0,0 0 0,0 0 0,0 0-1,0 0 1,0 0 0,1 0 0,-1 0 0,0 0 0,0 0 0,0 0 0,0 0 0,0 0 0,0 0 0,0 0 0,0-1-1,0 1 1,0 0 0,0 0 0,0 0 0,1 0 0,-1 0 0,0 0 0,0 0 0,0 0 0,0-10 71,-5-15-6,4 23-62,-15-55 81,-2 2 0,-35-71 0,47 113-69,-26-53 139,-4 2 1,-66-89 0,117 170-77,0-1 0,0 0-1,2-2 1,0 0 0,0-1-1,1 0 1,1-2 0,36 18-1,-28-16-72,1-1 0,0-2 0,1-1 0,0-1 0,1-1 0,56 5 0,-26-12-453,79-11 1,-89 6-2623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385 437 10752,'0'0'1121,"-13"7"-624,-20 12 116,-41 15 0,46-22-116,0 1 0,-50 34 0,62-36-199,1 2-1,-1-1 1,2 2 0,0 0-1,-20 26 1,31-36-197,0 0 0,1 0 1,0 0-1,0 0 0,0 0 1,0 0-1,1 0 0,0 1 1,-1-1-1,1 6 0,1-8-59,0-1-1,0 1 0,0 0 0,0-1 0,0 1 1,1-1-1,-1 1 0,0 0 0,1-1 0,0 1 1,-1-1-1,1 1 0,0-1 0,0 0 1,-1 1-1,1-1 0,0 0 0,1 1 0,-1-1 1,0 0-1,0 0 0,0 0 0,1 0 0,-1 0 1,0 0-1,1 0 0,-1-1 0,1 1 0,-1 0 1,1-1-1,1 1 0,4 1 52,0-1-1,1 0 1,-1 0 0,0-1-1,0 0 1,0 0-1,0 0 1,1-1 0,-1 0-1,10-3 1,-3 0 35,-1 0 1,1-1-1,-1-1 1,18-9-1,-15 4-6,0 0-1,0 0 0,-1-2 1,0 0-1,-1 0 1,-1-1-1,0-1 0,-1 0 1,-1-1-1,0-1 0,-1 1 1,11-28-1,-14 30-24,-2-1 0,0-1 0,-1 1-1,0-1 1,-1 1 0,-1-1 0,0 0 0,-1 0-1,-1 0 1,-1 0 0,0 0 0,-1 0 0,-1 0-1,0 0 1,-9-25 0,0 14 72,-2 0 0,0 1 0,-1 1 0,-2 0 1,-1 1-1,-27-28 0,41 48-129,0 0-1,-1 0 1,0 0 0,1 1 0,-1 0-1,-1 0 1,1 0 0,0 1 0,-12-4-1,16 6-34,0-1-1,0 1 0,0 0 0,-1 0 0,1 0 0,0 0 1,0 0-1,0 0 0,0 0 0,0 0 0,-1 0 0,1 0 0,0 1 1,0-1-1,0 0 0,0 1 0,0-1 0,0 1 0,0-1 0,0 1 1,-1 0-1,1 1-10,0-1 1,0 1-1,0-1 1,1 1-1,-1-1 1,1 1-1,-1-1 1,1 1-1,0 0 1,0-1-1,-1 1 1,1 0-1,0-1 1,0 1-1,1-1 1,-1 1-1,0 0 1,1-1-1,-1 1 1,1 1-1,13 37-290,-5-21-2946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0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1000 2155 2504,'0'0'3276,"-13"-1"-2863,7 1-390,-136-9 1245,121 7-873,1-1 0,-1-1 1,1-2-1,0 0 0,-30-13 1,1-6 756,0-3 0,-77-58 0,87 55-664,-29-22 504,-61-62 0,100 84-470,-50-66 0,67 80-389,1-1 0,1 0 0,1-1 0,1 0 0,-12-39 0,8 12 66,3-1-1,2 0 1,1-1-1,3 0 1,2 1-1,2-1 1,12-86-1,-4 96-3,17-49-1,-7 27 9,66-201 530,-72 223-647,24-82 167,-1-71 383,-12 57 223,-24 103 167,-13 38-856,-30 24-31,1 2 1,2 2 0,-53 59-1,85-85-76,6-5-32,0-2-1,-1 1 1,1 0 0,0 0 0,-1-1 0,0 1-1,0-1 1,1 0 0,-1 0 0,-6 3 0,8-5 11,12-9 42,13-10-57,-1-2 0,-1 0 0,37-48 0,-35 40 11,2 1 0,29-25 0,0 6 92,-54 46-119,0 0 0,0 1-1,0-1 1,0 0 0,0 1-1,0-1 1,0 0 0,0 1-1,0-1 1,1 1 0,-1-1-1,0 1 1,0 0 0,0 0-1,1 0 1,-1-1 0,0 1-1,1 0 1,-1 0 0,0 1-1,0-1 1,1 0 0,-1 0-1,0 1 1,0-1 0,0 0 0,1 1-1,-1-1 1,0 1 0,0 0-1,0-1 1,0 1 0,0 0-1,0 0 1,0 0 0,0 0-1,0-1 1,1 3 0,4 4 58,-1 1 0,0-1 0,0 1 1,5 12-1,-6-12-40,-1-2 7,40 82 371,-37-74-318,-1-1 0,-1 1 1,0 0-1,3 24 1,-7-36-77,0-1 1,0 1 0,0 0 0,-1 0 0,1 0-1,0-1 1,-1 1 0,0 0 0,1-1 0,-1 1-1,0 0 1,0-1 0,0 1 0,0-1 0,0 1 0,0-1-1,0 0 1,-1 1 0,1-1 0,0 0 0,-1 0-1,1 0 1,-1 0 0,1 0 0,-1 0 0,0 0-1,1-1 1,-1 1 0,0 0 0,-2 0 0,-7 2 42,1-1 1,-1 0-1,-17 1 1,27-2-53,-26 1 61,-82 5 276,96-7-341,0 0 0,0-2 0,0 1 0,0-1 1,0-1-1,-13-5 0,22 5-3581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0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1 569 6632,'0'0'7628,"10"6"-7160,34 19-24,-40-24-384,-1 0 0,1 0 0,0 0 0,0-1 0,0 0 0,0 1 0,0-1 0,-1-1 0,1 1 0,0-1 1,0 1-1,0-1 0,0 0 0,-1 0 0,1-1 0,0 1 0,-1-1 0,0 0 0,1 0 0,4-3 0,-6 4-30,16-11 263,1-1 0,-2-1 0,0 0-1,0-1 1,-1-1 0,-1-1-1,-1 0 1,0 0 0,-1-2 0,-1 0-1,-1 0 1,-1-1 0,-1 0-1,12-34 1,-17 42-127,40-134 2296,-35 91-419,-11 70-1717,0 0 1,2 1-1,0-1 1,3 23-1,14 69-1,-15-96-281,-1 1 23,1-1 1,1 0 0,0 0-1,0 0 1,1 0-1,0 0 1,1-1 0,1 0-1,6 10 1,-11-19-55,-1 0 0,1 0 0,0 0 0,0 0 0,0 0 0,0 0 0,0-1-1,0 1 1,0 0 0,0-1 0,0 1 0,0-1 0,1 1 0,-1-1 0,0 1 0,0-1 0,0 0 0,1 0 0,-1 1 0,0-1 0,0 0 0,1 0 0,1-1 0,0 1 4,-1-1 1,1 0-1,-1 0 0,1 0 1,-1-1-1,1 1 1,-1 0-1,0-1 0,1 0 1,2-2-1,4-5 36,-1 0 1,0-1-1,11-15 0,-19 24-51,20-31 117,-2-2 0,-1 0 0,12-39 0,-15 38 71,0 0 0,3 2 0,23-38 0,-39 70-177,-1-1 0,1 1 0,0 0-1,-1 0 1,1 0 0,0 0 0,0 1 0,0-1 0,0 0 0,0 0-1,0 0 1,0 1 0,0-1 0,0 1 0,0-1 0,0 0 0,0 1-1,2-1 1,-2 1-5,-1 0 0,1 1 0,-1-1 0,1 0-1,0 0 1,-1 1 0,1-1 0,-1 0 0,1 1-1,0-1 1,-1 0 0,1 1 0,-1-1 0,0 1-1,1-1 1,-1 1 0,1-1 0,-1 1 0,1-1 0,-1 1-1,0-1 1,0 1 0,1-1 0,-1 2 0,3 6 25,-1-1 0,1 1 1,-2 1-1,2 8 1,4 43 64,1 83 1,-9-108-27,-1-1 0,-1 1 0,-16 64 0,18-96-59,0-1 0,0 1 0,0-1 0,0 1 0,0-1 0,-1 0 0,1 0 0,-1 1 0,0-1 0,1 0 0,-4 2 0,5-3-9,-1-1 1,0 1 0,1-1 0,-1 1 0,0-1 0,0 1 0,0-1 0,1 0 0,-1 1 0,0-1 0,0 0 0,0 1 0,0-1 0,0 0 0,0 0 0,0 0 0,1 0 0,-1 0 0,0 0 0,0 0 0,0 0 0,0-1 0,0 1 0,0 0 0,0 0 0,1-1 0,-1 1 0,0 0 0,0-1 0,0 1-1,1-1 1,-1 1 0,0-1 0,0 0 0,-2-2 19,0 0 0,0 1 0,0-1 0,1-1 0,-1 1-1,1 0 1,0 0 0,0-1 0,0 1 0,0-1-1,0 0 1,0-4 0,1 6-17,1 0 1,0 1-1,0-1 0,0 1 1,1-1-1,-1 1 1,0-1-1,1 0 0,-1 1 1,0-1-1,1 1 0,0 0 1,-1-1-1,1 1 0,0-1 1,0 1-1,0 0 0,0 0 1,0-1-1,0 1 0,0 0 1,0 0-1,0 0 0,1 0 1,-1 0-1,0 1 0,1-1 1,-1 0-1,1 0 0,-1 1 1,1-1-1,-1 1 0,1 0 1,1-1-1,11-3 12,1 1 0,-1 0 0,1 1 0,-1 0 1,1 2-1,23 0 0,88 17 72,-100-12-73,-9-2-126,-1 0 1,1 2-1,-1 0 1,27 12-1,-43-17 51,0 1-1,1-1 0,-1 0 1,1 0-1,-1 0 1,0 0-1,1 0 0,-1 0 1,1 0-1,-1 0 0,0 0 1,1 0-1,-1 0 1,1 0-1,-1 0 0,0 0 1,1 0-1,-1 0 0,1 0 1,-1-1-1,0 1 1,1 0-1,-1-1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0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14168,'0'0'688,"65"-33"-1200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169 762 3408,'0'0'6752,"-6"14"-6072,-12 38 42,2 0 0,-10 66 0,-20 210 1770,14-78-145,14-104 298,15-133-1857,1-13-13,1-21 243,0 7-1040,9-297 1200,-6 265-1054,2-11 160,2 0 0,23-100 0,-22 132-170,1 1 0,1-1 0,1 2 1,1-1-1,1 1 0,1 1 0,1 0 0,25-30 0,-34 47-92,-1 1 0,0 0 1,1 0-1,0 1 0,0-1 0,0 1 0,1 0 1,-1 0-1,0 1 0,1-1 0,0 1 1,0 1-1,0-1 0,-1 1 0,1 0 1,1 0-1,-1 1 0,0-1 0,0 1 1,0 1-1,0-1 0,0 1 0,0 0 0,0 1 1,7 2-1,-5-2 0,0 1 0,0 1 1,0 0-1,0 0 0,0 0 1,-1 1-1,0 0 0,0 1 1,0 0-1,-1 0 0,0 0 1,0 0-1,0 1 0,-1 0 1,0 1-1,7 13 0,-7-10 5,-1 0 0,0 1 0,-1 0 0,-1-1 0,0 1 0,0 0 0,-1 1 0,0-1 0,-1 0 0,-1 0 0,0 0 0,-4 17 0,4-23-6,0 0-1,-1 0 1,0 0-1,0 0 1,-1-1-1,0 1 0,1 0 1,-2-1-1,1 0 1,-1 0-1,0 0 1,0 0-1,0-1 1,-1 1-1,1-1 0,-1 0 1,0-1-1,0 1 1,-1-1-1,1 0 1,-1 0-1,1 0 1,-1-1-1,0 0 0,-10 2 1,9-3 16,0 0-1,0-1 1,0 1 0,0-2 0,0 1-1,0-1 1,0 0 0,0 0-1,0-1 1,1 0 0,-1 0 0,0-1-1,1 1 1,0-2 0,0 1 0,0-1-1,-8-5 1,13 8-31,1 1-1,-1 0 1,0-1 0,1 1-1,-1 0 1,1-1 0,-1 1-1,1 0 1,-1-1 0,1 1-1,-1-1 1,1 1 0,-1-1-1,1 0 1,0 1 0,-1-1-1,1 1 1,0-1 0,-1 0-1,1 1 1,0-1 0,0 0-1,0 1 1,-1-1 0,1 0-1,0 1 1,0-1 0,0 0-1,0 1 1,0-1 0,0 0-1,1 1 1,-1-1 0,0 0-1,0 1 1,0-1 0,1 1-1,-1-1 1,0 0 0,0 1-1,1-1 1,-1 1 0,1-1-1,-1 1 1,1-1-1,-1 1 1,1-1 0,-1 1-1,2-1 1,2-3 12,1 1 0,0 1 1,0-1-1,0 1 0,7-3 0,97-30 58,-64 22-44,-2-1-1,0-3 1,50-26 0,-47 16 56,72-55 0,-104 71-44,0-2 1,-1 1-1,0-1 0,-1-1 1,-1-1-1,0 1 1,-1-2-1,14-27 1,-22 36 16,1 1 0,-2 0 0,1-1 0,-1 1 0,0-1 0,0 0 0,-1 1 0,0-10 0,0 14-18,-7-4 238,3 3 40,11 1-203,-1 2-116,-1 0 0,1 0 0,0 1 0,-1 0 0,1 0 0,-1 0 0,1 0 0,-1 1 0,1 0 0,-1 0 0,0 0 0,0 1 0,0 0 0,0 0 0,-1 0 0,1 0 0,-1 1 0,0 0 0,0 0 0,0 0 0,0 0 0,-1 1 0,1 0 0,-1-1 0,-1 1 0,5 9 0,-5-7 21,0 1-1,0 0 1,-1 0-1,0 0 0,-1 0 1,1 0-1,-1 0 1,-1 0-1,-1 11 0,-3 2 118,0-1 0,-12 29-1,15-44-114,1 0 0,0 1 1,0-1-1,0 0 0,0 0 0,1 1 0,0-1 1,0 1-1,1-1 0,-1 0 0,1 1 0,0-1 1,1 0-1,-1 0 0,1 0 0,0 0 0,0 0 1,1 0-1,0 0 0,-1-1 0,1 1 1,1-1-1,-1 0 0,1 0 0,-1 0 0,1-1 1,0 1-1,1-1 0,-1 0 0,10 5 0,-6-3-21,1-1 0,-1 0-1,1-1 1,0 0 0,0-1 0,0 0-1,0 0 1,0-1 0,1 0-1,-1 0 1,0-1 0,1-1-1,-1 1 1,0-1 0,1-1 0,-1 0-1,12-4 1,4-2-4,1-1 0,-2-2 0,1 0 0,-2-1 0,1-2 0,30-23 0,-43 29 0,0-1 0,-1 0 0,0-1 0,-1 0 0,0-1 0,0 0 0,-1 0 0,-1-1 0,0 0 0,0 0 0,-1 0 0,-1-1 0,0 0 0,4-17 0,-9 27 0,0 1 0,1-1 0,-1 1 0,-1-1 0,1 0 0,0 1 0,-1-1 0,1 1 0,-1-1 0,0 1 0,0-1 0,0 1 0,0-1 0,0 1 0,-3-4 0,-26-29 0,30 35 0,-1-1 0,-1 0 0,1 1 0,0-1 0,0 1 0,0 0 0,0-1 0,-1 1 0,1 0 0,0 0 0,0 0 0,-1 0 0,1 0 0,0 0 0,0 0 0,-1 0 0,1 1 0,0-1 0,0 0 0,0 1 0,0-1 0,-1 1 0,1-1 0,0 1 0,-1 0 0,-28 19 0,11-4 0,0 1 0,2 0 0,-21 27 0,31-35 0,1 0 0,0 0 0,1 0 0,0 1 0,1 0 0,-1 0 0,2 0 0,0 1 0,0-1 0,-2 14 0,5-18 0,1 1 0,-1-1 0,1 0 0,0 1 0,0-1 0,1 0 0,0 0 0,0 0 0,1 0 0,-1 0 0,1 0 0,0 0 0,1-1 0,0 0 0,-1 1 0,8 6 0,-5-6 0,-1 0 0,1 0 0,1-1 0,-1 0 0,1 0 0,0 0 0,0-1 0,0 0 0,0 0 0,1-1 0,0 0 0,11 3 0,-9-4 0,1-2 0,-1 1 0,0-1 0,0-1 0,1 0 0,-1 0 0,17-5 0,-19 3 0,0-1 0,0 1 0,0-2 0,-1 1 0,1-1 0,-1 0 0,0-1 0,7-7 0,7-9 0,20-27 0,11-12 0,-41 50 0,-2 0 0,0-1 0,0 0 0,-1-1 0,11-21 0,4 8 0,13-32 0,-28 45 0,0 2 0,-2-1 0,0 0 0,7-18 0,-13 30 0,0 0 0,0 0 0,0-1 0,0 1 0,0 0 0,0 0 0,0 0 0,0 0 0,0-1 0,0 1 0,1 0 0,-1 0 0,0 0 0,0 0 0,0-1 0,0 1 0,0 0 0,0 0 0,0 0 0,1 0 0,-1 0 0,0 0 0,0 0 0,0-1 0,0 1 0,1 0 0,-1 0 0,0 0 0,0 0 0,0 0 0,1 0 0,-1 0 0,0 0 0,0 0 0,0 0 0,1 0 0,-1 0 0,0 0 0,0 0 0,0 0 0,0 0 0,1 0 0,-1 0 0,0 0 0,0 0 0,0 0 0,0 1 0,1-1 0,-1 0 0,0 0 0,0 0 0,0 0 0,11 14 0,8 25 0,-8-8 0,-2 1 0,8 48 0,-14-62 0,-1 1 0,-1 0 0,-1 0 0,-1-1 0,-5 36 0,6-51 0,-1 0 0,0 0 0,0 0 0,0 0 0,0 0 0,0 0 0,-1-1 0,1 1 0,-1 0 0,0-1 0,1 1 0,-1-1 0,-1 0 0,1 0 0,0 1 0,0-1 0,-1-1 0,1 1 0,-4 2 0,1-2 0,1 0 0,-1-1 0,0 0 0,1 1 0,-1-1 0,0-1 0,0 1 0,0-1 0,0 0 0,0 0 0,-6-1 0,2 0 0,-1-1 0,1 0 0,-1 0 0,1-1 0,0-1 0,0 1 0,0-1 0,1-1 0,-1 0 0,1 0 0,-15-12 0,18 8 0,-2-1 0,32 19 0,24 8 0,72 14 0,-106-28 0,1-1 0,0 0 0,-1-2 0,1 1 0,0-2 0,-1 0 0,1-1 0,0-1 0,18-5 0,-18 3 0,1-1 0,-2-1 0,1 0 0,-1-1 0,24-16 0,-30 17 0,-1 0 0,0-1 0,0 0 0,-1 0 0,0-1 0,0 0 0,-1 0 0,0 0 0,8-19 0,-9 19 0,-1 0 0,0-1 0,-1 0 0,0 1 0,-1-1 0,1 0 0,-2 0 0,0 0 0,0-1 0,0 1 0,-2 0 0,1 0 0,-1 0 0,-3-13 0,4 23 0,0-1 0,0 0 0,0 1 0,0-1 0,-1 1 0,1-1 0,0 0 0,0 1 0,-1-1 0,1 1 0,0-1 0,-1 1 0,1-1 0,0 1 0,-1-1 0,1 1 0,-1-1 0,1 1 0,-1-1 0,1 1 0,-1 0 0,1-1 0,-1 1 0,0 0 0,1 0 0,-1-1 0,0 1 0,0 0 0,0 0 0,0 0 0,0 1 0,0-1 0,0 0 0,0 1 0,0-1 0,0 0 0,0 1 0,0-1 0,0 1 0,0-1 0,0 1 0,-1 1 0,-2 2 0,-1 1 0,1 0 0,1-1 0,-6 9 0,4-5 0,1 1 0,0 0 0,0 0 0,1 0 0,0 1 0,1-1 0,0 1 0,-1 15 0,3-18 0,-1 0 0,1 0 0,1-1 0,-1 1 0,1 0 0,1-1 0,-1 1 0,1-1 0,0 1 0,0-1 0,1 0 0,0 0 0,6 9 0,-7-12 0,0-1 0,1 0 0,0 1 0,-1-1 0,1 0 0,0 0 0,0-1 0,0 1 0,0-1 0,1 1 0,-1-1 0,0 0 0,0 0 0,1 0 0,-1-1 0,1 1 0,-1-1 0,0 0 0,1 0 0,-1 0 0,1 0 0,5-2 0,3 0 0,0 0 0,-1-1 0,1-1 0,-1 1 0,15-8 0,20-15 0,63-44 0,-19 10 0,-88 59 0,-1 0 0,1 0 0,0 0 0,0 0 0,0 0 0,0 0 0,0 1 0,0-1 0,0 1 0,0-1 0,0 1 0,0 0 0,0 0 0,0 0 0,0 0 0,0 0 0,0 0 0,1 1 0,2 0 0,-3 0 0,0 0 0,-1 0 0,1 0 0,-1 0 0,1 0 0,-1 1 0,0-1 0,0 0 0,1 1 0,-1-1 0,0 1 0,0-1 0,0 1 0,0 0 0,-1-1 0,1 1 0,0 0 0,-1 0 0,1-1 0,-1 1 0,1 4 0,1 12 0,-1-1 0,-3 32 0,1-6 0,1-42 0,-1 0 0,1 0 0,0 0 0,0 0 0,0 0 0,1 0 0,-1 0 0,0-1 0,0 1 0,0 0 0,1 0 0,-1 0 0,0 0 0,1-1 0,-1 1 0,1 0 0,-1 0 0,1-1 0,0 2 0,0-2 0,-1 0 0,1 0 0,-1 1 0,1-1 0,-1 0 0,1 0 0,-1 0 0,1 0 0,0 0 0,-1 0 0,1 0 0,-1 0 0,1 0 0,-1 0 0,1 0 0,-1 0 0,1-1 0,0 1 0,-1 0 0,1 0 0,-1 0 0,1-1 0,5-3 0,0 0 0,-1 0 0,0 0 0,6-6 0,-2 2 0,31-28 0,-31 26 0,1 1 0,0 1 0,0-1 0,0 2 0,18-10 0,-27 16 0,1 0 0,-1 1 0,1-1 0,-1 1 0,1-1 0,0 1 0,-1 0 0,1 0 0,0 0 0,-1 0 0,1 0 0,0 0 0,-1 0 0,1 0 0,-1 0 0,1 1 0,0-1 0,-1 1 0,1-1 0,-1 1 0,1 0 0,-1 0 0,1-1 0,-1 1 0,0 0 0,1 0 0,-1 0 0,0 1 0,0-1 0,0 0 0,2 2 0,2 5 0,0-1 0,0 1 0,-1 1 0,6 13 0,3 7 0,-10-23 0,2 3 0,0-1 0,1 0 0,0 0 0,0 0 0,10 9 0,-14-15 0,1 0 0,-1 0 0,1 0 0,0-1 0,0 1 0,-1-1 0,1 0 0,0 0 0,0 0 0,0 0 0,0-1 0,1 1 0,-1-1 0,0 1 0,0-1 0,0 0 0,0-1 0,0 1 0,1 0 0,-1-1 0,3-1 0,5-1 0,0-1 0,0 0 0,0-1 0,-1-1 0,0 1 0,0-2 0,0 1 0,-1-1 0,1-1 0,-2 0 0,1 0 0,-1 0 0,10-15 0,6-12 0,-1 0 0,25-54 0,11-39 0,70-224 0,-100 239 0,4-12 0,-26 98 0,-6 20 0,-4 19 0,-12 46 0,3 1 0,-5 71 0,3 124 0,13-225 0,-2 36 0,3 0 0,3 0 0,2 0 0,20 88 0,-24-148 0,0-1 0,1 1 0,-1-1 0,1 0 0,0 0 0,0 1 0,0-1 0,0 0 0,1-1 0,4 6 0,-5-7 0,-1-1 0,1 0 0,0 0 0,0 0 0,-1 0 0,1 0 0,0 0 0,0 0 0,0-1 0,0 1 0,0 0 0,0-1 0,0 0 0,0 0 0,0 1 0,0-1 0,0 0 0,0-1 0,0 1 0,0 0 0,0-1 0,0 1 0,0-1 0,0 1 0,3-3 0,-1 2 87,-1-1 0,1 0 0,-1 0 0,0 0 0,0-1 1,0 1-1,0-1 0,0 0 0,0 0 0,2-4 0,21-33-2491,-20 30-171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14272,'0'0'2310,"11"2"-1587,25 3-213,0-2 0,0-1 0,73-6 0,114-27 707,-144 15-298,-1-4 0,144-55 0,-202 66-636,-1-1 0,27-17 0,-17 5-3068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0 865 5120,'0'0'8721,"10"-3"-8024,-3 1-566,0 0 12,0 0 0,0-1 0,1 0-1,-2 0 1,1 0 0,0-1 0,-1 0-1,9-7 1,10-12 419,-1-1-1,-1-1 0,-2-2 1,0 0-1,27-48 1,-14 12 637,42-111 1,-13-41 486,-15 44 204,-48 171-1851,0 0-1,0 0 1,0 0 0,0 0-1,0 0 1,-1 0 657,1 0-657,-7 11 280,-11 24-146,-54 141 619,-77 293 1,138-427-659,2 0-1,2 1 1,1 0 0,3 0-1,1 0 1,7 69 0,-4-106-81,0 0 1,0 0 0,1 0 0,-1 0-1,1 0 1,5 9 0,-7-14-36,1 1-1,0-1 1,0 0 0,0 1 0,-1-1-1,1 0 1,0 0 0,1 0 0,-1 0-1,0 0 1,0 0 0,0 0 0,1 0-1,-1 0 1,0-1 0,1 1 0,-1 0-1,1-1 1,-1 1 0,1-1 0,-1 0 0,1 1-1,-1-1 1,1 0 0,-1 0 0,1 0-1,-1 0 1,1 0 0,-1 0 0,4-1-1,4-2 27,0-1 1,0 0-1,-1 0 0,1-1 0,-1 0 0,0 0 0,0-1 0,-1 0 0,1-1 0,-1 1 0,-1-1 0,1-1 0,-1 1 0,5-11 0,9-13 74,-1-1-1,18-43 1,32-96 507,-64 146-443,-4 9 5,3 13 46,3 8-128,8 11-47,-14-15-44,24 28 5,2-1 1,0-1 0,2-1-1,1-2 1,1-1-1,35 19 1,-62-39-20,1-1 0,0 0 0,1 0 0,-1 0 0,0-1 0,0 0 0,1 0 0,-1 0 0,1-1 0,-1 0 0,0 0 0,1 0 0,-1 0 0,1-1 0,-1 0 0,0 0 0,1-1 0,-1 1 0,0-1 0,0 0 0,0-1 0,9-4 0,-9 3 0,-1 1 0,1-1 0,0 1 0,-1-1 0,0 0 0,0-1 0,0 1 0,-1-1 0,1 0 0,-1 0 0,0 0 0,0 0 0,-1 0 0,0-1 0,0 1 0,0-1 0,0 0 0,-1 1 0,0-1 0,0-12 0,-1 13 0,0 1 0,0-1 0,-1 0 0,0 0 0,-2-7 0,3 11 0,0 0 0,-1 0 0,1-1 0,-1 1 0,1 0 0,-1 0 0,1 0 0,-1 0 0,0 1 0,1-1 0,-1 0 0,0 0 0,0 0 0,0 0 0,0 1 0,0-1 0,0 0 0,0 1 0,0-1 0,0 1 0,0-1 0,0 1 0,0 0 0,0-1 0,0 1 0,0 0 0,0 0 0,-2 0 0,-1-1 0,1 2 0,-1-1 0,0 0 0,1 1 0,-1-1 0,0 1 0,1 0 0,-1 1 0,1-1 0,-1 0 0,1 1 0,0 0 0,0 0 0,0 0 0,0 0 0,0 0 0,0 1 0,0-1 0,1 1 0,-5 5 0,3-2 0,1 0 0,-1 1 0,1 0 0,1-1 0,-1 1 0,1 1 0,0-1 0,1 0 0,-2 11 0,2-8 0,1 0 0,0 0 0,1 1 0,0-1 0,0 0 0,1 0 0,1-1 0,0 1 0,0 0 0,0-1 0,1 0 0,1 0 0,0 0 0,0 0 0,1-1 0,0 1 0,0-1 0,14 13 0,-15-16 0,1 0 0,0 0 0,0 0 0,0-1 0,0 0 0,1 0 0,0-1 0,-1 0 0,1 0 0,0 0 0,1-1 0,-1 0 0,0-1 0,1 1 0,-1-1 0,1-1 0,-1 0 0,1 0 0,-1 0 0,1-1 0,-1 0 0,1 0 0,-1-1 0,1 0 0,11-5 0,-7 2 0,-1-2 0,0 1 0,0-1 0,-1-1 0,1 0 0,-2 0 0,13-14 0,3-7 0,24-37 0,11-13 0,-43 59 0,1-3 0,2 2 0,0 0 0,0 1 0,34-25 0,-47 41 0,-1 0 0,0 0 0,1 0 0,0 1 0,0 0 0,0 1 0,0 0 0,0 0 0,1 0 0,-1 1 0,0 0 0,1 0 0,-1 1 0,1 0 0,0 0 0,-1 1 0,0 0 0,1 0 0,-1 0 0,0 1 0,1 1 0,7 3 0,1 1 0,-2 1 0,1 0 0,-1 2 0,0-1 0,22 22 0,-37-29 0,-5-2 0,-14-3 0,8 1 0,-10 0 0,-1 0 0,0 1 0,1 2 0,-24 2 0,37-1 0,1-1 0,0 1 0,-1 1 0,1 0 0,0 0 0,0 0 0,1 1 0,-1 0 0,1 1 0,0-1 0,0 1 0,0 1 0,1 0 0,-7 7 0,9-9 0,1 1 0,0 0 0,0 0 0,0 0 0,0 0 0,1 1 0,0-1 0,0 1 0,1-1 0,-1 1 0,1 0 0,0 0 0,1-1 0,0 1 0,-1 0 0,2 0 0,-1 0 0,1 0 0,0-1 0,0 1 0,0 0 0,4 7 0,0 1 0,0-1 0,2 1 0,-1-1 0,2 0 0,0-1 0,0 0 0,18 20 0,-19-25 0,0-1 0,1 1 0,0-1 0,0 0 0,0-1 0,1 0 0,0 0 0,0-1 0,0 0 0,0-1 0,1 0 0,14 3 0,-12-4 0,0 0 0,0-1 0,0-1 0,1 0 0,-1-1 0,0 0 0,0-1 0,0 0 0,22-7 0,9-7 0,-1-2 0,0-2 0,75-48 0,-58 25 0,94-85 0,-67 38 0,-84 88 0,-1 2 0,1-1 0,-1 1 0,0-1 0,0 0 0,-1 1 0,1-1 0,0 0 0,0 0 0,0 0 0,0 0 0,-1 0 0,1 0 0,0 0 0,-1 0 0,1 0 0,0-2 0,-13 8 0,2 3 0,0 0 0,1 0 0,0 1 0,0 1 0,1-1 0,1 2 0,-1-1 0,-6 15 0,-1 1 0,2 1 0,-13 40 0,21-51 0,1-1 0,0 2 0,1-1 0,1 0 0,0 1 0,2 30 0,0-46 0,0 0 0,0 0 0,0-1 0,0 1 0,0 0 0,0 0 0,0 0 0,0 0 0,0-1 0,0 1 0,1 0 0,-1 0 0,0 0 0,1-1 0,-1 1 0,1 0 0,-1-1 0,1 1 0,-1 0 0,1-1 0,-1 1 0,1 0 0,-1-1 0,1 1 0,0-1 0,-1 1 0,1-1 0,0 0 0,0 1 0,-1-1 0,1 0 0,0 1 0,0-1 0,-1 0 0,1 0 0,0 0 0,0 0 0,0 1 0,0-1 0,-1 0 0,1-1 0,0 1 0,0 0 0,0 0 0,0 0 0,-1 0 0,1-1 0,0 1 0,0 0 0,1-1 0,2-1 0,0 0 0,0-1 0,0 1 0,0-1 0,-1 1 0,1-1 0,-1 0 0,4-4 0,4-7 0,-1 0 0,0-1 0,-1 0 0,12-28 0,20-71 0,-12 31 0,-27 67 0,-3 12 0,-3 10 0,-2 15 0,0 1 0,1 1 0,1-1 0,1 1 0,1-1 0,1 1 0,1 0 0,2-1 0,4 31 0,-6-51 0,1 0 0,-1 0 0,1 0 0,-1 0 0,1-1 0,0 1 0,-1 0 0,1-1 0,0 1 0,0 0 0,0-1 0,1 1 0,-1-1 0,0 0 0,1 1 0,1 1 0,-1-2 0,-1-1 0,0 1 0,1-1 0,-1 1 0,1-1 0,-1 0 0,1 1 0,-1-1 0,1 0 0,-1 0 0,1 0 0,-1 0 0,0 0 0,1 0 0,-1-1 0,3 0 0,2-1 0,-1 0 0,1-1 0,-1 1 0,0-1 0,0-1 0,0 1 0,-1-1 0,1 1 0,4-7 0,121-144 0,-71 78 0,-43 60 0,-16 16 0,0 0 0,0 0 0,0 0 0,0 0 0,1 0 0,-1 0 0,0 0 0,0 0 0,0 0 0,1 0 0,-1 0 0,0 0 0,0 0 0,0 0 0,1 0 0,-1 0 0,0 0 0,0 1 0,0-1 0,1 0 0,-1 0 0,0 0 0,0 0 0,0 0 0,0 0 0,0 0 0,1 1 0,-1-1 0,0 0 0,0 0 0,0 0 0,0 0 0,0 1 0,0-1 0,0 0 0,0 0 0,1 0 0,-1 1 0,0-1 0,0 0 0,0 0 0,0 0 0,0 0 0,0 1 0,0-1 0,0 0 0,0 0 0,0 0 0,0 1 0,0-1 0,0 0 0,-1 0 0,1 0 0,0 1 0,1 12 0,-1 3 0,0 7 0,0 0 0,1 0 0,1 0 0,9 36 0,-11-59 0,0 1 0,0 0 0,1 0 0,-1 0 0,0 0 0,0-1 0,1 1 0,-1 0 0,0 0 0,1-1 0,-1 1 0,1 0 0,-1-1 0,1 1 0,0 0 0,-1-1 0,1 1 0,-1-1 0,1 1 0,0-1 0,0 1 0,-1-1 0,1 1 0,0-1 0,0 0 0,1 1 0,-1-1 0,0 0 0,1-1 0,-1 1 0,0 0 0,0-1 0,1 1 0,-1-1 0,0 1 0,0-1 0,0 0 0,0 1 0,0-1 0,0 0 0,0 0 0,1-1 0,5-6 0,0 0 0,-1-1 0,7-11 0,-11 18 0,71-122 0,-73 123 0,1 0 0,-1 0 0,1 0 0,-1 0 0,1 0 0,0 0 0,0 0 0,-1 0 0,1 0 0,0 0 0,0 1 0,0-1 0,0 0 0,0 1 0,0-1 0,1 0 0,-1 1 0,-1 0 0,0 0 0,1 0 0,-1 1 0,0-1 0,1 0 0,-1 0 0,0 1 0,1-1 0,-1 0 0,0 0 0,1 1 0,-1-1 0,0 0 0,0 1 0,1-1 0,-1 1 0,0-1 0,0 0 0,0 1 0,0-1 0,1 1 0,-1-1 0,0 0 0,0 1 0,0-1 0,0 1 0,0 0 0,1 45 0,-1-36 0,0 22 0,2-1 0,1 1 0,10 43 0,-13-73 0,0 0 0,1 0 0,0 0 0,-1 1 0,1-1 0,0 0 0,0 0 0,0-1 0,0 1 0,0 0 0,1 0 0,-1 0 0,0-1 0,1 1 0,-1-1 0,1 1 0,0-1 0,0 0 0,-1 1 0,1-1 0,0 0 0,0 0 0,0 0 0,3 1 0,-1-2 0,-1 0 0,1 1 0,-1-1 0,1-1 0,-1 1 0,1 0 0,-1-1 0,0 0 0,1 0 0,-1 0 0,0 0 0,1 0 0,-1 0 0,5-4 0,8-5 0,-1 0 0,-1-1 0,0-1 0,0 0 0,13-17 0,58-76 0,-31 25 0,9-12 0,-38 57 0,-18 24 0,1 0 0,12-13 0,-20 24 0,0-1 0,1 1 0,-1 0 0,0 0 0,0 0 0,0 0 0,1 0 0,-1-1 0,0 1 0,0 0 0,0 0 0,1 0 0,-1 0 0,0 0 0,0 0 0,0 0 0,1 0 0,-1 0 0,0 0 0,0 0 0,1 0 0,-1 0 0,0 0 0,0 0 0,1 0 0,-1 0 0,0 0 0,0 0 0,0 0 0,1 0 0,-1 0 0,0 0 0,0 1 0,0-1 0,1 0 0,-1 0 0,0 0 0,0 0 0,0 0 0,0 1 0,1-1 0,-1 0 0,0 0 0,0 0 0,0 1 0,0-1 0,0 0 0,0 0 0,0 0 0,1 1 0,-1-1 0,0 0 0,0 0 0,0 0 0,0 1 0,0-1 0,0 0 0,0 0 0,0 1 0,2 14 0,-2 29 0,-2-1 0,-11 60 0,10-87 0,3-11 0,-1 2 0,0 0 0,-1 1 0,1-1 0,-5 11 0,5-17 0,1 0 0,-1 0 0,1 0 0,-1 0 0,1 0 0,-1 0 0,0 0 0,1 0 0,-1 0 0,0 0 0,0-1 0,0 1 0,0 0 0,1-1 0,-1 1 0,0 0 0,0-1 0,0 1 0,-1-1 0,1 1 0,0-1 0,0 0 0,0 1 0,0-1 0,0 0 0,0 0 0,0 0 0,-1 0 0,1 0 0,0 0 0,0 0 0,0 0 0,0-1 0,0 1 0,-3-1 0,2 0 0,-2 0 0,0-1 0,-1 1 0,1 0 0,0 0 0,-9 0 0,13 1 0,-1 0 0,0 0 0,0 0 0,0 0 0,1 1 0,-1-1 0,0 0 0,0 0 0,1 1 0,-1-1 0,0 0 0,0 1 0,1-1 0,-1 1 0,1-1 0,-1 1 0,0-1 0,1 1 0,-1 0 0,1-1 0,-1 1 0,1 0 0,-1-1 0,1 1 0,0 0 0,-1-1 0,1 1 0,0 0 0,0 0 0,-1-1 0,1 1 0,0 0 0,0 0 0,0 0 0,0-1 0,0 1 0,0 0 0,0 1 0,1 1 0,-1 0 0,0 0 0,1 0 0,0 0 0,-1-1 0,1 1 0,0 0 0,1 0 0,-1-1 0,0 1 0,1-1 0,-1 1 0,1-1 0,0 0 0,0 1 0,0-1 0,0 0 0,0 0 0,1-1 0,-1 1 0,0 0 0,1-1 0,-1 1 0,1-1 0,0 0 0,-1 0 0,1 0 0,0 0 0,5 1 0,3 0 0,0 0 0,0 0 0,0-1 0,0-1 0,0 0 0,20-2 0,-8-2 0,1-1 0,-1-1 0,0-1 0,41-19 0,-24 6 0,65-45 0,-81 47 0,-1-2 0,0 0 0,-2-2 0,0 0 0,-2-1 0,0-2 0,27-46 0,-45 68 0,1 1 0,-1 0 0,0-1 0,0 1 0,0-1 0,0 1 0,0-1 0,-1 0 0,1 1 0,-1-1 0,0 0 0,0 0 0,1 1 0,-2-6 0,1 7 0,0 1 0,-1-1 0,1 1 0,0-1 0,-1 1 0,1-1 0,0 1 0,-1-1 0,1 0 0,0 1 0,-1 0 0,1-1 0,-1 1 0,1-1 0,-1 1 0,1 0 0,-1-1 0,1 1 0,-1 0 0,1-1 0,-1 1 0,1 0 0,-2-1 0,0 1 0,0 0 0,0 0 0,1 0 0,-1 0 0,0 1 0,0-1 0,0 0 0,1 1 0,-1-1 0,0 1 0,1 0 0,-3 1 0,0-1 0,1 1 0,0 0 0,-1 0 0,1 0 0,0 0 0,0 1 0,0-1 0,0 1 0,1 0 0,-1 0 0,1 0 0,0 0 0,0 0 0,0 0 0,0 1 0,0-1 0,1 1 0,-1-1 0,1 1 0,0 0 0,0 0 0,0-1 0,0 8 0,1-5 0,1 1 0,-1-1 0,1 0 0,0 1 0,0-1 0,1 0 0,0 0 0,0 0 0,0 0 0,1 0 0,0-1 0,0 1 0,7 9 0,-2-5 0,0-1 0,0 0 0,1 0 0,0-1 0,1 0 0,-1-1 0,2 0 0,-1-1 0,1 1 0,20 7 0,-16-9 0,0 0 0,1-1 0,-1-1 0,1-1 0,0 0 0,0-1 0,29-1 0,-27-1 207,49-4 208,-28-6-4972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3616,'0'0'256,"16"-64"-376,-14 52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1 517 2904,'0'0'15710,"12"-14"-15045,-9 11-622,141-165 1908,-119 136-1505,14-15 702,-3-1 0,-2-3 0,34-67 0,-53 92-254,-7 17-180,-8 9-689,0 0 0,0 0 0,0 0 0,0 0 0,0 0 0,0 0 0,0 0 0,0 0 0,0 0 0,0 0 0,0 0 0,0 0 0,0 0 0,0 1 1,0-1-1,0 0 0,0 0 0,0 0 0,0 0 0,0 0 0,0 0 0,0 0 0,0 0 0,0 0 0,0 0 0,0 0 0,1 0 0,-1 0 0,0 0 1,0 0-1,0 0 0,0 0 0,-15 42 217,1 1 1,3 0-1,-12 88 1,20-107-195,2 0 1,1 0-1,1 0 1,1 1-1,1-2 1,1 1-1,1 0 0,1-1 1,10 25-1,-16-46-39,1 0 0,0 1-1,0-1 1,0 0-1,1 0 1,-1 0-1,0 0 1,1 0 0,0 0-1,-1 0 1,1 0-1,0 0 1,0-1 0,0 1-1,0-1 1,0 0-1,0 1 1,0-1 0,0 0-1,1 0 1,-1-1-1,0 1 1,1 0-1,-1-1 1,1 1 0,-1-1-1,1 0 1,-1 0-1,1 0 1,-1 0 0,0 0-1,1 0 1,-1-1-1,4 0 1,2-2 13,-1 1-1,1-2 1,-1 1 0,1-1 0,-1 0 0,0 0 0,0-1-1,-1 0 1,7-6 0,10-12 58,-1-1-1,-1 0 1,22-35-1,46-87 325,-63 101-233,-10 20 225,-18 29-384,0 0-1,1-1 0,-1 1 1,1 0-1,0 0 0,0 0 1,0 0-1,1-1 0,-1 9 1,0 4 2,-5 23 42,-3 61 1,9-82-33,1-1 0,0 1-1,1-1 1,1 1 0,0-1 0,7 17 0,-9-29-12,1-1 0,0 0-1,0 1 1,0-1 0,1 0-1,0 0 1,-1 0 0,1 0-1,0-1 1,1 1-1,-1-1 1,1 0 0,0 0-1,-1 0 1,6 3 0,-6-5-6,0 0 0,0 0 0,0 0 1,-1 0-1,1-1 0,0 1 0,0-1 1,0 1-1,0-1 0,0 0 0,0 0 1,0-1-1,0 1 0,0 0 0,0-1 1,0 0-1,0 0 0,0 0 0,-1 0 1,1 0-1,0-1 0,-1 1 1,1-1-1,3-2 0,-1-1-6,0 1 0,0-1 0,0 0 0,-1-1 0,0 1 0,0-1 0,0 0 0,-1 0 0,0 0 0,0 0 0,0-1 0,-1 1 0,0-1 0,2-13 0,-2 6 0,0-1 0,-1 1 0,-1-1 0,0 1 0,-1-1 0,-3-17 0,3 25 0,-2-1 0,1 0 0,-1 1 0,0-1 0,0 1 0,-1 0 0,0 0 0,0 0 0,0 0 0,-7-6 0,8 9 0,0 1 0,0 0 0,0 0 0,0 1 0,0-1 0,-1 1 0,1-1 0,-1 1 0,0 0 0,1 0 0,-1 1 0,0-1 0,0 1 0,0 0 0,0 0 0,0 0 0,0 0 0,-1 1 0,1 0 0,-8 0 0,0 7 0,12-7 0,0 0 0,1-1 0,-1 1 0,0 0 0,0 0 0,0 0 0,0 0 0,1 0 0,-1 1 0,0-1 0,0 0 0,0 0 0,0 0 0,1 0 0,-1 0 0,0 0 0,0 0 0,0 0 0,0 0 0,1 0 0,-1 0 0,0 1 0,0-1 0,0 0 0,0 0 0,0 0 0,0 0 0,0 0 0,0 0 0,1 1 0,-1-1 0,0 0 0,0 0 0,0 0 0,0 0 0,0 1 0,0-1 0,0 0 0,0 0 0,0 0 0,0 0 0,0 1 0,0-1 0,0 0 0,0 0 0,0 0 0,0 0 0,0 1 0,0-1 0,0 0 0,0 0 0,0 0 0,-1 0 0,1 0 0,0 1 0,0-1 0,0 0 0,0 0 0,0 0 0,0 0 0,0 0 0,-1 1 0,24-1 0,0-1 0,1-1 0,-1-1 0,-1-1 0,41-12 0,32-5 0,-78 17 0,0 2 0,1 0 0,-1 1 0,1 1 0,-1 1 0,1 0 0,17 4 0,-32-4 0,-1 1 0,1-1 0,-1 0 0,0 1 0,0 0 0,1-1 0,-1 1 0,-1 0 0,1 0 0,0 0 0,0 0 0,-1 1 0,1-1 0,-1 0 0,2 4 0,14 38 0,-14-27 0,0-1 0,-1 1 0,0 0 0,-2 23 0,0-40 0,0 0 0,0 0 0,0 0 0,0 0 0,0 0 0,0 0 0,0 1 0,0-1 0,0 0 0,0 0 0,0 0 0,0 0 0,0 0 0,0 0 0,0 0 0,0 1 0,0-1 0,0 0 0,1 0 0,-1 0 0,0 0 0,0 0 0,0 0 0,0 0 0,0 0 0,0 0 0,0 1 0,0-1 0,0 0 0,0 0 0,1 0 0,-1 0 0,0 0 0,0 0 0,0 0 0,0 0 0,0 0 0,0 0 0,0 0 0,1 0 0,-1 0 0,0 0 0,0 0 0,0 0 0,0 0 0,0 0 0,0 0 0,0 0 0,1 0 0,-1 0 0,0 0 0,0 0 0,0 0 0,0 0 0,9-7 0,9-10 0,108-142 0,-122 155 0,0-1 0,0 1 0,0 0 0,1 1 0,-1-1 0,1 1 0,9-5 0,-13 7 0,1 1 0,0-1 0,-1 0 0,1 1 0,0 0 0,-1-1 0,1 1 0,0 0 0,0 0 0,-1 0 0,1 0 0,0 0 0,0 0 0,0 1 0,-1-1 0,1 1 0,0-1 0,-1 1 0,1-1 0,0 1 0,-1 0 0,1 0 0,-1 0 0,1 0 0,-1 0 0,0 0 0,1 0 0,1 3 0,9 11 0,-1 0 0,-1 1 0,0 0 0,11 28 0,18 27 0,-27-52 0,-2-3 0,19 24 0,-25-36 0,-1 0 0,1 0 0,0-1 0,0 1 0,1-1 0,-1 0 0,1 0 0,-1 0 0,1-1 0,7 3 0,-10-4 39,1 0-1,0-1 1,0 1-1,-1-1 1,1 1-1,0-1 1,0 0-1,0 0 1,-1 0-1,1-1 1,0 1-1,0-1 1,0 1-1,-1-1 1,1 0-1,0 0 1,-1 0-1,1 0 1,-1-1-1,1 1 1,-1-1-1,0 1 1,0-1 0,1 0-1,2-4 1,0 0-665,0 0 0,0 0 0,-1-1 0,0 0 0,-1 0 0,1 0-1,2-9 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1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15976,'0'0'2551,"64"-71"-2551,-7 43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2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27 6424,'0'0'9776,"-11"2"-9241,2 0-414,1 0-4,-1 0 0,1 0 1,0 1-1,0 0 0,0 0 1,1 1-1,-14 8 0,-1 4 306,1 0-1,0 2 0,-31 34 1,45-44-274,1 0 1,0 0-1,0 1 0,0 0 1,1 0-1,1 0 1,-1 0-1,2 1 0,-1-1 1,1 1-1,1 0 1,-3 20-1,4-28-106,1 0 0,0 0 0,0 1 0,0-1 0,0 0 0,0 0 0,1 0 0,-1 0 0,0 1 0,1-1 0,0 0 0,0 0 0,-1 0-1,1 0 1,0 0 0,1-1 0,-1 1 0,0 0 0,0 0 0,1-1 0,-1 1 0,1 0 0,-1-1 0,1 0 0,0 1 0,0-1 0,0 0 0,0 0 0,-1 0 0,1 0 0,0 0 0,1-1 0,-1 1 0,0 0 0,0-1 0,0 0 0,0 1 0,0-1 0,1 0-1,-1 0 1,2-1 0,7 1 69,0-1-1,0-1 0,-1 0 0,1-1 0,-1 0 0,19-8 1,0-3 178,-2-1 1,0-2 0,32-26 0,-33 24-54,16-16 228,-33 26-155,1 0 0,1 1-1,-1 0 1,18-9 0,-27 19-252,0-1 0,-1 0-1,1 1 1,0-1 0,-1 0 0,1 1 0,-1-1-1,0 1 1,1-1 0,-1 1 0,0 2-1,8 50 275,16 55 0,-19-91-274,1 0 0,1 0-1,0-1 1,1 0 0,1 0 0,20 28-1,-28-43-48,0-1 0,0 1 0,1-1-1,-1 1 1,0-1 0,1 0 0,-1 1-1,1-1 1,-1 0 0,1 0 0,0 0-1,0 0 1,-1 0 0,1-1-1,0 1 1,0 0 0,0-1 0,0 0-1,2 1 1,-2-1 1,1-1-1,-1 1 1,0-1 0,0 0-1,0 1 1,0-1 0,1 0-1,-1 0 1,-1 0 0,1-1-1,0 1 1,0 0 0,0-1-1,-1 1 1,1-1-1,2-3 1,5-6 29,-1-1 0,-1 1 0,0-1 0,0-1 0,-1 1 0,-1-1 1,0 0-1,-1-1 0,0 1 0,2-20 0,-1 0 75,-2 1 0,-1-1 0,-3-44-1,-11-12 711,12 88-774,14 14 107,-1-3-154,0-2 0,1 0 0,0 0 0,0-1-1,1-1 1,0-1 0,0 0 0,28 5 0,4-2-4,78 2 0,-71-11 14,-1-2 1,0-2-1,0-3 0,0-1 1,76-26-1,-116 31 11,-8 4-6,0-1-1,-1 0 1,1-1-1,-1 1 1,1-1 0,-1 0-1,0 0 1,1 0-1,6-6 1,-11 8-15,0 0 0,-1 0-1,1 0 1,0 0 0,0 0 0,0 0-1,0 0 1,0 0 0,0 0 0,0 0 0,-1 0-1,1 0 1,0 0 0,0 0 0,0 0-1,0 0 1,0 0 0,0 0 0,0 0 0,0 0-1,-1 0 1,1 0 0,0 0 0,0-1-1,0 1 1,0 0 0,0 0 0,0 0 0,0 0-1,0 0 1,0 0 0,0 0 0,0 0-1,0-1 1,0 1 0,0 0 0,0 0-1,0 0 1,0 0 0,0 0 0,0 0 0,0 0-1,0-1 1,0 1 0,0 0 0,0 0-1,0 0 1,0 0 0,0 0 0,0 0 0,0 0-1,0-1 1,0 1 0,0 0 0,0 0-1,0 0 1,1 0 0,-12 6 72,-71 60 159,8-8-111,29-19-69,-70 64 176,99-87-202,1 1 0,1 1-1,0 0 1,-19 33 0,31-46-28,-1 1 0,1-1 0,0 0 0,1 1 0,-1 0 0,1-1 0,0 1 0,1-1 0,-1 1 0,1 0 0,0 0 0,2 9 0,-2-13 0,0 0 0,1 0 0,0 1 0,-1-1 0,1 0 0,0 0 0,0 0 0,0 0 0,0 0 0,1 0 0,-1 0 0,0-1 0,1 1 0,-1 0 0,1-1 0,0 1 0,0-1 0,-1 0 0,1 1 0,0-1 0,0 0 0,0 0 0,0 0 0,0 0 0,1-1 0,-1 1 0,0 0 0,0-1 0,0 0 0,1 1 0,-1-1 0,0 0 0,1 0 0,1-1 0,3 0 0,0 0 0,-1 0 0,1-1 0,-1 0 0,1 0 0,-1-1 0,0 0 0,0 0 0,0 0 0,0-1 0,-1 0 0,1 0 0,7-8 0,-2 1 0,-1 0 0,0 0 0,0-1 0,-1-1 0,7-13 0,7-14 0,-2-1 0,-2-1 0,25-80 0,-41 102 0,-3 44 0,1 1 0,10 47 0,-10-63 0,2 0 0,-1 0 0,1-1 0,0 1 0,1 0 0,0-1 0,1 0 0,-1 0 0,1 0 0,1-1 0,8 10 0,-11-15 0,-1 0 0,0 0 0,1-1 0,-1 1 0,0-1 0,1 1 0,0-1 0,-1 0 0,1 0 0,0 0 0,0 0 0,-1-1 0,1 1 0,0-1 0,5 1 0,-3-2 0,0 1 0,0-1 0,0 0 0,0 0 0,0 0 0,0-1 0,-1 0 0,8-3 0,-1-1 0,-1-1 0,0 0 0,0 0 0,0-1 0,-1-1 0,14-14 0,0-8 0,-1-1 0,23-44 0,1-2 0,-45 77 0,0-1 0,0 0 0,0 1 0,0-1 0,0 0 0,0 1 0,0-1 0,1 1 0,-1-1 0,0 1 0,1 0 0,0 0 0,-1 0 0,1 0 0,2-2 0,-3 3 0,-1 0 0,0 1 0,1-1 0,-1 0 0,0 0 0,1 1 0,-1-1 0,0 0 0,0 0 0,1 1 0,-1-1 0,0 0 0,0 1 0,0-1 0,1 0 0,-1 1 0,0-1 0,0 0 0,0 1 0,0-1 0,0 0 0,0 1 0,0-1 0,0 1 0,0-1 0,0 0 0,0 1 0,0-1 0,0 0 0,0 1 0,0-1 0,0 1 0,-3 18 0,2-14 0,-2 16 0,-9 96 0,12-105 0,0 0 0,1 0 0,0 0 0,1 0 0,0 0 0,1 0 0,7 18 0,-10-29 0,0 0 0,1 0 0,-1 0 0,0-1 0,1 1 0,-1 0 0,1 0 0,-1 0 0,1-1 0,-1 1 0,1 0 0,0-1 0,-1 1 0,1 0 0,0-1 0,0 1 0,-1-1 0,1 1 0,0-1 0,0 1 0,0-1 0,0 0 0,0 1 0,0-1 0,-1 0 0,1 0 0,0 0 0,0 0 0,0 1 0,0-1 0,0-1 0,0 1 0,0 0 0,0 0 0,0 0 0,0 0 0,0-1 0,-1 1 0,1 0 0,0-1 0,0 1 0,0-1 0,0 1 0,-1-1 0,1 1 0,1-2 0,4-3 0,0 0 0,0 0 0,-1 0 0,8-11 0,9-14 0,-2-1 0,-1-1 0,20-46 0,-1 1 0,-37 75 0,0 0 0,0 1 0,0-1 0,0 0 0,0 1 0,0 0 0,0-1 0,1 1 0,-1 0 0,1-1 0,2-1 0,-3 3 0,0-1 0,0 1 0,0 0 0,-1 0 0,1-1 0,0 1 0,0 0 0,0 0 0,0 0 0,0 0 0,0 0 0,0 0 0,0 0 0,0 0 0,0 1 0,0-1 0,1 1 0,2 1 0,1 1 0,-1 0 0,0-1 0,0 2 0,-1-1 0,1 0 0,3 6 0,5 3 0,2 0 0,-1 0 0,1 0 0,1-2 0,0 0 0,18 9 0,-24-15 0,1 1 0,1-2 0,-1 0 0,0 0 0,1 0 0,-1-2 0,1 1 0,0-1 0,19-1 0,-15-1 0,-1-1 0,1 0 0,-1-1 0,0 0 0,0-1 0,0-1 0,21-10 0,-27 11 0,-1-1 0,1 1 0,-1-2 0,0 1 0,0-1 0,0 0 0,-1 0 0,0 0 0,0-1 0,0 0 0,-1-1 0,0 1 0,5-13 0,-4 9 0,-5 9 0,1 0 0,-1-1 0,0 1 0,1-1 0,-1 0 0,0 1 0,-1-1 0,1 0 0,0 1 0,-1-1 0,1 0 0,-1-5 0,0 8 0,0-1 0,-1 1 0,1 0 0,0 0 0,0-1 0,0 1 0,-1 0 0,1 0 0,0 0 0,0-1 0,0 1 0,-1 0 0,1 0 0,0 0 0,0 0 0,-1 0 0,1 0 0,0 0 0,-1 0 0,1-1 0,0 1 0,0 0 0,-1 0 0,1 0 0,0 0 0,-1 0 0,1 0 0,0 1 0,0-1 0,-1 0 0,1 0 0,0 0 0,-1 0 0,1 0 0,0 0 0,0 0 0,-1 1 0,1-1 0,0 0 0,0 0 0,0 0 0,-1 0 0,1 1 0,0-1 0,0 0 0,0 0 0,-1 1 0,1-1 0,-12 13 0,2 2 0,0 0 0,1 1 0,1 1 0,0-1 0,1 2 0,1-1 0,0 1 0,2-1 0,-4 28 0,6-29 0,0 1 0,1-1 0,1 0 0,1 1 0,1-1 0,0 1 0,1-1 0,0 0 0,1 0 0,12 27 0,-15-41 0,0 1 0,0-1 0,0 0 0,0 1 0,1-1 0,-1 0 0,0 0 0,1 0 0,0 0 0,0 0 0,-1 0 0,1-1 0,0 1 0,0 0 0,1-1 0,-1 0 0,0 1 0,0-1 0,1 0 0,-1 0 0,1 0 0,-1-1 0,1 1 0,-1-1 0,1 1 0,-1-1 0,1 0 0,-1 0 0,1 0 0,0 0 0,-1 0 0,1 0 0,-1-1 0,1 0 0,-1 1 0,4-2 0,1-2 0,1 1 0,-1-1 0,0-1 0,0 1 0,0-1 0,-1 0 0,1-1 0,-1 1 0,0-1 0,5-8 0,20-30 0,-3-2 0,40-84 0,-36 65 0,52-96 0,-84 161 0,0 0 0,0-1 0,1 1 0,-1-1 0,0 1 0,0 0 0,0-1 0,0 1 0,0 0 0,0-1 0,0 1 0,1 0 0,-1-1 0,0 1 0,0 0 0,1-1 0,-1 1 0,0 0 0,0 0 0,1-1 0,-1 1 0,0 0 0,1 0 0,-1-1 0,0 1 0,1 0 0,-1 0 0,0 0 0,1 0 0,-1 0 0,0 0 0,1 0 0,-1-1 0,1 1 0,-1 0 0,0 0 0,1 0 0,-1 0 0,0 1 0,1-1 0,-1 0 0,1 0 0,-1 0 0,0 0 0,1 0 0,-1 0 0,0 0 0,1 1 0,-1-1 0,0 0 0,1 0 0,-1 1 0,0-1 0,0 0 0,1 0 0,-1 1 0,1 1 0,1 0 0,-1 0 0,0 0 0,0 0 0,-1 0 0,1 0 0,0 0 0,-1 0 0,1 2 0,4 60 0,-3 0 0,-3 0 0,-17 121 0,17-174 0,0-6 0,1 0 0,-1 0 0,0 0 0,0 0 0,0 0 0,0 0 0,-5 7 0,6-11 0,0-1 0,0 1 0,0-1 0,-1 1 0,1-1 0,0 0 0,0 1 0,-1-1 0,1 0 0,0 1 0,-1-1 0,1 0 0,-1 1 0,1-1 0,0 0 0,-1 0 0,1 0 0,-1 1 0,1-1 0,-1 0 0,1 0 0,0 0 0,-1 0 0,1 0 0,-1 0 0,1 0 0,-1 0 0,1 0 0,-1 0 0,1 0 0,-1 0 0,-10-12 0,-2-20 0,12 28 0,1 1 0,-1-1 0,0 1 0,1-1 0,0 0 0,0 1 0,0-7 0,1 8 0,0 0 0,0 0 0,0 0 0,0 0 0,0 0 0,0 0 0,0 1 0,1-1 0,-1 0 0,1 1 0,-1-1 0,1 1 0,-1 0 0,4-2 0,0-1 0,0 1 0,0 1 0,0-1 0,0 1 0,1-1 0,-1 2 0,1-1 0,0 0 0,-1 1 0,1 0 0,11 0 0,4 1 0,41 6 0,-19-1 0,-17-2 943,-10 0-1637,0-2-3490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10344,'0'0'1328,"84"6"-688,-4-8 8,26-2-24,11 3 16,1-4-152,2-6 0,3 1-232,-14-9-8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11152,'0'0'4489,"-7"13"-3956,-26 50 511,-35 94 0,54-118-469,3 1 0,-12 75 0,22-101-418,1 1-1,1-1 0,1 0 0,-1 0 0,2 0 0,0 0 0,1-1 0,0 1 0,1-1 1,10 19-1,-12-27-86,0-1 1,1 1-1,-1 0 1,1-1 0,0 0-1,0 0 1,1 0-1,-1 0 1,1-1-1,0 1 1,0-1 0,0-1-1,0 1 1,1-1-1,-1 0 1,1 0-1,-1 0 1,1-1 0,0 0-1,-1 0 1,9 0-1,8 1 210,-1-2-1,1 0 1,-1-2 0,30-5-1,-39 4-111,0-1-1,0 0 0,11-6 0,1 0 14,-14 6-185,-1 0 0,0-1 0,0 0 0,10-8 0,-1-4-3736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2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563 837 7552,'0'0'4656,"-10"-7"-4154,-3-1-283,0 0 0,0 0-1,0 2 1,-1-1 0,0 2-1,-16-5 1,11 6 27,1 1 1,0 1-1,-1 1 0,0 0 1,1 1-1,-1 1 0,1 1 1,-36 9-1,42-8-95,-1 0 0,1 2-1,0-1 1,1 2 0,-1-1 0,1 2-1,0-1 1,1 1 0,0 1 0,0 0-1,0 1 1,1 0 0,-16 19 0,15-12 111,0-1 0,1 2 1,1-1-1,0 1 0,1 1 1,1-1-1,-6 27 0,11-38-161,0 1 0,1-1 0,-1 0-1,1 1 1,0-1 0,1 0 0,0 1-1,0-1 1,0 0 0,0 1 0,4 6-1,-3-10-36,0 1 1,0 0-1,0 0 0,1-1 0,0 1 0,-1-1 0,1 0 1,1 0-1,-1 0 0,0 0 0,1-1 0,-1 1 0,1-1 1,0 0-1,0 0 0,0 0 0,0 0 0,4 0 0,-1 0 3,1 0 1,-1-1-1,1-1 0,-1 1 0,1-1 0,-1 0 1,1-1-1,-1 0 0,0 0 0,1 0 0,-1-1 0,0 0 1,0-1-1,0 0 0,8-4 0,6-4 92,-1 0-1,0-2 1,29-24 0,-12 3 44,-2-1 1,-1-1 0,-3-3 0,0 0 0,-3-2-1,33-62 1,-30 43 57,-3-1 0,-2-2 0,23-91 0,-22 42 266,15-132 1,-41 236-490,0 2 20,0-1 1,0 1-1,-1-1 0,1 1 0,-2-1 0,1 1 1,-3-13-1,3 19-54,0 0 0,0-1 0,0 1 1,0 0-1,0 0 0,0-1 0,0 1 0,0 0 0,-1 0 1,1 0-1,0-1 0,0 1 0,0 0 0,0 0 1,0 0-1,-1-1 0,1 1 0,0 0 0,0 0 0,0 0 1,-1 0-1,1-1 0,0 1 0,0 0 0,0 0 1,-1 0-1,1 0 0,0 0 0,0 0 0,-1 0 0,1 0 1,0 0-1,0 0 0,-1 0 0,1 0 0,0 0 0,0 0 1,-1 0-1,1 0 0,0 0 0,0 0 0,-1 0 1,1 0-1,0 0 0,0 0 0,0 0 0,-1 0 0,1 1 1,0-1-1,0 0 0,-1 0 0,1 0 0,0 0 1,0 1-1,0-1 0,0 0 0,0 0 0,-1 0 0,1 1 1,0-1-1,0 0 0,-11 18 69,10-18-71,-10 24 45,0-1-1,2 2 0,-14 49 0,-7 82 30,29-148-73,-13 79 33,4 1 1,3 135-1,8-182-31,2 1 0,2-1 0,2 0 0,2 0 0,1-1 0,2 0 1,28 61-1,-34-90-2,-1 1 1,2-1 0,0 0-1,0 0 1,15 15-1,-19-23 4,0 0 0,1 0 0,-1 0-1,1-1 1,-1 0 0,1 1-1,0-1 1,0-1 0,0 1 0,0 0-1,0-1 1,0 0 0,0 0-1,0 0 1,1-1 0,-1 1 0,0-1-1,1 0 1,-1 0 0,7-2-1,-2 0 8,0-1 0,0 0 0,-1 0 0,1-1-1,-1 0 1,0-1 0,-1 1 0,1-2 0,-1 1 0,0-1-1,0 0 1,6-7 0,4-5 40,-1-1 0,-1 0 0,16-29 0,-24 35-20,0 0 0,0-1 0,-2 0 0,1 0 0,5-30 0,-9 36-12,-1 1 0,0-1-1,0 0 1,-1 0 0,0 0 0,-1 0 0,1 0 0,-2 0 0,1 0-1,-1 1 1,0-1 0,0 1 0,-5-10 0,6 16-13,1-1 0,-1 0 0,0 1 0,0-1-1,0 1 1,-1-1 0,1 1 0,0-1 0,0 1 0,-1 0 0,1-1 0,-1 1 0,1 0 0,-1 0 0,0 0 0,1 0 0,-1 1 0,0-1 0,0 0 0,1 1 0,-1-1 0,0 1-1,0 0 1,0-1 0,0 1 0,0 0 0,1 0 0,-1 0 0,0 0 0,0 1 0,0-1 0,-3 1 0,-1 1 8,1 1-1,0-1 1,0 1 0,0 0 0,1 0-1,-1 0 1,1 0 0,0 1 0,-8 8-1,0 1 15,1 1-1,0 1 1,2 0-1,-1 0 1,2 1 0,0 1-1,0-1 1,-8 33-1,13-38-10,0 1 1,1-1-1,1 0 0,0 1 1,1-1-1,0 0 0,0 1 1,1-1-1,1 0 0,0 1 1,0-1-1,1 0 0,1 0 1,0-1-1,6 13 0,-8-19-9,0-1 0,0 0 0,0 1 0,0-1 0,1 0 0,0 0 0,-1-1 0,1 1 0,0 0 0,0-1 0,0 0 0,1 0 0,-1 0 0,0 0 0,1 0 0,5 1 0,-3-1 6,0-1 0,-1 0 0,1-1 0,0 1-1,0-1 1,-1 0 0,1-1 0,0 1 0,0-1-1,6-2 1,2-2 26,1 0 0,-1 0 0,0-2 0,-1 0-1,1 0 1,-1-1 0,17-15 0,28-26 74,-27 21-45,2 2-1,42-27 1,-73 51-72,-1 1 0,1 0 0,0 0 0,-1 0 0,1 0 0,0 1 0,-1-1 0,1 0 0,0 1 0,0-1 0,0 1 0,-1-1 0,1 1 0,0 0 0,0 0 0,0 0 0,0 0 0,0 0 0,0 0 0,-1 1 0,3 0 0,-2 0 0,-1 1 0,1-1 0,-1 1 0,0-1 0,0 1 0,0 0 0,0 0 0,0 0 0,0-1 0,0 1 0,0 0 0,-1 0 0,1 0 0,-1 0 0,0 0 0,1 0 0,-1 1 0,0-1 0,0 2 0,2 63 0,-3-1 0,-14 112 0,-41 134 0,47-263 0,-19 73 0,-5 30 0,29-136 0,1-24 0,2-28 0,30-119 0,6 2 0,73-202 0,-33 159 0,-55 152 0,1 1 0,37-54 0,-46 81 0,0 0 0,18-17 0,-24 27 0,1 0 0,-1 0 0,1 1 0,0 0 0,1 0 0,-1 1 0,13-6 0,-18 9 0,0 1 0,0-1 0,0 0 0,0 1 0,0-1 0,1 1 0,-1-1 0,0 1 0,0 0 0,1 0 0,-1 0 0,0 0 0,0 1 0,1-1 0,-1 1 0,0-1 0,0 1 0,0 0 0,0 0 0,0 0 0,3 1 0,-3 0 0,1 0 0,-1 1 0,0-1 0,0 1 0,0-1 0,0 1 0,0 0 0,0 0 0,-1 0 0,1 0 0,-1 0 0,0 0 0,1 3 0,0 6 0,1 0 0,-2 0 0,1 0 0,-2 0 0,0 0 0,-2 24 0,-1-19 0,0 0 0,0-1 0,-2 0 0,0 0 0,-1 0 0,0 0 0,-2-1 0,1 0 0,-2 0 0,0-1 0,-1 0 0,-21 23 0,29-35 0,-1 0 0,1 1 0,-1-1 0,0 0 0,0 0 0,0 0 0,0-1 0,0 1 0,0-1 0,0 1 0,0-1 0,-1 0 0,1 0 0,-1-1 0,1 1 0,0-1 0,-1 0 0,1 1 0,-1-2 0,1 1 0,-7-1 0,6-1 0,0 1 0,1-1 0,-1 1 0,1-1 0,0 0 0,-1-1 0,1 1 0,0 0 0,0-1 0,0 0 0,1 0 0,-1 0 0,1 0 0,-1 0 0,1 0 0,0-1 0,0 1 0,-2-8 0,3 11 0,1-1 0,-1 0 0,1 0 0,0 0 0,-1 0 0,1 1 0,0-1 0,-1 0 0,1 0 0,0 0 0,0 0 0,0 0 0,0 0 0,0 0 0,0 0 0,0 0 0,0 1 0,0-1 0,1 0 0,-1 0 0,0 0 0,0 0 0,1 0 0,0 0 0,0 0 0,0 0 0,0 0 0,1 1 0,-1-1 0,0 0 0,1 1 0,-1 0 0,1-1 0,-1 1 0,1 0 0,-1 0 0,0-1 0,1 1 0,-1 0 0,3 1 0,34-2 0,0-2 0,0-2 0,0-1 0,-1-1 0,60-22 0,-53 13 0,0-3 0,-1-1 0,-2-3 0,47-32 0,-79 49 0,0-1 0,0-1 0,-1 0 0,0 0 0,13-18 0,-18 22 0,0 1 0,-1-1 0,0 0 0,0 0 0,0 0 0,0 0 0,-1 0 0,1 0 0,-1-1 0,0 1 0,0 0 0,-1-1 0,1 1 0,-1-1 0,0 1 0,0-1 0,-2-7 0,2 11 0,0 0 0,0 1 0,0-1 0,0 0 0,-1 1 0,1-1 0,0 1 0,0-1 0,-1 1 0,1-1 0,0 1 0,-1-1 0,1 1 0,0-1 0,-1 1 0,1-1 0,-1 1 0,1-1 0,-1 1 0,1 0 0,-1-1 0,1 1 0,-1 0 0,1-1 0,-1 1 0,1 0 0,-1 0 0,0-1 0,1 1 0,-1 0 0,0 0 0,1 0 0,-1 0 0,-1 0 0,0 1 0,0 0 0,0-1 0,1 1 0,-1 0 0,0 0 0,1-1 0,-1 1 0,1 1 0,-1-1 0,-1 1 0,-3 4 0,0 0 0,0 1 0,1-1 0,-6 9 0,4-4 0,1 1 0,0 0 0,1 1 0,1 0 0,0-1 0,0 1 0,-2 19 0,5-25 0,0 0 0,1 0 0,0 0 0,0 0 0,1 0 0,0 0 0,0 0 0,0-1 0,1 1 0,0 0 0,0-1 0,1 1 0,0-1 0,0 0 0,0 0 0,7 8 0,-8-11 0,0-1 0,0 0 0,0 0 0,0 0 0,0 0 0,1 0 0,-1-1 0,1 1 0,-1-1 0,1 0 0,0 1 0,0-1 0,-1 0 0,1-1 0,0 1 0,4 0 0,-2 0 0,1-1 0,-1 0 0,1-1 0,-1 1 0,1-1 0,-1 0 0,0 0 0,7-3 0,6-3 0,1-2 0,-2 0 0,29-19 0,-44 27 0,49-35 0,-34 22 0,1 2 0,1 0 0,29-14 0,-46 25 0,-1 0 0,0 1 0,1-1 0,-1 1 0,1-1 0,-1 1 0,1 0 0,-1-1 0,1 1 0,-1 0 0,0 0 0,1 0 0,-1 0 0,1 0 0,-1 1 0,1-1 0,2 1 0,-4-1 0,1 1 0,0 0 0,0-1 0,-1 1 0,1 0 0,0-1 0,-1 1 0,1 0 0,-1 0 0,1 0 0,-1-1 0,1 1 0,-1 0 0,0 0 0,1 0 0,-1 0 0,0 0 0,0 0 0,1 0 0,-1 1 0,0 7 0,-1 0 0,1-1 0,-1 1 0,-5 16 0,2-5 0,4-16 0,-1-1 0,1 1 0,0 0 0,0 0 0,0-1 0,2 8 0,-2-10 0,0-1 0,0 1 0,1-1 0,-1 1 0,0 0 0,0-1 0,1 1 0,-1-1 0,1 1 0,-1-1 0,1 1 0,-1-1 0,1 1 0,-1-1 0,1 0 0,-1 1 0,1-1 0,-1 0 0,1 1 0,-1-1 0,1 0 0,0 0 0,-1 1 0,1-1 0,0 0 0,-1 0 0,1 0 0,0 0 0,-1 0 0,1 0 0,-1 0 0,1 0 0,0 0 0,-1 0 0,1 0 0,0-1 0,-1 1 0,1 0 0,0 0 0,-1-1 0,1 1 0,-1 0 0,1-1 0,-1 1 0,2-1 0,9-6 0,1-1 0,-1 0 0,0-1 0,0 0 0,15-18 0,17-14 0,-12 13 0,-21 18 0,0 0 0,0 2 0,1-1 0,0 1 0,1 1 0,-1 0 0,16-7 0,-26 14 0,1 0 0,-1 0 0,0 0 0,1 0 0,-1 0 0,1 0 0,-1 0 0,0 0 0,1 0 0,-1 0 0,0 1 0,1-1 0,-1 1 0,0-1 0,1 1 0,-1-1 0,0 1 0,0 0 0,0 0 0,0 0 0,1 0 0,-1-1 0,0 1 0,0 0 0,-1 1 0,1-1 0,0 0 0,0 0 0,-1 0 0,1 0 0,0 1 0,-1-1 0,1 0 0,0 3 0,3 6 0,-1 1 0,0-1 0,2 15 0,-3-18 0,-1-2 0,1 5 0,0 0 0,0 0 0,1 0 0,1-1 0,7 17 0,-10-24 0,1 0 0,-1 0 0,1 0 0,-1 0 0,1-1 0,0 1 0,-1 0 0,1-1 0,0 1 0,0-1 0,0 0 0,0 0 0,0 0 0,1 0 0,-1 0 0,0 0 0,0 0 0,1-1 0,-1 1 0,0-1 0,1 0 0,-1 1 0,0-1 0,1 0 0,-1-1 0,1 1 0,-1 0 0,0-1 0,1 1 0,2-2 0,14-3 0,-1-2 0,0 0 0,0-1 0,28-18 0,64-50 0,-18 11 0,-52 38 0,37-33 0,-59 47 0,-17 14 0,-3 4 0,-29 34 0,21-27 0,-7 10 0,2 1 0,1 0 0,0 1 0,-16 42 0,23-49 0,1 0 0,1 0 0,1 1 0,0-1 0,1 1 0,1 0 0,1 0 0,1 19 0,0-34 0,0 1 0,1 0 0,-1-1 0,1 1 0,0-1 0,0 0 0,1 1 0,-1-1 0,0 0 0,3 4 0,-3-6 0,0 0 0,0 0 0,-1 0 0,1-1 0,0 1 0,0 0 0,0-1 0,0 1 0,0 0 0,0-1 0,0 1 0,0-1 0,0 0 0,0 1 0,0-1 0,0 0 0,0 1 0,0-1 0,1 0 0,-1 0 0,0 0 0,0 0 0,0 0 0,0-1 0,0 1 0,0 0 0,1 0 0,-1-1 0,0 1 0,0 0 0,0-1 0,0 1 0,1-2 0,7-3 0,-1 0 0,0-1 0,0 0 0,-1-1 0,1 1 0,-1-2 0,-1 1 0,0 0 0,0-1 0,0-1 0,4-8 0,8-17 0,21-54 0,-32 69 0,26-68 0,38-162 0,-56 178 0,-4 1 0,4-138 0,-15 201 0,-2-29 0,2 35 0,0 1 0,0-1 0,0 1 0,0-1 0,0 1 0,0-1 0,0 1 0,0 0 0,0-1 0,-1 1 0,1-1 0,0 1 0,0-1 0,-1 1 0,1-1 0,0 1 0,0 0 0,-1-1 0,1 1 0,0-1 0,-1 1 0,1 0 0,-1 0 0,1-1 0,0 1 0,-1 0 0,1-1 0,-1 1 0,1 0 0,-1 0 0,1 0 0,-1 0 0,1 0 0,-1-1 0,1 1 0,-1 0 0,1 0 0,-1 0 0,1 0 0,-1 0 0,1 0 0,0 0 0,-1 1 0,1-1 0,-1 0 0,1 0 0,-1 0 0,1 0 0,-1 1 0,1-1 0,-1 0 0,1 0 0,0 1 0,-1 0 0,-3 2 0,0 0 0,1 0 0,-1 1 0,1-1 0,0 1 0,0 0 0,0 0 0,1 0 0,-1 0 0,-2 7 0,-15 48 0,18-53 0,-12 44 0,2 0 0,2 0 0,-3 54 0,11-74 0,2 0 0,0 0 0,2 0 0,2-1 0,0 1 0,15 47 0,-15-64 0,1 1 0,0-1 0,1 0 0,1 0 0,0 0 0,1-1 0,0 0 0,14 15 0,-19-24 0,1 1 0,0-1 0,0 1 0,0-1 0,0 0 0,0 0 0,1-1 0,-1 0 0,1 1 0,0-1 0,0-1 0,0 1 0,0-1 0,0 0 0,0 0 0,0 0 0,0-1 0,0 0 0,0 0 0,0 0 0,0 0 0,1-1 0,-1 0 0,0 0 0,0-1 0,7-2 0,7-4-4001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2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249 135 10544,'0'0'3033,"-15"5"-2545,4-2-374,-6 2 93,0 1-1,1 0 1,-1 1-1,-24 14 1,28-12 74,0 1 0,1 0 0,0 0 1,0 1-1,-10 13 0,18-19-98,0 1-1,1-1 1,-1 1 0,1 0 0,0 0-1,-3 10 1,5-13-77,0 0-1,0-1 0,1 1 1,-1 0-1,1 0 1,0 0-1,0 0 0,0 0 1,0-1-1,1 1 1,-1 0-1,1 0 1,0 0-1,0-1 0,2 6 1,-2-6-20,0 0 0,0 1 0,0-1-1,0 0 1,1 0 0,0 0 0,-1 0 0,1 0 0,0 0 0,0 0 0,0-1 0,0 1 0,0-1 0,0 1 0,0-1 0,0 0 0,1 0 0,-1 0 0,1 0 0,3 1 0,-3-2 13,1 0 0,-1 0 0,1 0 0,-1 0 0,1-1 0,-1 0 1,1 1-1,-1-1 0,0 0 0,1-1 0,-1 1 0,0 0 1,4-3-1,2-2 110,0 0 0,0-1 0,0 0 0,-1-1 0,0 1 0,-1-2 0,0 1 0,9-14 0,-12 15-65,0 0 0,-1-1 0,0 1 0,0-1 0,-1 0 0,0 0 0,0 0 0,-1 0 0,0 0 0,0-13 0,-1 18-81,1 1 0,-2-1 1,1 1-1,0-1 0,0 1 1,-1-1-1,1 1 0,-1 0 1,0-1-1,0 1 0,0 0 0,0-1 1,0 1-1,0 0 0,-1 0 1,1 0-1,-1 0 0,1 0 1,-1 0-1,0 1 0,0-1 1,0 0-1,0 1 0,0-1 0,0 1 1,0 0-1,0 0 0,-1 0 1,1 0-1,0 0 0,-1 0 1,1 1-1,-1-1 0,1 1 1,-1 0-1,1-1 0,-5 1 0,-10-2 623,18 2-674,-1 0 0,0 0-1,0-1 1,0 1 0,0 0-1,0 0 1,1 0 0,-1 0-1,0 0 1,0 0 0,0 0-1,0 0 1,0 0 0,0-1-1,1 1 1,-1 0 0,0 0-1,0 0 1,0 0 0,0 0-1,0-1 1,0 1 0,0 0-1,0 0 1,0 0 0,0 0-1,0-1 1,0 1 0,0 0-1,0 0 1,0 0 0,0 0-1,0-1 1,0 1 0,0 0-1,0 0 1,0 0 0,0 0-1,0-1 1,0 1 0,0 0-1,0 0 1,0 0 0,0 0-1,0 0 1,0-1 0,-1 1-1,1 0 1,0 0 0,0 0-1,0 0 1,0 0 0,0 0-1,0 0 1,-1-1 0,1 1-1,0 0 1,0 0 0,0 0-1,0 0 1,-1 0 0,70-30 387,106-31-1,-127 49-219,1 1-1,0 2 0,62-2 0,-103 11-127,1-1 0,-1 2 0,0-1 0,0 1 0,0 0-1,0 1 1,0 0 0,0 0 0,9 5 0,-14-6-36,0 1-1,-1 0 1,1-1 0,0 1 0,-1 0 0,1 0 0,-1 1 0,0-1 0,1 1 0,-1-1 0,-1 1-1,1-1 1,0 1 0,0 0 0,-1 0 0,0 0 0,0 0 0,1 0 0,-2 0 0,1 0 0,0 1-1,-1-1 1,1 0 0,-1 0 0,0 1 0,0 2 0,-1 4-15,0 0 0,-1-1 0,0 1 0,-1-1 0,1 1 0,-2-1 0,-5 13 0,-40 62 0,9-15 0,37-59 0,8-11 0,14-14 0,-19 15 0,50-46 0,93-78 0,-40 50 0,-102 74 0,0-1 0,0 0 0,-1 0 0,1 1 0,0-1 0,0 1 0,0-1 0,0 1 0,0-1 0,0 1 0,0-1 0,0 1 0,0 0 0,0 0 0,0-1 0,0 1 0,0 0 0,0 0 0,0 0 0,0 0 0,0 0 0,0 0 0,0 0 0,0 1 0,0-1 0,0 0 0,0 1 0,0-1 0,0 0 0,0 1 0,0-1 0,0 1 0,-1-1 0,1 1 0,0 0 0,0-1 0,0 1 0,-1 0 0,1 0 0,0-1 0,-1 1 0,1 0 0,-1 0 0,1 0 0,-1 0 0,1 1 0,2 6 0,0-1 0,-1 1 0,0 0 0,2 14 0,-4-22 0,5 42 0,4 31 0,-8-67 0,1-1 0,-1 1 0,1 0 0,0-1 0,1 1 0,-1-1 0,1 0 0,0 0 0,6 7 0,-8-10 0,1-1 0,-1 0 0,1 1 0,-1-1 0,1 0 0,0 0 0,0 0 0,0 0 0,0 0 0,-1-1 0,1 1 0,0 0 0,0-1 0,0 1 0,1-1 0,-1 0 0,0 0 0,0 0 0,0 0 0,0 0 0,0 0 0,0-1 0,4 0 0,3-2 0,1 0 0,-1-1 0,16-8 0,-15 6 0,18-9 212,0-2 1,-1-1-1,44-39 1,8-22-4998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2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1 593 6520,'0'0'9188,"15"3"-8598,-11-2-544,2 0 6,-1 0-1,1 0 0,-1 0 1,1 0-1,-1-1 0,1 0 1,0 0-1,-1-1 0,1 0 1,-1 1-1,1-2 0,-1 1 1,1-1-1,-1 0 0,0 0 1,0 0-1,0-1 0,0 0 0,0 0 1,5-4-1,14-16 254,-1-1 1,-1-1-1,21-32 0,-1 1 154,-9 16-93,18-22 786,-2-2 1,62-109 0,-83 125 2056,-31 58-3045,-10 24 115,2 1-1,2 0 1,1 0 0,1 1-1,-1 43 1,7-58-146,0 0 1,2 1-1,1-1 0,0 0 1,2 0-1,0 0 0,11 29 1,-15-49-125,0 0 1,0-1 0,0 1-1,1 0 1,-1 0 0,0-1 0,1 1-1,-1 0 1,0-1 0,1 1-1,-1 0 1,1-1 0,-1 1-1,1-1 1,0 1 0,-1-1-1,1 1 1,-1-1 0,1 1-1,0-1 1,-1 1 0,1-1-1,0 0 1,0 0 0,-1 1-1,1-1 1,0 0 0,0 0-1,-1 0 1,1 0 0,0 0-1,0 0 1,0 0 0,-1 0-1,1 0 1,0 0 0,0 0 0,-1 0-1,1-1 1,0 1 0,0 0-1,-1 0 1,1-1 0,0 1-1,-1-1 1,1 1 0,0-1-1,-1 1 1,1-1 0,-1 1-1,2-2 1,4-3 27,-1-1 0,1 0 1,-1 0-1,4-7 0,-4 7 2,63-82 264,44-60 238,-97 127-444,1-3 200,39-42 1,-55 65-294,0 1 1,0 0-1,0 0 1,0 0-1,1 0 1,-1 0-1,0 0 1,0 0-1,0 0 1,0-1 0,1 1-1,-1 0 1,0 0-1,0 0 1,0 0-1,0 0 1,1 0-1,-1 0 1,0 0-1,0 0 1,0 0-1,1 0 1,-1 0-1,0 0 1,0 0-1,0 0 1,0 0 0,1 1-1,-1-1 1,0 0-1,0 0 1,0 0-1,0 0 1,0 0-1,1 0 1,-1 0-1,0 0 1,0 1-1,0-1 1,0 0-1,0 0 1,0 0-1,1 0 1,-1 0 0,0 1-1,0-1 1,0 0-1,0 0 1,0 0-1,0 0 1,0 1-1,0-1 1,0 0-1,0 0 1,0 0-1,0 1 1,0-1-1,0 0 1,0 0-1,0 0 1,0 0 0,0 1-1,0-1 1,0 0-1,0 0 1,0 0-1,-1 0 1,1 1-1,0 21 47,0-16-20,-4 79 86,0 74-7,4-132-93,3 1-1,0-1 1,12 46 0,-15-70-14,1 0 0,0 0 0,0-1 0,0 1 0,0 0 0,1 0 0,-1-1 0,1 1 0,0-1 0,-1 1 0,1-1 0,0 0 0,0 0 0,1 0 0,-1 0 0,0 0 1,1 0-1,-1 0 0,1-1 0,0 1 0,-1-1 0,1 0 0,0 0 0,0 0 0,0 0 0,3 0 0,-1-1 5,-1 0 1,1 0-1,0 0 1,-1-1-1,1 1 0,-1-1 1,1 0-1,-1-1 1,1 1-1,-1-1 1,0 0-1,0 0 0,0 0 1,0-1-1,0 1 1,5-6-1,-1 1 6,-1 0 0,0-1 0,0-1 0,-1 1-1,0-1 1,-1 0 0,0 0 0,6-15 0,25-82 133,-31 88-102,0-1 1,-1 1-1,-1-1 0,-1 0 1,0-26-1,-2 43-45,0 0 0,0 0 0,0 1 0,-1-1 0,1 0 0,0 1 0,-1-1 0,1 0 0,-1 1 0,0-1 0,1 0 0,-1 1 0,0-1 0,0 1 0,0 0 0,0-1 0,0 1 0,0 0 0,-1-1 0,1 1 0,-2-1 0,1 1 0,0 0 0,0 0 0,-1 1 0,1-1 0,0 0 0,0 1 0,-1 0 0,1-1 0,0 1 0,-1 0 0,1 0 0,0 1 0,-5 0 0,-4 1 0,0 2 0,0-1 0,0 1 0,1 1 0,-11 6 0,10-5 0,7-5 0,1 1 0,-1-1 0,0 1 0,1 0 0,0 1 0,-1-1 0,1 0 0,0 1 0,0 0 0,0 0 0,1 0 0,-1 0 0,1 0 0,-5 7 0,12-11 0,-1 1 0,1-1 0,-1 0 0,0 0 0,8-3 0,137-62 0,-89 38 0,2 1 0,114-31 0,-170 57 0,1-1 0,-1 1 0,1 0 0,-1 1 0,1 0 0,-1 0 0,1 0 0,11 3 0,-15-2 0,-1 0 0,1 0 0,0 0 0,-1 0 0,0 0 0,1 1 0,-1-1 0,0 1 0,0 0 0,1-1 0,-1 1 0,-1 0 0,1 0 0,0 1 0,0-1 0,-1 0 0,1 0 0,-1 1 0,0-1 0,0 1 0,0-1 0,0 1 0,1 4 0,0 2 0,0 0 0,-1 1 0,0-1 0,-1 0 0,0 1 0,0-1 0,-3 15 0,-19 65 0,3-13 0,10-26 0,9-43 0,6-12 0,7-18 0,-3 3 0,55-91 0,-56 98 0,0 1 0,1 0 0,0 1 0,1 0 0,1 0 0,20-14 0,-30 23 0,0 1 0,0-1 0,1 1 0,-1 0 0,1-1 0,-1 1 0,1 0 0,-1 1 0,1-1 0,-1 0 0,1 1 0,0-1 0,-1 1 0,1 0 0,0 0 0,0 0 0,-1 0 0,4 1 0,-1 1 0,0 0 0,0 1 0,0-1 0,0 1 0,-1 0 0,1 0 0,-1 0 0,5 6 0,6 5 0,-1 1 0,0 1 0,16 24 0,4 6 0,-27-36 0,1-1 0,0 1 0,0-2 0,1 1 0,1-1 0,0 0 0,0-1 0,0 0 0,0-1 0,1 0 0,16 6 0,-26-11 39,0-1 0,-1 0 0,1 1 0,0-1 0,0 0 0,0 1 0,0-1 0,0 0 0,0 0 0,0 0 0,0 0 0,0 0 0,0 0 0,0 0 0,-1 0 0,1 0 0,0 0 0,0 0 0,0-1 0,0 1 0,0 0 0,0-1 0,0 1 0,-1-1 0,3 0 0,-3 0-434,1-1 0,0 1 0,-1-1 0,1 1 1,-1-1-1,0 1 0,1-1 0,-1 1 1,0-1-1,0 1 0,0-1 0,0-2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27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15680,'0'0'1479,"57"-22"-1175,-21 16 0,18-7-408,19-5 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1231 6016,'0'0'9649,"12"-4"-9054,-3 1-492,0-1 0,0 1-1,-1-1 1,1 0 0,-1-1 0,0 0 0,0-1 0,-1 1 0,0-1 0,0-1 0,10-10 0,71-119 1426,-48 69-678,-25 42-201,-1-2 0,-1 0-1,13-40 1,-25 62-363,4-10 294,-5 14-563,0 1-1,0 0 1,0 0-1,1 0 1,-1 0-1,0 0 1,0-1 0,0 1-1,0 0 1,0 0-1,0 0 1,0 0-1,0-1 1,0 1 0,0 0-1,0 0 1,0 0-1,0 0 1,0-1-1,0 1 1,0 0-1,0 0 1,0 0 0,0 0-1,0-1 1,0 1-1,0 0 1,0 0-1,0 0 1,-1 0 0,1-1-1,0 1 1,0 0-1,0 0 1,0 0-1,0 0 1,0 0 0,0 0-1,-1-1 1,1 1-1,0 0 1,0 0-1,0 0 1,0 0-1,-1 0 1,1 0 0,0 0-1,0 0 1,0 0-1,0 0 1,-1 0-1,1 0 1,0 0 0,0 0-1,0 0 1,-1 0-1,0 1 24,-1 1-1,1-1 1,-1 1-1,1 0 1,-1 0-1,1-1 1,0 1-1,0 0 1,0 0-1,0 0 1,-1 3-1,-1 2 38,-9 18 56,1 0 0,1 0 0,1 1-1,-6 29 1,11-38-65,2 1-1,-1 0 1,2-1 0,1 1 0,0 0-1,1 0 1,4 23 0,-5-37-41,1-1 0,0 0 0,0 1 0,0-1 0,0 0 0,0 0 1,1 0-1,-1 0 0,1 0 0,0 0 0,0 0 0,0-1 0,0 1 0,1 0 0,-1-1 0,1 0 0,-1 0 1,4 3-1,-3-4-6,-1-1-1,1 1 1,-1 0 0,1-1 0,-1 1 0,1-1 0,-1 0 0,1 1 0,0-2 0,-1 1 0,1 0-1,0 0 1,-1-1 0,1 1 0,-1-1 0,1 0 0,-1 0 0,0 0 0,1 0 0,-1 0 0,0 0-1,1-1 1,-1 1 0,3-3 0,9-9 52,0 0 0,0 0-1,-2-1 1,21-28 0,-10 11 24,-14 20-64,26-35 211,2 1 0,2 3-1,55-48 1,-93 90-231,-1-1 1,1 0-1,0 1 0,-1-1 0,1 1 1,0-1-1,0 1 0,0-1 0,-1 1 1,1-1-1,0 1 0,0 0 0,0-1 1,0 1-1,0 0 0,0 0 0,0 0 1,0 0-1,0 0 0,0 0 0,0 0 1,1 0-1,-1 1 1,0-1 1,-1 1 0,1 0-1,0-1 1,-1 1-1,1 0 1,0-1 0,-1 1-1,1 0 1,-1 0-1,1-1 1,-1 1-1,0 0 1,1 0 0,-1 0-1,0 0 1,0 0-1,1 1 1,0 7 49,0-1-1,-1 0 1,-1 17 0,-37 252 668,37-271-711,-1 8 208,5-11-106,5-7-49,-4 0-56,1 0 1,-1 0-1,-1-1 0,1 1 1,0-1-1,-1 0 0,0 0 1,3-7-1,6-9 29,18-24 125,2 3 0,2 0 0,2 2 0,44-38-1,-80 78-165,0-1-1,0 1 0,1 0 0,-1-1 1,0 1-1,1 0 0,-1-1 1,0 1-1,0 0 0,1-1 0,-1 1 1,1 0-1,-1 0 0,0-1 1,1 1-1,-1 0 0,0 0 0,1 0 1,-1 0-1,1-1 0,-1 1 1,1 0-1,-1 0 0,1 0 0,-1 0 1,0 0-1,1 0 0,-1 0 1,1 0-1,-1 0 0,1 0 0,-1 1 1,0-1-1,1 0 0,-1 0 0,1 0 1,-1 0-1,0 1 0,1-1 1,-1 0-1,0 0 0,1 1 0,-1-1 1,0 0-1,1 1 0,-1-1 1,0 0-1,1 1 0,-1-1 0,0 0 1,0 1-1,1 0 0,4 28 137,-5-24-133,5 79 94,-5-57-60,1 1-1,2 0 1,0-1 0,13 45-1,-15-69-41,0 0 1,0 0-1,0 0 0,1 0 0,-1 0 0,1 0 0,0-1 0,0 1 1,0-1-1,0 1 0,1-1 0,-1 0 0,1 0 0,-1 0 0,1 0 0,0 0 1,0 0-1,0-1 0,0 1 0,0-1 0,0 0 0,0 0 0,0 0 0,0 0 1,0-1-1,1 1 0,-1-1 0,0 0 0,1 0 0,-1 0 0,0 0 1,6-2-1,-1 1 1,0-1 0,0 0 0,0-1 0,-1 0 0,1 0 0,-1 0 0,0-1 0,0 0 1,0-1-1,-1 1 0,1-1 0,8-10 0,4-8-3,-2-1 0,-1-1 0,-1 0 0,-1-1 0,-1 0 0,14-43 0,-26 63 0,1 0 0,-1 0 0,0 0 0,1-11 0,-2 15 0,0-1 0,0 1 0,0-1 0,0 1 0,-1-1 0,1 1 0,0 0 0,-1-1 0,0 1 0,0 0 0,0-1 0,0 1 0,0 0 0,0 0 0,-2-3 0,2 4 0,0 0 0,0 1 0,0-1 0,0 1 0,0-1 0,0 1 0,0 0 0,0-1 0,0 1 0,0 0 0,-1 0 0,1-1 0,0 1 0,0 0 0,0 0 0,0 0 0,0 0 0,0 1 0,0-1 0,0 0 0,0 0 0,-1 1 0,1-1 0,0 1 0,0-1 0,0 1 0,0-1 0,1 1 0,-3 0 0,-1 2 0,1 0 0,-1 0 0,0 0 0,1 0 0,0 0 0,-4 4 0,2 1 0,1-1 0,-1 1 0,1 0 0,0 0 0,1 1 0,0-1 0,0 1 0,1-1 0,0 1 0,-1 11 0,2 0 0,0-1 0,1 0 0,5 37 0,-4-50 0,0 0 0,0 0 0,1 0 0,0 0 0,0 0 0,0 0 0,1 0 0,0-1 0,7 11 0,-8-14 0,0 1 0,1-1 0,-1 1 0,1-1 0,-1 0 0,1 0 0,0 0 0,0 0 0,0-1 0,0 1 0,0-1 0,0 0 0,1 0 0,-1 0 0,0 0 0,0 0 0,1-1 0,-1 0 0,6 1 0,-2-1 0,1-1 0,-1 1 0,0-1 0,1-1 0,-1 1 0,0-1 0,0 0 0,0-1 0,0 0 0,0 0 0,-1 0 0,0-1 0,1 0 0,-1 0 0,0-1 0,-1 0 0,7-6 0,29-31 0,-1-1 0,53-77 0,-60 74 0,-25 36 0,-2 1 0,0 1 0,0 0 0,1 0 0,8-7 0,-13 14 0,-1 0 0,0 0 0,1 0 0,-1 0 0,1 0 0,-1 0 0,1 0 0,0 0 0,-1 1 0,1-1 0,0 0 0,-1 1 0,1 0 0,0-1 0,0 1 0,-1 0 0,1 0 0,0 0 0,0 0 0,0 0 0,-1 0 0,1 1 0,0-1 0,0 1 0,-1-1 0,1 1 0,0-1 0,-1 1 0,4 2 0,0 1 0,0 0 0,0 1 0,0 0 0,0 0 0,-1 0 0,1 1 0,-1 0 0,-1-1 0,1 1 0,-1 1 0,5 11 0,1 8 0,9 46 0,-9-34 0,-2-7 0,-3-12 0,1-1 0,1 1 0,11 26 0,-16-43 0,0 0 0,0 0 0,1 0 0,-1-1 0,0 1 0,1-1 0,-1 1 0,1-1 0,-1 1 0,1-1 0,0 0 0,-1 0 0,1 0 0,0 0 0,0 0 0,0 0 0,0 0 0,0-1 0,0 1 0,0-1 0,0 1 0,0-1 0,0 0 0,0 0 0,0 0 0,1 0 0,-1 0 0,0 0 0,0-1 0,0 1 0,0-1 0,0 1 0,0-1 0,0 0 0,3-2 0,7-2 0,-1-1 0,0-1 0,-1 0 0,15-12 0,-25 19 0,33-29 0,-2-2 0,-1 0 0,-1-2 0,-2-1 0,-2-2 0,-1 0 0,-1-2 0,-2 0 0,17-46 0,0-16 0,-4-1 0,33-164 0,-61 236 0,7-24 0,-4-1 0,6-90 0,-18 130 0,3 14 0,0 0 0,0 0 0,0 0 0,0-1 0,-1 1 0,1 0 0,0 0 0,0 0 0,0 0 0,-1 0 0,1 0 0,0 0 0,0 0 0,0 0 0,-1 0 0,1 0 0,0 0 0,0 0 0,0 0 0,0 0 0,-1 0 0,1 0 0,0 0 0,0 1 0,0-1 0,-1 0 0,1 0 0,0 0 0,0 0 0,0 0 0,0 0 0,0 0 0,-1 1 0,1-1 0,0 0 0,0 0 0,0 0 0,-15 24 0,1 11 0,1 0 0,1 1 0,-9 59 0,-8 117 0,22-152 0,1-1 0,2 1 0,8 98 0,-3-139 0,2-1 0,0-1 0,1 1 0,1 0 0,0-1 0,1 0 0,12 22 0,-17-37 0,1 0 0,-1 0 0,1 0 0,-1-1 0,1 1 0,0 0 0,0-1 0,-1 0 0,1 1 0,0-1 0,0 0 0,0 0 0,0 0 0,1 0 0,-1 0 0,0-1 0,0 1 0,1-1 0,-1 1 0,0-1 0,0 0 0,1 0 0,-1 0 0,0 0 0,1 0 0,-1-1 0,0 1 0,1-1 0,-1 1 0,0-1 0,0 0 0,4-1 0,6-4 0,-1 0 0,1 0 0,-1-1 0,13-10 0,-24 17 0,15-12 0,-1 0 0,0-1 0,-1-1 0,0 0 0,19-29 0,-12 12 0,30-66 0,-13 30 0,-37 141 0,-1-54 0,2-1 0,0 1 0,1 0 0,1-1 0,0 1 0,13 35 0,-15-52 0,0-1 0,0 1 0,1 0 0,-1-1 0,1 1 0,0-1 0,-1 0 0,1 0 0,0 0 0,1 0 0,-1 0 0,0 0 0,0 0 0,1-1 0,-1 1 0,5 1 0,-1-1 0,-1 0 0,0 0 0,1-1 0,-1 0 0,1 0 0,-1-1 0,1 0 0,6 0 0,5-2 0,0 0 0,0-1 0,-1-1 0,30-11 0,-12 1 0,0-2 0,44-27 0,59-49 0,-98 65 0,-25 17 0,7-4 0,36-32 0,-141 117 0,66-52 0,1 1 0,0 1 0,2 1 0,0 0 0,-22 45 0,31-54 0,1 1 0,0-1 0,1 1 0,0 0 0,1 0 0,1 1 0,0-1 0,1 0 0,1 1 0,0-1 0,1 1 0,3 19 0,-3-29 0,0 0 0,0-1 0,1 1 0,0 0 0,0-1 0,0 1 0,1-1 0,5 8 0,-8-11 0,1 0 0,0 0 0,0 0 0,0 0 0,0 0 0,0-1 0,0 1 0,0 0 0,0-1 0,1 1 0,-1 0 0,0-1 0,0 1 0,0-1 0,1 0 0,-1 0 0,0 1 0,1-1 0,-1 0 0,0 0 0,0 0 0,1 0 0,-1 0 0,0 0 0,1-1 0,-1 1 0,0 0 0,0-1 0,1 1 0,-1-1 0,0 1 0,0-1 0,0 0 0,0 1 0,0-1 0,0 0 0,2-1 0,12-11 0,-1-1 0,0 0 0,-1 0 0,-1-2 0,12-17 0,47-91 0,16-75 0,-82 183 0,-4 15 0,-1 1 0,0-1 0,0 1 0,0 0 0,1-1 0,-1 1 0,0-1 0,0 1 0,0-1 0,0 1 0,0-1 0,0 1 0,0-1 0,0 1 0,0-1 0,0 1 0,0-1 0,0 1 0,0-1 0,-1 1 0,1-1 0,0 1 0,0-1 0,0 1 0,-1 0 0,1-1 0,-1 0 0,0 3 0,0-1 0,0 1 0,0-1 0,0 1 0,0-1 0,0 1 0,1 0 0,-1-1 0,1 1 0,-1 0 0,0 3 0,0 0 0,-5 12 0,1 0 0,2 0 0,-1 1 0,2-1 0,0 1 0,1-1 0,3 34 0,2-20 0,1 0 0,2 0 0,16 46 0,-19-67 0,0 0 0,0 0 0,1 0 0,0-1 0,1 0 0,0 0 0,0 0 0,1 0 0,0-1 0,1 0 0,0-1 0,0 0 0,1 0 0,-1-1 0,17 9 0,-16-10 0,0-2 0,0 1 0,1-1 0,-1 0 0,1-1 0,0 0 0,0-1 0,0 0 0,0 0 0,0-1 0,0 0 0,0-1 0,0 0 0,0-1 0,0 0 0,18-7 0,-17 5 0,0 0 0,-1 0 0,1-2 0,-1 1 0,-1-1 0,1-1 0,-1 1 0,0-2 0,0 1 0,-1-1 0,0-1 0,-1 1 0,0-1 0,0-1 0,-1 1 0,8-14 0,-2 0 291,-8 17-4557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14568,'0'0'8167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11552,'0'0'1628,"14"5"-1150,1 0-370,0 0 1,0-2-1,1 0 0,0-1 0,-1 0 0,1-1 0,0-1 0,23-2 1,303-46 1251,-60 6-221,0 23 299,-256 20-1422,52-3-1892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14968,'0'0'2079,"95"-83"-2135,-35 53 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1230 6824,'0'0'9815,"6"-16"-9208,45-102 344,20-48 266,34-227 764,-40-24-49,-64 405-1830,0 0 57,0 0 1,0 1-1,-1-1 0,0 0 1,-1 1-1,-5-24 1,6 35-150,0 0 1,0 0-1,0 0 1,0 0-1,0 0 1,0 0-1,-1-1 1,1 1-1,0 0 1,0 0 0,0 0-1,0 0 1,0 0-1,0 0 1,0 0-1,0 0 1,0-1-1,0 1 1,0 0-1,0 0 1,-1 0 0,1 0-1,0 0 1,0 0-1,0 0 1,0 0-1,0 0 1,0 0-1,-1 0 1,1 0-1,0 0 1,0 0-1,0 0 1,0 0 0,0 0-1,0 0 1,-1 0-1,1 0 1,0 0-1,0 0 1,0 0-1,0 0 1,0 0-1,0 0 1,0 0 0,-1 0-1,1 0 1,0 0-1,0 0 1,0 0-1,0 0 1,0 0-1,0 0 1,0 1-1,0-1 1,-1 0 0,1 0-1,0 0 1,0 0-1,0 0 1,0 0-1,-8 13 252,-6 21-27,-2 20 49,1 1 0,3 0 1,-9 99-1,15 172 538,6-314-791,11 142 379,-9-139-341,1 0-1,0 0 0,2 0 1,-1 0-1,2 0 0,0-1 1,13 23-1,-17-34-48,1 0 0,-1 0 1,0 0-1,1-1 0,0 1 0,-1-1 1,1 0-1,0 1 0,0-1 1,0-1-1,0 1 0,1 0 0,-1-1 1,0 0-1,1 1 0,-1-1 1,1-1-1,-1 1 0,1 0 0,0-1 1,-1 0-1,1 0 0,0 0 1,-1 0-1,1-1 0,-1 1 0,1-1 1,0 0-1,-1 0 0,5-2 0,7-3 47,0 0 0,-1-1 0,0-1 0,0 0 0,19-16 0,-5 1 96,-2-1-1,-1-2 0,37-47 1,-32 36 43,-24 27-120,-1 2 37,-6 14 84,-9 27-143,-24 91 41,31-112-100,1 0 0,1 1 0,0-1 0,1 0 0,1 0 0,-1 0 0,2 0 0,3 16 0,-4-24-5,0 0 1,1-1-1,-1 1 1,1-1-1,0 1 1,0-1-1,0 0 1,0 0-1,1 0 1,3 4-1,-5-6 1,0-1-1,-1 1 0,1-1 1,0 1-1,0-1 0,0 1 1,0-1-1,-1 1 0,1-1 1,0 0-1,0 0 0,0 1 1,0-1-1,0 0 0,0 0 1,0 0-1,0 0 0,2 0 0,-2-1 2,0 1-1,0-1 0,1 1 0,-1-1 0,0 0 1,0 1-1,0-1 0,0 0 0,0 0 0,0 0 1,0 0-1,0 0 0,0 0 0,0 0 0,0 0 1,-1 0-1,2-2 0,0-2 6,1-1 0,-1 0 1,0 1-1,0-1 0,-1 0 0,0 0 0,0 0 1,0 0-1,-1 0 0,0-7 0,0-7 34,-7-34 0,4 37-8,0 1-1,-1 0 1,-7-16-1,10 28-18,-1 0 1,1 0-1,-1 1 0,0-1 1,0 0-1,0 1 1,-1 0-1,1 0 0,-1-1 1,0 2-1,0-1 0,0 0 1,0 0-1,0 1 1,0 0-1,-1 0 0,0 0 1,-5-3-1,9 5-13,-1 0 1,1-1-1,0 1 1,0 0-1,-1 0 1,1 0-1,0-1 1,-1 1-1,1 0 0,-1 0 1,1 0-1,0 0 1,-1 0-1,1 0 1,0 0-1,-1 0 0,1 0 1,-1 0-1,1 0 1,0 0-1,-1 0 1,1 0-1,0 0 1,-1 0-1,1 0 0,0 0 1,-1 0-1,1 1 1,0-1-1,-1 0 1,1 0-1,0 0 0,-1 1 1,1-1-1,0 0 1,-1 0-1,1 1 1,0-1-1,0 0 1,0 1-1,-1-1 0,1 0 1,0 1-1,0-1 1,0 0-1,0 1 1,-1-1-1,1 0 0,0 1 1,0-1-1,0 0 1,0 1-1,0-1 1,0 1-1,0-1 1,0 0-1,0 1 0,0-1 1,0 0-1,1 1 1,-1-1-1,0 1 1,0-1-1,0 0 0,0 1 1,0-1-1,1 0 1,-1 1-1,16 24 20,-3-13-16,0 0-1,0-1 1,1 0-1,1-1 1,0-1-1,0 0 1,21 8 0,-23-12-16,1 0 0,0 0 0,0-1 0,0-1 0,0-1 0,1 0 0,-1 0 0,1-2 0,18 0 0,-25-1-26,0-1 1,0 0 0,12-4-1,-17 5-2,0 0 0,0 0 0,0-1 0,0 1 0,0-1 0,0 0 0,0 0 0,-1 0 0,1 0 0,4-5 0,-6 6-2,-1 0 1,1-1-1,-1 1 1,1-1-1,-1 1 0,0-1 1,1 0-1,-1 1 1,0-1-1,0 1 1,0-1-1,0 1 0,0-1 1,-1 0-1,1 1 1,0-1-1,-1 1 0,0-3 1,-14-27-506,-7-4-3641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15272,'0'0'1000,"69"18"-689,20 6 241,17-6-8,27-12-120,0 0 8,-12-2 8,-58-4 0,-11-4 8,15-2 8,3-2-88,1-4 8,-9-4-320,-1-2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12360,'0'0'2432,"83"16"-1792,-31-16-128,13-4-9,7 2-47,-3-4-8,-3-4-8,-3 0 0,-9-2-80,-1 4-8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382 741 4720,'0'0'8833,"-10"3"-8242,-22 2 553,-59 5 1,78-10-884,-1 1 0,1 1 0,0 0 0,0 1 0,0 0 0,0 1 0,0 1 0,0 0 1,-22 13-1,28-13-154,-1 0 1,2 0 0,-1 1 0,1 0 0,-1 0 0,2 1-1,-1 0 1,1 0 0,0 0 0,0 0 0,1 1 0,0 0-1,0 0 1,1 0 0,0 0 0,-2 11 0,3-7 6,0-1 0,1 1 1,1 0-1,0 0 0,0-1 1,1 1-1,1 0 0,0-1 1,0 1-1,1-1 0,8 20 1,-8-23-51,0-1 1,1 0-1,0 0 1,0 0 0,0 0-1,1-1 1,0 1 0,0-1-1,0 0 1,1-1 0,0 0-1,0 0 1,1 0-1,-1 0 1,1-1 0,0 0-1,0-1 1,8 4 0,-7-6-6,-1 1 1,1-2 0,-1 1 0,1-1 0,-1 0 0,1 0 0,-1-1 0,1 0 0,-1-1 0,0 0-1,1 0 1,-1 0 0,0-1 0,0 0 0,0 0 0,8-6 0,3-2 74,0-2 0,0 1 0,-2-2 1,22-22-1,-21 17-1,-1 0 0,0-2 0,-2 0 0,0-1 0,-2 0-1,0-1 1,-1 0 0,-2-1 0,11-41 0,-7-18 491,-14 72-469,1 11-146,-1 0 1,1 0 0,0-1-1,0 1 1,0 0 0,-1-1-1,1 1 1,0-1 0,0 1-1,0 0 1,0-1 0,0 1-1,0 0 1,0-1 0,0 1-1,0-1 1,0 1-1,0 0 1,0-1 0,0 1-1,0 0 1,0-1 0,0 1-1,0-1 1,1 1 0,-1 0-1,0-1 1,0 1 0,0 0-1,1-1 1,-1 1 0,0 0-1,0 0 1,1-1 0,-1 1-1,0 0 1,0 0 0,1-1-1,-1 1 1,0 0 0,1 0-1,-1 0 1,1 0 0,-1-1-1,0 1 1,1 0 0,-1 0-1,0 0 1,1 0 0,-1 0-1,0 0 1,1 0 0,-1 0-1,1 0 1,-1 0 0,0 0-1,1 0 1,-1 0 0,0 1-1,1-1 1,0 0-1,2 1 10,1 0-1,-1 0 1,0 0-1,1 1 1,-1-1-1,0 1 1,0 0-1,0 0 0,0 0 1,0 0-1,0 1 1,2 2-1,31 35 129,-31-34-123,28 35 144,-2 3-1,43 78 1,-67-109-137,0 0 1,0-1-1,2 0 1,13 15-1,-19-24-19,0 0 0,0 0 0,0-1 0,0 1 0,0-1 0,0 0 0,1 0 0,-1 0 0,1 0 0,0-1 0,0 1 0,-1-1 0,1 0 0,0 0 0,0-1 0,0 1 0,0-1 0,0 0 0,0 0 0,0 0 0,5-1 0,1-2 12,0 0 0,0 0 0,-1-1 0,1 0 0,-1-1 0,0 0-1,-1 0 1,1-1 0,-1 0 0,0-1 0,0 1 0,-1-2 0,9-10 0,0-1 24,-1-2 0,0 0 1,-2-1-1,13-28 0,-19 34-5,0 0 1,-2 0-1,6-25 0,-9 35-16,-1-1 0,0-1 0,0 1 0,-1 0 0,0 0 0,0 0 0,0 0 0,-1 0 0,0 0 0,-1 0 0,-2-8 0,4 15-19,0-1-1,-1 0 0,1 1 1,0-1-1,0 0 0,-1 1 1,1-1-1,0 1 0,-1-1 1,1 1-1,-1-1 0,1 0 1,-1 1-1,1 0 0,-1-1 0,1 1 1,-1-1-1,0 1 0,1 0 1,-1-1-1,0 1 0,1 0 1,-1 0-1,0-1 0,1 1 1,-1 0-1,0 0 0,1 0 1,-1 0-1,0 0 0,1 0 1,-2 0-1,0 1 2,0 0 1,-1 0 0,1-1-1,0 2 1,0-1 0,0 0-1,0 0 1,0 1-1,0-1 1,-1 2 0,-5 5 7,0 1 1,1-1-1,-8 12 1,4-2 10,1 0 1,0 1 0,2 0 0,0 0-1,-10 38 1,16-47-16,-1 1 1,2-1-1,-1 1 0,2 0 1,-1 0-1,1-1 0,1 1 1,0 0-1,1-1 0,-1 1 0,2-1 1,0 1-1,4 10 0,-4-16-6,-1-1-1,1 0 0,0 0 1,0 0-1,1 0 1,-1 0-1,1-1 0,-1 1 1,1-1-1,0 0 0,1 0 1,-1 0-1,0-1 0,1 0 1,0 0-1,-1 0 1,1 0-1,0-1 0,0 1 1,9 0-1,4 0 9,-1-1-1,1-1 1,-1 0-1,30-5 1,12-5 28,-1-4 0,0-1 1,-1-4-1,-1-1 0,-1-4 0,-1-1 0,60-39 0,-65 35 5,69-46 54,-105 66-77,-1-1 1,0 0 0,-1-1 0,0-1-1,0 1 1,14-23 0,-25 33-22,1 1-1,-1-1 1,1 1 0,-1-1 0,0 0 0,1 1-1,-1-1 1,0 0 0,1 1 0,-1-1 0,0 0 0,0 0-1,1 1 1,-1-1 0,0 0 0,0 0 0,0 1-1,0-1 1,0 0 0,0 0 0,0 1 0,0-1 0,-1 0-1,1 0 1,0 1 0,0-1 0,-1-1 0,0 2 0,0-1 1,1 1 0,-1-1 0,0 1 0,0 0-1,0-1 1,0 1 0,0 0 0,0 0 0,0-1-1,0 1 1,0 0 0,0 0 0,0 0 0,0 0-1,0 0 1,-1 1 0,-6 0 14,0 0 0,1 1 0,-14 5 0,4 1 7,0 1-1,1 1 1,0 0 0,0 1-1,1 1 1,1 0-1,0 1 1,0 1 0,1 0-1,1 0 1,1 2 0,0-1-1,1 1 1,0 1-1,2 0 1,0 0 0,-7 23-1,13-33-11,0 1 0,0 0 0,1 0 0,0 11 0,1-18-13,0 1 0,0 0-1,0 0 1,0 0 0,0 0 0,1 0 0,-1 0 0,1 0 0,-1 0 0,1 0 0,0-1 0,-1 1 0,1 0 0,0 0 0,0-1 0,0 1-1,1-1 1,-1 1 0,0-1 0,0 1 0,1-1 0,2 3 0,-2-4-1,-1 0 0,0 0 0,0 0 0,0 1 0,1-1 0,-1-1 0,0 1 0,0 0 0,1 0 0,-1 0 0,0-1 0,0 1 0,0 0 0,0-1 0,0 1 0,1-1 0,-1 1 0,0-1 0,0 0 0,0 0 0,0 1 0,-1-1 0,1 0 0,2-2 0,19-23 0,-9 5 0,0-1 0,-2-1 0,0 0 0,9-30 0,-10 24 0,2 0 0,19-33 0,-37 129 0,6-53 0,0 1 0,1-1 0,1 1 0,0-1 0,1 0 0,0 0 0,1 0 0,11 26 0,-12-34 0,0 1 0,1-1 0,-1 0 0,1-1 0,1 1 0,-1-1 0,1 0 0,0 0 0,0 0 0,0-1 0,1 0 0,-1 0 0,1 0 0,0 0 0,0-1 0,1 0 0,-1-1 0,0 1 0,1-1 0,9 2 0,-4-3 0,-1 0 0,1-1 0,-1 0 0,1-1 0,-1 0 0,0-1 0,0 0 0,1-1 0,-1 0 0,19-9 0,0-2 0,0-1 0,40-29 0,-50 29 0,0 0 0,-1-2 0,0 0 0,-1-1 0,-2-1 0,19-25 0,-15 13 0,-1 0 0,-1-1 0,22-58 0,-13 9 0,-3-1 0,23-159 0,-25 36 0,-21 197 0,-1 0 0,-1 0 0,1 1 0,-1-1 0,-3-12 0,3 20 0,1 0 0,0 0 0,0 0 0,0 0 0,0 1 0,0-1 0,0 0 0,0 0 0,-1 0 0,1 0 0,0 0 0,0 0 0,0 0 0,0 0 0,0 0 0,0 0 0,-1 0 0,1 0 0,0 0 0,0 0 0,0 0 0,0 0 0,0 0 0,-1 0 0,1 0 0,0 0 0,0 0 0,0 0 0,0 0 0,0 0 0,-1 0 0,1 0 0,0 0 0,0 0 0,0 0 0,0 0 0,0 0 0,0-1 0,0 1 0,-1 0 0,1 0 0,0 0 0,0 0 0,0 0 0,0 0 0,0 0 0,0-1 0,0 1 0,0 0 0,0 0 0,0 0 0,0 0 0,0 0 0,0-1 0,0 1 0,0 0 0,0 0 0,0 0 0,0-1 0,-6 17 0,5-12 0,-8 31 0,1 1 0,2 0 0,-2 45 0,3 113 0,6-162 0,8 221 0,-4-201 0,3 0 0,26 92 0,-30-131 0,1-1 0,0 0 0,0 0 0,1 0 0,14 20 0,-17-28 0,-1 0 0,1-1 0,0 0 0,1 0 0,-1 0 0,0 0 0,1 0 0,0 0 0,0-1 0,0 0 0,0 0 0,0 0 0,0 0 0,0-1 0,0 1 0,1-1 0,-1 0 0,1 0 0,-1-1 0,8 1 0,-2-2 0,0-1 0,0 0 0,0 0 0,0-1 0,0 0 0,0-1 0,-1 0 0,1 0 0,-1-1 0,0 0 0,-1-1 0,1 0 0,9-9 0,6-7 0,-2-1 0,40-50 0,-50 57 0,0-1 0,10-20 0,-19 31 0,0 1 0,-1 0 0,0-1 0,0 1 0,0-1 0,-1 0 0,1 1 0,-1-1 0,-1 0 0,1 0 0,-1-12 0,0 18 0,0-1 0,-1 1 0,1-1 0,0 1 0,0-1 0,0 1 0,0-1 0,-1 1 0,1-1 0,0 1 0,0-1 0,-1 1 0,1-1 0,0 1 0,-1-1 0,1 1 0,0 0 0,-1-1 0,1 1 0,-1 0 0,1-1 0,-1 1 0,1 0 0,-1 0 0,1-1 0,-1 1 0,1 0 0,-1 0 0,1 0 0,-1 0 0,0 0 0,-20 4 0,15 0 0,-1-1 0,1 1 0,-12 8 0,13-6 0,-1-1 0,1 1 0,0 1 0,1-1 0,0 1 0,0 0 0,0-1 0,0 2 0,1-1 0,1 0 0,-1 1 0,1 0 0,0-1 0,1 1 0,0 0 0,0 0 0,1 0 0,0 0 0,1 10 0,0-6 0,0 0 0,1 0 0,1 0 0,0 0 0,1-1 0,0 0 0,0 1 0,1-1 0,1-1 0,0 1 0,1-1 0,7 10 0,-7-13 0,0 1 0,1-1 0,0 0 0,0-1 0,1 0 0,-1 0 0,1 0 0,1-1 0,-1-1 0,1 0 0,-1 0 0,1-1 0,1 0 0,16 2 0,-14-3 0,0-1 0,0-1 0,0 0 0,0-1 0,0 0 0,0-1 0,-1 0 0,1-1 0,-1 0 0,1-1 0,16-9 0,-26 12 38,0-1 1,0 1-1,0-1 0,-1 0 0,1 0 1,0 0-1,-1-1 0,0 1 1,0 0-1,1-1 0,-1 0 1,-1 1-1,1-1 0,0 0 0,-1 0 1,1 0-1,-1 0 0,0 0 1,0 0-1,0-1 0,-1 1 1,1 0-1,-1 0 0,1-1 0,-2-5 1,0-4-780,0 0 1,-1 1-1,-1-1 1,-8-22-1,8 26-688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3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17383,'0'0'712,"65"8"-320,9-3 16,29 1 32,14-10 8,6-5-120,-2-3 8,6-4-64,-18 6-8,-19 4-56,-47 0 0,3 0-224,14-6-8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4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219 199 7024,'0'0'7672,"-14"12"-7112,1 0-426,-10 9 146,1 0 1,-24 32 0,31-33-27,0 1 1,2 1-1,0 0 1,2 0 0,0 1-1,-7 26 1,17-45-179,0 1 0,0-1 1,0 1-1,1-1 0,0 1 0,0-1 0,0 1 0,0-1 1,1 1-1,-1-1 0,1 1 0,0-1 0,1 1 0,-1-1 0,1 0 1,0 0-1,0 0 0,0 0 0,1 0 0,4 6 0,-5-7-14,0-1 0,1 1-1,-1-1 1,1 0 0,0 0-1,-1 0 1,1 0-1,0 0 1,0-1 0,0 0-1,1 1 1,-1-1 0,0 0-1,0 0 1,1 0 0,-1-1-1,0 1 1,1-1 0,-1 0-1,0 0 1,1 0-1,-1-1 1,1 1 0,-1-1-1,0 1 1,1-1 0,5-3-1,-2 1 46,1-2-1,-1 1 0,1-1 1,-1 0-1,0-1 0,-1 1 0,0-1 1,0-1-1,0 1 0,0-1 1,-1 0-1,0 0 0,-1-1 0,0 1 1,5-14-1,-1 4 75,-2-2-1,0 1 1,-1-1 0,-1 1-1,-1-1 1,1-20 0,-3 24-39,-1 0 1,-1 0-1,-1 0 1,-3-16 0,3 23-54,0 0 0,0 1 0,0-1 0,-1 1 0,0 0 0,-1 0 0,0 0 0,0 0 0,-8-10 1,11 16-67,-1-1 1,1 1-1,0 0 0,-1 0 1,1 0-1,-1 0 1,1 0-1,-1 0 1,1 0-1,-1 0 1,0 1-1,1-1 1,-1 0-1,0 1 1,0 0-1,0-1 1,1 1-1,-1 0 1,0 0-1,0 0 1,0 0-1,1 0 1,-1 1-1,0-1 1,0 0-1,0 1 1,1-1-1,-1 1 1,0 0-1,1 0 0,-1-1 1,0 1-1,1 0 1,-1 0-1,1 1 1,0-1-1,-1 0 1,0 2-1,-1-1-2,1 0 0,0 1 0,0-1 0,0 0 0,1 1 0,-1 0 0,1-1 0,-1 1 0,1 0 0,0-1 0,0 1 0,0 0-1,0 0 1,1 0 0,-1 0 0,1 0 0,-1 0 0,1 0 0,0 0 0,1 0 0,-1 0 0,1 4 0,1-2-2,0 0 1,0-1-1,1 1 0,-1 0 1,1-1-1,0 0 0,1 0 1,-1 0-1,1 0 0,0 0 1,0-1-1,0 0 0,0 1 1,0-1-1,1-1 0,-1 1 1,1-1-1,0 0 0,0 0 1,0 0-1,0-1 0,0 1 1,0-1-1,7 0 0,2 1 23,0-1 0,-1-1 0,1-1 0,0 0 0,-1 0 0,1-1 0,-1-1 0,18-6 0,-7 0 53,-1-1 0,0 0-1,0-2 1,-1-1 0,23-18-1,-4-1 255,54-56-1,-92 85-314,-1 1-1,1-1 1,-1 1-1,1 0 1,0 0-1,0 0 1,0 0-1,0 0 1,0 1-1,6-3 0,-9 5-24,1-1-1,-1 1 1,1 0-1,-1 0 1,0-1-1,1 1 1,-1 0-1,0 0 1,0-1-1,0 1 1,0 0-1,1 0 1,-1 0-1,0-1 1,0 1-1,-1 0 1,1 0-1,0 0 1,0 0-1,0 3 13,-1 63 113,-1-16 27,11 100 0,-7-144-125,-1 0 0,1 0 0,0 0 0,5 9 0,-7-15-21,1 1-1,-1-1 1,1 1 0,-1-1 0,1 0 0,0 0 0,0 1 0,0-1 0,0 0-1,0 0 1,0 0 0,0 0 0,0 0 0,0 0 0,0 0 0,0 0-1,1-1 1,-1 1 0,0 0 0,1-1 0,-1 1 0,1-1 0,-1 1 0,0-1-1,1 0 1,-1 1 0,4-1 0,0-2 12,1 1 0,-1-1-1,0 0 1,0-1 0,0 1 0,0-1-1,0 0 1,0 0 0,-1-1 0,1 1 0,-1-1-1,0 0 1,0 0 0,-1-1 0,1 1-1,4-8 1,4-9 48,0 0 0,13-34 0,-22 50-56,19-51 106,-8 21 6,1 1 1,24-41 0,-38 74-127,0 0 1,-1 0 0,1 0-1,-1-1 1,1 1 0,0 0-1,0 0 1,0 1-1,0-1 1,0 0 0,0 0-1,0 0 1,0 1 0,0-1-1,0 0 1,0 1 0,0-1-1,0 1 1,1-1-1,-1 1 1,0 0 0,0-1-1,0 1 1,1 0 0,-1 0-1,0 0 1,1 0 0,-1 0-1,2 0 1,1 2-8,0 0 0,0 0 0,0 0 1,0 0-1,-1 1 0,1 0 0,3 3 0,-4-4-4,35 29-56,-2-1-4,42 26 0,-60-44 33,-8-6 20,0 1 0,1-1 0,0 0 0,22 7 0,-29-12 15,0 0 1,0 0-1,0-1 0,0 1 1,0-1-1,0 0 0,1 0 1,-1-1-1,0 1 0,0-1 0,0 0 1,0 0-1,0-1 0,0 1 1,0-1-1,0 1 0,-1-1 0,6-4 1,-2 1 9,0-1-1,-1 1 1,0-1 0,0 0 0,0-1 0,-1 1 0,0-1 0,0 0 0,0-1-1,-1 1 1,0-1 0,-1 0 0,3-9 0,-4 11-3,0 0 1,-1 1-1,1-1 1,-1 0-1,-1 0 0,1 0 1,-1 0-1,0 0 1,-1 0-1,1 1 1,-1-1-1,0 0 0,-1 0 1,1 0-1,-1 1 1,0-1-1,-1 1 0,1-1 1,-7-9-1,8 15-7,1-1 0,-1 0 0,1 0 0,-1 0 0,0 1 0,1-1-1,-1 0 1,0 1 0,1-1 0,-1 1 0,0-1 0,0 1 0,0-1-1,0 1 1,0-1 0,1 1 0,-1 0 0,0-1 0,0 1 0,0 0-1,0 0 1,0 0 0,0 0 0,0 0 0,0 0 0,0 0 0,0 0 0,0 0-1,0 0 1,0 1 0,0-1 0,0 0 0,0 1 0,0-1 0,1 1-1,-1-1 1,0 1 0,0-1 0,0 1 0,1-1 0,-1 1 0,0 0-1,1-1 1,-1 1 0,0 0 0,0 1 0,-4 4 7,0 1 0,1 0 0,-1 0-1,-3 10 1,1-3-8,1 1 0,0 0-1,1 0 1,1 0 0,0 1-1,-3 29 1,7-33-11,0 0-1,0 0 1,1 1 0,1-1 0,0 0 0,1 0 0,0 0-1,0-1 1,10 20 0,-10-24 8,1 1 0,-1-1 0,2 0 0,-1 0 0,6 6 0,-7-10 4,-1-1 1,1 1-1,0-1 1,0 0-1,-1 0 1,1 0-1,1-1 1,-1 1-1,0-1 1,0 1-1,1-1 1,-1 0-1,0 0 1,1-1-1,3 1 1,2 0 2,1-1 0,-1 0 1,1-1-1,-1 0 0,1-1 0,-1 1 0,0-2 0,0 1 1,0-2-1,0 1 0,0-1 0,-1 0 0,1-1 0,-1 0 1,8-6-1,13-12 24,-1-1 1,40-44-1,-31 29-20,-32 34-9,1-1 0,-1 0 0,1 1 0,0 0 0,11-7 0,-15 11 0,-1 0 0,1 1 0,-1-1 0,1 0 0,-1 1 0,1-1 0,-1 1 0,1 0 0,-1-1 0,1 1 0,0 0 0,-1 0 0,1 0 0,0 0 0,-1 0 0,1 1 0,-1-1 0,1 0 0,-1 1 0,1-1 0,0 1 0,-1-1 0,0 1 0,1 0 0,-1 0 0,1 0 0,-1-1 0,0 1 0,2 2 0,15 16 0,22 27 0,9 10 0,-46-52 0,1 0 0,0 0 0,0-1 0,1 0 0,-1 1 0,1-2 0,-1 1 0,1 0 0,0-1 0,6 2 0,-6-3 0,-1 0 0,0-1 0,1 0 0,-1 0 0,0 0 0,1 0 0,-1-1 0,0 1 0,1-1 0,-1 0 0,0-1 0,0 1 0,4-3 0,9-4 0,0-2 0,-1 0 0,0-1 0,24-22 0,-35 29 0,3 0 0,3-5 0,-6-4-697,-4 11 570,-1 1 0,0 0-1,1-1 1,-1 1 0,1 0-1,-1 0 1,1 0 0,0-1-1,0 1 1,-1 0 0,1 0-1,0 0 1,0 0 0,2-1-1,10-9-4577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4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1 823 11256,'0'0'785,"11"7"-162,35 21 67,-45-28-640,1 1 0,0-1 0,-1 1 0,1-1 0,0 0 0,-1 1 1,1-1-1,0 0 0,-1 0 0,1 0 0,0 0 0,-1-1 0,1 1 0,0 0 0,-1-1 0,1 1 0,0-1 0,-1 1 0,1-1 0,-1 0 0,1 0 0,-1 0 0,1 0 0,-1 0 0,0 0 0,0 0 0,1 0 0,-1 0 0,0-1 0,1-1 0,2-1 98,7-8 323,1-1 0,-2-1 0,1 0 0,-2-1 0,12-22 0,28-82 1725,-5 10 242,-43 105-2265,0 1 1,1 0 0,0-1-1,0 1 1,0 0 0,0 0-1,1 0 1,-1 0 0,1 0-1,0 1 1,0-1 0,0 1 0,0-1-1,5-2 1,-7 5-146,-1 0 0,1 0 0,0 0 0,-1 1 0,1-1 0,-1 0 0,1 0 0,-1 0 0,1 0 0,-1 1 0,1-1 0,-1 0 0,1 1 0,-1-1 0,1 0 0,-1 1 0,1-1 0,-1 0 0,1 1 0,-1-1 0,0 1 0,1-1 0,-1 1 0,0-1 0,1 2 0,9 16 302,-10-18-323,7 18 148,0 0 0,-1 1 1,-1 0-1,-1 0 0,3 28 0,0 100 459,-7-147-614,-2 77 385,1-69-300,0-1 0,0 1 0,-1 0 0,0-1 0,-1 1 0,0-1 0,-5 11-1,7-17-58,1 0-1,-1 0 0,0 0 0,1 0 1,-1-1-1,1 1 0,-1 0 0,0-1 0,0 1 1,1-1-1,-1 1 0,0 0 0,0-1 0,0 0 1,0 1-1,1-1 0,-1 1 0,0-1 1,0 0-1,0 0 0,0 0 0,0 1 0,-2-1 1,1-1 13,0 1 1,-1 0-1,1-1 1,0 0-1,0 1 1,0-1-1,0 0 1,0 0-1,0 0 1,-2-2-1,-4-2 73,1-1-1,0 0 0,-11-13 1,11 10-44,2 1 1,-1 0-1,1-1 0,-4-10 1,-17-26 470,26 45-535,0 0 1,0 0-1,0 0 0,0 0 1,0-1-1,0 1 0,0 0 0,-1 0 1,1 0-1,0 0 0,0 0 1,0 0-1,0 0 0,0 0 1,0 0-1,0 0 0,0 0 0,0-1 1,0 1-1,0 0 0,0 0 1,0 0-1,0 0 0,0 0 1,0 0-1,0 0 0,0 0 0,0 0 1,0 0-1,0-1 0,0 1 1,0 0-1,0 0 0,0 0 1,0 0-1,0 0 0,0 0 0,0 0 1,0 0-1,0 0 0,1 0 1,-1-1-1,0 1 0,0 0 0,0 0 1,0 0-1,0 0 0,0 0 1,0 0-1,0 0 0,0 0 1,0 0-1,0 0 0,0 0 0,1 0 1,-1 0-1,0 0 0,0 0 1,0 0-1,0 0 0,10 1 94,14 5-50,-16-3-45,20 7 6,1-2 0,38 7 0,-57-14-8,1 0-1,-1 0 1,1-1-1,0-1 1,-1 0-1,1 0 1,-1-1 0,1 0-1,-1-1 1,13-5-1,-2-1 9,-1-1 1,0-1-1,-1-1 0,0 0 0,-1-2 1,0 0-1,16-17 0,-12 8 14,-1-1 0,-1-2 0,-1 0 0,21-37 0,-8-1 115,-3-2-1,-2 0 0,30-120 1,-47 141 69,7-67 0,-65 472-204,-28 119-3,71-433 0,6-46 0,-1 0 0,0 0 0,1 1 0,-1-1 0,0 0 0,1 0 0,-1 0 0,0 0 0,1 0 0,-1 0 0,0 0 0,1 0 0,-1 0 0,0-1 0,1 1 0,-1 0 0,0 0 0,1 0 0,-1 0 0,0 0 0,1-1 0,-1 1 0,0 0 0,0 0 0,1 0 0,-1-1 0,0 1 0,0 0 0,1 0 0,-1-1 0,13-10 0,6-11 0,31-49 0,-32 44 0,25-29 0,-40 52 0,1 0 0,0 0 0,-1 1 0,1-1 0,1 1 0,-1 0 0,8-5 0,-11 8 0,0 0 0,0-1 0,1 1 0,-1 0 0,0 0 0,0-1 0,0 1 0,1 0 0,-1 0 0,0 1 0,0-1 0,1 0 0,-1 0 0,0 0 0,0 1 0,0-1 0,0 1 0,0-1 0,1 1 0,-1-1 0,0 1 0,0 0 0,0-1 0,0 1 0,-1 0 0,1 0 0,0 0 0,0 0 0,0 0 0,-1 0 0,1 0 0,0 0 0,-1 0 0,1 0 0,-1 0 0,1 0 0,-1 0 0,1 2 0,3 9 0,0 0 0,-1 1 0,0 0 0,0 0 0,0 22 0,-2-17 0,2 0 0,6 24 0,-8-36 0,1-1 0,0 1 0,0 0 0,1-1 0,-1 0 0,7 9 0,-7-12 0,-1 0 0,1 0 0,0-1 0,0 1 0,0-1 0,0 1 0,0-1 0,0 0 0,0 0 0,0 0 0,0 0 0,1 0 0,-1 0 0,0-1 0,1 1 0,-1-1 0,1 1 0,-1-1 0,5 0 0,6-1 0,0 0 0,0-1 0,0 0 0,0-1 0,0-1 0,23-9 0,72-42 0,-73 36 0,-13 6 0,0-2 0,-1 0 0,25-24 0,-26 21 0,-13 14 0,-4 3 0,-4 7 0,-5 6 0,-11 12 0,-18 32 0,29-45 0,1 0 0,0 1 0,1-1 0,0 1 0,-5 23 0,9-35 0,0 1 0,0 0 0,0-1 0,0 1 0,0-1 0,0 1 0,0 0 0,0-1 0,0 1 0,0-1 0,0 1 0,0 0 0,0-1 0,1 1 0,-1-1 0,0 1 0,0 0 0,1-1 0,-1 1 0,0-1 0,1 1 0,-1-1 0,0 1 0,1-1 0,-1 0 0,1 1 0,-1-1 0,1 1 0,-1-1 0,2 1 0,-1-1 0,1 1 0,-1-1 0,1 0 0,0 0 0,-1 1 0,1-1 0,0 0 0,-1-1 0,1 1 0,0 0 0,2-1 0,2 0 0,0-1 0,0 0 0,0-1 0,0 1 0,9-6 0,-10 4 0,1 0 0,-1-1 0,0 1 0,0-1 0,-1 0 0,1-1 0,-1 1 0,0-1 0,0 1 0,-1-1 0,0 0 0,0-1 0,0 1 0,-1 0 0,0-1 0,0 0 0,-1 1 0,1-1 0,-2 0 0,1 0 0,-1 1 0,-1-15 0,1 18 0,0-1 0,-1 1 0,0-1 0,0 1 0,0-1 0,0 1 0,-1 0 0,1-1 0,-1 1 0,0 0 0,0 0 0,0 0 0,0 1 0,-1-1 0,1 0 0,-1 1 0,1-1 0,-1 1 0,0 0 0,0 0 0,0 0 0,0 0 0,0 1 0,-7-3 0,7 2 0,-10-5 0,10 7 0,7 4 0,4 2 0,1-1 0,0 0 0,0 0 0,1-1 0,-1 0 0,1 0 0,0-1 0,0-1 0,0 1 0,0-2 0,1 1 0,-1-1 0,0-1 0,13-1 0,13-1 0,-1-2 0,63-14 0,-86 15 0,-7 3 0,-1-1 0,1 0 0,0 0 0,-1-1 0,1 1 0,-1-1 0,1 0 0,-1 0 0,0-1 0,6-3 0,-14 11 0,0 0 0,0 1 0,1-1 0,0 1 0,0 0 0,0 0 0,1 0 0,0 0 0,0 0 0,1 1 0,-2 9 0,2-8 0,0 0 0,0 0 0,1 0 0,0 1 0,1-1 0,0 0 0,0 0 0,1 0 0,4 13 0,-5-17 0,0-1 0,1 0 0,0 0 0,-1 0 0,1 0 0,0-1 0,1 1 0,-1 0 0,0-1 0,1 1 0,-1-1 0,1 0 0,0 0 0,0 0 0,0 0 0,0-1 0,0 1 0,0-1 0,6 2 0,-6-2 0,-1-1 0,0 0 0,1 0 0,-1 0 0,0 0 0,1 0 0,-1 0 0,0-1 0,1 1 0,-1-1 0,0 0 0,1 0 0,-1 0 0,0 0 0,0 0 0,0 0 0,0 0 0,0-1 0,0 1 0,0-1 0,-1 1 0,1-1 0,-1 0 0,1 1 0,-1-1 0,1 0 0,-1 0 0,0 0 0,2-4 0,0-1 0,0 0 0,-1 0 0,1-1 0,-2 1 0,1-1 0,-1 1 0,0-1 0,0 0 0,-1 0 0,0 1 0,0-1 0,-1 0 0,0 0 0,-1 1 0,1-1 0,-2 1 0,1-1 0,-5-10 0,5 16 0,0-1 0,1 1 0,-1 0 0,0 0 0,0 0 0,0 0 0,0 0 0,0 0 0,-1 0 0,1 1 0,0-1 0,-4 0 0,3 1 0,5 3 0,1 0 0,0-1 0,0 1 0,0 0 0,0-1 0,1 0 0,-1 0 0,0 0 0,1 0 0,-1 0 0,5 0 0,40 1 0,-27-3 0,-1-1 0,0-1 0,1-1 0,-1 0 0,-1-2 0,1 0 0,-1-1 0,0-1 0,-1-1 0,1 0 0,-2-2 0,0 0 0,0-1 0,-1 0 0,0-2 0,-1 1 0,15-19 0,-9 4 0,-1 0 0,-1-1 0,-1-1 0,-2-1 0,-1-1 0,-2 0 0,0-1 0,7-36 0,-7 14 0,8-65 0,-23 98 0,-2 19 0,-2 13 0,-3 18 0,1 1 0,1-1 0,2 1 0,-4 52 0,8 121 0,7-85 0,6-1 0,30 137 0,-36-206 0,-6-47 19,0 0 0,0 0 0,0 0 0,0-1 0,0 1 0,0 0 0,0 0 0,-1 0-1,1 0 1,0 0 0,0 0 0,0 0 0,0 0 0,0 0 0,0 0 0,0 0 0,0 0 0,0 0 0,0 0 0,0 0 0,0 0 0,0 0 0,0 0 0,-1 0 0,1 0-1,0 0 1,0 0 0,0 0 0,0 0 0,0 0 0,0 0 0,0 0 0,0 0 0,0 0 0,0 0 0,0 0 0,0 0 0,-1 0 0,1 0 0,0 0 0,0 0 0,0 0-1,0 0 1,0 0 0,0 0 0,0 0 0,0 0 0,0 0 0,0 0 0,-5-8-2324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4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18991,'0'0'1584,"93"18"-736,-14-6-56,19 10 8,17 2-184,8-2 8,-8-6-56,-10-10 16,-8-10-56,-19 2 0,-5-2-192,-7-2 8,-11-6-368,-11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4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174 761 6424,'0'0'10110,"-8"14"-9685,-26 40-64,-43 73 694,67-109-770,1-1-1,1 2 0,1-1 0,1 1 1,-6 24-1,12-42-272,-1 4 111,0 0 0,1-1 0,0 1 0,0 0-1,0 6 1,0-9-81,1-1 0,-1 0 0,0 0 0,1 0 0,-1 0 0,1 0 0,-1 0 0,1 0 0,-1 0 0,1 0-1,0 0 1,-1 0 0,1 0 0,0-1 0,0 1 0,0 0 0,-1 0 0,1-1 0,0 1 0,0 0 0,0-1 0,0 1-1,0-1 1,0 1 0,1-1 0,-1 0 0,0 0 0,2 1 0,4 0 80,1-1-1,0 0 1,-1 0 0,1-1 0,-1 1-1,1-2 1,-1 1 0,15-5 0,-3-2 44,1 0 0,18-10 1,-25 10-67,1-1 1,-1 0 0,0-1-1,-1-1 1,14-14-1,49-66 529,-20 24 33,-26 25 380,-23 62-437,-1 34-337,-3-24-152,7 31 0,-6-51-75,0 1 0,0-1-1,1 0 1,0 0 0,1 0-1,9 15 1,-12-23-25,-1 1 0,1-1 1,0 1-1,0-1 0,0 0 0,1 0 0,-1 1 1,1-2-1,-1 1 0,1 0 0,-1-1 0,1 1 0,0-1 1,0 1-1,0-1 0,0 0 0,0-1 0,0 1 0,0 0 1,0-1-1,0 0 0,0 1 0,0-1 0,0-1 1,0 1-1,0 0 0,0-1 0,0 1 0,0-1 0,0 0 1,0 0-1,0 0 0,0 0 0,0-1 0,3-2 0,1 0 21,-1 0 0,1 0 0,-1-1-1,0 0 1,0 0 0,-1-1-1,0 0 1,0 0 0,0 0-1,-1 0 1,1-1 0,-2 0-1,5-9 1,-4 6 7,0 0-1,-1 0 1,0-1-1,-1 1 1,0-1-1,-1 0 1,0 1 0,-1-1-1,0 0 1,-1 0-1,0 1 1,0-1-1,-1 0 1,-1 1-1,0 0 1,0-1 0,-8-14-1,9 19 10,1 5-36,1-1 0,0 1 1,-1 0-1,1 0 0,-1-1 0,0 1 0,1 0 1,-1 0-1,0 0 0,1 0 0,-1 0 1,0 0-1,0 0 0,0 0 0,0 0 0,0 1 1,0-1-1,-2-1 0,4 1 90,-1 1-105,0 0 0,0 0 0,0 0 0,0 0-1,0 0 1,0-1 0,0 1 0,0 0 0,0 0 0,0 0 0,1 0 0,-1 0 0,0 0 0,0 0 0,0 0 0,0 0 0,0 0-1,0-1 1,0 1 0,0 0 0,1 0 0,-1 0 0,0 0 0,0 0 0,0 0 0,0 0 0,0 0 0,0 0 0,1 0-1,-1 0 1,0 0 0,0 0 0,0 0 0,0 0 0,0 0 0,0 0 0,0 0 0,1 0 0,-1 0 0,0 1 0,0-1 0,0 0-1,0 0 1,0 0 0,0 0 0,0 0 0,0 0 0,1 0 0,-1 0 0,0 0 0,0 0 0,0 1 0,0-1 0,0 0-1,0 0 1,0 0 0,0 0 0,0 0 0,0 0 0,0 0 0,0 1 0,0-1 0,0 0 0,0 0 0,0 0 0,0 0 0,0 1-1,3 0 2,-1 1 0,0 0-1,1-1 1,0 0-1,-1 1 1,1-1 0,0 0-1,0 0 1,0-1 0,-1 1-1,1-1 1,6 1-1,11 3 11,16 6 14,-16-4 2,-1-1 0,26 3-1,-19-6 6,-15-1 29,1 0 1,0 0-1,-1 1 1,24 7-1,-34-8-37,1-1-1,0 0 1,-1 0 0,1 0-1,0 0 1,-1 0-1,1 0 1,0 0 0,-1 0-1,1-1 1,1 0-1,12-1 1240,-10-1-1238,5-3-25,0-1 1,-1 0-1,1-1 1,-1 0-1,-1 0 1,0-1-1,0 0 1,8-14-1,-1 4 5,20-28 15,-2-2 1,-3-1-1,-2-1 0,-2-2 0,-3 0 1,31-104-1,-38 94-22,13-126 0,-28 166-41,-1 16 10,-2 10 10,-79 396-129,35-141 145,18-114 64,10-42 35,-40 125 1,57-220-95,1-6 0,0 0 0,0 0 0,0 0 0,-1 0 0,1 0 0,0 0 0,0 0 0,-1-1 0,1 1 0,0 0 0,-1 0 0,1 0 0,-1 0 0,1 0 0,-1 0 0,1-1 0,-1 1 0,0 0 0,0-1 0,1 1 0,-1 0 0,-1 0 0,5-11 0,23-53 0,-12 25 0,2 1 0,1 1 0,27-40 0,-42 74 0,-1-1 0,1 1 0,0 0 0,0-1 0,0 1 0,0 0 0,0 0 0,1 0 0,-1 1 0,1-1 0,-1 0 0,6-1 0,-7 2 0,1 1 0,-1 0 0,1 0 0,0 0 0,-1 0 0,1 0 0,-1 0 0,1 0 0,-1 1 0,1-1 0,-1 1 0,1-1 0,-1 1 0,1-1 0,-1 1 0,0 0 0,1 0 0,-1-1 0,0 1 0,0 0 0,1 0 0,-1 0 0,0 1 0,0-1 0,1 2 0,15 19 0,0 1 0,-2 1 0,16 31 0,-16-27 0,1 0 0,25 31 0,-38-56 0,0 0 0,0 0 0,1-1 0,-1 0 0,1 1 0,0-1 0,0-1 0,0 1 0,0 0 0,0-1 0,0 0 0,0 0 0,0 0 0,1 0 0,-1-1 0,0 0 0,0 0 0,1 0 0,-1 0 0,0-1 0,1 1 0,3-2 0,6-1 0,-1 0 0,1-1 0,-1-1 0,0 0 0,18-9 0,-13 4 0,-1 0 0,-1 0 0,0-2 0,0 0 0,-1-1 0,-1 0 0,0-2 0,0 1 0,-2-2 0,0 1 0,-1-2 0,0 1 0,-1-2 0,13-32 0,-13 23 0,6-31 0,-14 50 0,-1-1 0,1 1 0,-2 0 0,1-1 0,-1 1 0,0 0 0,-1-1 0,-2-13 0,2 21 0,1 1 0,0-1 0,0 0 0,0 1 0,-1-1 0,1 0 0,0 1 0,-1-1 0,1 1 0,0-1 0,-1 1 0,1-1 0,-1 1 0,1-1 0,-1 1 0,1-1 0,-1 1 0,1-1 0,-1 1 0,1 0 0,-1-1 0,0 1 0,1 0 0,-1 0 0,0-1 0,1 1 0,-1 0 0,0 0 0,1 0 0,-1 0 0,0 0 0,1 0 0,-1 0 0,0 0 0,1 0 0,-1 0 0,0 0 0,1 1 0,-1-1 0,0 0 0,1 0 0,-1 1 0,1-1 0,-1 0 0,1 1 0,-2 0 0,-3 2 0,1 0 0,-1 0 0,1 0 0,-8 8 0,1 1 0,2 0 0,-1 1 0,2 0 0,0 0 0,0 0 0,1 1 0,1 1 0,-6 18 0,3-3 0,1 0 0,2 0 0,-4 39 0,8-49 0,1 1 0,3 27 0,-2-43 0,0 1 0,1-1 0,0 0 0,0 0 0,0 0 0,1-1 0,0 1 0,0 0 0,0 0 0,0-1 0,1 1 0,0-1 0,0 0 0,0 0 0,5 5 0,-5-7 0,1 0 0,-1 0 0,1 0 0,-1 0 0,1-1 0,0 1 0,0-1 0,0 0 0,0 0 0,0-1 0,0 1 0,0-1 0,0 0 0,0 0 0,0 0 0,0 0 0,0-1 0,7-1 0,2-2 0,0 1 0,0-2 0,-1 0 0,16-8 0,-2-3 0,0-2 0,-2-1 0,0 0 0,26-29 0,21-17 0,-53 49 0,-14 12 0,-1 0 0,1 0 0,0 1 0,1-1 0,-1 1 0,0 0 0,1 0 0,0 1 0,0-1 0,8-2 0,-12 5 0,0 0 0,0 0 0,-1 0 0,1 0 0,0 0 0,0 1 0,0-1 0,-1 0 0,1 0 0,0 1 0,0-1 0,0 1 0,-1-1 0,1 1 0,0-1 0,-1 1 0,1-1 0,0 1 0,-1-1 0,1 1 0,-1 0 0,1-1 0,-1 1 0,1 0 0,-1 0 0,0-1 0,1 1 0,-1 0 0,0 0 0,0 0 0,1-1 0,-1 3 0,4 32 0,-4-28 0,0 17 0,-1 1 0,-9 46 0,0-8 0,10-63 0,0 26 0,0-25 0,0-1 0,1 1 0,-1-1 0,0 0 0,0 1 0,0-1 0,1 1 0,-1-1 0,0 0 0,0 1 0,1-1 0,-1 1 0,0-1 0,1 0 0,-1 0 0,0 1 0,1-1 0,-1 0 0,1 0 0,-1 1 0,0-1 0,1 0 0,-1 0 0,1 0 0,-1 0 0,1 1 0,-1-1 0,1 0 0,-1 0 0,1 0 0,-1 0 0,0 0 0,1 0 0,-1 0 0,1-1 0,-1 1 0,1 0 0,-1 0 0,1 0 0,-1 0 0,0 0 0,1-1 0,-1 1 0,1 0 0,-1 0 0,0-1 0,1 1 0,-1 0 0,0-1 0,1 0 0,26-17 0,0-1 0,46-45 0,-47 39 0,2 2 0,30-21 0,-57 43 0,1 0 0,0-1 0,-1 1 0,1 0 0,0 0 0,-1 1 0,1-1 0,0 0 0,0 0 0,0 1 0,-1-1 0,1 1 0,0 0 0,0-1 0,0 1 0,0 0 0,0 0 0,0 0 0,0 1 0,0-1 0,0 0 0,0 1 0,0-1 0,-1 1 0,1 0 0,0-1 0,0 1 0,-1 0 0,1 0 0,0 0 0,-1 0 0,1 0 0,-1 1 0,2 1 0,15 14 0,-1 2 0,30 40 0,-31-38 0,0 0 0,27 26 0,-36-41 0,0 0 0,0 0 0,1-1 0,0 0 0,0 0 0,0-1 0,0 0 0,1-1 0,-1 0 0,1 0 0,9 1 0,-6-2 0,0-1 0,0 0 0,0-1 0,0 0 0,1-1 0,-1-1 0,18-4 0,82-30 0,-93 29 0,-3 2 0,-1-1 0,1-1 0,-1 0 0,-1-1 0,1 0 0,-1-2 0,-1 1 0,0-2 0,24-23 0,-21 14 425,21-34 0,-13 12-5210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1496,'0'0'0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77 307 5016,'0'0'2190,"-11"14"-1276,-32 45-97,41-57-637,-1 1-1,1 1 1,0-1 0,0 0-1,0 0 1,1 1 0,-1-1-1,1 1 1,0-1 0,0 1-1,0 0 1,0-1 0,0 1-1,1 0 1,0 0 0,0-1-1,0 1 1,0 0 0,2 6-1,-2-10-123,0 1-1,1-1 0,-1 1 0,1-1 0,-1 1 1,1-1-1,-1 1 0,1-1 0,-1 0 1,1 1-1,-1-1 0,1 1 0,0-1 1,-1 0-1,1 0 0,-1 1 0,1-1 1,0 0-1,-1 0 0,1 0 0,0 0 1,-1 0-1,1 0 0,0 0 0,-1 0 0,1 0 1,0 0-1,-1 0 0,1 0 0,0 0 1,-1-1-1,2 1 0,23-8 789,-11 0-495,-1 0 0,0-2-1,-1 1 1,18-18 0,-5 5 103,-4 3 25,-1-1 1,-1 0 0,-1-1-1,-1-1 1,-1-1 0,-1 0-1,0-1 1,-2 0-1,-1-2 1,-1 1 0,-2-1-1,10-39 1,-11 41 517,-4 17-273,-4 13 294,-4 40-659,1 1-1,2-1 0,6 60 0,-4-100-306,-1 1-1,1-1 1,0 0-1,1 0 1,-1 0-1,1-1 0,0 1 1,1 0-1,-1-1 1,1 1-1,4 5 1,-5-8-24,0-1 1,0 0 0,0-1-1,0 1 1,1 0 0,-1-1-1,1 1 1,-1-1 0,1 1-1,-1-1 1,1 0 0,0 0-1,-1-1 1,1 1 0,0 0-1,0-1 1,-1 0 0,1 0-1,0 1 1,0-2 0,0 1-1,0 0 1,-1 0 0,1-1-1,0 0 1,5-1 0,4-2 35,0-1 0,0 0-1,0-1 1,0 0 0,11-9 0,54-44 210,-57 44-199,20-19 208,-1-2 0,57-67 1,-88 96 18,-5 15-149,-7 21-56,3-25-71,-14 106 172,14-92-156,0 1 1,1-1-1,6 36 1,-6-51-33,0-1 1,1 0 0,-1 1-1,1-1 1,-1 0 0,1 0-1,0 1 1,0-1 0,0 0-1,1 0 1,-1 0 0,0 0-1,1 0 1,-1 0 0,1 0-1,0-1 1,0 1 0,-1-1-1,1 1 1,0-1 0,0 0-1,0 1 1,1-1 0,-1 0-1,0 0 1,0-1 0,1 1-1,-1 0 1,0-1 0,1 1-1,-1-1 1,0 0 0,1 0-1,-1 0 1,5 0 0,5-1 42,-1-1 0,0 0 0,0 0 0,-1-1 0,1 0 1,0-1-1,-1 0 0,0-1 0,0 0 0,0-1 0,-1 0 0,1 0 0,-1-1 1,-1 0-1,1 0 0,12-17 0,-20 23-50,0 0 0,0 0-1,0 1 1,0-1 0,-1 0 0,1-1 0,0 1 0,-1 0-1,1 0 1,-1 0 0,1 0 0,-1 0 0,0-1 0,1 1-1,-1 0 1,0-2 0,0 2-1,0 0 1,0 1-1,0-1 0,-1 1 0,1-1 1,0 0-1,-1 1 0,1-1 0,0 1 1,-1-1-1,1 0 0,-1 1 0,1-1 1,-1 1-1,1 0 0,-1-1 0,1 1 1,-1-1-1,1 1 0,-1 0 0,-1-1 1,-3-1-2,-1 0 1,0 0-1,0 1 1,0 0 0,-9 0-1,0-1 0,-9-1 1,23 4 0,-1-1 0,0 0 0,0 0 0,0 0 0,1 0 0,-1-1 0,0 1 0,0 0 0,0-1 0,1 1 0,-1-1 0,0 0 0,1 1 0,-1-1 0,1 0 0,-1 0 0,0 0 0,1 0 0,0 0 0,-1 0 0,1-1 0,0 1 0,0 0 0,-1-1 0,1 1 0,-1-3 0,-16-52 0,18 54 0,-1 1 0,1-1 0,-1 1 0,0 0 0,1 0 0,-1-1 0,0 1 0,0 0 0,0 0 0,0 0 0,0 0 0,0 0 0,0 0 0,0 0 0,0 0 0,0 0 0,-1 0 0,1 1 0,0-1 0,-1 0 0,1 1 0,0-1 0,-1 1 0,1 0 0,0-1 0,-1 1 0,1 0 0,-1 0 0,1 0 0,-1 0 0,1 0 0,-1 0 0,1 1 0,0-1 0,-1 0 0,1 1 0,-1-1 0,1 1 0,-2 0 0,3-1 0,0 0 0,0 0 0,0 0 0,0 0 0,0 0 0,1 1 0,-1-1 0,0 0 0,0 0 0,0 0 0,0 0 0,0 0 0,0 0 0,0 0 0,0 0 0,0 1 0,0-1 0,0 0 0,0 0 0,0 0 0,0 0 0,0 0 0,0 0 0,0 0 0,0 1 0,0-1 0,0 0 0,0 0 0,0 0 0,0 0 0,0 0 0,0 0 0,0 1 0,0-1 0,0 0 0,0 0 0,0 0 0,0 0 0,0 0 0,0 0 0,0 0 0,-1 0 0,1 0 0,0 1 0,0-1 0,0 0 0,0 0 0,0 0 0,0 0 0,0 0 0,0 0 0,-1 0 0,1 0 0,0 0 0,0 0 0,0 0 0,0 0 0,0 0 0,9 1 0,428-74 0,-402 68 0,0 2 0,0 1 0,0 2 0,0 2 0,-1 1 0,37 8 0,-64-10 0,0 0 0,0 1 0,-1-1 0,0 1 0,1 0 0,-1 1 0,6 3 0,-10-5 0,-1 0 0,1 0 0,-1 1 0,1-1 0,-1 0 0,0 1 0,1-1 0,-1 1 0,0-1 0,0 1 0,0 0 0,0-1 0,0 1 0,-1 0 0,1 0 0,0 0 0,-1-1 0,0 1 0,1 0 0,-1 0 0,0 0 0,0 0 0,0 0 0,0 0 0,0 0 0,-1 3 0,-1 5 0,-1 1 0,0-1 0,0 0 0,-1 0 0,0 0 0,-10 14 0,3-6 0,0-1 0,-23 24 0,141-111 0,-71 49 0,63-28 0,-97 48 0,1 0 0,0 0 0,0 0 0,-1 1 0,1-1 0,0 1 0,0 0 0,0-1 0,-1 1 0,1 1 0,0-1 0,0 0 0,0 1 0,-1 0 0,1-1 0,0 1 0,-1 0 0,1 0 0,0 1 0,-1-1 0,1 0 0,-1 1 0,0 0 0,0-1 0,1 1 0,-1 0 0,2 3 0,5 5 0,-1 1 0,0 0 0,-1 0 0,9 18 0,-11-19 0,33 74 0,-29-61 0,1 0 0,1-1 0,0 0 0,19 24 0,-27-41 0,8 10 0,-11-15 0,0 1 0,0-1 0,0 0 0,0 0 0,1 0 0,-1 0 0,0 1 0,0-1 0,1 0 0,-1 0 0,0 0 0,0 0 0,1 0 0,-1 0 0,0 0 0,0 0 0,1 0 0,-1 0 0,0 0 0,0 0 0,1 0 0,-1 0 0,0 0 0,0 0 0,1 0 0,-1 0 0,0 0 0,0 0 0,1 0 0,-1 0 0,0-1 0,0 1 0,0 0 0,1 0 0,-1 0 0,0 0 0,0-1 0,0 1 0,1 0 0,-1 0 0,0 0 0,0-1 0,0 1 0,0 0 0,0 0 0,0-1 0,1 1 0,-1 0 0,0 0 0,0-1 0,0 1 0,0 0 0,0 0 0,0-1 0,0 1 0,0-1 0,-2-14 0,-2-1 0,2-18-4071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17183,'0'0'992,"99"-28"-680,-10 14-464,1-12 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578 726 7328,'0'0'7256,"-12"-7"-6680,-75-46 424,80 49-875,0 0 0,0 0 0,0 1 0,0 0 0,0 1 0,-1 0 0,1 0 1,-1 0-1,0 1 0,0 0 0,-12 1 0,9 0 21,0 1-1,1 1 1,-1 0-1,0 1 0,1 0 1,0 0-1,-17 9 1,10-3 14,0 1-1,1 0 1,0 2 0,0 0-1,1 0 1,1 1 0,0 1 0,1 1-1,-11 16 1,4-4 102,2 1 1,1 1-1,-18 41 0,30-60-176,1 0-1,1 0 1,0 0-1,0 0 1,1 0-1,0 1 1,1-1-1,0 1 1,1-1-1,0 1 1,1-1-1,0 1 1,0-1-1,6 20 1,-5-25-32,0 0 0,0-1 1,1 1-1,-1 0 0,1-1 0,0 0 0,0 1 0,1-1 1,-1-1-1,1 1 0,0 0 0,0-1 0,7 5 1,-4-4 15,-1-1 0,1 0 0,0 0 0,1 0 0,-1-1 1,0 0-1,1 0 0,12 0 0,-3-1 44,1-1 0,0-1 0,0-1 0,0 0 0,-1-1-1,1-1 1,23-8 0,7-8 208,-1-2 0,-1-2 0,-1-2 0,-1-1 0,66-56 0,-73 47 32,-30 28-134,1 0 0,0 0 1,12-8-1,-27 55 616,-9 9-646,8-25-100,-7 29 0,14-45-68,0 0 1,0 0-1,1 0 1,-1 0-1,1 0 0,1 0 1,0 0-1,2 12 1,-2-17-9,0 1 1,0-1-1,0 1 1,1-1-1,-1 0 1,1 1-1,-1-1 1,1 0 0,0 0-1,0 0 1,0-1-1,0 1 1,0 0-1,0-1 1,1 1-1,-1-1 1,0 0-1,1 0 1,-1 1-1,1-2 1,-1 1-1,1 0 1,0-1-1,-1 1 1,1-1-1,0 1 1,-1-1 0,6-1-1,-3 1 12,1 0 1,0 0-1,-1-1 0,1 0 0,-1 0 1,1-1-1,-1 1 0,0-1 0,1 0 1,-1-1-1,0 1 0,9-7 0,-11 6-10,1 1-1,-1-1 1,0-1 0,0 1-1,0 0 1,-1-1-1,1 1 1,-1-1-1,0 0 1,0 0-1,0 0 1,0 0-1,-1 0 1,0 0-1,0 0 1,0-1-1,0 1 1,0 0-1,-1-1 1,0 1-1,0 0 1,0-1-1,-1 1 1,1 0 0,-1-1-1,0 1 1,0 0-1,-1 0 1,1 0-1,-1 0 1,0 0-1,0 0 1,0 0-1,0 0 1,-1 1-1,0-1 1,1 1-1,-1 0 1,-1 0-1,1 0 1,0 0-1,-1 1 1,1-1 0,-7-3-1,4 3 20,0 0 1,-1 0-1,1 1 0,-1-1 0,1 1 1,-1 1-1,0-1 0,0 1 1,0 0-1,0 1 0,0 0 0,-9 0 1,4 2 114,14-3-16,22-5 31,-9 3-164,50-14 68,4-1 75,117-15 1,-163 31-131,17-2 98,80 2 0,-107 3-96,0 0 1,0 2-1,1-1 0,-1 2 1,-1 0-1,1 0 0,-1 1 0,1 1 1,21 13-1,-30-16-16,-1 0 0,1 1 0,-1-1 0,0 1 0,0-1 0,0 1 0,0 0 0,-1 0 0,0 0 0,0 1 0,0-1 0,0 1 0,0-1 0,-1 1 0,0-1 0,0 1 0,-1 0 0,1 0 0,-1 8 0,0 2 0,0 1 0,-2-1 0,0 1 0,-7 25 0,2-20 0,0-10 0,7-11 0,0 0 0,-1 0 0,1 0 0,0 0 0,0 0 0,0 1 0,0-1 0,0 0 0,-1 0 0,1 0 0,0 0 0,0 0 0,0 0 0,0 0 0,-1 0 0,1 1 0,0-1 0,0 0 0,0 0 0,-1 0 0,1 0 0,0 0 0,0 0 0,0 0 0,0 0 0,-1 0 0,1 0 0,0 0 0,0 0 0,0-1 0,-1 1 0,1 0 0,0 0 0,0 0 0,0 0 0,0 0 0,-1 0 0,1 0 0,0-1 0,6-34 0,-3 18 0,1 0 0,0-1 0,1 1 0,14-29 0,-14 37 0,0-1 0,0 1 0,1 0 0,0 1 0,1 0 0,0 0 0,0 0 0,0 1 0,14-11 0,-19 18 0,-1-1 0,1 1 0,-1-1 0,1 1 0,-1 0 0,1-1 0,0 1 0,-1 0 0,1 0 0,-1 0 0,1 0 0,-1 1 0,1-1 0,0 0 0,-1 1 0,1-1 0,-1 1 0,0-1 0,1 1 0,-1 0 0,1-1 0,-1 1 0,0 0 0,0 0 0,1 0 0,-1 0 0,0 0 0,0 0 0,1 2 0,6 6 0,0-1 0,10 16 0,-17-23 0,54 89 0,-45-69 0,2-1 0,1 0 0,0 0 0,2-1 0,20 20 0,-33-36 0,0-1 0,0 0 0,0-1 0,1 1 0,-1 0 0,0-1 0,1 1 0,-1-1 0,1 0 0,0 1 0,-1-1 0,1-1 0,0 1 0,0 0 0,0-1 0,0 1 0,-1-1 0,1 0 0,0 0 0,0 0 0,0 0 0,4-1 0,3-1 0,-1 0 0,1-1 0,-1 0 0,0 0 0,0-1 0,-1 0 0,1-1 0,-1 0 0,0 0 0,0-1 0,0 0 0,8-8 0,12-14 0,41-52 0,-44 49 0,-10 13 0,0 0 0,2 1 0,30-25 0,-40 38 0,-1-1 0,1 1 0,0 0 0,0 1 0,1-1 0,-1 1 0,0 1 0,1 0 0,0 0 0,0 0 0,-1 1 0,1 0 0,0 0 0,16 2 0,-16 0 0,1 0 0,0 1 0,0 0 0,0 0 0,-1 1 0,1 0 0,-1 1 0,0 0 0,11 7 0,28 8 0,-44-16 0,-3-3 0,1 0 0,-1 0 0,0 0 0,0 0 0,0 0 0,0 0 0,0 1 0,0-1 0,1 0 0,-1 0 0,0 0 0,0 0 0,0 1 0,0-1 0,0 0 0,0 0 0,0 0 0,0 0 0,0 1 0,0-1 0,0 0 0,0 0 0,0 0 0,0 1 0,0-1 0,0 0 0,0 0 0,0 0 0,0 0 0,0 1 0,0-1 0,0 0 0,0 0 0,0 0 0,-1 1 0,-9-4 0,-12-1 0,0 2 0,-1 0 0,1 1 0,-1 1 0,1 1 0,0 1 0,-34 8 0,46-8 0,1 0 0,0 1 0,1 0 0,-1 1 0,0 0 0,1 1 0,0-1 0,0 1 0,-11 10 0,15-11 0,0 0 0,0 0 0,0 0 0,1 0 0,0 1 0,0 0 0,0 0 0,0 0 0,1 0 0,-1 0 0,2 0 0,-1 0 0,0 1 0,1-1 0,0 1 0,0 10 0,0-10 0,1 1 0,0 0 0,1-1 0,0 1 0,0-1 0,0 1 0,1-1 0,0 1 0,0-1 0,1 0 0,-1 0 0,1 0 0,1 0 0,-1-1 0,1 1 0,0-1 0,0 0 0,1 0 0,-1 0 0,1-1 0,0 1 0,0-1 0,1-1 0,-1 1 0,1-1 0,0 1 0,8 2 0,-3-2 0,0 0 0,1-1 0,0 0 0,-1-1 0,1-1 0,0 1 0,22-2 0,-7-1 0,-1-2 0,36-7 0,7-8 0,106-42 0,-157 53 0,4-3 0,0 0 0,-1-1 0,-1-1 0,0-1 0,0-1 0,-1-1 0,-1 0 0,-1-2 0,17-19 0,-32 33 0,0-1 0,0 1 0,0 0 0,-1-1 0,1 0 0,-1 1 0,0-1 0,0 0 0,0 1 0,-1-1 0,0 0 0,1 0 0,-1 0 0,0 0 0,-1 1 0,1-1 0,-1 0 0,0 0 0,0 0 0,0 1 0,0-1 0,0 1 0,-1-1 0,0 1 0,0-1 0,0 1 0,0 0 0,0 0 0,-4-4 0,3 3 0,0 1 0,0 0 0,0 0 0,0 1 0,-1-1 0,1 0 0,-1 1 0,1 0 0,-1 0 0,0 0 0,0 0 0,-4-1 0,5 3 0,0-1 0,0 1 0,0-1 0,1 1 0,-1 0 0,0 0 0,0 0 0,0 1 0,0-1 0,0 1 0,1-1 0,-1 1 0,0 0 0,0 0 0,1 0 0,-1 1 0,1-1 0,-6 4 0,3-2 0,1 1 0,-1 0 0,1 1 0,-1-1 0,1 1 0,0 0 0,1 0 0,-1 0 0,1 0 0,0 1 0,1-1 0,-1 1 0,1 0 0,-3 9 0,4-6 0,-1-1 0,1 1 0,1-1 0,0 1 0,0 0 0,0-1 0,1 1 0,1 0 0,4 14 0,-4-13 0,2 0 0,-1-1 0,1 0 0,1 0 0,-1 0 0,2 0 0,-1-1 0,1 0 0,0 0 0,1 0 0,0-1 0,0 0 0,1 0 0,-1-1 0,2 0 0,-1-1 0,1 1 0,14 5 0,-16-8 0,0-2 0,0 1 0,0-1 0,0 0 0,0-1 0,0 0 0,0 0 0,0 0 0,1-1 0,-1 0 0,0 0 0,0-1 0,0 0 0,-1 0 0,1-1 0,8-4 0,9-6 0,0-1 0,41-32 0,-49 34 0,154-123 0,-160 127 0,-1 0 0,0-1 0,10-12 0,4-4 0,-21 24 0,-1 0 0,0 0 0,0 0 0,1-1 0,-1 2 0,0-1 0,1 0 0,-1 0 0,1 0 0,-1 1 0,1-1 0,-1 0 0,1 1 0,0 0 0,-1-1 0,1 1 0,0 0 0,-1 0 0,1 0 0,2 0 0,-3 0 0,0 1 0,0-1 0,0 1 0,0-1 0,0 1 0,-1 0 0,1-1 0,0 1 0,0 0 0,0-1 0,0 1 0,-1 0 0,1 0 0,0 0 0,-1 0 0,1 0 0,-1 0 0,1 0 0,-1 0 0,1 0 0,-1 0 0,0 0 0,1 0 0,-1 0 0,0 0 0,0 0 0,0 0 0,0 1 0,0-1 0,0 2 0,-1 14 0,-2-1 0,1 1 0,-2-1 0,0 0 0,-12 29 0,-8 33 0,25-77 0,2-4 0,9-10 0,21-29 0,-18 23 0,0 1 0,27-27 0,-37 40 0,1 0 0,-1 1 0,1 0 0,0 0 0,0 0 0,0 1 0,0-1 0,1 2 0,-1-1 0,9-2 0,-13 5 0,0 0 0,-1 0 0,1 1 0,0-1 0,-1 0 0,1 0 0,-1 1 0,1-1 0,0 1 0,-1 0 0,1-1 0,-1 1 0,1 0 0,-1 0 0,0 0 0,1 0 0,-1 0 0,0 0 0,0 0 0,1 0 0,-1 1 0,0-1 0,0 0 0,0 1 0,-1-1 0,1 1 0,0-1 0,0 3 0,4 6 0,0 1 0,5 21 0,-7-23 0,9 44 0,-9-40 0,-1 1 0,2-1 0,0 0 0,0 0 0,1 0 0,1 0 0,11 17 0,-16-28 0,1 0 0,0-1 0,-1 1 0,1-1 0,0 1 0,0-1 0,0 0 0,0 0 0,0 0 0,0 0 0,0 0 0,1 0 0,-1 0 0,0-1 0,0 1 0,1-1 0,-1 0 0,0 0 0,1 0 0,-1 0 0,0 0 0,1 0 0,-1-1 0,0 1 0,0-1 0,1 1 0,2-2 0,7-3 0,0 0 0,-1 0 0,20-12 0,-23 12 0,13-9 0,1-1 0,-2-1 0,0-1 0,21-23 0,-11 7 0,43-61 0,-46 51 0,-1-2 0,-2 0 0,-2-2 0,22-69 0,37-201 0,-80 314 0,18-114 0,-17 99 0,-1 1 0,0-1 0,-2 0 0,-4-29 0,0 31 0,5 16 0,-1 0 0,1 0 0,0 0 0,0 0 0,0-1 0,0 1 0,0 0 0,-1 0 0,1 0 0,0 0 0,0 0 0,0 0 0,0 0 0,-1 0 0,1 0 0,0 0 0,0 0 0,0 0 0,0 0 0,-1 0 0,1 0 0,0 0 0,0 0 0,0 1 0,0-1 0,-1 0 0,1 0 0,0 0 0,0 0 0,0 0 0,0 0 0,0 0 0,-1 0 0,1 1 0,0-1 0,0 0 0,0 0 0,0 0 0,0 0 0,0 0 0,0 1 0,0-1 0,0 0 0,0 0 0,-12 31 0,10-25 0,-17 57 0,2 0 0,3 2 0,3 0 0,-4 77 0,13-76 0,3 0 0,2 0 0,4 0 0,25 111 0,-30-170 0,0 1 0,1 0 0,0-1 0,1 0 0,0 0 0,0 0 0,0 0 0,9 10 0,-12-15 0,2 0 0,-1 0 0,0 1 0,0-1 0,1 0 0,-1-1 0,1 1 0,-1 0 0,1-1 0,0 0 0,0 1 0,0-1 0,0 0 0,0 0 0,0-1 0,0 1 0,0-1 0,0 1 0,0-1 0,0 0 0,0 0 0,0 0 0,0-1 0,5 0 0,8-5 0,-1-1 0,0 0 0,0-1 0,0-1 0,-1 0 0,-1-1 0,1 0 0,21-23 0,-28 25 0,0 0 0,-1-1 0,0 0 0,0 0 0,-1-1 0,0 1 0,-1-1 0,0 0 0,0-1 0,-1 1 0,-1 0 0,0-1 0,0 0 0,-1 1 0,0-1 0,-1-16 0,0 24 0,0 0 0,0 0 0,0 0 0,0 0 0,1 0 0,-1 0 0,1 0 0,0 0 0,1-4 0,0 5 0,-1 1 0,0-1 0,1 1 0,-1 0 0,0-1 0,1 1 0,0 0 0,-1 0 0,1 0 0,0 0 0,-1 0 0,1 0 0,0 0 0,0 0 0,2 0 0,0 0 0,24-8 0,40-9 0,-60 17 0,0 0 0,0 0 0,0 0 0,0 1 0,1 1 0,-1-1 0,0 1 0,0 0 0,15 5 0,-19-4 0,0 0 0,0-1 0,-1 1 0,1 1 0,0-1 0,-1 0 0,0 1 0,1 0 0,-1 0 0,0 0 0,0 0 0,-1 0 0,1 1 0,2 3 0,-2 0 0,0-1 0,0 1 0,-1-1 0,1 1 0,-2 0 0,1 0 0,1 13 0,-2-1 0,-1 1 0,-1 0 0,-1 0 0,-8 38 0,6-39 0,-3 35 0,6-47 0,1-1 0,0 1 0,1-1 0,0 1 0,-1-1 0,2 1 0,-1-1 0,1 1 0,3 7 0,-3-12 0,0 0 0,-1 0 0,1 0 0,0 0 0,0 0 0,0-1 0,1 1 0,-1 0 0,0-1 0,1 0 0,-1 1 0,0-1 0,1 0 0,0 0 0,-1-1 0,1 1 0,0 0 0,-1-1 0,6 1 0,4 0 0,1-1 0,23-1 0,-20-1 0,-1-1 0,0 0 0,0-1 0,0-1 0,17-7 0,67-39 0,-33 15 0,-53 30 0,0 0 0,0-1 0,-1-1 0,0 0 0,-1-1 0,17-16 0,-28 25 0,1-1 0,-1 1 0,1-1 0,-1 0 0,0 0 0,1 1 0,-1-1 0,0 0 0,0 0 0,0 1 0,1-1 0,-1 0 0,0 0 0,0 1 0,0-1 0,0 0 0,0 0 0,-1 0 0,1 1 0,0-1 0,0 0 0,-1-1 0,0 2 0,-1 0 0,1 0 0,0 0 0,-1 0 0,1 0 0,0 0 0,-1 1 0,1-1 0,0 0 0,0 1 0,-1-1 0,1 1 0,0-1 0,0 1 0,0 0 0,-2 1 0,-6 2 0,1 0 0,-21 8 0,-40 25 0,60-31 0,1 0 0,-1 1 0,1 0 0,0 0 0,0 1 0,1 0 0,0 0 0,-8 13 0,8-10 0,0 0 0,1 0 0,1 1 0,0 0 0,1 0 0,0 0 0,0 0 0,1 1 0,-1 12 0,4-23 0,0 1 0,0-1 0,1 1 0,-1-1 0,0 0 0,1 1 0,-1-1 0,1 0 0,0 0 0,0 1 0,0-1 0,0 0 0,0 0 0,1 0 0,-1 0 0,0 0 0,1 0 0,0-1 0,-1 1 0,1 0 0,0-1 0,0 1 0,0-1 0,0 0 0,0 0 0,0 1 0,4 0 0,-2-1 0,1 1 0,0-1 0,0 0 0,0-1 0,0 1 0,0-1 0,0 0 0,1 0 0,-1-1 0,0 1 0,9-3 0,1-2 0,-1-1 0,0 0 0,0 0 0,0-2 0,-1 0 0,0 0 0,-1-1 0,1-1 0,-2 0 0,1 0 0,12-16 0,-6 3 0,0 0 0,-2 0 0,-1-2 0,-1 0 0,14-33 0,-26 53 0,7-21 0,0 54 0,-2-9 0,1 0 0,1 0 0,0-1 0,20 28 0,-25-40 0,0 0 0,1 0 0,0-1 0,0 1 0,0-1 0,1-1 0,-1 1 0,1-1 0,0 0 0,1 0 0,-1-1 0,1 1 0,-1-2 0,1 1 0,0-1 0,12 3 0,-14-5 0,0 0 0,0 0 0,0 0 0,0-1 0,0 0 0,0 0 0,-1 0 0,1 0 0,0-1 0,7-3 0,43-28 0,-40 23 0,10-8 0,0-1 0,-1-2 0,-1 0 0,-2-1 0,0-1 0,-1-1 0,-1-1 0,-1-1 0,16-32 0,10-29 0,52-146 0,-45 94 0,34-156 0,-82 283 0,6-39 0,-9 49 0,0-1 0,1 1 0,-2 0 0,1 0 0,0-1 0,0 1 0,-1 0 0,1 0 0,-1 0 0,1-1 0,-1 1 0,0 0 0,0 0 0,0 0 0,0 0 0,0 0 0,-1 1 0,-2-4 0,4 4 0,-1 1 0,1 0 0,-1-1 0,1 1 0,0 0 0,-1 0 0,1-1 0,-1 1 0,1 0 0,-1 0 0,1 0 0,-1 0 0,1 0 0,-1 0 0,1 0 0,-1 0 0,1 0 0,-1 0 0,0 0 0,1 0 0,-1 0 0,1 0 0,-1 0 0,1 0 0,-1 1 0,1-1 0,0 0 0,-1 0 0,1 1 0,-1-1 0,0 1 0,-11 12 0,9-10 0,-6 9 0,1 1 0,0 1 0,1 0 0,0 0 0,1 0 0,-6 23 0,4-14 0,-15 45 0,4 1 0,2 1 0,4 0 0,3 1 0,-2 82 0,9-81 0,-1 87 0,5-129 0,1 0 0,1-1 0,10 37 0,-9-49 0,-4-12 0,1-1 0,0 0 0,0 0 0,0 0 0,1-1 0,-1 1 0,5 7 0,-5-10 0,0 0 0,0 0 0,0 0 0,0 0 0,0-1 0,1 1 0,-1 0 0,0 0 0,0-1 0,1 1 0,-1-1 0,1 1 0,-1-1 0,0 0 0,1 0 0,-1 1 0,1-1 0,-1 0 0,1 0 0,-1 0 0,0-1 0,1 1 0,-1 0 0,1 0 0,-1-1 0,0 1 0,3-2 0,6-1 0,-1-1 0,0 0 0,0-1 0,0 0 0,16-11 0,38-37 0,-53 44 0,1-2 0,0 0 0,-1-1 0,0 0 0,-1-1 0,10-19 0,-2 5 0,-15 23 0,1 1 0,0-1 0,0 0 0,0 1 0,0 0 0,6-5 0,-9 8 0,1-1 0,0 1 0,-1 0 0,1-1 0,-1 1 0,1-1 0,0 1 0,-1 0 0,1 0 0,0-1 0,-1 1 0,1 0 0,0 0 0,0 0 0,-1 0 0,1 0 0,0 0 0,0 0 0,-1 0 0,1 0 0,0 0 0,-1 0 0,1 0 0,0 1 0,0-1 0,-1 0 0,1 0 0,0 1 0,-1-1 0,1 1 0,-1-1 0,1 0 0,0 1 0,-1-1 0,1 1 0,-1 0 0,1-1 0,-1 1 0,0-1 0,1 1 0,-1 0 0,1-1 0,-1 1 0,0 0 0,0-1 0,1 1 0,-1 0 0,0 0 0,5 16 0,0-1 0,-1 1 0,-1 0 0,1 18 0,-2-12 0,9 36 0,-9-52 0,1 0 0,-1 1 0,1-1 0,0-1 0,1 1 0,0 0 0,0-1 0,9 11 0,-12-16 0,0 0 0,1 0 0,-1 0 0,0 0 0,0-1 0,0 1 0,1-1 0,-1 1 0,0-1 0,1 1 0,-1-1 0,0 0 0,1 1 0,-1-1 0,0 0 0,1 0 0,1 0 0,24-4 0,-23 3 0,15-4 0,-1-1 0,1-1 0,-1 0 0,0-2 0,-1 0 0,0-1 0,0 0 0,22-20 0,-32 23 0,0 0 0,-1-1 0,0 1 0,9-15 0,-8 11 0,-7 11 0,0 0 0,0 0 0,0 0 0,0 0 0,0 0 0,-1 0 0,1 0 0,0 0 0,0 0 0,0 0 0,0 0 0,0 0 0,0 0 0,0 0 0,0 0 0,0 0 0,0 0 0,-1 0 0,1 0 0,0 0 0,0 0 0,0 0 0,0 0 0,0-1 0,0 1 0,0 0 0,0 0 0,0 0 0,0 0 0,0 0 0,0 0 0,0 0 0,0 0 0,-1 0 0,1 0 0,0 0 0,0-1 0,0 1 0,0 0 0,0 0 0,0 0 0,0 0 0,0 0 0,-9 6 0,4-1 0,0 1 0,0 0 0,1-1 0,0 2 0,0-1 0,1 0 0,-1 1 0,-2 8 0,2-3 0,0 0 0,0 0 0,1 0 0,-1 13 0,4-22 0,-1-1 0,1 0 0,0 1 0,0-1 0,0 1 0,0-1 0,0 0 0,0 1 0,1-1 0,-1 0 0,1 1 0,0-1 0,0 0 0,0 0 0,0 1 0,0-1 0,0 0 0,0 0 0,1 0 0,-1 0 0,1-1 0,-1 1 0,1 0 0,0-1 0,0 1 0,-1-1 0,1 1 0,0-1 0,1 0 0,-1 0 0,0 0 0,0 0 0,0 0 0,1 0 0,-1-1 0,0 1 0,1-1 0,-1 0 0,0 1 0,1-1 0,-1 0 0,0 0 0,1-1 0,-1 1 0,1 0 0,-1-1 0,3 0 0,1-1 0,0-1 0,0 1 0,-1-1 0,1 0 0,-1 0 0,0-1 0,0 1 0,0-1 0,0 0 0,-1-1 0,0 1 0,0-1 0,0 0 0,0 0 0,0 0 0,4-11 0,-6 12 0,1 0 0,-2 0 0,1-1 0,0 1 0,-1-1 0,0 1 0,0-1 0,0 0 0,-1 1 0,0-1 0,0 0 0,0 1 0,0-1 0,-1 0 0,1 0 0,-1 1 0,-1-1 0,1 1 0,0-1 0,-1 1 0,0 0 0,-5-9 0,1 7 0,-1-1 0,0 1 0,-1 0 0,1 1 0,-1-1 0,0 2 0,0-1 0,-16-5 0,13 8 0,10 2 0,0 0 0,-1 0 0,1 0 0,0 0 0,0 0 0,0-1 0,-1 1 0,1 0 0,0-1 0,0 1 0,0 0 0,0-1 0,0 1 0,0-1 0,0 0 0,0 1 0,0-1 0,0 0 0,0 1 0,0-1 0,-1-1 0,24-7 0,-4 2 0,1 1 0,-1 1 0,1 0 0,0 1 0,1 1 0,-1 1 0,0 1 0,1 0 0,-1 2 0,1 0 0,-1 1 0,0 1 0,21 6 0,-37-8 0,1 0 0,-1 0 0,0 1 0,0-1 0,0 0 0,0 1 0,0 0 0,-1 0 0,1 0 0,0 0 0,-1 0 0,1 1 0,-1-1 0,0 1 0,0-1 0,0 1 0,3 5 0,-3-3 0,0-1 0,-1 1 0,1 0 0,-1 0 0,0 0 0,-1 0 0,1 0 0,-1 0 0,0 0 0,0 0 0,-1 7 0,-6 22 0,4-24 0,1 0 0,0-1 0,0 13 0,28-48 0,3-6 0,-18 18 0,2 1 0,0-1 0,0 2 0,28-21 0,-40 33 0,0-1 0,0 1 0,-1 0 0,1-1 0,0 1 0,0-1 0,0 1 0,0 0 0,0 0 0,0 0 0,-1 0 0,1-1 0,0 1 0,0 0 0,0 0 0,0 1 0,0-1 0,0 0 0,0 0 0,0 0 0,-1 1 0,1-1 0,0 0 0,0 1 0,0-1 0,0 0 0,-1 1 0,1 0 0,0-1 0,0 1 0,-1-1 0,1 1 0,-1 0 0,1-1 0,0 1 0,-1 0 0,1 1 0,3 4 0,-1 0 0,0 0 0,0 0 0,2 10 0,1 0 0,49 126 0,-54-140 0,0 0 0,0-1 0,0 1 0,0 0 0,0-1 0,0 1 0,1-1 0,-1 1 0,0-1 0,1 0 0,-1 0 0,1 1 0,-1-1 0,1 0 0,0 0 0,-1-1 0,1 1 0,0 0 0,0 0 0,-1-1 0,1 1 0,0-1 0,0 0 0,0 0 0,0 1 0,0-1 0,2-1 0,0 1 0,0-1 0,1 1 0,-1-1 0,0 0 0,0-1 0,0 1 0,-1-1 0,1 0 0,0 0 0,6-4 0,13-13 0,-1 0 0,-1-1 0,-1-1 0,-1-1 0,0 0 0,-2-2 0,-1 0 0,25-50 0,16-24 0,-57 98 0,0-1 0,1 1 0,-1 0 0,0 0 0,0-1 0,0 1 0,1 0 0,-1 0 0,0 0 0,0-1 0,1 1 0,-1 0 0,0 0 0,0 0 0,1 0 0,-1 0 0,0 0 0,1 0 0,-1 0 0,0 0 0,0-1 0,1 1 0,-1 0 0,0 0 0,1 1 0,-1-1 0,0 0 0,0 0 0,1 0 0,-1 0 0,0 0 0,1 0 0,-1 0 0,0 0 0,0 0 0,1 1 0,-1-1 0,0 0 0,0 0 0,1 0 0,-1 1 0,0-1 0,0 0 0,0 0 0,1 0 0,-1 1 0,0-1 0,0 0 0,0 0 0,0 1 0,0-1 0,0 0 0,0 1 0,1-1 0,-1 0 0,0 0 0,0 1 0,0-1 0,0 0 0,0 1 0,0-1 0,4 25 0,-1-1 0,-1 0 0,-3 50 0,1-52 0,-1-10 0,1 13 0,-1 1 0,-1-1 0,-6 29 0,7-53 0,1 0 0,0 0 0,0 0 0,0 0 0,-1 0 0,1 0 0,-1 0 0,1 0 0,0 0 0,-1 0 0,0 0 0,1 0 0,-1 0 0,0-1 0,1 1 0,-1 0 0,0 0 0,0-1 0,1 1 0,-1-1 0,0 1 0,0 0 0,0-1 0,-2 1 0,2-1 0,0 0 0,0 0 0,-1 0 0,1 0 0,0-1 0,-1 1 0,1 0 0,0-1 0,0 1 0,-1-1 0,1 1 0,0-1 0,0 0 0,0 1 0,0-1 0,-2-1 0,-1-2 0,-1 0 0,1-1 0,0 1 0,0-1 0,1 0 0,-1 0 0,-3-7 0,6 10 0,0-1 0,0 1 0,0 0 0,1-1 0,-1 1 0,1-1 0,-1 1 0,1-1 0,0 1 0,0-1 0,0 1 0,0-1 0,0 1 0,0-1 0,1 1 0,1-5 0,-2 6 0,1 0 0,0-1 0,0 1 0,0 0 0,0 0 0,1 0 0,-1-1 0,0 1 0,0 0 0,1 1 0,-1-1 0,0 0 0,1 0 0,-1 1 0,1-1 0,-1 0 0,1 1 0,-1 0 0,1-1 0,0 1 0,-1 0 0,1 0 0,-1 0 0,1 0 0,0 0 0,-1 0 0,1 0 0,2 1 0,85 15 0,-63-10 0,0-1 0,0-1 0,47 0 0,-71-4 0,0 0 0,0 0 0,0 0 0,0-1 0,0 1 0,0-1 0,-1 1 0,1-1 0,0 1 0,2-3 0,-3 3 0,-1 0 0,0 0 0,0-1 0,1 1 0,-1 0 0,0 0 0,0 0 0,0-1 0,0 1 0,0 0 0,1 0 0,-1-1 0,0 1 0,0 0 0,0 0 0,0-1 0,0 1 0,0 0 0,0-1 0,0 1 0,0 0 0,0 0 0,0-1 0,0 1 0,0 0 0,0-1 0,0 1 0,0 0 0,-11-12 0,-9-2-3959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5720,'0'0'12711,"11"-3"-12293,34-5 88,-1 1 1,80-1 0,106 12 709,-201-3-1090,26 3 268,64 14-1,-65-9 109,66 4 0,-87-12-245,-21 1-111,0-2-1,0 0 0,0 0 1,0-1-1,0-1 0,14-2 1,-20 3-77,-1-1 0,1 1 1,-1-1-1,0 0 1,0 0-1,1 0 1,-1-1-1,0 1 0,-1-1 1,1-1-1,-1 1 1,1-1-1,7-7 1,-12 10-51,0 0 1,1 0-1,-1-1 1,0 1-1,0 0 1,0 0-1,0 0 1,0 0-1,0-1 1,0 1-1,0 0 1,0 0-1,0 0 1,-1 0-1,1-1 1,-1 1-1,0-2 1,-9-18 95,9 21-113,-7-15 45,-2 0 1,0 1 0,0 0-1,-1 1 1,-1 0 0,-1 1-1,1 0 1,-2 1 0,0 0-1,0 1 1,-1 1 0,0 0-1,0 1 1,-1 1 0,-29-10-1,14 12 32,26 5-50,-1-1 0,0 0 0,0 0 0,-9-3 0,59 7 99,5 0-110,0 3 0,-1 1 1,0 3-1,86 29 0,-128-37-18,0 1 1,1 0 0,-1 0-1,0 1 1,-1 0 0,1 0-1,-1 0 1,1 1 0,-1-1-1,6 9 1,-9-10 0,0-1 0,-1 1 0,1 0 1,-1 0-1,1 1 0,-1-1 0,0 0 0,0 0 1,-1 0-1,1 1 0,-1-1 0,1 0 0,-1 1 1,0-1-1,0 1 0,-1-1 0,1 0 0,-1 1 1,0-1-1,0 0 0,0 0 0,-2 7 0,-8 10 19,-1-1-1,0 0 1,-2 0-1,0-1 1,-17 16-1,20-21 2,-13 12 116,0-1 0,-2-1 0,-33 23 0,56-45-121,-4 5 51,0-1 1,-1 0-1,1-1 1,-1 1-1,-1-2 1,1 1-1,-10 2 1,17-6-54,0 0-1,0 1 1,0-1 0,-1-1 0,1 1 0,0 0-1,0 0 1,0 0 0,0 0 0,0-1 0,0 1-1,0-1 1,0 1 0,0-1 0,0 1 0,0-1-1,0 1 1,0-1 0,0 0 0,0 0 0,0 1-1,1-1 1,-1 0 0,0 0 0,0 0 0,1 0-1,-1 0 1,1 0 0,-1 0 0,1 0 0,-1 0 0,1 0-1,0 0 1,-1 0 0,1-1 0,-2-7 15,0 1 1,1 0-1,-1-13 1,2 18-15,-1-33 150,2 1 0,2-1-1,7-36 1,-8 65-123,-1-1 0,1 1 1,0 0-1,1 0 0,4-9 0,-6 14-62,0 0 0,0 1 0,0-1 0,0 1 0,0-1 0,1 1 0,-1-1-1,1 1 1,-1-1 0,1 1 0,-1 0 0,1 0 0,0 0 0,-1 0 0,1 0 0,0 1-1,0-1 1,0 0 0,0 1 0,0-1 0,0 1 0,0 0 0,3-1 0,5 1-3925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17791,'0'0'2664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8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14464,'0'0'200,"79"6"0,36-4-56,20 2 0,16-8 528,-2 2-1,-4 2 257,-12 0 0,-24-4-16,-17-4 0,-21-4-128,-35 2 8,-18-1-448,-3-1 16,-9-2-352,-25 2 16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1:5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14776,'0'0'528,"111"-6"-136,-3-4 8,40-8 255,39-8-7,41-13-8,-15 15 0,-27 6-128,-21-4 8,-12-2-56,41-11 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00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5520,'0'0'9777,"-14"2"-9166,-6 0-379,3-1 25,0 2 0,0 0 1,-20 6-1,26-5-58,1 0 1,0 1-1,-1 0 1,2 1-1,-1 0 1,1 0-1,0 1 0,0 0 1,-14 16-1,17-17-17,1 0-1,0 0 0,0 1 1,1 0-1,0 0 0,0 0 1,0 0-1,1 0 0,0 1 1,1 0-1,0-1 0,0 1 1,0 0-1,0 14 0,2-21-143,0 0 0,0 0 0,0 0 0,0 0 0,0 0 0,0 0 0,0 0 0,0 0-1,1 0 1,-1 0 0,0 0 0,1 0 0,-1 0 0,1 0 0,-1 0 0,1-1 0,-1 1 0,1 0-1,0 0 1,-1 0 0,1-1 0,0 1 0,0 0 0,0-1 0,-1 1 0,1-1 0,0 1 0,0-1-1,0 1 1,0-1 0,0 0 0,0 1 0,0-1 0,0 0 0,0 0 0,0 0 0,0 0 0,0 0-1,0 0 1,0 0 0,0 0 0,0 0 0,0 0 0,0 0 0,0-1 0,1 1 0,6-2 101,0-1 1,-1 1-1,1-1 0,10-6 1,-2 0 39,-1 0-1,-1 0 1,1-1 0,-2-1 0,0-1 0,0 0-1,-1 0 1,0-1 0,-1-1 0,11-18 0,-18 26-158,5-7 503,-5 13-210,0 10-109,0 8-90,1 1 0,1 0 0,1-1 1,0 0-1,2-1 0,0 0 0,0 0 1,23 28-1,-28-41-73,0 0 0,0-1 0,0 1 0,1-1 0,0 0 0,-1-1 0,1 1 0,0-1 0,0 0 0,0 0 0,1 0 1,-1-1-1,0 0 0,1 0 0,-1 0 0,11-1 0,-9 1 75,0-2 1,0 1-1,0-1 0,-1 0 1,1-1-1,0 1 1,0-2-1,-1 1 0,1 0 1,-1-1-1,0-1 1,10-5-1,-7-3 661,-10 5-1610,-3 6-2519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0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7832,'0'0'6546,"10"-5"-5955,1 1-422,-1 1 19,-1-1-1,1 0 1,-1-1 0,0 0 0,14-11 0,17-19 1379,51-55 0,-34 29 1008,-50 57-1547,-5 6-304,-3 12-15,0-9-643,-11 69 642,-4 45-16,15-103-555,1-1 0,0 1 0,1 0-1,1-1 1,5 25 0,-6-38-95,-1 0 0,1 0 0,0 0 0,0 0 0,0 0 0,0 0 1,0 0-1,0-1 0,0 1 0,1 0 0,-1-1 0,1 1 0,-1-1 0,1 1 0,-1-1 1,1 0-1,0 0 0,2 2 0,-1-2 8,1 0 0,-1 0 0,1 0 0,-1 0 0,1 0 0,-1-1 0,1 1 0,0-1 0,6 0 0,2-2 40,0 0-1,1 0 1,-1-2 0,0 1 0,12-6-1,-12 4-17,0-1-1,0 0 0,-1-1 1,0 0-1,0 0 0,0-2 1,-1 1-1,0-1 0,-1-1 0,0 1 1,-1-2-1,1 1 0,-2-1 1,0 0-1,0-1 0,-1 0 1,0 0-1,-1 0 0,-1 0 0,5-19 1,-9 31-63,0-1 1,1 0 0,-1 1-1,0-1 1,0 0 0,0 1-1,1-1 1,-1 0 0,0 0-1,0 1 1,0-1 0,0 0-1,0 0 1,0 1 0,-1-1-1,1 0 1,0 0 0,0 1-1,0-1 1,-1 0 0,1 1-1,0-1 1,-1 0 0,1 1-1,-1-1 1,1 1 0,0-1-1,-1 0 1,1 1-1,-1-1 1,0 1 0,1 0-1,-1-1 1,1 1 0,-1-1-1,0 1 1,1 0 0,-1-1-1,0 1 1,1 0 0,-1 0-1,-1-1 1,0 1 3,1 1 1,-1-1-1,0 0 1,0 1-1,0-1 1,1 1-1,-1-1 1,0 1-1,0 0 1,1 0-1,-1 0 1,1 0-1,-1 0 0,1 0 1,-3 3-1,-1 1 0,-1 1-1,1 0 0,1 0 0,-1 1 0,1-1 0,0 1 0,1 0 0,0 0 0,0 0 0,0 0 1,1 1-1,0-1 0,-1 14 0,2-16-4,1 0 0,0 0 1,0 0-1,1 0 0,-1-1 1,1 1-1,0 0 0,1 0 0,-1 0 1,1-1-1,0 1 0,0 0 1,0-1-1,1 0 0,-1 0 0,1 0 1,0 0-1,0 0 0,1 0 1,-1-1-1,1 1 0,5 3 0,2 0 19,0-1 1,0 1-1,0-2 0,1 0 0,0 0 0,0-1 0,0-1 0,1 0 0,-1 0 0,23 0 0,9-1 186,75-7 0,-102 4-147,-1-1 68,-1-1 1,0 0-1,0-1 0,0-1 1,25-10-1,-28 10-27,-11 4-106,0 1-1,0-1 1,0 1-1,0-1 1,0 0-1,-1 0 1,1 1-1,0-1 1,0 0-1,0 0 1,-1 0-1,1 0 1,0 0 0,-1 0-1,1 0 1,-1 0-1,1 0 1,-1 0-1,0 0 1,0 0-1,1-1 1,-1 1-1,0 0 1,0 0-1,0-2 1,-4-34-91,2 22-87,0-12-4235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346 663 12056,'0'0'1722,"-11"-4"-1091,8 3-589,-3-2 47,0 0 0,-1 1 0,1 0 0,-1 0 0,0 1 0,0 0 0,0 0 0,1 0 0,-1 1 0,0 0 0,0 0 0,-7 2 0,0 2 71,0 0 1,1 1 0,-1 0-1,1 1 1,0 0 0,1 1-1,-1 1 1,1 0 0,1 1-1,0 0 1,0 0 0,1 1 0,0 1-1,0 0 1,1 0 0,1 1-1,0 0 1,-11 22 0,17-29-73,0-1-1,0 0 1,1 1 0,0-1-1,-1 1 1,1-1 0,1 1 0,-1-1-1,1 1 1,0 0 0,0-1 0,0 1-1,0 0 1,1-1 0,0 1 0,0-1-1,0 1 1,0-1 0,3 6 0,-2-6-18,1-1 0,-1 0 0,0 0 0,1 1 0,-1-2 0,1 1 0,0 0 0,0 0 0,0-1 0,1 0 0,-1 0 0,1 0 0,-1 0 0,1 0 0,-1 0 0,1-1 0,0 0 0,0 0 0,0 0 0,0 0 0,0-1 0,7 1 0,-2-1 5,1-1 0,-1 0 0,1-1 0,-1 0-1,1 0 1,-1-1 0,0-1 0,0 1 0,0-1 0,-1-1 0,1 1 0,-1-1-1,0-1 1,13-12 0,-1 0 79,-1 0-1,-1-2 1,-1 0-1,18-27 1,1-7 245,40-82 0,-59 100-287,-2-1-1,-1-1 1,12-57 0,-13 33 90,-3-1 0,-2 0 0,-2-119 0,-10 166-23,4 15-171,0 1 0,0 0 1,0 0-1,-1-1 0,1 1 0,0 0 0,0 0 1,-1 0-1,1-1 0,0 1 0,0 0 0,-1 0 1,1 0-1,0 0 0,0 0 0,-1 0 0,1-1 1,0 1-1,-1 0 0,1 0 0,0 0 0,-1 0 1,1 0-1,0 0 0,0 0 0,-1 0 1,1 0-1,-1 1 0,-1 0 10,0 0 0,0 0 0,0 0 0,1 1 1,-1-1-1,0 1 0,1-1 0,-1 1 0,1 0 0,-1-1 0,0 3 1,-9 13 13,1 0 0,0 1 1,2 0-1,0 0 0,1 0 1,-6 27-1,-18 120 155,23-106-71,1 59 0,7-90-51,2 1 0,0 0 0,2-1 0,9 33 0,-5-30 50,2 0-1,20 42 1,-26-64-72,1 1 0,0-1 1,1 0-1,0-1 1,0 1-1,1-1 0,0 0 1,1-1-1,-1 0 0,1 0 1,14 9-1,-18-14-18,0 0-1,0 0 1,1 0 0,-1-1-1,1 0 1,-1 1-1,1-1 1,-1-1 0,1 1-1,0-1 1,-1 0 0,1 0-1,0 0 1,8-2-1,-5 0 18,-1 0-1,1-1 0,-1 0 1,0 0-1,0-1 0,0 1 1,-1-2-1,9-5 0,3-6 82,0-1-1,0-1 1,-2-1-1,24-33 0,-18 19 69,-1-1 0,-2-1-1,-1-1 1,-2-1 0,14-45-1,-36 115 63,-3 57-1,5-44-205,2-21-23,1 0-1,1 0 0,1 0 0,5 30 1,-4-44-3,0-1 1,1 1-1,0 0 1,1-1-1,0 0 1,1 0-1,0 0 1,1 0-1,-1-1 1,2 0 0,14 16-1,-19-23-7,1 1-1,0-2 1,-1 1-1,1 0 1,0 0-1,0-1 1,0 0 0,0 1-1,0-1 1,0 0-1,0-1 1,0 1-1,1 0 1,-1-1 0,0 0-1,0 0 1,1 0-1,-1 0 1,0 0-1,0-1 1,1 0 0,-1 1-1,0-1 1,0 0-1,0 0 1,0-1-1,0 1 1,3-2-1,7-5 35,0 0 0,0 0 0,-1-1 0,18-17 0,-10 6-22,-1 0 0,0-2 0,-2 0 0,28-47 0,44-107 87,-45 84-93,-44 92-20,0 0 0,0 0 0,0 0 0,0 0 0,0 0 0,0 0 0,0 0 0,0-1 0,0 1 0,0 0 0,0 0 0,0 0 0,0 0 0,0 0 0,0 0 0,0 0 0,0-1 0,0 1 0,0 0 0,0 0 0,0 0 0,0 0 0,0 0 0,0 0 0,0 0 0,0 0 0,0 0 0,0-1 0,1 1 0,-1 0 0,0 0 0,0 0 0,0 0 0,0 0 0,0 0 0,0 0 0,0 0 0,0 0 0,1 0 0,-1 0 0,0 0 0,0 0 0,0 0 0,0 0 0,0 0 0,0 0 0,0 0 0,1 0 0,-1 0 0,0 0 0,0 0 0,0 0 0,0 0 0,0 0 0,0 0 0,0 0 0,1 0 0,-1 0 0,0 0 0,0 0 0,0 1 0,1 10 0,-3 26 0,1-29 0,-3 41 0,-12 58 0,11-85 0,-1 1 0,-1-1 0,-1-1 0,-20 42 0,25-59 0,1 0 0,-1 0 0,1 0 0,-1 0 0,-1 0 0,1-1 0,0 1 0,-1-1 0,0 0 0,1 0 0,-1 0 0,-6 3 0,7-5 0,0 0 0,0-1 0,0 1 0,0 0 0,0-1 0,0 1 0,0-1 0,0 0 0,0 0 0,0-1 0,-1 1 0,1 0 0,0-1 0,0 0 0,0 0 0,0 0 0,1 0 0,-1 0 0,-5-4 0,2 2 0,1 0 0,0 0 0,0-1 0,0 0 0,0 0 0,1-1 0,-1 1 0,1-1 0,0 0 0,0 0 0,1 0 0,-4-8 0,7 13 0,0-1 0,0 1 0,0 0 0,0-1 0,0 1 0,0-1 0,0 1 0,0-1 0,0 1 0,0-1 0,0 1 0,0 0 0,0-1 0,0 1 0,0-1 0,1 1 0,-1 0 0,0-1 0,0 1 0,1-1 0,-1 1 0,0 0 0,0-1 0,1 1 0,-1 0 0,0 0 0,1-1 0,-1 1 0,1 0 0,-1 0 0,0-1 0,1 1 0,-1 0 0,1 0 0,-1 0 0,0 0 0,1 0 0,-1-1 0,1 1 0,-1 0 0,1 0 0,-1 0 0,1 0 0,0 1 0,21-3 0,14 4 0,-2 1 0,56-4 0,-78 0 0,0-1 0,-1 0 0,1 0 0,-1-1 0,0-1 0,1 0 0,-2-1 0,18-9 0,4-7 0,-1-2 0,30-29 0,-61 52 0,1-1 0,-1 1 0,0 0 0,0 0 0,0 0 0,1-1 0,-1 1 0,0 0 0,0 0 0,1 0 0,-1 0 0,0 0 0,0-1 0,1 1 0,-1 0 0,0 0 0,0 0 0,1 0 0,-1 0 0,0 0 0,1 0 0,-1 0 0,0 0 0,0 0 0,1 0 0,-1 0 0,0 0 0,0 0 0,1 0 0,-1 1 0,0-1 0,1 0 0,-1 0 0,0 0 0,0 0 0,1 0 0,-1 1 0,0-1 0,0 0 0,0 0 0,1 0 0,-1 1 0,0-1 0,0 0 0,0 0 0,0 0 0,0 1 0,1-1 0,-1 0 0,0 1 0,0-1 0,0 0 0,0 1 0,5 20 0,-5-18 0,6 68 0,-3 0 0,-9 96 0,3-106 0,-39 407 0,36-420 0,7-61 0,1 0 0,0 1 0,4-15 0,2-11 0,7-53 0,30-152 0,-23 147 0,-5 17 0,3 0 0,44-108 0,-58 174 0,0 0 0,1 1 0,1 0 0,0 0 0,0 1 0,1-1 0,1 2 0,-1 0 0,2 0 0,0 0 0,0 1 0,0 1 0,21-11 0,-30 18 0,0 0 0,0 0 0,0 0 0,0 0 0,1 1 0,-1-1 0,0 1 0,0-1 0,0 1 0,1 0 0,-1 0 0,0 0 0,0 0 0,1 0 0,-1 1 0,0-1 0,0 1 0,4 1 0,-3-1 0,1 1 0,-1 0 0,0 0 0,0 0 0,-1 1 0,1-1 0,0 1 0,-1-1 0,1 1 0,2 5 0,2 3 0,-1 1 0,0-1 0,-1 1 0,0 0 0,4 19 0,-7-24 0,-1 0 0,0 0 0,0 0 0,-1 0 0,0 0 0,0 0 0,0 0 0,-1 0 0,0 0 0,-1 0 0,0 0 0,-2 7 0,-3 2 0,0 0 0,-1-1 0,-18 26 0,23-36 0,-1 0 0,0-1 0,0 1 0,0-1 0,-1 0 0,1 0 0,-1-1 0,0 1 0,0-1 0,0 0 0,-1 0 0,-5 2 0,2-2 0,-1 0 0,1-1 0,-1 0 0,0-1 0,1 1 0,-16-2 0,24 0 0,-1 0 0,1 0 0,0 0 0,0 0 0,0 0 0,0 0 0,-1-1 0,1 1 0,0 0 0,0-1 0,0 1 0,0-1 0,0 0 0,0 1 0,0-1 0,0 0 0,0 1 0,1-1 0,-1 0 0,0 0 0,0 0 0,1 0 0,-1 0 0,0 0 0,1 0 0,-1 0 0,1 0 0,-1 0 0,1 0 0,0 0 0,-1 0 0,1 0 0,0-1 0,0 1 0,0 0 0,0 0 0,0 0 0,0 0 0,0-1 0,0 1 0,0 0 0,0 0 0,1 0 0,-1 0 0,1 0 0,-1 0 0,1 0 0,-1 0 0,1 0 0,-1 0 0,1 0 0,0 0 0,-1 0 0,1 0 0,0 0 0,0 0 0,1 0 0,7-5 0,1 1 0,-1 0 0,1 1 0,-1 0 0,2 0 0,10-2 0,65-10 0,-43 9 0,-3 0 0,-1-2 0,0-1 0,60-25 0,-85 29 0,0-1 0,0 0 0,-1-1 0,0-1 0,0 0 0,-1-1 0,0 0 0,-1 0 0,0-1 0,-1-1 0,0 0 0,12-21 0,-20 30 0,0 0 0,-1-1 0,0 1 0,0-1 0,0 0 0,0 1 0,0-1 0,-1 0 0,0 1 0,0-1 0,0 0 0,0 0 0,0 1 0,-1-1 0,0 0 0,-1-5 0,1 8 0,1-1 0,-1 0 0,1 1 0,-1-1 0,0 1 0,0-1 0,0 1 0,0-1 0,0 1 0,0 0 0,-1-1 0,1 1 0,0 0 0,-1 0 0,1 0 0,0 0 0,-1 0 0,0 0 0,1 0 0,-1 1 0,1-1 0,-1 1 0,0-1 0,1 1 0,-1-1 0,0 1 0,0 0 0,1 0 0,-1 0 0,0 0 0,0 0 0,1 0 0,-1 1 0,0-1 0,0 0 0,-2 2 0,-1 0 0,-1 0 0,0 1 0,1 0 0,0 0 0,0 0 0,0 1 0,0 0 0,0 0 0,1 0 0,-1 0 0,1 1 0,1-1 0,-7 9 0,0 4 0,1-1 0,-15 36 0,20-41 0,0 0 0,1 1 0,0-1 0,1 1 0,0 0 0,1 0 0,0 0 0,1 0 0,2 21 0,-1-25 0,1 0 0,-1-1 0,1 1 0,1 0 0,-1-1 0,1 0 0,1 0 0,-1 0 0,1 0 0,0 0 0,1-1 0,0 0 0,0 1 0,0-2 0,12 11 0,-13-13 0,1 0 0,-1 0 0,1 0 0,0-1 0,0 0 0,0 0 0,0 0 0,1 0 0,-1-1 0,0 0 0,1 0 0,-1-1 0,1 1 0,-1-1 0,1 0 0,-1 0 0,1-1 0,-1 0 0,1 0 0,-1 0 0,0-1 0,0 0 0,1 0 0,-1 0 0,-1 0 0,9-5 0,5-5 0,0-1 0,0 0 0,-1-2 0,-1 0 0,17-19 0,-20 19 0,0-1 0,-1 0 0,-1 0 0,15-29 0,-21 33 0,0 1 0,0-1 0,-1 0 0,-1 0 0,0 0 0,0-1 0,-1 1 0,0-19 0,-12-10 0,23 59 0,28 43 0,25 41 0,-65-100 0,4 8 0,0 1 0,1-1 0,0 0 0,1-1 0,0 1 0,0-1 0,1-1 0,0 0 0,0 0 0,12 8 0,-16-13 0,0 0 0,1 0 0,-1-1 0,1 1 0,0-1 0,-1 0 0,1-1 0,0 1 0,0-1 0,0 0 0,0 0 0,0-1 0,1 1 0,-1-1 0,0 0 0,0-1 0,0 1 0,0-1 0,0 0 0,0 0 0,0-1 0,0 1 0,0-1 0,0 0 0,-1 0 0,1-1 0,-1 0 0,1 1 0,-1-1 0,5-5 0,1-2 0,0 0 0,-1-1 0,0 0 0,0 0 0,-1-1 0,10-20 0,30-83 0,-13 28 0,-18 55 0,-10 19 0,-1-1 0,0 1 0,5-16 0,-4 13 0,-7 16 0,0 0 0,0 0 0,0 0 0,1 0 0,-1 0 0,0 0 0,0 0 0,0 0 0,1 0 0,-1 0 0,0 0 0,0 0 0,0 0 0,1 0 0,-1 0 0,0 0 0,0 0 0,0 0 0,0 0 0,1 1 0,-1-1 0,0 0 0,0 0 0,0 0 0,0 0 0,1 0 0,-1 0 0,0 0 0,0 1 0,0-1 0,0 0 0,0 0 0,0 0 0,1 0 0,-1 1 0,0-1 0,0 0 0,0 0 0,0 0 0,0 1 0,0-1 0,2 5 0,-1 0 0,0 0 0,0 0 0,0-1 0,0 9 0,1 21 0,-1 1 0,-2-1 0,-2 1 0,-1-1 0,-1 0 0,-16 51 0,19-79 0,0 1 0,-1-1 0,0 0 0,-1 0 0,1 0 0,-1 0 0,-1-1 0,1 1 0,-1-1 0,1 0 0,-2 0 0,-9 7 0,12-10 0,1-1 0,-1 1 0,0-1 0,0 1 0,0-1 0,0 0 0,0 0 0,0 0 0,0-1 0,0 1 0,0-1 0,0 0 0,-1 1 0,1-2 0,0 1 0,0 0 0,0 0 0,0-1 0,0 0 0,0 0 0,0 0 0,0 0 0,0 0 0,0 0 0,0-1 0,1 1 0,-1-1 0,0 0 0,-3-3 0,6 4 0,-1 1 0,1 0 0,-1 0 0,1 0 0,0-1 0,-1 1 0,1 0 0,0 0 0,-1-1 0,1 1 0,0 0 0,0-1 0,-1 1 0,1 0 0,0-1 0,0 1 0,0-1 0,-1 1 0,1 0 0,0-1 0,0 1 0,0-1 0,0 1 0,0-1 0,0 1 0,0 0 0,0-1 0,0 1 0,0-1 0,12-3 0,31 6 0,-33-1 0,45 2 0,77-5 0,-101 0 0,0-2 0,-1-2 0,1 0 0,29-11 0,-45 12 0,1-1 0,-1-1 0,0 0 0,-1 0 0,21-16 0,-31 21 0,0-1 0,-1-1 0,0 1 0,0 0 0,0-1 0,0 1 0,0-1 0,-1 0 0,1 0 0,-1 0 0,0 0 0,0-1 0,-1 1 0,1-1 0,-1 1 0,0-1 0,0 1 0,-1-1 0,1 1 0,-1-1 0,0 0 0,0 1 0,-1-1 0,0-4 0,0 6 0,1 1 0,-1 0 0,0-1 0,0 1 0,0 0 0,0 0 0,-1 0 0,1-1 0,-1 1 0,1 1 0,-1-1 0,0 0 0,1 0 0,-1 1 0,0-1 0,0 1 0,0-1 0,-1 1 0,1 0 0,0 0 0,0 0 0,-5-1 0,3 0 0,-1 1 0,1 0 0,-1 0 0,1 0 0,-1 1 0,0-1 0,1 1 0,-1 1 0,1-1 0,-1 0 0,-7 3 0,4-1 0,0 1 0,0 0 0,1 1 0,-1 0 0,1 0 0,-1 0 0,1 1 0,0 0 0,1 0 0,0 1 0,-1 0 0,2 0 0,-1 1 0,1-1 0,0 1 0,0 0 0,1 1 0,0-1 0,0 1 0,1 0 0,0 0 0,0 0 0,1 0 0,0 0 0,-1 11 0,3-15 0,0-1 0,0 0 0,0 1 0,0-1 0,1 0 0,-1 0 0,1 1 0,0-1 0,0 0 0,0 0 0,1 0 0,-1 0 0,1 0 0,3 5 0,-1-4 0,0 1 0,0-1 0,0 0 0,1 0 0,-1-1 0,1 1 0,10 4 0,-2-2 0,1 0 0,-1-1 0,1 0 0,0-2 0,27 5 0,-17-6 0,0 0 0,0-2 0,0-1 0,0-1 0,0-1 0,-1 0 0,1-2 0,-1-1 0,0-1 0,-1-1 0,1-1 0,-2-1 0,1-1 0,-1-1 0,30-22 0,-49 33 0,-1 0 0,0 1 0,0-1 0,0 0 0,0 0 0,0 1 0,0-1 0,0 0 0,0 0 0,0 0 0,0 0 0,-1 0 0,1 0 0,0 0 0,-1 0 0,1 0 0,-1 0 0,1 0 0,-1-1 0,1 1 0,-1 0 0,0-1 0,-3 2 0,0 0 0,0 0 0,0 0 0,0 1 0,0-1 0,1 1 0,-6 1 0,-7 4 0,1 1 0,0 0 0,0 0 0,1 2 0,0-1 0,0 2 0,1 0 0,0 0 0,-11 14 0,17-18 0,1 1 0,0-1 0,1 1 0,0 1 0,0-1 0,0 1 0,1-1 0,-4 11 0,6-12 0,0 0 0,0-1 0,0 1 0,1 0 0,0 0 0,0 0 0,0-1 0,1 1 0,0 0 0,0-1 0,0 1 0,1 0 0,2 5 0,-3-9 0,-1 0 0,1 1 0,0-1 0,1 0 0,-1 0 0,0 0 0,1 0 0,-1 0 0,1 0 0,0 0 0,-1 0 0,1-1 0,0 1 0,0-1 0,0 1 0,0-1 0,0 0 0,1 0 0,-1 0 0,0 0 0,1 0 0,-1 0 0,0-1 0,1 1 0,-1-1 0,1 1 0,-1-1 0,1 0 0,-1 0 0,1 0 0,-1-1 0,0 1 0,1 0 0,-1-1 0,5-1 0,3-2 0,-1 1 0,0-2 0,0 1 0,0-1 0,-1 0 0,0-1 0,12-10 0,0-3 0,0 0 0,-2-2 0,0 0 0,-2-1 0,18-29 0,-13 12 0,-1 0 0,24-68 0,-11-1 0,29-174 0,-52 230 0,0 3 0,6-92 0,-16 139 0,1 0 0,-1 0 0,0 0 0,0 0 0,0 0 0,-1 0 0,1 0 0,0 0 0,-1 0 0,1 0 0,-1 0 0,0 0 0,0 1 0,-1-3 0,2 3 0,-1 1 0,1 0 0,-1-1 0,1 1 0,-1 0 0,1 0 0,-1 0 0,1-1 0,-1 1 0,1 0 0,-1 0 0,0 0 0,1 0 0,-1 0 0,1 0 0,-1 0 0,1 0 0,-1 0 0,1 0 0,-1 0 0,1 1 0,-1-1 0,1 0 0,-1 0 0,1 0 0,-1 1 0,1-1 0,-1 0 0,1 1 0,-1-1 0,0 1 0,-5 4 0,0 1 0,0 0 0,0 0 0,1 1 0,-7 10 0,-4 10 0,0 1 0,2 0 0,1 1 0,-17 59 0,11-17 0,-9 73 0,18-72 0,3 0 0,4 0 0,2 1 0,13 100 0,-12-169 98,1 0 1,-1 1-1,1-1 0,0 0 1,1 0-1,-1 0 1,1 1-1,0-1 0,4 6 1,-5-8-334,1 0 1,-1-1 0,1 1 0,-1-1 0,1 0-1,0 1 1,0-1 0,0 0 0,-1 0 0,1 0-1,0 0 1,0-1 0,1 1 0,-1-1 0,0 1-1,0-1 1,0 1 0,0-1 0,0 0 0,3 0-1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0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7 111 5624,'0'0'3034,"6"-10"-2231,33-74 1448,-29 69-1313,-10 15-907,0 0 0,0 0-1,0 0 1,1-1 0,-1 1 0,0 0 0,0 0 0,0 0 0,0 0 0,1 0 0,-1 0-1,0 0 1,0 0 0,0 0 0,0-1 0,1 1 0,-1 0 0,0 0 0,0 0 0,1 0-1,-1 0 1,0 0 0,0 0 0,0 0 0,1 0 0,-1 0 0,0 1 0,0-1-1,0 0 1,0 0 0,1 0 0,-1 0 0,0 0 0,0 0 0,0 0 0,0 0 0,1 1-1,0 1 95,0 1 0,0-1 0,0 1 0,0 0-1,0-1 1,-1 1 0,1 0 0,-1 0 0,0 4 0,4 53 798,-7 84 1,-17 64 508,3-31 18,10-40-337,-10 92 1280,16-219-2090,-1 12 171,2-21-436,0-1 0,0 0 1,0 1-1,0-1 0,0 1 1,0-1-1,-1 0 0,1 1 0,0-1 1,0 0-1,0 1 0,0-1 0,0 0 1,0 1-1,-1-1 0,1 0 0,0 1 1,0-1-1,-1 0 0,1 0 0,0 1 1,0-1-1,-1 0 0,1 0 1,0 1-1,-1-1 0,1 0 0,0 0 1,-1 0-1,1 0 0,0 1 0,-1-1 1,1 0-1,0 0 0,-1 0 0,1 0 1,-1 0-1,0-2 37,1 1 1,-1-1-1,1 1 1,-1-1-1,1 0 0,0 1 1,-1-1-1,1 0 1,0 1-1,0-1 1,1 0-1,-1 1 0,0-4 1,1 2 44,0-28 121,2-1 0,1 1 0,2 0 0,1 0 0,1 1 0,20-47-1,-23 66-154,0 1-1,1 0 1,1 0-1,0 1 1,0 0-1,1 0 1,0 1-1,1 0 1,-1 0-1,2 0 1,-1 2 0,1-1-1,0 1 1,0 0-1,1 1 1,18-6-1,-19 7-28,0 1 0,1 1 0,-1 0 0,1 0-1,0 1 1,-1 1 0,1 0 0,0 0 0,0 1 0,-1 0 0,1 1 0,-1 0 0,1 1 0,-1 0-1,0 0 1,0 1 0,0 1 0,10 5 0,-15-6-35,0-1 1,1 1-1,-1 0 0,-1 0 0,1 0 0,-1 1 1,1 0-1,-1 0 0,-1 0 0,1 0 1,-1 0-1,0 1 0,0-1 0,0 1 1,-1 0-1,0 0 0,0 0 0,0 0 1,-1 1-1,0-1 0,0 8 0,-1-4 2,0 0-1,-1-1 0,-1 1 1,0-1-1,0 1 0,0-1 1,-1 0-1,-1 0 0,0 0 1,0 0-1,0-1 0,-1 0 1,-9 12-1,4-7 24,1-1-1,-2 0 1,0-1-1,-24 20 1,27-26-3,0 0 0,-1 0 0,0 0 0,0-1 1,0-1-1,0 1 0,0-1 0,-1-1 0,-11 2 1,5-1-12,-1 0 0,1-1 1,-1-1-1,0-1 0,1 0 1,-1-1-1,0-1 0,1-1 1,-23-5-1,39 7-33,0 1 0,0 0 0,-1 0 0,1 0 0,0 0 0,0 0 0,0 0 0,0-1 0,0 1 0,0 0 0,0 0 0,0 0 0,0 0 0,0 0 0,0 0 0,0-1 0,0 1 0,0 0 0,0 0 0,0 0 0,0 0 0,0 0 0,0 0 0,1-1 0,-1 1 0,0 0 0,0 0 0,0 0 0,0 0 0,0 0 0,0 0 0,0 0 0,0-1 0,0 1 0,0 0 0,1 0 0,-1 0 0,0 0 0,0 0 0,0 0 0,0 0 0,0 0 0,0 0 0,1 0 0,-1 0 0,0 0 0,0 0 0,0 0 0,0 0 0,0 0 0,0 0 0,1 0 0,-1 0 0,0 0 0,0 0 0,0 0 0,13-5 0,141-23 0,5-2 0,-101 14 0,-1-2 0,106-51 0,-116 44 0,49-35 0,-74 47 0,-19 12 0,1-1 0,-1 1 0,0-1 0,0 0 0,0 0 0,0 0 0,-1 0 0,1-1 0,-1 1 0,1-1 0,-1 0 0,0 1 0,0-1 0,3-5 0,1-1 0,-6 8 0,0 1 0,1 0 0,-1-1 0,1 1 0,-1-1 0,0 1 0,0 0 0,1-1 0,-1 1 0,0-1 0,0 1 0,1-1 0,-1 1 0,0-1 0,0 1 0,0-1 0,0 1 0,0-1 0,0 1 0,0-1 0,0 1 0,0-1 0,0 1 0,0-1 0,0 1 0,0-1 0,0 1 0,0-1 0,-1 0 0,0-15 0,1 14 0,-6 12 0,-8 27 0,2 0 0,1 1 0,2 1 0,2-1 0,1 2 0,0 53 0,6-91 0,0 0 0,0 0 0,0 1 0,0-1 0,1 0 0,-1 0 0,1 0 0,-1 1 0,1-1 0,0 0 0,2 3 0,-3-4 0,1-1 0,-1 1 0,1 0 0,-1-1 0,1 1 0,-1-1 0,1 0 0,0 1 0,-1-1 0,1 1 0,-1-1 0,1 0 0,0 1 0,0-1 0,-1 0 0,1 0 0,0 0 0,0 0 0,-1 0 0,1 1 0,0-1 0,0 0 0,0-1 0,4 0 0,-1 0 0,1-1 0,-1 0 0,0 0 0,0 0 0,0 0 0,0-1 0,0 1 0,5-6 0,12-9 0,-2-1 0,0-1 0,24-32 0,42-72 0,-57 71 0,-22 38 0,1 1 0,14-22 0,-21 34 0,1 1 0,-1-1 0,0 1 0,0-1 0,1 1 0,-1 0 0,0-1 0,1 1 0,-1 0 0,1-1 0,-1 1 0,0 0 0,1-1 0,-1 1 0,1 0 0,-1 0 0,1-1 0,-1 1 0,1 0 0,-1 0 0,1 0 0,-1 0 0,1 0 0,-1 0 0,1 0 0,-1 0 0,1 0 0,-1 0 0,1 0 0,0 0 0,0 1 0,0-1 0,0 1 0,0 0 0,0 0 0,-1-1 0,1 1 0,0 0 0,0 0 0,-1 0 0,1 0 0,-1 0 0,1 0 0,0 1 0,2 4 0,-1 0 0,0 0 0,0 1 0,0 7 0,2 22 0,-2 0 0,-2 0 0,-1 0 0,-2 0 0,-2 0 0,-10 42 0,2-27 0,-2 0 0,-3-1 0,-39 79 0,41-97 0,-1-2 0,-2 0 0,-1-1 0,-1 0 0,-2-2 0,-35 34 0,53-57 0,1 0 0,-1-1 0,0 1 0,0-1 0,0 0 0,0 0 0,-1-1 0,1 0 0,-1 0 0,1 0 0,-1-1 0,0 1 0,0-1 0,-10 0 0,10-1 0,-1-1 0,1 0 0,0 0 0,0-1 0,-1 0 0,1 0 0,1 0 0,-1-1 0,0 1 0,0-2 0,1 1 0,0 0 0,-8-8 0,2 2 0,1 0 0,0 0 0,0-1 0,1-1 0,1 0 0,-9-12 0,15 18 0,-1 1 0,1-1 0,0 1 0,0-1 0,0 0 0,0 0 0,1 0 0,0 0 0,0 0 0,1 0 0,-1-1 0,1 1 0,0 0 0,0 0 0,1 0 0,0 0 0,0 0 0,0 0 0,3-9 0,1 5 0,0 0 0,1-1 0,0 2 0,0-1 0,1 1 0,0 0 0,0 0 0,1 1 0,0 0 0,1 0 0,12-7 0,15-8 0,58-25 0,-80 40 0,49-21 0,2 2 0,68-18 0,-89 33 0,1 2 0,0 2 0,1 2 0,49 0 0,-85 5 0,-7 1 0,-1-1 0,1 0 0,0 0 0,-1 0 0,1 0 0,0-1 0,-1 1 0,1-1 0,-1 1 0,1-1 0,-1 0 0,5-2 0,-28 42 0,11-29 142,-1 0-1,1-1 1,-2 0 0,1-1-1,-24 13 1,-21 7-4927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9744,'0'0'10027,"-3"12"-9540,-190 599 4378,163-535-3794,18-48-124,-15 50 0,24-67-673,3-9-178,0 1 0,-1-1 1,1 0-1,-1 0 0,0 0 1,1 0-1,-1 0 0,0 0 1,0 0-1,0 0 0,-1 0 0,0 2 1,2-4-86,0 0 0,-1 0 0,1 0 0,0 0 0,0 0 0,0 0 0,0 0 0,0 0 0,0 0 0,0 0 0,0 0 0,0 1 0,0-1 0,0 0 0,0 0 0,0 0 0,0 0 0,0 0 0,0 0 0,0 0 0,0 0 0,0 0 0,0 0 0,0 1 0,0-1 0,0 0 0,0 0 0,0 0 0,0 0 0,0 0 0,0 0 0,0 0 0,1 0 0,-1 0 0,0 0 0,0 0 0,0 1 0,0-1 0,0 0 0,0 0 0,0 0 0,0 0 0,0 0 0,0 0 0,0 0 0,0 0 0,0 0 0,1 0 1,-1 0-1,0 0 0,0 0 0,0 0 0,0 0 0,0 0 0,0 0 0,0 0 0,0 0 0,11 1 249,11 0-77,351-4 1033,-242 1-771,-30-1-51,-89 3-392,0 0-1,1-1 1,-1 0-1,12-4 1,-24 5-2,0 0 1,0 0-1,1 0 0,-1 0 1,0 0-1,0 0 1,1 0-1,-1 0 0,0 0 1,0 0-1,0 0 0,1 0 1,-1 0-1,0 0 0,0 0 1,0-1-1,1 1 0,-1 0 1,0 0-1,0 0 1,0 0-1,0 0 0,1-1 1,-1 1-1,0 0 0,0 0 1,0 0-1,0-1 0,0 1 1,0 0-1,0 0 1,1 0-1,-1-1 0,0 1 1,0 0-1,0 0 0,0-1 1,0 1-1,0 0 0,0 0 1,0-1-1,0 1 0,0 0 1,0 0-1,0 0 1,0-1-1,-1 1 0,1 0 1,0 0-1,0 0 0,0-1 1,0 1-1,0 0 0,0 0 1,-1 0-1,1-1 0,0 1 1,0 0-1,0 0 1,-1 0-1,-15-11-33,8 6-55,-34-25-2462,36 25-117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15976,'0'0'805,"10"-2"-193,15-2-238,464-61 3916,-446 60-3224,61-15 1,-77 14-263,-9 5 205,-7 0 330,-25-8-1431,-2 1-3528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16072,'0'0'927,"14"2"-207,203 8 1448,401-64 2590,-605 53-4570,-5-1 18,0 1 0,0 0-1,0 1 1,0 0 0,15 1 0,-21 0-177,1 0 0,-1-1 0,0 1 0,0 0 0,0 0 0,0 0 0,0 0 0,0 0 0,0 1 0,0-1 0,-1 1 0,1-1 0,0 1 0,-1 0 0,1-1 0,-1 1 0,0 0 0,0 0 0,0 0 0,1 0 0,-2 0 0,1 0 0,0 0 0,0 1 0,0 1 0,3 15-170,-1 0 1,2 27 0,-3-17-3216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8136,'0'0'15597,"12"-10"-15371,36-30-8,-43 37-178,-1 0 0,1 0 1,0 1-1,-1-1 0,1 1 1,0 0-1,1 0 1,-1 1-1,0-1 0,0 1 1,1 0-1,-1 1 0,1-1 1,-1 1-1,10 1 0,4-1 53,65-4 237,77 1 339,-131 8-335,-29-5-295,1 1 1,0-1 0,-1 1-1,1-1 1,-1 1-1,1-1 1,-1 1-1,0 0 1,1 0 0,-1 0-1,0-1 1,1 1-1,-1 0 1,0 1-1,0-1 1,2 2 0,-3-2-18,-1 1 1,1-1 0,0 0-1,0 0 1,-1 1 0,1-1 0,-1 0-1,1 0 1,-1 0 0,1 0 0,-1 1-1,0-1 1,1 0 0,-1 0 0,0 0-1,0 0 1,0-1 0,0 1-1,0 0 1,0 0 0,-1 0 0,0 0-46,1 0-1,0 0 1,0 0 0,-1 0 0,1 1 0,0-1 0,0 0-1,0 0 1,1 1 0,-1-1 0,0 1 0,0-1 0,0 3 0,1-3-10,0-1 1,0 0 0,0 1 0,0-1 0,0 0 0,1 0 0,-1 1 0,0-1 0,0 0 0,0 0 0,0 1 0,1-1 0,-1 0 0,0 0 0,0 0 0,1 1 0,-1-1 0,0 0 0,0 0 0,1 0 0,-1 0-1,0 1 1,1-1 0,-1 0 0,0 0 0,0 0 0,1 0 0,-1 0 0,0 0 0,1 0 0,-1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16783,'0'0'296,"11"-1"-4,53-4 25,-10 3 638,0-3 0,57-13 0,-47-2 90,-41 12-285,-1 1 1,1 1 0,32-5 0,-52 11-710,-1 0 1,1 0-1,-1 0 1,1 0-1,-1 1 1,1-1 0,-1 1-1,1-1 1,-1 1-1,1 0 1,-1 0 0,0 0-1,3 2 1,6 7-3385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1174 12960,'0'0'474,"14"-15"-322,169-196 1870,67-164 1467,-216 307-2434,-2-2 0,29-95 0,-74 178-228,-50 92-401,5 2 0,-53 135 0,41-54-96,-138 313 835,110-297-237,95-198-873,-7 18 319,32-61 347,17-28-488,3 3 0,2 1 0,3 2 0,102-97-1,-88 98-50,-16 14-5,56-42 0,-27 30-3,105-72 270,-164 118-331,0-1 0,-1 0 1,14-14-1,-28 24-87,1 0 1,0 1-1,-1-1 0,1 0 1,0 0-1,-1 0 0,1 0 0,-1 1 1,1-1-1,-1 0 0,0 0 1,1 0-1,-1 0 0,0 0 1,0 0-1,0-2 0,-3 0 452,-7 7-2,3 2-427,1 1-1,-1-1 0,2 1 0,-1 0 1,1 1-1,0-1 0,0 1 0,1 0 1,0 0-1,-5 16 0,4-5-33,1 0-1,1 1 1,0 0-1,1 0 1,2 0-1,0 0 0,5 38 1,-5-54-15,1 0 0,-1 1 0,1-1 0,0 0 0,1 0 0,-1 0 0,1 0 0,0 0 0,-1 0 0,2 0 0,-1-1 0,0 1 0,1-1 0,0 1 0,0-1 0,3 3 0,-1-2 0,-1-1 0,1 0 0,1 0 0,-1 0 0,0-1 0,1 0 0,-1 0 0,1 0 0,0 0 0,8 0 0,3 0 0,0-1 0,0-1 0,0 0 0,1-2 0,-1 0 0,-1-1 0,19-5 0,-12 1 0,0 0 0,-1-2 0,0-1 0,-1 0 0,31-21 0,-39 22 0,-1 1 0,-1-2 0,1 0 0,-2 0 0,1-1 0,-2 0 0,1-1 0,-1 0 0,-1-1 0,7-13 0,-13 22 0,0 0 0,0-1 0,-1 1 0,0 0 0,0-1 0,0 1 0,0-1 0,-1 1 0,0-1 0,1 0 0,-2 1 0,0-5 0,1 6 0,-1 1 0,1-1 0,-1 1 0,0-1 0,0 1 0,0 0 0,0 0 0,-1-1 0,1 1 0,-1 0 0,1 0 0,-1 0 0,0 0 0,1 1 0,-1-1 0,0 0 0,0 1 0,0-1 0,0 1 0,-1 0 0,1 0 0,-4-2 0,2 2 0,-1-1 0,1 1 0,-1-1 0,0 1 0,0 1 0,1-1 0,-1 1 0,0 0 0,0 0 0,0 0 0,1 0 0,-1 1 0,0 0 0,1 0 0,-10 4 0,8-3 0,1 1 0,-1 0 0,1 1 0,0 0 0,0-1 0,0 1 0,0 1 0,1-1 0,0 1 0,0 0 0,-4 6 0,3-3 0,0 0 0,0 0 0,1 0 0,1 1 0,-1 0 0,1 0 0,1 0 0,0 0 0,0 0 0,0 0 0,1 0 0,1 1 0,0-1 0,0 0 0,1 1 0,2 12 0,-1-14 0,1 0 0,-1 0 0,2-1 0,-1 1 0,1-1 0,0 1 0,1-1 0,-1 0 0,1-1 0,1 1 0,-1-1 0,1 0 0,1 0 0,-1-1 0,1 0 0,-1 0 0,2-1 0,-1 1 0,0-2 0,1 1 0,-1-1 0,1 0 0,0 0 0,0-1 0,1 0 0,-1-1 0,0 0 0,0 0 0,10-1 0,3 0 0,0-1 0,0-1 0,0-1 0,-1-1 0,1 0 0,-1-2 0,0 0 0,-1-2 0,0 0 0,0-1 0,0-1 0,-1 0 0,-1-2 0,0 0 0,17-16 0,-10 6 0,-2-1 0,0-1 0,-2-1 0,0-1 0,24-45 0,-25 35 0,-2-1 0,-2-1 0,-1 0 0,9-42 0,4-27 0,-5-2 0,12-170 0,-31 232 0,-1 32 0,-1-1 0,0 1 0,-1-1 0,-4-27 0,-1 33 0,-1 11 0,-6 16 0,9-11 0,-7 11 0,1 1 0,1 1 0,0-1 0,2 2 0,-7 31 0,-11 103 0,8 108 0,16-215 0,3 1 0,2-1 0,17 72 0,-20-107 0,2 0 0,0-1 0,0 1 0,1-1 0,1 1 0,0-2 0,0 1 0,1-1 0,11 14 0,-12-18 0,-1-1 0,1 0 0,0 0 0,1 0 0,-1-1 0,1 0 0,0 0 0,0-1 0,0 0 0,0 0 0,1 0 0,-1-1 0,1 0 0,-1-1 0,1 0 0,9 1 0,4-3 0,0 0 0,0-2 0,0 0 0,-1-2 0,40-13 0,-45 14 0,15-7 0,-1-2 0,0 0 0,-1-2 0,37-26 0,23-12 0,-73 45 0,-4 3 0,-1-1 0,1 0 0,-1-1 0,17-14 0,-27 21 0,0 0 0,-1 0 0,1 0 0,0 0 0,0 0 0,0 0 0,0 0 0,0 0 0,0 0 0,0-1 0,0 1 0,-1 0 0,1 0 0,0 0 0,0 0 0,0 0 0,0 0 0,0 0 0,0 0 0,0 0 0,0-1 0,0 1 0,0 0 0,0 0 0,0 0 0,0 0 0,0 0 0,0 0 0,0 0 0,0 0 0,0-1 0,0 1 0,0 0 0,0 0 0,0 0 0,0 0 0,0 0 0,0 0 0,0 0 0,0-1 0,0 1 0,0 0 0,0 0 0,0 0 0,0 0 0,0 0 0,0 0 0,1 0 0,-1 0 0,0 0 0,0 0 0,0-1 0,0 1 0,0 0 0,0 0 0,-11 4 0,-14 10 0,2 0 0,0 2 0,-40 34 0,50-38 0,0 2 0,1 0 0,0 0 0,1 1 0,0 0 0,-15 33 0,12-20 0,-16 54 0,28-74 0,0 0 0,0 1 0,0-1 0,1 1 0,1 0 0,-1-1 0,2 1 0,-1 0 0,1-1 0,0 1 0,4 14 0,-4-21 0,0 1 0,0-1 0,1 0 0,-1 0 0,1 1 0,-1-1 0,1 0 0,0 0 0,0-1 0,-1 1 0,1 0 0,1-1 0,-1 1 0,0-1 0,0 1 0,1-1 0,-1 0 0,0 0 0,1 0 0,-1 0 0,1-1 0,-1 1 0,1-1 0,0 1 0,-1-1 0,1 0 0,-1 0 0,1 0 0,4-1 0,1 1 0,0-2 0,-1 1 0,1-1 0,0 0 0,0 0 0,-1-1 0,1 0 0,8-5 0,-4 0 0,-1-1 0,1 0 0,-1-1 0,-1 1 0,0-2 0,0 0 0,-1 0 0,-1-1 0,0 0 0,0 0 0,9-21 0,-5 5 0,-2 0 0,0-1 0,-2 0 0,8-49 0,7-186 0,-7 56 0,-15 206 0,2-45 0,-3 44 0,0 0 0,-1 0 0,1 0 0,-1 0 0,1 0 0,-1-1 0,0 1 0,0 0 0,0 1 0,-1-1 0,-2-5 0,4 8 0,0 0 0,0-1 0,0 1 0,0 0 0,-1 0 0,1 0 0,0 0 0,0 0 0,0-1 0,-1 1 0,1 0 0,0 0 0,0 0 0,0 0 0,-1 0 0,1 0 0,0 0 0,0 0 0,-1 0 0,1 0 0,0-1 0,0 1 0,-1 0 0,1 0 0,0 1 0,0-1 0,-1 0 0,1 0 0,0 0 0,0 0 0,0 0 0,-1 0 0,1 0 0,0 0 0,0 0 0,0 0 0,-1 1 0,1-1 0,0 0 0,0 0 0,0 0 0,-1 0 0,1 1 0,0-1 0,0 0 0,0 0 0,0 0 0,0 1 0,0-1 0,-1 0 0,-6 16 0,5-13 0,-7 21 0,0-1 0,2 1 0,1 1 0,0 0 0,2-1 0,1 1 0,1 1 0,1-1 0,4 38 0,3-11 0,1-1 0,4 1 0,25 79 0,-26-104 0,17 38 0,-23-56 0,1-1 0,-1 0 0,1 0 0,1-1 0,0 1 0,0-1 0,0 0 0,12 8 0,-16-13 0,1-1 0,0 0 0,-1 0 0,1 0 0,0 0 0,0 0 0,0-1 0,-1 1 0,1-1 0,0 0 0,0 0 0,0 0 0,0 0 0,0-1 0,0 1 0,0-1 0,3-1 0,7-2 0,-1 0 0,18-9 0,-14 5 0,-1-1 0,0 0 0,-1-2 0,0 1 0,-1-2 0,0 0 0,11-14 0,75-103 0,-67 85 0,-2 2 0,-12 15 0,1 2 0,40-43 0,-58 67 0,0 0 0,0 0 0,0 0 0,0 0 0,0 0 0,0 0 0,0 1 0,0-1 0,0 0 0,1 1 0,-1-1 0,0 1 0,0-1 0,1 1 0,-1 0 0,0-1 0,0 1 0,1 0 0,-1 0 0,0 0 0,1 0 0,-1 0 0,2 0 0,-1 1 0,-1 0 0,0 0 0,1 0 0,-1 0 0,0 0 0,0 0 0,0 0 0,0 0 0,0 0 0,0 0 0,0 1 0,0-1 0,0 0 0,0 1 0,-1-1 0,2 3 0,1 8 0,1-1 0,-2 1 0,3 24 0,-2-11 0,-1 1 0,-2-1 0,-1 1 0,0-1 0,-2 0 0,-1 1 0,-1-1 0,-1-1 0,-1 1 0,-2-1 0,-16 36 0,22-56 0,0 1 0,0-1 0,0 0 0,0 0 0,-1-1 0,0 1 0,1-1 0,-1 1 0,-1-1 0,1 0 0,0-1 0,-1 1 0,1-1 0,-1 0 0,0 0 0,0 0 0,-9 1 0,9-2 0,0 0 0,0 0 0,1-1 0,-1 1 0,0-1 0,0-1 0,0 1 0,1-1 0,-1 1 0,0-1 0,0-1 0,1 1 0,-1-1 0,1 0 0,0 0 0,-1 0 0,1 0 0,0-1 0,-5-3 0,-24-11 0,56 18 0,-4 6 0,-1 0 0,28 16 0,-28-13 0,0-1 0,35 12 0,-42-18 0,26 7 0,39 6 0,-64-14 0,0-1 0,0 0 0,0-1 0,0 0 0,0-1 0,-1 0 0,21-6 0,-31 7 0,0 0 0,0 0 0,0-1 0,0 1 0,0-1 0,0 1 0,0 0 0,-1-1 0,1 1 0,0-1 0,0 0 0,0 1 0,-1-1 0,1 0 0,0 1 0,-1-1 0,1 0 0,0 0 0,-1 0 0,1 1 0,-1-1 0,1 0 0,-1 0 0,0 0 0,1 0 0,-1 0 0,0 0 0,0 0 0,0 0 0,0 0 0,0-1 0,0-3 0,-1 0 0,0 0 0,0 0 0,0 1 0,-4-8 0,0-2 0,-2-6 283,-2 1 1,-17-32-1,-3 7-5068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20:12:1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20399,'0'0'7832,"73"18"-7104,-49-16-216,4-4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11952,'0'0'6769,"-12"11"-6016,-39 38-21,46-44-540,0 0 0,0 1 0,1-1 0,-1 1-1,2 0 1,-1 0 0,1 1 0,0-1 0,0 1 0,0 0 0,1 0-1,0 0 1,1 0 0,-1 0 0,1 10 0,1-11-15,0-1 0,1 1 0,0-1 0,0 1 0,0-1 0,1 1 0,-1-1 0,2 0 0,-1 0 0,0 0 0,1 0 0,0 0 0,0 0 0,0-1 0,1 0 0,-1 1 0,9 6 0,-10-10-138,0 1-1,1-1 1,-1 0 0,0 0 0,0 0-1,1 0 1,-1-1 0,0 1-1,1-1 1,-1 1 0,1-1 0,-1 0-1,1 0 1,-1 0 0,1 0 0,-1 0-1,1-1 1,-1 1 0,0-1 0,4 0-1,1-2-38,1 1 0,-1-1-1,1-1 1,13-7 0,13-17-631,-24 18-2514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15776,'0'0'2919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149 116 12056,'0'0'2142,"-10"7"-1223,-33 25-14,37-27-702,1 0 0,0 0-1,0 0 1,1 1 0,-1 0 0,1 0-1,1 0 1,-1 0 0,-4 12 0,-1 1 264,2-5-83,1 0 1,0 0 0,1 0-1,1 1 1,-3 20 0,6-29-229,0 0 0,1-1 1,0 1-1,0 0 0,1 0 1,-1 0-1,3 9 0,-2-12-92,0 0 1,1 0-1,-1-1 0,0 1 0,1 0 0,0-1 0,-1 1 0,1-1 0,0 1 0,0-1 0,0 0 0,1 0 0,-1 0 0,1 0 1,2 2-1,-2-2-9,0-1 0,0 0 0,0 0 0,1-1 0,-1 1 0,0 0 0,0-1 0,0 0 0,0 0 0,1 0 1,-1 0-1,0 0 0,0-1 0,0 0 0,0 1 0,0-1 0,0 0 0,0 0 0,0-1 0,0 1 0,0-1 0,0 1 0,-1-1 1,6-4-1,2-1 66,-1-1-1,1-1 1,-2 0 0,15-18 0,70-116 1062,-83 126-902,-19 66 541,7-42-787,1 1 0,0-1 0,1 1-1,0-1 1,0 1 0,0 0 0,1-1-1,0 1 1,1-1 0,0 0 0,4 12-1,-5-16-20,0 0 0,1 0 0,0 0 0,0 0 0,-1 0 0,2-1 0,-1 1 0,0 0 0,1-1 0,-1 0 0,1 1 0,0-1 0,-1 0 0,1 0 0,0-1 0,0 1 0,0-1 0,1 1 0,-1-1 0,0 0 0,1 0 0,-1 0 0,0-1 0,1 1 0,-1-1 0,1 0-1,4 0 1,-1-1 9,0 0 0,0 0 0,0-1 0,0 0 0,-1 0 0,1-1-1,-1 0 1,1 0 0,10-7 0,-1-1 45,0-1 0,17-16-1,-13 8 40,-1-2-1,-1 1 1,-1-2-1,-1 0 1,0-1-1,20-47 1,-34 67-64,0-1 1,0 1 0,-1 0-1,1-1 1,-1 1 0,0-1-1,-1 1 1,1-1 0,-1 0 0,0 1-1,0-1 1,-1 1 0,1-1-1,-1 0 1,-2-6 0,2 8-20,0 0 1,-1 0-1,1 0 0,-1 0 1,0 0-1,0 0 1,0 1-1,0-1 1,0 1-1,-1-1 1,1 1-1,-1 0 1,0 0-1,1 0 1,-1 0-1,0 1 1,0-1-1,0 1 1,0 0-1,-1 0 1,-5-2-1,7 3-25,-1-1-1,1 1 0,-1 0 1,0 0-1,1 0 1,-1 0-1,1 1 1,-1-1-1,0 1 1,1-1-1,-1 1 1,1 0-1,-1 0 0,1 0 1,0 0-1,-1 1 1,-2 1-1,-8 11-4115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3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7432,'0'0'13373,"-10"0"-13123,-89 0 1333,97-1-1536,0 1-1,-1 0 1,1 0 0,-1 0-1,1 1 1,-1-1 0,1 1-1,-1-1 1,1 1 0,0 0-1,-1 0 1,1 0 0,0 0-1,-3 2 1,-1 3 399,16-7-163,14 2 146,-23-1-409,-1 0 0,1 0-1,-1 0 1,1 0 0,-1 1 0,1-1 0,-1 0 0,1 1-1,-1-1 1,1 0 0,-1 1 0,0-1 0,1 0 0,-1 1-1,0-1 1,1 1 0,-1-1 0,0 1 0,1-1 0,-1 1-1,0-1 1,0 1 0,0-1 0,1 1 0,-1-1 0,0 1-1,0-1 1,0 1 0,0-1 0,0 1 0,0 0-1,0-1 1,0 1 0,0-1 0,0 1 0,-1-1 0,1 1-1,0-1 1,0 1 0,0-1 0,-1 1 0,1 0 0,-3 3 85,0 0 0,0-1 1,-1 1-1,1-1 0,-1 1 0,0-1 1,0 0-1,-7 4 0,11-7-82,0 0-14,0 0-1,0 0 1,0 0-1,0 0 0,0 0 1,0 0-1,0 0 1,0-1-1,0 1 1,0 0-1,0 0 0,0 0 1,0 0-1,0 0 1,0-1-1,0 1 1,0 0-1,0 0 0,0 0 1,0 0-1,0 0 1,0 0-1,0-1 1,0 1-1,0 0 1,0 0-1,0 0 0,0 0 1,0 0-1,0 0 1,0-1-1,0 1 1,0 0-1,0 0 0,0 0 1,0 0-1,-1 0 1,1 0-1,0 0 1,0 0-1,0-1 0,0 1 1,0 0-1,0 0 1,0 0-1,-1 0 1,1 0-1,0 0 1,0 0-1,0 0 0,-1 0 1,13-2 145,-1 0 13,-20 9-15,-8 4-33,16-9-101,-1 0 1,0-1-1,0 0 1,0 1-1,0-1 1,0 0-1,0 0 1,-1 0-1,1 0 1,0 0-1,-1-1 1,1 1-1,0 0 1,-5-1-1,6 0 23,8-2-10,5-1-29,0 0-1,0 1 0,0 0 1,0 1-1,1 1 1,-1 0-1,0 0 1,1 1-1,-1 1 0,0 0 1,0 1-1,0 0 1,15 6-1,-25-8 3,-1 0-1,1 1 1,0-1 0,0 0-1,-1 1 1,1-1 0,0 1-1,-1 0 1,0 0 0,1-1-1,-1 1 1,0 0 0,0 0-1,0 0 1,0 0 0,0 0-1,-1 1 1,1-1 0,-1 0-1,1 0 1,-1 0 0,0 1-1,0-1 1,0 0 0,0 0-1,0 1 1,0-1 0,-1 0-1,0 3 1,-1 5 25,0-1 1,-1 1-1,0-1 0,-10 18 0,6-16 4,-1 0 0,-1 0-1,0-1 1,0 0 0,-1-1-1,0 0 1,0-1 0,-17 11-1,-6 5 45,-90 62 221,105-74-247,16-11-49,-30 17 93,31-17-98,-1-1-1,1 1 1,0 0-1,-1-1 1,1 0-1,-1 1 0,1-1 1,0 0-1,-1 0 1,1 0-1,-1 0 1,1 0-1,-1 0 0,1 0 1,-1 0-1,1 0 1,0-1-1,-1 1 1,1-1-1,-1 1 0,-1-2 1,3 1-189,-1-1 0,1 0-1,0 0 1,-1 1 0,1-1 0,0 0 0,0 0 0,0 0 0,0 1 0,1-1 0,-1 0 0,0 0-1,1 1 1,-1-1 0,1 0 0,1-2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42 201 5320,'0'0'11654,"5"12"-11167,197 414 4419,-182-396-4190,-16-26-428,0 1-1,-1 0 1,0 0 0,0 0-1,4 9 1,-7-13-274,0-1 1,0 0-1,0 0 1,0 0 0,0 0-1,0 0 1,0 0 0,0 0-1,0 0 1,0 0 0,0 0-1,0 1 1,0-1-1,0 0 1,1 0 0,-1 0-1,0 0 1,0 0 0,0 0-1,0 0 1,0 0-1,0 0 1,0 0 0,0 0-1,0 0 1,1 0 0,-1 0-1,0 0 1,0 0 0,0 0-1,0 0 1,0 0-1,0 0 1,0 0 0,0 0-1,1 0 1,-1 0 0,0 0-1,0 0 1,0 0 0,0 0-1,0 0 1,0 0-1,0 0 1,0-1 0,0 1-1,0 0 1,1 0 0,-1 0-1,0 0 1,0 0-1,0 0 1,0 0 0,0 0-1,0 0 1,0 0 0,0-1-1,0 1 1,7-10 322,6-16-145,5-14 18,2 1 1,41-59 0,103-120 308,-102 135-308,-32 44-27,-1-1 0,32-60 0,-61 100-181,1-1 0,-1 1 0,0 0 0,0 0 0,0-1 0,0 1 0,1 0 0,-1-1 0,0 1-1,0 0 1,0-1 0,0 1 0,0 0 0,0-1 0,0 1 0,0 0 0,0-1 0,0 1 0,0 0 0,0-1 0,0 1 0,0 0 0,0-1-1,0 1 1,0 0 0,0-1 0,-1 1 0,1 0 0,0-1 0,0 1 0,0 0 0,0-1 0,-1 1 0,1 0 0,0 0 0,0-1 0,-1 1-1,-16-1 36,-26 11-19,39-8-7,-110 32 45,-132 39 7,164-53-8,-88 11 0,160-30-45,0-1 0,-19-1 0,4-5-12,24 5-1,1 1 0,-1 0 0,1-1 0,-1 1 0,0-1 0,1 1 0,-1-1-1,1 1 1,-1-1 0,1 1 0,-1-1 0,1 1 0,-1-1 0,1 0 0,0 1 0,-1-1 0,1 0-1,0 0 1,-1 1 0,1-1 0,0 0 0,0 1 0,0-3 0,1-2-116,1 1-1,0-1 1,1 0 0,-1 1 0,1 0 0,-1-1-1,2 1 1,-1 0 0,4-3 0,-1-1-2948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8936,'0'0'3496,"-10"-2"-2924,-2-1-308,6 2 116,0-1-1,0 1 0,0 1 0,0-1 0,-8 1 2335,26 0-1207,12-2-1082,253-18 2086,-1 24-1162,-252-1-1065,1 1 0,-1 1 0,-1 1 0,38 14 0,-39-11-106,25 8 1031,-14-13-4736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12864,'0'0'2280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6424,'0'0'12110,"11"-8"-11863,-5 3-213,1 1-1,-1 0 1,1 0 0,0 1 0,0 0 0,0 0-1,0 1 1,1-1 0,-1 2 0,1-1 0,-1 1-1,1 0 1,12 1 0,519 21 1537,-503-19-1270,-1-2-1,1-1 1,0-2 0,-1-2 0,51-12 0,-81 15-238,-1 0 0,0 1 0,0-2 0,-1 1-1,1 0 1,5-5 0,-8 7-44,0-1 0,-1 1-1,1-1 1,0 1 0,0-1 0,-1 0-1,1 0 1,0 1 0,-1-1 0,1 0-1,0 0 1,-1 0 0,1 0 0,-1 0-1,0 0 1,1 0 0,-1 0 0,0 0-1,0 0 1,1 0 0,-1 0-1,0 0 1,0 0 0,0 0 0,0 0-1,0 0 1,0 0 0,-1 0 0,1 0-1,0 0 1,0 0 0,-1-1 0,-3-2 21,1-1 1,-1 1-1,1 0 0,-1 0 1,-1 0-1,1 1 1,0-1-1,-1 1 1,0 0-1,-5-3 0,-9-2 52,-28-10-1,13 6 7,11 2-22,6 2 18,0 1 1,0 1-1,-1 0 1,0 2-1,0 0 1,-33-3-1,52 7-85,0 0 0,0 0 0,0 1 0,0-1 0,0 0 0,0 1 0,0-1 0,0 1 0,-1-1-1,1 1 1,0-1 0,0 1 0,1 1 0,6 4 9,142 65 94,-100-49-47,93 55-1,-141-76-59,0 0 1,0 1-1,0-1 0,0 1 0,0-1 0,0 1 1,-1 0-1,1 0 0,-1 0 0,1 0 0,-1 0 1,0 0-1,0 0 0,0 0 0,0 1 1,0-1-1,0 0 0,-1 1 0,1-1 0,-1 0 1,0 1-1,1-1 0,-1 1 0,0-1 0,-1 4 1,0-2 7,0 0 0,0-1 1,0 1-1,-1 0 0,1 0 1,-1-1-1,0 1 1,0-1-1,-1 0 0,1 0 1,-1 1-1,1-1 0,-1-1 1,-4 4-1,-12 11 28,4-4 83,-29 20 0,39-30-104,0 0 0,0 0 1,0-1-1,0 1 0,0-2 1,-1 1-1,1 0 0,-1-1 1,1 0-1,-12 1 0,28-7-3609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3504,'0'0'19385,"-3"13"-19033,-6 23-144,-35 166 1442,41-190-1550,1 0 71,0 0-1,1-1 1,0 1 0,2 18-1,-1-28-144,0-1 0,0 1-1,0 0 1,0-1 0,1 1-1,-1 0 1,1-1 0,-1 1-1,1-1 1,-1 1 0,1-1-1,0 1 1,0-1 0,0 0-1,0 1 1,0-1 0,0 0-1,0 0 1,0 1 0,1-1-1,-1 0 1,0 0 0,1 0-1,-1-1 1,1 1 0,-1 0-1,1 0 1,-1-1 0,1 1-1,-1-1 1,1 1 0,0-1 0,-1 0-1,1 0 1,0 0 0,-1 0-1,1 0 1,0 0 0,2-1-1,27-4 163,-1-1-1,0-2 1,-1-1-1,31-14 0,-54 20-216,-1 0-1,1 0 1,-1 0-1,9-7 1,-2-2-3775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13264,'0'0'3767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12392,'0'0'1582,"7"13"-1099,-4-8-425,5 11 99,0-1 0,-1 1 0,-1 0 0,0 0 0,3 21 0,4 64 1094,1 143 0,-11-145-448,-2-28-123,4 45 887,-4-101-1276,-1-12-181,0 0-1,0 0 1,1 0-1,-1 0 1,1 0-1,-1 0 1,3 5 0,-4-15 167,1 1 0,0-1 0,0 0 0,0 1 0,1-1 0,0 0 0,2-7 0,0-2-8,-1-1-199,2 1 0,0 0 0,1 0 0,0 0 0,1 0 0,1 1 0,1 0 0,0 0 0,1 1 0,0 0 0,1 1 0,1 0 0,0 0 0,1 1 0,0 1 0,1 0 0,0 0 1,24-13-1,-25 18-31,0 0 0,0 2 0,21-7 0,-27 10-25,-1 0 0,0 0 0,1 0 0,-1 0 0,1 1 0,-1 0 1,1 0-1,-1 1 0,1-1 0,-1 1 0,7 2 0,-9-2-4,-1 0 0,0 0 0,1 0 0,-1 0 0,0 1 1,0-1-1,0 1 0,0-1 0,-1 1 0,1-1 0,0 1 0,0 0 0,-1 0 1,1 0-1,-1 0 0,0 0 0,0 0 0,0 1 0,1 2 0,-1-2 2,0 1 1,-1-1-1,1 1 0,-1-1 0,0 1 1,0-1-1,-1 1 0,1-1 0,-1 1 0,1-1 1,-3 7-1,-1 0 9,0 0 1,-1-1-1,0 0 0,-1 0 1,1 0-1,-2-1 0,-11 14 1,9-14-1,0 1-1,0-2 1,-1 0 0,0 0 0,0 0 0,0-1-1,-1-1 1,0 0 0,0 0 0,-1-1-1,1-1 1,-1 0 0,1 0 0,-1-1 0,0-1-1,-22 1 1,34-2-19,0 0 0,0 0-1,0 0 1,0 0 0,0 0-1,0 0 1,0 0 0,0 0-1,0 1 1,0-1 0,0 0-1,0 0 1,0 0 0,0 0 0,0 0-1,0 0 1,0 0 0,0 0-1,0 1 1,0-1 0,0 0-1,0 0 1,0 0 0,0 0-1,0 0 1,0 0 0,0 0 0,0 0-1,0 0 1,0 0 0,0 0-1,-1 1 1,1-1 0,0 0-1,0 0 1,0 0 0,0 0-1,0 0 1,0 0 0,0 0 0,0 0-1,0 0 1,-1 0 0,1 0-1,0 0 1,0 0 0,0 0-1,0 0 1,0 0 0,0 0-1,0 0 1,0 0 0,0 0 0,-1 0-1,1 0 1,0 0 0,10 3 61,134 18 149,-71-8-85,-16-3 3,-31-4 26,1-2 0,37 2-1,-62-6-197,-1 0 0,1 0 0,-1 0 1,1-1-1,-1 1 0,0 0 0,1-1 0,-1 1 0,1-1 0,-1 0 0,0 1 1,0-1-1,1 0 0,-1 0 0,1-1 0,3-5-3797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7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6632,'0'0'5234,"-11"3"-4715,-4 3-280,-8 2 1276,-33 9 0,117-33 3956,-29 7-4913,53-8 1,176 2 1406,-210 16-1560,-1 2-1,1 3 0,55 13 1,-95-16-243,-1 0 1,-1 1-1,1 1 1,0 0-1,-1 0 1,11 8-1,12 7 324,-9-11-219,-14-8-3891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2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7936,'0'0'13562,"7"-11"-13158,-2 3-320,0-2 81,1 0-1,0 1 1,1 0 0,0 0 0,0 0 0,1 1 0,10-9 0,-12 13 57,1 0 1,-1 0 0,0 1 0,1 0-1,12-4 1,-18 6-185,0 1 0,1 0 0,-1-1 0,1 1 0,-1 0 0,1 0 0,0 0 0,-1 0 0,1 0 0,-1 0 0,1 1 0,-1-1 0,1 0 0,-1 1 0,1-1 0,-1 1 0,0 0 0,1-1 0,-1 1 0,0 0 0,1 0 0,-1 0 0,0 0 0,0 0 0,0 0 0,0 0 0,0 0 0,0 0 0,0 1 0,0-1 0,0 0 0,-1 1 0,1-1 0,0 2 0,4 15 103,0 0-1,-2 0 0,0 0 1,-1 1-1,-1-1 0,-2 26 0,1-41-119,0 3 32,0 23 184,5 37 1,-4-58-178,0-1 0,1 1 0,0 0 0,0 0 1,1-1-1,0 1 0,1-1 0,-1 0 0,8 10 0,-11-16-42,1 0 0,0 0 0,0-1-1,0 1 1,0 0 0,-1-1 0,1 1 0,0 0-1,0-1 1,0 1 0,0-1 0,1 0 0,-1 1-1,0-1 1,0 0 0,0 0 0,0 1 0,0-1-1,0 0 1,0 0 0,1 0 0,-1-1 0,0 1-1,0 0 1,2-1 0,29-12 235,-23 9-192,0-1-10,0 0 0,-1 0 0,0-1 0,0 0 0,-1-1 0,1 1 0,8-12 0,42-58 311,-58 75-356,14-21 148,-2 1-1,-1-1 0,15-42 1,-24 55-111,0 0-1,0 1 1,-1-1 0,1-9 0,-2 13-20,0 1 1,0-1-1,0 0 0,1 1 1,0-1-1,0 0 1,0 1-1,0-1 1,1 1-1,0 0 1,0-1-1,0 1 0,0 0 1,1 0-1,-1 0 1,1 1-1,6-7 1,-8 9-21,0 1 1,1-1-1,-1 0 0,0 1 1,1-1-1,-1 1 1,1 0-1,-1-1 1,1 1-1,-1 0 0,1 0 1,-1 0-1,0 0 1,1 0-1,-1 0 1,1 0-1,-1 1 0,1-1 1,1 1-1,32 12 37,-15-5-10,7-1-7,-10-3 6,33 13 1,-45-15-14,1 0-1,-1 0 1,1 0 0,0 0 0,-1-1 0,1 0 0,0 0 0,0 0-1,0-1 1,9-1 0,-12 1-575,0-1-1,-1 1 0,1-1 1,0 0-1,0 0 0,0 0 1,-1-1-1,4-1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4616,'0'0'20693,"13"0"-20528,1 1-113,6 0 85,33 6 1,-26-4 78,-1-1 0,33-3 0,-28 1 17,36 2 0,42 7 603,-83-6-556,-25-3-259,1 1 0,0-1 1,0 1-1,0-1 0,0 0 1,0 1-1,0-1 0,-1 0 1,1 0-1,0 0 0,0-1 0,0 1 1,0 0-1,0-1 0,0 1 1,-1-1-1,1 0 0,0 0 1,0 1-1,-1-1 0,1 0 0,-1 0 1,1-1-1,-1 1 0,1 0 1,-1 0-1,1-1 0,-1 1 1,0-1-1,0 1 0,0-1 0,1-1 1,1-2-84,0 1-1,1 0 1,-1 0 0,1 1 0,0-1-1,0 1 1,0 0 0,7-4 0,5-3-3683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8136,'0'0'12630,"11"4"-12259,18 5 117,58 9 1,-69-14-258,-1 0 0,0 1 0,17 7 0,-19-5 162,1-2 1,0 0-1,28 4 0,-42-8-324,0-1-1,0 0 0,0 0 1,0 0-1,0 0 1,0-1-1,1 1 0,-1 0 1,0-1-1,0 0 0,0 1 1,-1-1-1,1 0 1,0 0-1,0 0 0,3-3 1,-2 2-112,0-1 1,0 0 0,-1 0-1,1-1 1,-1 1 0,0-1 0,3-6-1,-2 2-691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9744,'0'0'5509,"14"2"-4785,-3 0-556,3 0 66,0 0 0,1-1-1,-1-1 1,20-1 0,64-2 1338,-58 3-690,44-6 0,-22 0 58,17-3-3661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8536,'0'0'10806,"10"-9"-10405,-1 0-260,-3 2-1,1 0 0,-1 1 0,1 0-1,0 0 1,1 1 0,0 0 0,-1 0-1,11-4 1,-16 9-69,0-1 0,0 0-1,0 1 1,0-1 0,0 1 0,0 0-1,0-1 1,0 1 0,0 0 0,0 1-1,0-1 1,0 0 0,0 0 0,0 1-1,0-1 1,0 1 0,0 0 0,0 0-1,0-1 1,2 3 0,-1-1 13,0 0 0,0 1 0,-1 0 0,1-1 0,-1 1 0,0 0 0,1 0 0,-1 0 1,-1 1-1,4 4 0,0 6 92,-1-1 0,0 1 0,-1 0 1,3 26-1,0 25 317,-3-23 163,10 48 0,-13-88-597,1 1-1,0 0 1,-1 0 0,1-1-1,1 1 1,-1-1-1,0 1 1,1-1 0,-1 1-1,1-1 1,0 0-1,-1 0 1,1 1 0,0-1-1,4 2 1,-5-3-27,1 0 0,0 0 0,-1-1 0,1 1 1,0 0-1,0-1 0,-1 1 0,1-1 0,0 0 0,0 1 1,0-1-1,0 0 0,-1 0 0,1 0 0,0-1 0,0 1 0,0 0 1,0-1-1,-1 1 0,1-1 0,0 1 0,-1-1 0,4-2 0,2-1 41,0-2-1,0 1 1,0-1-1,-1 0 0,10-13 1,10-8 98,-16 17-113,0-2 0,0 1 1,-2-1-1,1-1 0,-1 1 1,-1-1-1,-1-1 0,1 0 1,-2 1-1,0-2 0,3-16 0,3-22 233,8-92 0,-17 125-231,-1 3-9,-1 10 0,0 0 0,1 0 0,0-1 1,1 1-1,2-9 0,-3 14-32,0 0-1,0 1 0,0-1 0,0 0 0,0 1 1,0-1-1,0 1 0,0-1 0,1 1 1,-1 0-1,0 0 0,1-1 0,-1 1 0,1 0 1,0 0-1,-1 0 0,1 1 0,0-1 1,0 0-1,-1 1 0,1-1 0,0 1 0,0-1 1,0 1-1,2 0 0,24-2 129,0 2 0,0 1 0,0 2 0,0 0 1,29 9-1,-11-12 773,-43-3-908,-4 6-696,1-3 188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275 574 9144,'0'0'3873,"-12"2"-3482,3-1-295,-1 1 0,0 1 0,1-1 0,0 2 0,0-1 0,0 1 0,0 1 0,-16 10 0,7-1 149,1 0 1,1 2 0,1 0 0,-24 31 0,31-37-79,1 0 1,1 1 0,0 0-1,0 1 1,1-1-1,0 1 1,1 0 0,1 0-1,-4 24 1,6-35-137,1 1 0,0-1 0,-1 0 0,1 1 0,0-1 0,0 0 0,0 1 0,0-1 0,0 0 0,1 1 0,-1-1 0,0 0 0,0 1 0,1-1 0,-1 0 0,1 0 0,-1 1 0,1-1 0,0 0 0,-1 0 0,1 0 0,0 0 0,0 0 0,0 0 0,0 0 0,0 0 0,0 0 0,0 0 0,0-1 0,0 1 0,0 0 0,0-1 0,1 1 1,1 0-1,0-1 12,-1 0 0,1 0 1,0 0-1,-1 0 0,1 0 1,0-1-1,-1 1 0,1-1 1,0 0-1,-1 0 0,1 0 1,-1 0-1,1 0 0,-1-1 1,0 1-1,4-3 0,6-6 52,-1-1-1,1 0 0,-2-1 1,1 0-1,-2-1 0,0 0 1,0 0-1,11-26 0,2-10 181,18-64 0,89-377 1244,-129 488-1512,3-11 83,-1-1 0,0 1 1,-1-1-1,-1-20 0,1 34-83,-1 0 1,0-1-1,0 1 0,0 0 0,0-1 0,0 1 1,0 0-1,0 0 0,0-1 0,0 1 0,-1 0 0,1-1 1,0 1-1,0 0 0,0 0 0,0-1 0,0 1 0,0 0 1,-1 0-1,1-1 0,0 1 0,0 0 0,0 0 1,0 0-1,-1-1 0,1 1 0,0 0 0,0 0 0,-1 0 1,1 0-1,0-1 0,-8 7 115,-9 19-18,14-20-80,-19 32 66,2 2-1,2 0 0,1 1 0,2 1 1,2 0-1,-13 70 0,21-78 1,1 0 0,1 0 1,2 1-1,1-1 0,2 1 0,1-1 0,2 0 1,1 0-1,13 42 0,-15-64-39,0-1 0,1 1 0,0-1 0,0 0-1,1-1 1,0 1 0,8 8 0,-12-16-30,0 1 1,0-1-1,1 1 0,-1-1 1,1 0-1,0 0 0,-1 0 1,1-1-1,0 1 0,0 0 1,0-1-1,0 0 0,1 0 1,-1 0-1,0 0 0,0-1 0,1 1 1,-1-1-1,0 0 0,1 1 1,-1-2-1,0 1 0,1 0 1,-1-1-1,0 1 0,1-1 1,-1 0-1,4-2 0,8-4 47,0 0 0,-1-1-1,0-1 1,0 0 0,-1-1-1,0-1 1,-1 0 0,0-1-1,0 0 1,14-20 0,-12 11 17,0 0-1,-2-1 1,0 0 0,-2-1 0,0-1 0,8-30 0,-11 17 66,-6 36-138,-1-1 0,0 1 0,0-1 0,1 0 0,-1 1 0,0-1 0,-1 0 0,1 1 0,0-1 0,0 1 0,-1-1 0,1 0 0,-1 1 0,1-1 0,-1 1 0,0-1 0,0 1 0,0-1 0,-1 0-1,2 1-3,-1 1-1,0 0 1,0 0-1,0 0 1,0-1-1,0 1 1,0 0-1,0 0 0,0 0 1,1 1-1,-1-1 1,0 0-1,0 0 1,0 0-1,0 1 1,0-1-1,1 0 0,-1 1 1,0-1-1,-1 1 1,-18 11 66,9-1-35,0 1 0,1 0 1,0 0-1,1 1 0,-13 23 1,12-20-2,-1 2 30,1 0 1,1 1-1,-9 25 0,15-35-16,0 1-1,0-1 1,1 1-1,1 0 0,0 0 1,0 0-1,1 0 0,0 0 1,2 10-1,-2-19-36,0 0-1,0 0 1,0 1 0,1-1-1,-1 0 1,1 1 0,-1-1-1,1 0 1,-1 0 0,1 0-1,-1 0 1,1 0 0,0 1-1,0-1 1,0 0 0,0 0-1,0-1 1,0 1 0,0 0-1,0 0 1,0 0 0,0-1-1,1 1 1,0 0 1,1 0 0,-1-1 0,0 0 0,0 1 0,0-1 0,1 0 0,-1 0 0,0 0 0,0-1 0,1 1 0,-1-1 0,3 0 1,6-3 31,-1 0 0,1-1 0,-1 0 1,14-10-1,56-40 168,-31 20 17,88-46 0,-136 80-227,32-11 135,-33 12-135,1-1 0,-1 1 0,1 0 0,0 0 1,-1-1-1,1 1 0,-1 0 0,1 0 0,0 0 0,-1 0 0,1 0 0,0 0 0,-1 0 1,1 0-1,0 0 0,-1 1 0,1-1 0,-1 0 0,1 0 0,0 0 0,-1 1 0,1-1 0,-1 0 1,1 1-1,-1-1 0,1 1 0,-1-1 0,1 0 0,-1 1 0,1-1 0,-1 1 0,0-1 1,1 1-1,-1-1 0,0 1 0,1 0 0,-1-1 0,0 1 0,0-1 0,0 1 0,1 0 1,-1-1-1,0 1 0,0-1 0,0 1 0,0 1 0,-1 12 47,-2 0 0,1 1 0,-2-1 0,0 0 0,0-1 0,-10 20 1,-9 34 174,22-66-221,1 0 1,-1 0-1,1 0 1,0 0-1,0 0 1,0 1-1,0-1 1,0 0-1,0 0 0,0 0 1,0 0-1,0 1 1,0-1-1,1 0 1,-1 0-1,1 2 1,0-2-2,-1-1 0,1 1 1,-1-1-1,1 1 1,-1-1-1,1 1 1,0-1-1,-1 0 1,1 1-1,0-1 1,-1 0-1,1 1 1,0-1-1,-1 0 1,1 0-1,0 0 0,0 0 1,-1 1-1,1-1 1,1 0-1,3-1 19,1 0 0,0 0-1,0 0 1,0 0 0,7-4 0,-11 4-30,14-5 38,0-1 0,19-12 1,-22 11 8,1 1 1,0 1-1,25-9 1,-38 15-39,0-1 1,-1 1-1,1 0 0,0 0 0,0 0 1,0 0-1,0 0 0,0 0 0,0 0 1,0 0-1,0 0 0,0 1 1,-1-1-1,1 0 0,0 0 0,0 1 1,0-1-1,0 1 0,-1-1 1,1 1-1,0-1 0,0 1 0,-1-1 1,1 1-1,0 0 0,-1-1 0,1 1 1,-1 0-1,1-1 0,-1 1 1,1 0-1,-1 0 0,1 0 0,-1 0 1,0-1-1,0 1 0,1 2 0,1 4 16,-1 1 0,0-1-1,0 15 1,1-4 13,-1-8-25,-1-5 3,1-1 0,-1 1 0,1-1 0,0 0 0,1 1 0,2 6 0,-4-10-11,1 0 0,-1-1 0,1 1 0,0 0 1,-1-1-1,1 1 0,0 0 0,-1-1 0,1 1 1,0-1-1,0 1 0,0-1 0,0 0 0,-1 1 1,1-1-1,0 0 0,0 1 0,0-1 0,0 0 0,0 0 1,0 0-1,0 0 0,-1 0 0,1 0 0,0 0 1,0 0-1,0 0 0,0-1 0,0 1 0,0 0 1,0 0-1,-1-1 0,1 1 0,0-1 0,0 1 1,0-1-1,-1 1 0,1-1 0,1 0 0,10-7 15,-1-1-1,0 1 1,0-2 0,-1 1-1,0-2 1,0 1-1,10-17 1,52-90 68,-64 103-78,9-16 18,0-1 30,0 1 0,2 1 0,44-53 0,-63 82-54,0 0 0,0 0 0,0 0 1,0 0-1,0 0 0,0 0 0,0 0 0,0 0 0,0 0 0,0 0 0,0 0 0,1 0 1,-1 0-1,0-1 0,0 1 0,0 0 0,0 0 0,0 0 0,0 0 0,0 0 1,0 0-1,0 0 0,0 0 0,0 0 0,0 0 0,0 0 0,0 0 0,1 0 1,-1 0-1,0 0 0,0 0 0,0 0 0,0 0 0,0 0 0,0 0 0,0 0 1,0 0-1,0 0 0,0 0 0,0 0 0,0 0 0,0 0 0,1 1 0,-1-1 1,0 0-1,0 0 0,0 0 0,0 0 0,0 0 0,0 0 0,0 0 0,0 0 1,0 0-1,0 0 0,0 0 0,0 0 0,0 0 0,0 0 0,0 0 0,0 1 1,0-1-1,0 0 0,0 0 0,0 0 0,0 8 2,-3 13-4,-93 441 2,75-386 0,8-208 0,10 91 0,-2 4 0,5 37 0,0 0 0,0 0 0,1 0 0,-1-1 0,0 1 0,0 0 0,1 0 0,-1 0 0,0 0 0,0 0 0,1 0 0,-1-1 0,0 1 0,0 0 0,1 0 0,-1 0 0,0 0 0,1 0 0,-1 0 0,0 0 0,1 0 0,-1 0 0,0 0 0,0 0 0,1 1 0,-1-1 0,0 0 0,0 0 0,1 0 0,-1 0 0,0 0 0,0 0 0,1 1 0,-1-1 0,0 0 0,0 0 0,1 0 0,-1 1 0,0-1 0,0 0 0,0 1 0,12 6 0,-12-7 0,10 6 0,0 0 0,0-1 0,0 0 0,0-1 0,1 0 0,0-1 0,0 0 0,0-1 0,0 0 0,0-1 0,0 0 0,1-1 0,-1 0 0,0-1 0,0 0 0,12-3 0,2-1 0,-1-1 0,0-2 0,0 0 0,-1-2 0,0 0 0,23-16 0,-29 16 0,-12 7 0,0-1 0,0 1 0,1 0 0,-1 0 0,1 0 0,0 1 0,0 0 0,0 0 0,12-2 0,-18 4 0,0 0 0,0 0 0,1 0 0,-1 0 0,0 1 0,0-1 0,1 0 0,-1 0 0,0 0 0,0 0 0,0 0 0,1 0 0,-1 1 0,0-1 0,0 0 0,0 0 0,0 0 0,0 1 0,1-1 0,-1 0 0,0 0 0,0 0 0,0 1 0,0-1 0,0 0 0,0 0 0,0 0 0,0 1 0,0-1 0,0 0 0,0 0 0,0 1 0,0-1 0,0 0 0,0 0 0,0 1 0,0-1 0,0 0 0,0 0 0,0 1 0,0-1 0,0 0 0,0 1 0,-5 13 0,4-12 0,-2 6 0,-4 7 0,2 0 0,0 0 0,0 1 0,2-1 0,0 1 0,-2 26 0,5-37 0,0 0 0,0 1 0,0-1 0,0 1 0,1-1 0,0 1 0,3 8 0,-3-12 0,0 0 0,0 0 0,0 0 0,0-1 0,0 1 0,1 0 0,-1-1 0,1 1 0,-1-1 0,1 0 0,0 1 0,-1-1 0,1 0 0,0 0 0,0 0 0,0 0 0,0 0 0,0-1 0,0 1 0,0-1 0,0 1 0,2-1 0,0 1 0,-1-1 0,1 0 0,0 0 0,-1 0 0,1-1 0,-1 1 0,1-1 0,0 0 0,5-2 0,23-3 0,-27 4 0,-1 0 0,0 0 0,0 0 0,0-1 0,6-5 0,-4 4 0,0-1 0,0 0 0,0-1 0,0 0 0,-1 0 0,0-1 0,-1 0 0,1 1 0,-1-2 0,0 1 0,3-9 0,1-5 0,0-1 0,6-31 0,1-25 0,-3-1 0,3-158 0,-15 227 0,0 0 0,-1 0 0,-1 0 0,1 1 0,-4-12 0,5 21 0,0 0 0,0 0 0,0-1 0,0 1 0,0 0 0,-1 0 0,1 0 0,0 0 0,0 0 0,0 0 0,0 0 0,0-1 0,0 1 0,0 0 0,0 0 0,0 0 0,0 0 0,0 0 0,0 0 0,0 0 0,0 0 0,0 0 0,-1-1 0,1 1 0,0 0 0,0 0 0,0 0 0,0 0 0,0 0 0,0 0 0,0 0 0,-1 0 0,1 0 0,0 0 0,0 0 0,0 0 0,0 0 0,0 0 0,0 0 0,0 0 0,-1 0 0,1 0 0,0 0 0,0 0 0,0 0 0,0 0 0,0 0 0,0 0 0,0 0 0,-1 0 0,1 0 0,0 1 0,0-1 0,0 0 0,-6 9 0,-5 16 0,1 8 0,2-1 0,1 2 0,-3 33 0,-1 106 0,9-138 0,0 2 0,0-14 0,1 0 0,1 0 0,0 0 0,2 0 0,7 34 0,-8-55 0,-1-1 0,0 1 0,1-1 0,-1 0 0,1 1 0,0-1 0,-1 0 0,1 1 0,0-1 0,0 0 0,0 0 0,0 0 0,0 1 0,0-1 0,0 0 0,0-1 0,0 1 0,0 0 0,1 0 0,-1 0 0,0-1 0,1 1 0,-1-1 0,1 1 0,-1-1 0,0 1 0,1-1 0,-1 0 0,1 0 0,-1 1 0,1-1 0,-1 0 0,1 0 0,-1-1 0,3 1 0,-1-1 0,0 0 0,0 0 0,-1 0 0,1 0 0,0 0 0,-1-1 0,1 1 0,-1-1 0,0 1 0,1-1 0,-1 0 0,0 0 0,0 0 0,0 0 0,0-1 0,0 1 0,2-5 0,-1 1-188,-1 0-1,0-1 1,0 1-1,0 0 1,-1-1-1,0 1 1,-1-1-1,1 0 1,-1 1-1,0-1 1,-1 1-1,1-1 1,-1 1-1,-1-1 1,1 1-1,-1-1 1,0 1-1,-1 0 1,-6-12-1,-1 1-534,0-1-1,-2 2 0,0-1 0,-2 2 0,-17-18 0,-13-3-1505,34 29 1580,0 0-1,1-1 1,-11-11-1,20 18 639,-1 1-1,0-1 0,1 1 0,-1-1 1,1 0-1,-1 1 0,1-1 0,-1 1 1,1-1-1,0 0 0,-1 0 0,1 1 0,0-1 1,-1 0-1,1 0 0,0 1 0,0-1 1,0 0-1,0 0 0,0 1 0,0-1 1,0 0-1,0 0 0,0 0 0,0 1 1,0-1-1,1-1 0,0 0 65,0 1-1,1 0 1,-1-1-1,1 1 1,-1 0-1,1 0 1,-1 0-1,1 0 1,0 0 0,0 0-1,2 0 1,3-1 80,0 0 0,0 0-1,0 1 1,0 0 0,0 0 0,0 1 0,0 0 0,1 0 0,-1 1 0,0 0 0,0 0 0,0 1-1,12 4 1,-3-1 155,0 1-1,0 1 0,-1 1 1,25 16-1,-33-19-230,-1 0 1,1 1-1,-1 0 1,-1 0-1,1 0 1,-1 0-1,0 1 1,0 0-1,-1 0 1,0 1-1,0-1 0,-1 1 1,0-1-1,0 1 1,2 11-1,0 7-87,-2 0 0,-1 0 0,-1 39 0,-1-61 29,0-1 0,0 0 1,0 0-1,0 0 1,1 0-1,-1 0 0,1 0 1,0 0-1,0 0 1,0 0-1,0 0 0,0 0 1,1 0-1,2 4 1,-2-5 12,0-1 0,0 1 1,0-1-1,1 0 0,-1 0 1,0 0-1,1 0 0,-1 0 1,1 0-1,-1 0 0,1-1 1,-1 1-1,1-1 0,-1 0 1,1 0-1,-1 0 0,1 0 1,2-1-1,16-1 164,-1-1 1,0-1-1,25-8 0,-30 8 2,-13 3-134,0 0 0,0 1 1,1-1-1,-1 1 1,0 0-1,0-1 1,1 1-1,-1 0 1,0 0-1,1 1 1,-1-1-1,0 0 1,1 1-1,-1 0 0,0-1 1,0 1-1,0 0 1,0 0-1,0 0 1,0 0-1,0 1 1,0-1-1,0 0 1,0 1-1,-1-1 0,1 1 1,0 0-1,-1-1 1,0 1-1,1 0 1,-1 0-1,0 0 1,1 3-1,1 1 56,-1 1 0,0-1 0,0 1 0,-1-1 0,1 1 0,-2 0 0,1 0-1,-1-1 1,0 1 0,-1 9 0,-2 2 23,-1 0-1,-1 0 0,0 0 1,-2-1-1,0 0 1,0 0-1,-2 0 0,0-1 1,-14 18-1,-14 15 243,-61 62-1,87-99-308,-65 63 338,67-66-304,-1-1 0,0-1-1,-1 1 1,0-2 0,0 0-1,-15 7 1,25-13-76,0 1-1,0-1 1,0 0 0,0 1 0,0-1 0,0 0 0,0 0 0,-1 1 0,1-1 0,0 0-1,0 0 1,0 0 0,0 0 0,0-1 0,0 1 0,0 0 0,0 0 0,-1-1-1,0 0 1,1 1-1,0-1-1,1 0 1,-1 1-1,1-1 1,-1 0-1,1 1 1,-1-1-1,1 0 1,0 0-1,-1 0 1,1 1-1,0-1 1,-1 0-1,1 0 1,0 0-1,0 0 1,0 0-1,0 1 1,0-3-1,0-3 42,1-1-1,0 1 1,1-1-1,-1 1 0,5-10 1,3-5-2,0 0 1,2 1-1,1 1 1,0 0 0,1 0-1,1 2 1,1-1-1,0 2 1,27-23-1,-15 17 18,0 2 0,2 0 0,0 2 0,1 1 0,52-21 0,-52 28 335,53-13 0,-13 13-5436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44 8744,'0'0'5948,"-11"11"-5120,-35 35-7,42-42-642,1 0-1,0 0 1,0 0 0,0 1-1,0-1 1,1 1 0,0 0-1,-1 0 1,2 0 0,-1 0-1,1 0 1,0 0 0,0 0-1,0 0 1,0 9 0,1-12-89,0 1 0,0-1 0,0 0 0,1 1 0,-1-1 0,1 1 0,-1-1 0,1 0 0,0 1 0,0-1 0,0 0 0,0 0 0,0 0 0,1 0 0,-1 0 0,1 0 0,-1 0 0,1 0 0,0 0 0,-1-1 0,1 1 0,0-1 0,0 1 0,0-1 0,0 0 0,0 0 0,1 0 0,-1 0 0,0 0 0,4 0 0,-3 0-26,0-1 1,0 0-1,0 0 0,1 0 1,-1-1-1,0 1 0,0-1 1,0 0-1,0 0 0,0 0 1,0 0-1,0 0 0,0-1 0,4-2 1,3-3 99,-1 1-1,15-15 1,-13 11 17,0-1 0,0-1 1,-2 1-1,10-15 0,-17 23-117,1-1-1,-1 0 1,0 1 0,-1-1-1,1 0 1,-1 0 0,1 0 0,-1 0-1,0 0 1,0 0 0,-1 0-1,1 0 1,-1-1 0,0 1-1,0 0 1,-1 0 0,1 0-1,-1 0 1,-2-8 0,1 9-4,0 1 0,1-1 0,-1 1-1,-1 0 1,1 0 0,0 0 0,0 0 0,-1 0 0,1 0 0,-1 1 0,0-1 0,1 1-1,-1 0 1,0 0 0,-6-2 0,3 1 32,0 1 1,0-1-1,0 1 0,-1 0 0,1 0 1,-11 1-1,12 1-83,1-1 0,0 1 0,0 0 1,-1 0-1,1 0 0,0 0 0,0 1 0,0 0 1,-6 3-1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7432,'0'0'10385,"10"2"-9808,188 28 2313,-82-14-1017,47 9 681,-157-24-2439,1 0 1,-1-1-1,1 0 0,0 0 0,0-1 0,-1 1 1,1-1-1,-1-1 0,13-3 0,-9 2-287,4-2 84,-7 2-3245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8336,'0'0'7337,"-7"16"-6658,4-6-566,-5 9 123,1 1 0,1 0 0,0 1 0,-1 21 0,-10 297 4790,17-297-3463,0-42-1547,0 0 0,0 1 0,0-1 0,0 0 0,0 0 0,0 0 0,0 0 1,0 0-1,0 0 0,0 0 0,0 0 0,0 1 0,0-1 0,0 0 0,0 0 0,0 0 0,0 0 0,0 0 0,0 0 0,0 0 1,0 1-1,0-1 0,0 0 0,0 0 0,0 0 0,0 0 0,0 0 0,0 0 0,0 0 0,0 0 0,0 1 0,0-1 0,0 0 1,0 0-1,0 0 0,1 0 0,-1 0 0,0 0 0,0 0 0,0 0 0,0 0 0,0 0 0,0 0 0,0 0 0,0 0 0,1 1 0,-1-1 1,0 0-1,0 0 0,0 0 0,0 0 0,0 0 0,0 0 0,0 0 0,0 0 0,1 0 0,4-8 318,3-11-625,-6 8-3076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12256,'0'0'3458,"12"0"-2800,224-21 2843,-188 17-2462,26-5 1203,-63 7-1941,14-4 1310,-13-3-4371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7024,'0'0'13087,"13"-9"-12551,42-28-16,-51 34-411,1 0 0,-1 1 0,1 0 0,0 0-1,-1 0 1,1 1 0,0 0 0,0-1 0,0 2-1,0-1 1,0 1 0,0-1 0,0 1 0,0 1-1,0-1 1,0 1 0,0 0 0,0 0 0,0 0-1,0 1 1,0-1 0,-1 1 0,1 0 0,-1 1-1,1-1 1,-1 1 0,0 0 0,0 0 0,0 0 0,0 1-1,-1-1 1,6 8 0,-6-7-28,-1 1-1,0-1 1,-1 0 0,1 1-1,-1-1 1,0 1 0,0-1 0,0 1-1,-1 0 1,1 6 0,-4 52 443,1-42-356,-2 16 160,-2 0-1,-1-1 1,-3 0 0,0 0 0,-24 51-1,31-79-140,0-1-1,1 1 1,0 0-1,0 0 1,1-1-1,-1 14 1,3-20-174,-1-1 1,0 1 0,1-1 0,-1 0-1,1 1 1,-1-1 0,0 0-1,1 0 1,-1 1 0,1-1-1,-1 0 1,1 0 0,-1 0-1,1 0 1,-1 0 0,1 0 0,-1 0-1,1 1 1,-1-1 0,1-1-1,0 1 1,-1 0 0,1 0-1,-1 0 1,1 0 0,-1 0 0,1 0-1,-1-1 1,1 1 0,-1 0-1,0 0 1,1-1 0,0 1-1,22-9 184,14-12 184,67-51 0,-39 25-65,-50 35-227,0-1 1,0 0-1,-1-1 0,-1-1 1,20-29-1,15-15 152,10-10 207,-56 66-442,0 1 1,-1-1-1,1 0 1,-1 0-1,0 0 1,0 0-1,0 0 1,0 0-1,0 0 1,-1 0-1,1 0 0,-1 0 1,0 0-1,0 0 1,0-5-1,-10-52 67,6 41-65,-29-92-8,33 111 0,-1-1 0,1 0 0,0 0 0,0 0 0,0 0 0,0 0 0,0 0 0,0 0 0,0 0 0,0 0 0,0 0 0,0 1 0,0-1 0,1 0 0,-1 0 0,0 0 0,1 0 0,-1 0 0,1 1 0,-1-1 0,1 0 0,-1 0 0,1 0 0,-1 1 0,1-1 0,0 0 0,-1 1 0,2-2 0,0 2 0,0-1 0,0 0 0,0 0 0,0 1 0,1-1 0,-1 1 0,0 0 0,0 0 0,0 0 0,1 0 0,3 0 0,4 2 0,1 0 0,0 1 0,19 7 0,-23-7 125,0-1 0,1 1-1,-1-1 1,1-1 0,-1 1 0,16 0-1,-19-2-670,0-1 0,0 1-1,0-1 1,0 0 0,0 0-1,0 0 1,0 0-1,6-3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8032,'0'0'11058,"-9"11"-10235,1-1-512,-1 0 0,1 1 0,1 0 0,0 0 0,0 1 0,1 0 0,-4 13 0,4-2 1189,1 0 0,1 0 0,1 0 1,0 44-1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6128,'0'0'17370,"6"-10"-17135,-2 4-200,-3 2-14,1 1-1,0-1 1,0 0 0,1 1-1,-1 0 1,1 0 0,0 0 0,-1 0-1,1 0 1,1 0 0,-1 1-1,0-1 1,1 1 0,-1 0-1,1 0 1,-1 0 0,1 0 0,0 1-1,4-2 1,21-2 196,1 1 0,-1 2 0,1 0 0,43 4 0,118 23 1105,-107-12-599,2 5-107,-59-11-414,1-2 0,-1 0-1,37 0 1,-24-8 344,-15 1-1564,-9 1-2647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6928,'0'0'7280,"6"-10"-6927,3-3-204,-4 4 82,1 0-1,-1 0 1,6-15 0,1 9 1298,-10 14-1386,-1 0 1,1-1-1,-1 1 1,0-1-1,1 1 1,-1-1-1,0 0 1,0 0-1,2-2 1,5-14 444,0 0 1,22-30 0,5-10 81,-13 20-199,31-40 0,-26 39-183,64-74 567,-2 2-94,-74 90-572,0 2-1,1-1 1,1 2-1,1 0 0,29-23 1,-45 39-164,1 0 0,0 0-1,0 1 1,-1-1 0,1 0 0,0 1 0,0 0 0,0-1-1,0 1 1,1 1 0,-1-1 0,0 0 0,0 1 0,1 0 0,-1-1-1,0 1 1,0 0 0,1 1 0,-1-1 0,0 1 0,0-1-1,1 1 1,-1 0 0,0 0 0,0 0 0,0 1 0,0-1-1,0 1 1,2 2 0,6 5 48,0 0 0,-1 1 0,0 0 0,0 1 0,11 17 0,2 1 24,-14-18-47,0-2 28,-2 0 0,1 1 0,-1 0 1,11 21-1,-17-28-64,0-1 1,0 1-1,0-1 0,0 1 1,0-1-1,-1 1 0,0-1 0,1 1 1,-1 0-1,0-1 0,0 1 1,0-1-1,-1 1 0,1 0 1,-1-1-1,1 1 0,-1-1 1,0 1-1,0-1 0,0 1 1,0-1-1,0 0 0,-1 1 1,1-1-1,-1 0 0,1 0 1,-1 0-1,0 0 0,-2 1 1,-6 5 13,0 0 0,0-1 1,-1 0-1,1-1 1,-22 9-1,-63 17 186,55-19-105,-126 51 811,160-60-903,16-6-1111,-5 1-1840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8744,'0'0'12665,"13"1"-12376,106 4 479,171 8 1857,-275-13-2483,-10 0-89,1 1-1,-1-1 1,1 0 0,-1-1 0,1 0 0,-1 1-1,1-2 1,-1 1 0,0 0 0,0-1 0,1 0-1,7-5 1,-7 6-3854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9536,'0'0'3708,"12"-1"-3095,123-7 936,178-21 2134,-283 23-3149,-16 3-195,-1 0-1,1 1 0,15 0 1,-10 0 328,-3 0-3288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6328,'0'0'8057,"9"-2"-7666,-2 0-268,-2 0 1,0 0 0,0 0 0,0 1 0,0 0 0,0 0 0,1 1 0,-1-1 0,0 1 0,10 1 1,-12 0 33,-1 1 0,1-1 1,0 1-1,-1 0 1,1-1-1,3 5 0,5 3 235,-8-6-316,0 0 0,0 0 0,0 1 1,0 0-1,0-1 0,-1 1 0,1 0 1,-1 1-1,0-1 0,-1 0 0,1 0 0,-1 1 1,2 4-1,4 12 151,57 139 1063,-51-107-719,-9-32-355,-2-11-92,-1-7-90,-1-1 0,0 0 0,1 1 0,-1-1 0,1 0 0,0 1 0,0-1 0,0 0-1,0 0 1,0 0 0,2 3 0,-3-5-30,0 0 0,0 0-1,1 0 1,-1 0 0,0 1 0,0-1 0,1 0-1,-1 0 1,0 0 0,1 0 0,-1 0 0,0 0-1,0 0 1,1 0 0,-1 0 0,0 0 0,1 0 0,-1 0-1,0 0 1,0 0 0,1 0 0,-1 0 0,0 0-1,1-1 1,-1 1 0,0 0 0,0 0 0,1 0-1,-1 0 1,0-1 0,12-10 61,7-17-16,2-15 59,26-75 0,-17 38 41,0 20 39,-12 26-78,-16 31-123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5320,'0'0'6188,"11"-8"-5488,36-26 6,-44 32-582,0-1 0,0 0 0,0 0-1,0-1 1,-1 1 0,1 0 0,-1-1-1,0 0 1,0 1 0,0-1 0,0 0 0,1-6-1,5-9 396,148-316 4894,-20 70-3418,-84 171-1500,-33 60-233,1 0 1,2 1 0,1 2-1,1 0 1,48-46 0,-66 72-219,0 0 0,0 0 0,0 1 0,1 0 0,-1 0 1,1 0-1,0 1 0,0 0 0,1 0 0,-1 1 1,0 0-1,1 0 0,0 1 0,-1 0 0,1 0 0,13 1 1,-12 1-11,0 0 0,0 1 0,0 0 1,-1 1-1,1 0 0,0 0 0,-1 1 1,0 0-1,0 0 0,0 1 0,0 0 1,-1 0-1,11 11 0,-11-10-5,-2-1 1,1 1-1,-1 0 0,0 1 1,0-1-1,-1 1 0,1 0 0,-2 0 1,1 0-1,-1 1 0,0-1 1,0 1-1,-1 0 0,0 0 0,-1 0 1,1 0-1,-2 0 0,1 0 0,-1 0 1,0 0-1,-1 0 0,-1 11 1,0-8 18,0 0 1,-1 0 0,0-1-1,-1 1 1,0 0 0,0-1 0,-8 12-1,8-15-8,-1-1-1,1 1 0,-1-2 1,-1 1-1,1 0 1,-1-1-1,0 0 1,0 0-1,0-1 0,-1 0 1,-10 6-1,1-3 64,-1 0 1,0-1-1,1-1 0,-32 6 0,41-10-53,0 0-1,1-1 0,-1 0 0,0 0 1,0 0-1,0-1 0,0 0 0,0 0 0,0-1 1,1 1-1,-1-2 0,1 1 0,-1-1 1,1 0-1,-8-5 0,7 3-27,7 4-58,-1 0 0,1 0-1,-1 1 1,1-1-1,-1 0 1,0 1 0,0-1-1,1 0 1,-1 1 0,0-1-1,0 1 1,0 0-1,1-1 1,-1 1 0,0-1-1,0 1 1,0 0 0,0 0-1,0 0 1,0 0-1,0-1 1,0 1 0,0 0-1,0 1 1,0-1 0,-1 0-1,6 18-1587,-3-14-1698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10344,'0'0'2617,"-12"12"-1974,-36 38 18,46-47-569,0 0-1,0 0 1,0 0 0,0 0-1,1 0 1,-1 0 0,1 0-1,-1 0 1,1 0 0,0 1 0,1-1-1,-1 1 1,1-1 0,-1 0-1,1 1 1,0-1 0,0 1-1,0-1 1,1 1 0,-1-1 0,3 7-1,-1-5 33,-1-1-1,1 0 1,0 1-1,1-1 1,-1 0-1,1 0 1,0 0-1,0-1 1,0 1-1,0-1 0,0 1 1,7 3-1,-6-4-13,1-1 0,-1 0 0,1 0-1,-1-1 1,1 1 0,0-1 0,-1 0-1,1 0 1,0-1 0,0 0 0,0 1-1,0-2 1,0 1 0,-1 0 0,1-1-1,0 0 1,6-2 0,-9 2-41,1 1-1,-1-1 1,1 0 0,-1 0-1,1 0 1,-1 0 0,0-1 0,0 1-1,1-1 1,-1 1 0,0-1-1,0 0 1,-1 0 0,1 0 0,0 0-1,0 0 1,-1 0 0,0 0 0,1 0-1,-1-1 1,0 1 0,0-1-1,0 1 1,0-1 0,-1 1 0,1-1-1,-1 1 1,1-1 0,-1 1-1,0-1 1,0 0 0,0 1 0,-1-5-1,0 3 45,1-1 0,-1 0 0,-1 1 0,1-1 0,-1 1 0,1-1-1,-5-6 1,4 9-83,1 0 1,0 1-1,-1-1 0,1 1 0,-1-1 0,0 1 0,1 0 0,-1 0 1,0 0-1,0 0 0,0 0 0,1 0 0,-1 0 0,0 0 0,0 1 1,0-1-1,-1 1 0,1 0 0,0-1 0,-2 1 0,-17-3 366,-5 0-3438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4816,'0'0'15583,"1"10"-15141,2 31-9,-2-39-319,-1 1-1,0-1 1,0 0-1,0 1 1,-1-1-1,1 0 1,0 1-1,-1-1 1,0 0-1,-1 4 1,-1 3 164,1 6 24,1 0 1,1 0 0,0 0-1,1 0 1,3 21 0,0 3-39,6 36 199,-6-50-183,0 1 0,-2-1 0,-1 29 1,-3-46-165,1 0 0,-1 0 1,0 0-1,-1-1 1,-4 10-1,-2 7 19,8-22-484,1-6-594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12912,'0'0'9338,"11"3"-8859,11 1-39,0-2 0,32 1 0,30-2 593,209-10 1031,-285 7-1986,1 0-1,0 0 1,-1-1 0,0 0 0,1-1 0,-1 1-1,10-8 1,-6 4-161,0 1 0,16-6 0,-21 9-79,-1 0-675,-2 2-2629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92 804 4312,'0'0'3798,"-4"10"-3364,0-2-369,1 3 339,-2-1 1,1 0-1,-1 0 0,-1 0 1,0 0-1,-14 16 1,-14 14 4596,34-42-4879,0 1 0,0 0 0,0-1 1,0 1-1,0 0 0,0-1 0,0 1 0,0 0 1,1-1-1,-1 1 0,1 0 0,-1 0 0,2-3 1,-1 2 38,44-113 1753,-7 23-919,11-55 326,34-82 266,-69 200-1252,1 1 0,1 0 0,33-41 1,69-65 754,-112 128-1019,0 0 0,0 1 1,0 0-1,1 0 0,-1 1 1,1 0-1,0 0 1,0 0-1,12-3 0,-16 6-25,0 0 0,0 0 0,1 1 0,-1-1 0,0 1 0,1 0 0,-1 0 1,0 0-1,0 0 0,1 0 0,-1 1 0,0 0 0,0-1 0,1 1 0,-1 0 0,0 1 0,0-1 0,0 1 0,0-1 0,-1 1 0,1 0 0,0 0 0,-1 0 0,1 0 0,2 3 0,2 4 66,0 0 0,-1 0 0,0 1 0,0 0 0,-1 0 0,0 0 0,4 14 0,-7-17-54,1 1 0,-1-1 0,-1 0 0,0 0-1,0 1 1,0-1 0,-1 1 0,0-1 0,0 1 0,-1-1-1,0 0 1,-2 9 0,1-11-27,0-1 1,-1 1-1,1 0 0,-1-1 1,0 1-1,-1-1 1,1 0-1,-1 0 0,1 0 1,-1-1-1,0 1 0,0-1 1,-1 0-1,1 0 0,-1-1 1,1 1-1,-1-1 0,0 0 1,0 0-1,0 0 0,-10 1 1,-7 1 99,-1 0 0,0-2 0,-36-1 0,57-1-120,-1 0 4,-13-1 59,0 1-1,0 1 0,0 0 0,0 1 1,0 1-1,-29 9 0,44-11-102,0-1-1,0 0 1,0 1-1,0 0 1,-1-1-1,1 1 1,1 0-1,-1 0 1,0-1-1,0 1 1,0 0-1,0 0 1,0 0-1,1 0 1,-1 0-1,1 0 1,-1 0-1,0 0 1,1 0-1,0 0 1,-1 1-1,1-1 1,0 0-1,-1 0 1,1 0-1,0 3 0,0 0-479,1 0 0,-1-1 0,1 1-1,0 0 1,0 0 0,2 4-1,-1-2-1469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12760,'0'0'1852,"3"11"-1170,0 4-264,0 1 0,-1 1 1,-1-1-1,-1 26 0,-11 62 3122,10-99-3470,0 6 837,-4-8-3280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9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 5920,'0'0'10633,"1"11"-10212,6 74 312,3 30 825,26 125 0,-18-139 580,-16-91-1531,-1-10-548,-1 1 0,0 0-1,0 0 1,0-1 0,0 1 0,0 0 0,0 0 0,0 0 0,0-1 0,0 1-1,0 0 1,0 0 0,0 0 0,-1-1 0,1 1 0,0 0 0,-1 0 0,1-1-1,0 1 1,-1 0 0,1-1 0,-1 2 0,0-2 45,1 5 111,0 0-7,2 0-92,-2 3-4,1 0 1,-1 0-1,-1 0 1,-1 10-1,0 14 191,1-18 627,-6-37-468,-3-17-304,-79-347 820,84 352-884,-2-1 81,2-1-1,0-40 0,5 73-154,0 3-2,0 0 0,0 0 0,0 0 0,0-1 0,0 1-1,0 0 1,0 0 0,0 0 0,1 0 0,-1-1 0,0 1 0,1 0 0,-1 0 0,1 0 0,-1 0-1,1 0 1,-1 0 0,2-1 0,1-4 165,-3 5-168,1 1 0,-1-1-1,0 1 1,0 0 0,0-1-1,0 1 1,0 0 0,0-1-1,1 1 1,-1 0 0,0 0 0,0-1-1,0 1 1,1 0 0,-1-1-1,0 1 1,1 0 0,-1 0-1,0 0 1,0-1 0,1 1-1,-1 0 1,0 0 0,1 0 0,-1 0-1,0-1 1,1 1 0,-1 0-1,0 0 1,1 0 0,-1 0-1,1 0 528,25 0 130,-10-4-600,26-6 83,55-4 1,-83 13-145,0 0 0,0 1 0,0 1 0,0 0 0,0 1 0,0 1-1,26 8 1,-29-7-8,1 0 4,0 1 0,0 0 0,-1 0-1,1 1 1,12 9 0,-22-13-3,0 0 1,1 0-1,-1 0 1,0 0-1,0 0 1,0 1-1,-1-1 0,1 1 1,0-1-1,-1 1 1,0-1-1,0 1 1,1 0-1,-2 0 1,1 0-1,0 0 0,0 0 1,-1 0-1,0 0 1,0 0-1,0 0 1,0 0-1,0-1 1,0 1-1,-1 0 0,1 0 1,-3 5-1,1-2 6,0 0-1,0-1 0,-1 1 1,0-1-1,0 0 0,0 0 1,-1 0-1,0 0 1,0-1-1,0 1 0,-1-1 1,1 0-1,-1 0 0,0-1 1,0 0-1,0 1 0,-7 2 1,-2 0 15,0-1 0,0 0 0,-1-1 0,1 0 0,-28 3 0,23-4 557,8 2-5704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5624,'0'0'15641,"11"-7"-15283,1 0-224,0 0 0,0 1 0,1 0 0,0 1 0,0 1 0,24-6 0,115 3 1156,-24 2 18,-48 1 143,-47 6-5652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10848,'0'0'4870,"12"-2"-4379,211-23 2698,-191 23-2206,52 6-1,-8-1 472,-57-2-230,34 7 0,-12-2-1053,-14-5-2934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129 367 4816,'0'0'3674,"-2"-11"-3110,-11-52 578,0 2 3687,7 39-485,3 37-4015,2 0-1,0 0 1,0 0 0,4 27 0,14 62 226,-7-52-177,42 183 1059,-32-142-42,-27-124-639,1 0 0,-2-32 0,-7-42-785,-9 4 169,-42-112-1,48 152-46,13 41-12,-1 0 1,-1 1 0,-13-27-1,18 41 6,0 1 0,1-1 0,0 1 1,0-1-1,0 0 0,1 1 0,0-1 0,-1 0 0,2 0 0,-1 1 0,2-8 0,-2 11-57,1-1 0,0 1 0,0 0 0,0 0 0,0 0 0,0 0 0,0 0 0,0 0 0,0 0 0,0 0-1,0 1 1,1-1 0,-1 0 0,0 1 0,1-1 0,-1 1 0,0-1 0,1 1 0,-1 0 0,3-1 0,29-2 134,-32 3-153,43-2 181,69 6-1,-96-2-164,0 1 0,0 0 0,-1 2 0,1 0 0,-1 1 0,0 0 0,17 10 0,-17-7-4,0 1 1,0 0-1,19 17 0,-31-23-16,1 0 1,-1 1-1,0-1 0,-1 1 1,1-1-1,-1 1 1,0 0-1,0 1 0,0-1 1,-1 0-1,0 1 0,0 0 1,0-1-1,-1 1 0,1 6 1,-1-9-5,-1 0 0,0 1 0,0-1 0,-1 0 0,1 0 0,-1 1 1,0-1-1,1 0 0,-1 0 0,-1 0 0,1 0 0,0 0 0,-1 0 0,-3 5 1,1-3-4,0-1 0,0 1 1,0-1-1,-1 0 1,1 0-1,-1-1 1,-8 6-1,1-3 33,-1 0 0,0-1 0,0 0 0,0-1 0,0 0 0,-19 2 0,22-5 40,0 0 0,0-2 0,-1 1 0,1-1 0,-12-3 0,-29-1-243,51 5 151,0 0-1,0 0 1,0 0-1,0 0 1,0 0-1,0 0 1,0 0 0,0 0-1,0 1 1,0-1-1,0 0 1,0 0-1,0 0 1,0 0 0,0 0-1,0 0 1,0 0-1,0 1 1,0-1-1,0 0 1,0 0 0,0 0-1,0 0 1,0 0-1,0 0 1,0 0-1,0 0 1,0 1 0,0-1-1,0 0 1,0 0-1,0 0 1,0 0-1,-1 0 1,1 0 0,0 0-1,0 0 1,0 0-1,0 0 1,0 0-1,0 1 1,0-1 0,0 0-1,0 0 1,-1 0-1,1 0 1,0 0-1,0 0 1,0 0 0,0 0-1,0 0 1,0 0-1,0 0 1,-1 0-1,1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58 275 9848,'0'0'5540,"-1"9"-4847,2 8-373,1 0 0,1 1 0,0-1 0,1 0 0,9 25 0,80 274 2197,-77-245-1942,-3 1-1,5 109 1,-17-153-308,-1 0-1,-6 46 1,5-66-186,-1 1 1,0-1-1,0 0 1,-1 0-1,0 0 1,0 0 0,-1 0-1,0 0 1,0-1-1,-1 0 1,0 0-1,-12 12 1,16-17-57,-1-1 0,0 0 1,1 1-1,-1-1 0,0 0 0,0 0 0,0 0 1,0 0-1,0-1 0,0 1 0,0 0 0,0-1 1,0 1-1,0-1 0,0 0 0,0 0 0,-4 0 1,2 0 12,0-1 1,1 0 0,-1 0 0,0 0 0,1-1-1,-1 1 1,1-1 0,-1 0 0,-3-2 0,0-1 35,0-1 0,0 1 0,1-1 0,0 0 0,0-1 0,0 0 0,-9-14 1,11 13-25,1 0 0,-1 0 0,1 0 0,1 0 0,-1 0 1,1-1-1,1 1 0,0-1 0,0 0 0,1 1 1,0-1-1,0 0 0,1 1 0,0-1 0,0 1 0,1-1 1,0 1-1,7-16 0,4-5 39,2 0-1,1 0 1,33-43-1,-40 58-67,40-53 103,4 3 0,2 1 0,91-79-1,17-15 277,-150 142-334,-1 0-1,-1 0 0,0-1 0,-1 0 0,11-26 0,30-91 322,-4 9-1150,-41 110-3003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47 11952,'0'0'4418,"-12"8"-3893,2-2-369,3-2-46,0-1 0,1 1 1,-1 0-1,1 1 0,0 0 0,1 0 0,-1 0 1,1 0-1,0 1 0,-8 12 0,12-16-55,0-1-1,1 1 0,-1 0 0,1-1 0,-1 1 0,1-1 1,0 1-1,0 0 0,-1-1 0,1 1 0,0 0 0,1-1 1,-1 1-1,0-1 0,0 1 0,1 0 0,-1-1 1,1 1-1,-1-1 0,1 1 0,0-1 0,-1 1 0,1-1 1,0 1-1,0-1 0,0 0 0,0 1 0,0-1 0,0 0 1,1 0-1,-1 0 0,0 0 0,1 0 0,-1 0 0,3 1 1,1 1 48,0-1 0,0 1 1,1-1-1,-1-1 0,0 1 1,1-1-1,-1 0 1,1 0-1,7 0 0,-6-1 32,0-1 0,0 0-1,0 0 1,0-1-1,0 0 1,-1-1 0,1 1-1,-1-1 1,0 0 0,11-7-1,-14 8-46,0 0 1,-1 0-1,0 0 0,1-1 0,-1 1 1,0 0-1,0-1 0,0 0 0,-1 1 1,1-1-1,2-4 0,-4 5-31,1 0 0,-1 0 0,1 0 0,-1 0 0,0 0 0,0-1 0,0 1 0,0 0 0,0 0 0,0 0 0,-1 0 0,1 0 0,-1 0 0,1 0 0,-1 0 0,0 0 0,0 0 0,0 0 0,-1-1 0,-3-5 62,1 1 0,-1 0-1,-1 0 1,0 1 0,0-1-1,0 1 1,0 0 0,-1 1-1,0 0 1,0 0 0,-1 0-1,1 1 1,-1 0 0,-9-3-1,6 5-1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6328,'0'0'7908,"-2"-11"-7576,-9-40 150,8 39 4413,4 28-4361,1 1 1,1 0-1,5 20 1,2 15 45,-2-5-83,-1-5 427,3 73-1,-4-56 389,-6-59-1282,-1 0 0,1 1-1,0-1 1,0 0 0,0 1-1,0-1 1,0 1 0,0-1-1,0 0 1,0 1 0,0-1-1,1 1 1,-1-1 0,0 0-1,0 1 1,0-1 0,0 0 0,0 1-1,1-1 1,-1 0 0,0 1-1,0-1 1,1 0 0,-1 1-1,0-1 1,0 0 0,1 0-1,-1 1 1,0-1 0,1 0-1,-1 0 1,0 0 0,1 1-1,-1-1 1,0 0 0,1 0 0,-1 0-1,1 0 1,-1 0 0,0 0-1,1 0 1,-1 0 0,1 0-1,-1 0 1,0 0 0,1 0-1,-1 0-209,1 0-1,-1 0 0,0 0 0,1-1 0,-1 1 0,0 0 0,1 0 0,-1 0 0,0-1 0,0 1 0,1 0 1,-1 0-1,0-1 0,0 1 0,1 0 0,-1-1 0,0 1 0,0 0 0,0-1 0,0 1 0,0 0 0,1-1 1,-1 1-1,0 0 0,0-1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11552,'0'0'2873,"11"-1"-2276,111-10 2088,134 5 1,-169-1-462,-83 7-2156,1-1 1,-1-1-1,0 1 1,1-1-1,-1 1 1,0-1-1,0 0 1,5-4-1,4-6-2971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118 242 8536,'0'0'5462,"-3"11"-4795,-5 20-163,2 0 0,2 1 0,-1 33 0,3 110 1387,0 10 370,0-155-1565,0 0 0,3 1 0,0-1 1,7 38-1,-8-68-668,0 0-1,0 1 1,0-1 0,0 0-1,0 0 1,0 0 0,0 0-1,0 0 1,0 0 0,0 1-1,0-1 1,0 0 0,0 0-1,0 0 1,0 0 0,0 0-1,0 0 1,0 1 0,0-1 0,0 0-1,0 0 1,0 0 0,0 0-1,0 0 1,0 0 0,0 1-1,0-1 1,1 0 0,-1 0-1,0 0 1,0 0 0,0 0-1,0 0 1,0 0 0,0 0-1,0 0 1,0 0 0,1 1-1,-1-1 1,0 0 0,0 0-1,0 0 1,0 0 0,0 0-1,0 0 1,0 0 0,1 0 0,-1 0-1,0 0 1,0 0 0,0 0-1,0 0 1,0 0 0,1 0-1,-1 0 1,0 0 0,0 0-1,0 0 1,4-11 619,0-14-464,-2-5-232,-1 1 1,-1-1 0,-9-56 0,-29-88-1026,18 92 568,3-2-1,-6-96 1,22 138 385,4-47 0,0-1 2254,-3 111-1150,-4 54 848,23-97-791,-15 16-987,1 1-1,0 0 0,0 1 1,0-1-1,1 1 0,-1 0 1,1 0-1,0 1 0,0-1 1,1 1-1,7-2 0,12-4 102,36-8 0,-38 13-85,1 1-1,-1 1 0,1 1 0,0 1 0,-1 2 1,27 4-1,-43-5-53,0 0 0,0 1 0,0 0 0,-1 1 0,1-1 0,-1 1 0,1 1 0,-1-1 1,0 1-1,-1 1 0,1-1 0,-1 1 0,1 0 0,-1 1 0,-1-1 0,1 1 0,-1 0 0,0 1 0,-1-1 1,1 1-1,-1 0 0,-1 0 0,1 0 0,3 11 0,-6-14-6,0-1 0,0 1 0,0-1 0,-1 1 1,1-1-1,-1 1 0,0 0 0,0-1 0,0 1 0,0-1 0,0 1 0,-1 0 0,0-1 0,0 1 0,0-1 1,0 0-1,0 1 0,-1-1 0,0 0 0,1 0 0,-1 1 0,0-2 0,-1 1 0,1 0 0,0 0 1,-1-1-1,-3 4 0,-8 5 37,1-1 0,-1-1 0,-1 0 1,-22 10-1,32-16-32,-17 7 87,0-1 0,-1 0-1,0-2 1,-1-1 0,1 0 0,-36 2-1,40-6-131,1 1 0,-1 1-1,-18 5 1,36-8-50,1-1 1,-1 0-1,1 0 0,-1 1 1,1-1-1,-1 0 0,1 1 0,-1-1 1,1 1-1,-1-1 0,1 1 1,-1-1-1,1 1 0,0-1 1,-1 1-1,1-1 0,0 1 1,-1-1-1,1 1 0,0 0 1,0-1-1,0 1 0,-1-1 0,1 1 1,0 0-1,0-1 0,0 1 1,0 0-1,0-1 0,0 1 1,0-1-1,1 2 0,-1 2-2828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0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9744,'0'0'6817,"5"13"-5905,-2-4-708,2 5 116,0 1 1,-1-1 0,-1 1 0,2 20 0,2 86 2967,-4-94-2187,-3-26-1015,1 0 0,-1 0 0,0 0 0,0 0 0,0 0 0,1 0 0,-1 0 0,0 0 0,1 0 0,-1 0 0,1 0 0,-1-1 0,1 1 0,-1 0 0,1 0 0,0 0 0,-1-1 0,1 1 0,1 1 0,-1-2 187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23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429 266 4912,'0'0'6548,"-10"6"-6312,-12 8 78,0 1 0,-21 19 0,31-20-96,0 0 0,2 1-1,-1 1 1,2 0 0,0 0-1,-11 28 1,6-14 13,2-4-23,2 0 0,0 1-1,1 0 1,2 0 0,1 1 0,1 0 0,-2 52 0,-6 76 561,2-56-383,3-39-76,-17 75-1,1-18 54,6-24-167,9-52-54,1 1 0,-3 75 0,-5 103 175,1-37-164,10-95-104,1-47-4,2 1-1,5 53 0,18 167 16,19 34-60,29 29-112,-62-303 109,1 1 0,2-1-1,0-1 1,22 35 0,-9-17 3,0 3-86,2-1-1,1-2 0,3 0 1,58 62-1,-72-87 33,2 0 1,0-1-1,0-1 0,1 0 0,1-1 0,0-1 1,1-1-1,20 7 0,-27-12 43,0-1 1,0 0-1,1-1 0,-1-1 0,1 0 0,21 0 1,2-4 2,42-6 0,71-13-17,-92 12-37,-41 7 58,-1 0-1,1-1 0,-1-1 0,0 0 0,0-1 1,-1-1-1,16-8 0,9-8 53,-21 13-16,-1-1-1,1 0 1,-2-2 0,28-23 0,-38 29-22,1 0 0,-1 1 0,1 0 1,0 1-1,13-6 0,12-7 46,30-14 40,-47 24-37,0 0 1,-1-1-1,26-18 0,-30 15-21,0 0-1,-1-1 0,-1 0 0,0 0 0,0-1 0,-1 0 0,-1-1 0,0 0 0,-1 0 0,6-20 0,-3 1-12,9-64-1,-13 61-21,3-27-3,-6 38 0,2 0 0,11-45 0,-7 41 0,-2-1 0,-1 1 0,2-37 0,5-33 0,10-11-70,-3-8-53,-6 26-29,-5 50 72,8-39-63,-2 27 97,-3 0 0,-2-1 0,-3 0 0,-2 0-1,-4-77 1,-19-243 209,14 296-116,-17-222 144,-23 3 33,27 200-113,10 52-23,-23-80 0,15 78-63,-43-114 119,44 125 10,-2 1 0,-30-45 0,35 63-36,-1 0 1,0 1-1,-2 0 1,0 1-1,-33-27 1,39 35-66,-2 2 1,1-1 0,-1 1-1,0 1 1,0 0-1,-1 0 1,1 1 0,-1 0-1,0 1 1,0 1-1,0 0 1,-16-1 0,-5 3 2,-1 2 1,1 0-1,0 2 1,0 2-1,1 1 1,0 1-1,0 2 1,0 2-1,2 0 1,-1 2-1,2 1 1,-53 37-1,-134 106 514,136-104-192,47-32-3383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25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5224,'0'0'12170,"11"17"-11782,1-1-276,-5-8-53,0 1 0,-1-1 0,-1 1 0,1 1 0,-2-1 0,1 1 1,-1 0-1,0 0 0,3 17 0,0 11 178,19 72 427,44 139 1391,-68-245-1992,-1 0 0,1 0 0,0 0 1,0 0-1,0 0 0,0-1 1,0 1-1,1-1 0,0 1 0,0-1 1,0 0-1,0 0 0,0-1 0,6 5 1,-3-4 10,-1 0 1,1-1 0,0 1 0,0-1 0,0 0 0,0-1-1,1 1 1,11 0 0,2-2 59,0 0 0,1-2 0,-1 0-1,0-1 1,21-6 0,58-18 497,-81 23-494,-16 3-102,1 0 1,0 0-1,-1 1 1,1-1 0,0 1-1,0-1 1,-1 1-1,1 0 1,0 0-1,0 0 1,-1 1-1,1-1 1,4 1-1,-33-26-2347,25 23 886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27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36 9536,'0'0'3854,"6"15"-3444,-1-3-302,-2-6-42,0 1-1,0 0 1,0 1 0,-1-1 0,0 0-1,-1 1 1,0-1 0,0 1 0,0-1-1,-1 1 1,-1 13 0,-5 17 515,-1-1 1,-2 0-1,-2 0 1,-1-1-1,-1 0 1,-3-1-1,-26 46 1,29-57 34,12-20-464,0-1-1,-1 0 0,0 0 1,1 1-1,-1-1 0,0-1 1,-1 1-1,1 0 0,0 0 1,-1-1-1,0 1 0,-5 3 1,8-6-109,-1 1 0,1-1 0,-1 1 0,1 0 0,-1-1 0,1 1 1,-1 0-1,1-1 0,0 1 0,-1 0 0,1 0 0,0-1 0,0 1 0,-1 0 0,1 0 1,0 0-1,0 0 0,0 4 326,0-8 88,1 0-440,-1-1-1,1 1 0,0 0 0,0 0 1,0 0-1,1 0 0,-1 0 0,1 1 1,1-4-1,3-5 19,25-57 137,-2-2 0,-4-1 1,18-85-1,-16 36 332,-20 97-341,-5 20-87,-1 0-1,0-1 0,1 1 1,-2-1-1,1 1 0,1-7 1,3 14 321,6 20-176,1-1-1,27 41 1,4 7 6,92 162 596,-134-232-809,0 1 0,0-1 0,-1 0 0,1 1 0,0-1 0,0 1 0,-1 0 0,1-1 0,-1 1 0,1-1 0,-1 1 0,0 0 0,0-1 0,0 1 0,0 0 0,0-1 0,0 1 0,0 0 0,0-1 0,-1 1 0,1 0 0,-1-1 0,1 1 0,-1-1 0,0 1 0,1-1 0,-1 1 0,0-1 0,0 1 0,0-1 0,0 0 0,0 1 0,0-1 0,-1 0 0,1 0 1,0 0-1,-1 0 0,1 0 0,-1 0 0,1-1 0,-1 1 0,1 0 0,-1-1 0,1 1 0,-1-1 0,-2 1 0,-9 2 43,0 0-1,0 0 1,-1-2 0,-20 1 0,24-2-54,-36 3 86,27-1-36,-1 0 1,1-1 0,-1-2-1,1 0 1,-1-1 0,-34-8-1,54 10-69,-1 0-1,1 0 1,0 0-1,0 0 1,-1 0-1,1 0 1,0 0-1,0 0 1,0 0-1,-1 0 1,1 0-1,0 0 1,0-1-1,0 1 1,-1 0-1,1 0 1,0 0-1,0 0 1,0 0-1,0-1 1,-1 1-1,1 0 1,0 0-1,0 0 1,0-1-1,0 1 0,0 0 1,0 0-1,0 0 1,0-1-1,0 1 1,-1 0-1,1 0 1,0-1-1,0 1 1,0 0-1,0 0 1,0-1-1,8-6-115,10-2-3531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1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293 883 5416,'0'0'8113,"-10"-12"-7625,-37-36-1,43 45-382,-1 0 0,1 0 0,0 0 0,-1 1 0,0-1 0,1 1 0,-1 1 0,0-1 0,0 0 0,0 1 0,0 0 0,0 0 0,0 1 0,-1 0 0,1 0 1,-6 0-1,7 0 10,-2 0 0,0 0 0,1 1 1,-1 0-1,0 0 0,0 0 0,0 1 1,1 0-1,-1 0 0,1 0 0,-1 0 0,1 1 1,0 0-1,0 0 0,0 1 0,0 0 1,1-1-1,-1 1 0,1 1 0,0-1 1,0 1-1,1-1 0,-1 1 0,1 0 1,0 0-1,0 1 0,1-1 0,0 1 1,0-1-1,-2 7 0,4-11-108,-2 7 100,0-1-1,0 0 1,1 1 0,0 12 0,1-16-61,0 0 0,1 0 1,0-1-1,0 1 0,0-1 0,0 1 1,1-1-1,0 1 0,-1-1 0,1 0 1,5 6-1,6 10 124,1-1 0,1-1 1,30 28-1,-38-40-127,0 1 0,0-1 0,0-1 0,0 1 0,1-1 0,0 0 0,0-1 0,0 0 0,0 0 0,0-1 0,1 0 0,-1-1 0,12 1 0,-7-1 4,1-2 0,-1 0 1,0 0-1,0-1 0,0-1 1,-1 0-1,1-1 0,0 0 1,-1-1-1,16-9 0,-11 4 6,-1 0-1,-1-2 1,1 0-1,-2-1 1,0 0-1,19-23 1,-28 30-20,0 0 0,0 0 1,-1 0-1,5-9 0,-10 11 38,-4 6-12,-8 9-9,0 0-11,2 0 0,0 1 0,0 0 0,-11 19 0,20-27-29,-1 0 0,1 0 1,0 1-1,0-1 0,1 1 1,0-1-1,-1 1 0,0 8 1,2-10-8,0 0 0,0 0 0,1 0 0,-1 0-1,1-1 1,-1 1 0,1 0 0,0 0 0,0-1 0,0 1 0,0 0 0,0-1 0,1 1 0,-1-1 0,1 0 0,2 3 0,-1-2 0,0 0-1,1-1 1,-1 1 0,1-1 0,-1 0 0,1 0 0,0 0 0,0 0 0,0-1 0,0 1 0,0-1 0,0 0-1,6 0 1,-1 1 7,1-1 0,-1-1 0,0 0 0,19-2 0,-23 1-7,0 0 1,1 0-1,-1-1 0,0 0 0,0 0 1,0-1-1,0 1 0,-1-1 0,1 0 1,-1 0-1,0-1 0,1 1 0,-1-1 1,-1 0-1,1 0 0,6-9 0,-8 10 1,0-1-1,0 1 0,0-1 1,0 0-1,-1 1 1,0-1-1,1 0 0,-1 0 1,-1 0-1,1 0 0,-1 0 1,1 0-1,-1 0 1,0 0-1,0 0 0,-1 0 1,1 0-1,-1 0 0,0 0 1,0 0-1,-1 0 1,1 0-1,-2-3 0,0 3 7,1 0-1,-1 0 1,0 0 0,0 1-1,0-1 1,0 1-1,-1 0 1,1 0-1,-1 0 1,0 0 0,0 1-1,0-1 1,-5-1-1,0 0 25,1 1-1,-1 0 1,0 1-1,0 0 0,-13-1 1,23 3-31,-1 0 1,0 0-1,0 0 1,0 0-1,0 0 1,0 0-1,0 0 1,0 0-1,0-1 1,0 1-1,1 0 0,-1 0 1,0 0-1,0 0 1,0 0-1,0 0 1,0 0-1,0 0 1,0 0-1,0-1 1,0 1-1,0 0 1,0 0-1,0 0 0,0 0 1,0 0-1,0 0 1,0 0-1,0-1 1,0 1-1,0 0 1,0 0-1,0 0 1,0 0-1,0 0 1,0 0-1,0 0 0,0-1 1,0 1-1,0 0 1,0 0-1,0 0 1,0 0-1,0 0 1,-1 0-1,1 0 1,0 0-1,0 0 1,0 0-1,0-1 0,0 1 1,0 0-1,0 0 1,0 0-1,0 0 1,-1 0-1,1 0 1,0 0-1,0 0 1,0 0-1,0 0 1,0 0-1,0 0 0,0 0 1,-1 0-1,1 0 1,0 0-1,0 0 1,14-9 80,22-9-51,-17 10-16,4-3-12,0 1-1,1 1 1,1 1-1,-1 2 0,41-7 1,-50 12-15,-3-1 10,0 2 0,0-1 0,0 1 0,16 3 0,-24-3 4,0 1 1,0 0 0,-1 1 0,1-1 0,0 1 0,-1-1 0,0 1 0,1 0 0,-1 0 0,0 1 0,0-1 0,0 1 0,0-1 0,0 1 0,-1 0 0,1 0 0,2 5 0,0-1 3,-1 1 1,0 0 0,0 0-1,-1 0 1,0 0-1,-1 1 1,0-1 0,0 1-1,0 0 1,-1-1 0,0 11-1,-2 4 105,-1-1-1,-1 1 0,-5 22 1,8-45-105,0 0 0,0 0 0,0 0 0,0 0 0,0 0 0,0 0 0,0 0 0,0 0-1,0 0 1,0 0 0,1 0 0,-1 0 0,0 0 0,0 0 0,0 0 0,0 0 0,0 0 0,0 0 0,0 0 0,0 1 0,0-1 0,0 0 0,0 0 0,0 0 0,0 0 0,0 0 0,0 0 0,0 0 0,0 0 0,0 0 0,0 0-1,0 0 1,0 0 0,0 0 0,0 0 0,0 0 0,0 0 0,6-9 113,6-15-48,3-8 42,2 0 1,32-44 0,-48 75-109,0-1 0,0 0 1,1 1-1,-1-1 0,0 1 1,1-1-1,-1 1 0,1 0 1,0 0-1,-1 0 1,1 0-1,0 0 0,0 0 1,-1 0-1,1 0 0,0 1 1,0-1-1,0 1 1,3-1-1,-3 1-1,0 0 0,-1 1-1,1-1 1,0 1 0,-1-1 0,1 1 0,-1-1-1,1 1 1,-1 0 0,1 0 0,-1 0 0,1 0-1,-1 0 1,0 0 0,0 0 0,0 1 0,1-1-1,-1 0 1,0 1 0,-1-1 0,1 1 0,0-1-1,1 2 1,6 15 30,1 0 0,2-1 0,-1-1 0,2 0-1,0 0 1,1-1 0,18 16 0,-28-29-30,0 0 0,1-1 0,-1 1 1,1-1-1,-1 1 0,1-1 0,-1 0 0,1-1 0,-1 1 1,1-1-1,0 1 0,0-1 0,-1 0 0,1 0 1,0-1-1,-1 1 0,1-1 0,4-1 0,-1 1 3,0-1 1,-1-1-1,1 1 0,0-1 0,-1 0 0,1 0 1,-1-1-1,9-7 0,1-4 11,-1-1 1,-1 0 0,-1-1-1,-1 0 1,0-1-1,-1 0 1,-1-1 0,10-25-1,5-27 78,-19 49-13,1 1 0,1 0 0,1 1 0,1 0 0,17-26 0,-27 46-81,0-1 0,0 1 0,1 0 0,-1 0 0,0-1 0,0 1 0,1 0 0,-1 0 0,0 0 0,1-1-1,-1 1 1,0 0 0,1 0 0,-1 0 0,0 0 0,1 0 0,-1 0 0,0 0 0,1 0 0,-1 0 0,0 0 0,1 0 0,-1 0 0,1 0 0,-1 0 0,0 0-1,1 0 1,-1 0 0,0 0 0,1 0 0,-1 0 0,0 1 0,1-1 0,-1 0 0,0 0 0,0 0 0,1 1 0,-1-1 0,0 0 0,0 0 0,1 1 0,-1-1-1,0 0 1,0 0 0,1 1 0,-1 0 0,10 15 2,5 19 10,-1 1 0,-2 0 0,-1 1 0,-2 0 0,-2 1 0,5 73 0,-12-109-13,1 0-1,-1 0 1,0 0 0,0 0-1,0 1 1,0-1 0,-1 0 0,1 0-1,0 0 1,-1 0 0,0 1-1,1-1 1,-1 0 0,0 0 0,0 0-1,0 0 1,0-1 0,-1 1-1,1 0 1,0 0 0,-4 2 0,3-3 4,0 0-1,0-1 1,0 1 0,0-1 0,0 1 0,0-1 0,0 0 0,0 0 0,0 0 0,0 0 0,0 0 0,0-1-1,0 1 1,0-1 0,0 1 0,0-1 0,0 1 0,0-1 0,0 0 0,1 0 0,-1 0 0,-2-2-1,-8-4 29,1-1 0,0 0 0,0-1 0,1 0 0,0 0-1,1-1 1,0 0 0,-15-23 0,18 20 14,-4-2 2,62 34-213,-24-6 71,0-2 0,1 0 0,56 11 0,-76-20 69,1-1 1,0 0-1,0 0 0,0-1 1,-1-1-1,1 0 1,0 0-1,0-1 0,-1 0 1,1 0-1,-1-1 1,1-1-1,-1 0 0,0 0 1,0 0-1,9-8 0,16-12 4,-1-2 0,-2-2-1,0-1 1,-2-1-1,-1-1 1,40-60-1,-58 75 25,-2-1 0,0 1 0,-1-1 0,-1-1 0,7-27 0,-5 5 16,5-57-1,-10 44 15,-3-59 1,-1 85-3,-2 1 0,-1-1 0,-1 1 0,-9-29-1,13 52-27,-1-1 0,1 0 0,-1 1-1,0-1 1,0 1 0,0-1-1,-3-2 1,5 5-7,-1 1 1,1-1-1,-1 1 0,1 0 0,0-1 0,-1 1 1,1-1-1,-1 1 0,0 0 0,1 0 0,-1-1 1,1 1-1,-1 0 0,1 0 0,-1 0 0,0 0 1,1-1-1,-1 1 0,1 0 0,-2 0 0,1 1-1,0-1 0,0 1 0,0-1 0,0 1 0,1-1 0,-1 1-1,0-1 1,0 1 0,1 0 0,-1-1 0,0 1 0,1 0 0,-1-1 0,1 1 0,-1 0-1,1 0 1,-2 2 0,-10 18-15,1 0 1,0 1-1,2 1 0,1 0 1,0 0-1,2 0 0,-6 43 1,11-17-5,2 1 1,3 0-1,16 85 1,-3-29-26,-12-83 14,0 0 0,2 0 0,15 37 0,-21-58 30,6 19-16,-7-18 15,1 1 1,0-1-1,0 1 1,0-1-1,1 0 1,-1 0 0,1 1-1,0-1 1,0 0-1,0 0 1,0-1-1,0 1 1,0 0 0,1-1-1,0 1 1,-1-1-1,4 2 1,-5-3 8,0-1 0,0 0 0,0 0 0,0 0 0,0-1 1,0 1-1,0 0 0,0 0 0,0 0 0,0-1 0,0 1 0,0 0 0,0-1 0,0 1 1,-1-1-1,1 1 0,0-1 0,0 1 0,1-2 0,13-13 117,46-76 121,-47 68-210,0 0 0,30-35-1,-38 54-34,0-1-1,1 1 0,-1 0 1,1 1-1,0-1 0,0 1 1,0 1-1,12-4 0,3-2 0,-17 7 0,0-1 0,0 1 0,0 0 0,0 1 0,1-1 0,-1 1 0,0 0 0,0 0 0,1 0 0,-1 1 0,7 2 0,7 1-17,31 14-1,-26-8 11,-10-5-31,-13-4 30,-3-2 5,-21-5 31,8 2 12,9 2-20,0 0-1,0 1 0,-1 0 1,1 1-1,-1-1 1,1 1-1,-1 1 0,1-1 1,-1 1-1,-7 2 0,11-2-7,-1 0-1,0 0 0,1 1 1,-1 0-1,1-1 0,-1 1 1,1 1-1,0-1 0,0 0 0,0 1 1,0 0-1,0-1 0,0 1 1,1 0-1,-1 1 0,1-1 1,-3 7-1,-2 3 17,2-4-19,0 1 0,1 0 0,0 0 1,-4 15-1,8-22-11,-1 1-1,1 0 1,0-1 0,0 1 0,0 0 0,0-1 0,0 1-1,1 0 1,0-1 0,0 1 0,0-1 0,0 1 0,0-1-1,1 1 1,0-1 0,3 6 0,2 3-28,5 4-24,-11-15 54,0-1 1,0 0-1,0 0 1,-1 0-1,1 0 1,0 0-1,0 1 1,0-1-1,-1-1 1,1 1-1,0 0 1,0 0-1,0 0 1,-1 0 0,1 0-1,0-1 1,0 1-1,-1 0 1,1-1-1,0 1 1,0-1-1,-1 1 1,1-1-1,0 1 1,0-1-1,5-4 0,0 0 0,-1 0 0,1 0-1,-1-1 1,0 1 0,0-1 0,-1-1 0,7-11 0,-3 1 24,-1 0 0,9-27 0,-16 43-20,0 0 0,0 0 0,0 1 0,0-1 0,1 0 0,-1 1-1,0-1 1,0 1 0,1-1 0,-1 0 0,1 1 0,-1-1 0,1 1 0,-1-1 0,0 1 0,1-1 0,0 1 0,0-1 0,-1 1-1,0 0 1,1 0-1,-1 0 0,1 0 1,-1 0-1,0 0 1,1 0-1,-1 0 0,0 0 1,1 0-1,-1 1 1,0-1-1,1 0 0,-1 0 1,0 0-1,0 0 0,1 1 1,-1-1-1,0 0 1,0 0-1,1 1 0,-1-1 1,0 0-1,0 0 1,1 1-1,13 28 50,-10-19-45,31 42 35,-31-47-41,0 0 0,0 0 0,1-1 0,-1 0 0,1 0 0,0 0-1,0 0 1,6 2 0,-8-5 2,0 0-1,-1 0 1,1-1-1,0 1 1,0-1 0,0 0-1,-1 0 1,1 0-1,0 0 1,0-1-1,0 1 1,0-1-1,-1 1 1,1-1-1,0 0 1,-1 0-1,1 0 1,-1-1-1,1 1 1,-1-1-1,1 1 1,3-4-1,5-4 16,0-1 0,-1 0 0,10-12 0,-18 19-17,7-6 10,-2 0 3,0 1 0,0 0-1,1 1 1,15-12-1,-8 6 35,-9 9 92,-5 18 3,1 13-57,-2-20-53,1 1 1,-1-1-1,0 1 1,-2 14-1,-1 0 125,8-19-27,5-10-40,27-23 1,-25 21-61,1-1-1,-1-1 1,-1 0-1,13-16 1,-24 27-26,0 0 0,1 0 0,-1 0 0,1 0 0,-1 0 0,1 0 0,-1 0 0,1 0 0,-1 0 0,1 0 0,-1 0 0,0 1 0,1-1 0,-1 0 0,1 0 0,-1 0 0,1 0 0,-1 1 0,0-1 0,1 0-1,-1 0 1,0 1 0,1-1 0,-1 0 0,0 1 0,1-1 0,-1 0 0,0 1 0,1-1 0,-1 1 0,0-1 0,0 0 0,0 1 0,0-1 0,1 1 0,-1-1 0,0 1 0,11 19 22,5 20 3,-11-27-17,0 1 1,13 20-1,-16-30-13,1 0 0,0 0 0,0 0 0,1 0 0,-1-1 0,1 1 0,0-1 0,-1 0 0,2 0 0,-1-1 0,8 5 0,-8-6 0,0 0 0,1 0 1,-1 0-1,0 0 0,1-1 1,-1 0-1,0 0 0,1 0 0,-1 0 1,1-1-1,-1 0 0,0 1 1,1-2-1,5-1 0,2-2 4,0 0 1,0 0-1,19-13 0,-11 5-1,0-2 0,-1 0 0,0-1-1,-2 0 1,0-2 0,0 0 0,-2-1-1,0 0 1,-1-2 0,-2 1 0,0-2-1,9-22 1,76-264 64,-62 182-45,-35 125-21,7-20 11,-1-1-1,0 1 1,-2-1-1,-1-1 1,0 1 0,-2-44-1,-1 66-8,0-1-1,0 1 0,0 0 0,0 0 0,0-1 0,0 1 0,0 0 0,0 0 0,0-1 1,0 1-1,0 0 0,0 0 0,0-1 0,0 1 0,0 0 0,0 0 0,0-1 0,-1 1 1,1 0-1,0 0 0,0 0 0,0-1 0,0 1 0,-1 0 0,1 0 0,0 0 0,0 0 1,-1 0-1,1-1 0,0 1 0,0 0 0,0 0 0,-1 0 0,1 0 0,0 0 0,0 0 1,-1 0-1,1 0 0,0 0 0,0 0 0,-1 0 0,1 0 0,0 0 0,0 0 0,-1 0 1,1 0-1,0 0 0,0 0 0,-1 0 0,1 0 0,0 1 0,0-1 0,-1 0 0,1 0 1,0 0-1,0 0 0,-14 14 7,5 1 3,2 0-1,0 1 0,0 0 0,2 0 0,0 0 0,1 1 0,-3 22 1,3-22-3,-11 72 91,-6 157 0,20 89 129,1-319-214,1 27 121,1 0 0,16 84 0,-14-119-172,0-15-270,-1-15-244,-5-5-4,-2 1 0,-1-1 0,-12-39 0,-2 14-3807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13464,'0'0'673,"14"4"-225,-8-2-384,8 2 82,0-1 0,0 0 0,0 0-1,0-2 1,0 1 0,17-2 0,407-27 3787,-399 26-3522,-30 2-236,0-1 1,0-1-1,0 1 0,0-1 0,0-1 0,13-4 1,-16 1 177,-6 4-757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1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5824,'0'0'10560,"14"0"-10309,106 0 428,-98 1-464,0 1 0,24 6-1,1 0 109,-45-7-295,1-1 0,-1 0 0,0 0 0,0 0 0,0 0 0,1 0 0,-1 0 0,0 0 0,0-1 0,0 1 0,1-1 0,-1 0 0,0 0 0,0 1 0,0-1 1,0-1-1,0 1 0,-1 0 0,1 0 0,0-1 0,2-2 0,-1 1 5,-1-1 0,0 1 0,0-1 0,0 1 0,0-1 0,-1 0 0,0 0 0,1 1 0,-1-1 0,0-7 0,1-1-192,3-16 453,2 12-2868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10448,'0'0'3845,"15"-2"-3210,270-16 2310,-240 19-2316,-26 0 5,0 0 1,0-2-1,33-4 0,-44 4 142,-6 1-964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2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11048,'0'0'1208,"67"-15"-720,-5 3 232,23-2 8,5 0-72,1-2 8,-16 4-120,-3 0 15,-3-6-271,3 2-8,1 8-168,-13-5 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4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312 466 6424,'0'0'5977,"-13"4"-5554,-12 3-164,2 2 0,-1 0 0,1 1 0,-24 16 1,29-14 89,0 1 1,1 1 0,0 1 0,-28 33 0,40-43-246,1 0 0,0 1-1,0 0 1,0 0 0,1 0 0,0 0 0,0 1-1,1-1 1,0 1 0,0-1 0,0 1-1,1 0 1,0 0 0,0 0 0,1 0 0,0 0-1,0 0 1,0 0 0,4 13 0,-3-16-30,1 0 1,0-1 0,0 1-1,0-1 1,0 1-1,1-1 1,0 0 0,-1 1-1,1-1 1,0-1 0,0 1-1,6 3 1,-3-1 43,0-2 1,0 1 0,0-1 0,0 0 0,1 0-1,11 3 1,-13-5-48,1-1 0,0 0 0,0 0-1,0 0 1,-1 0 0,1-1 0,0 0 0,0-1-1,-1 1 1,1-1 0,-1 0 0,1 0 0,-1-1-1,0 1 1,0-1 0,0 0 0,0-1 0,-1 1 0,8-8-1,3-4 160,-1 1 0,-1-2 0,0 1 0,15-26-1,-19 26-89,30-41 819,-31 43-460,-8 12-478,0 0 0,0 1 1,0-1-1,0 1 0,1-1 1,-1 1-1,0-1 0,0 0 1,0 1-1,1-1 0,-1 1 0,0-1 1,1 1-1,-1-1 0,0 1 1,1 0-1,-1-1 0,1 1 1,-1-1-1,1 1 0,-1 0 0,1-1 1,-1 1-1,1 0 0,-1 0 1,1-1-1,-1 1 0,1 0 1,-1 0-1,1 0 0,0 0 1,-1 0-1,1 0 0,-1 0 0,1 0 1,-1 0-1,1 0 0,0 0 1,-1 0-1,1 0 0,-1 0 1,1 0-1,-1 1 0,1-1 1,0 0-1,-1 0 0,1 1 0,-1-1 1,0 0-1,1 1 0,-1-1 1,1 0-1,-1 1 0,1-1 1,-1 1-1,0-1 0,1 1 1,29 31 643,3 3-115,-31-34-490,1 1 1,-1 0-1,1-1 1,0 1-1,-1-1 1,1 0-1,0 1 1,0-2 0,0 1-1,0 0 1,0 0-1,0-1 1,5 1-1,-6-2-10,1 1 0,-1 0 0,1-1-1,-1 0 1,1 0 0,-1 1 0,0-1-1,1-1 1,-1 1 0,0 0 0,0-1 0,4-2-1,23-24 252,-20 18-214,19-20 130,-21 22-130,0-1 0,1 1 0,0 1 0,0-1-1,12-7 1,-19 14-77,0 1-1,0-1 0,0 0 0,0 1 0,0-1 0,0 1 1,0-1-1,0 1 0,0 0 0,0-1 0,0 1 0,0 0 0,0 0 1,0-1-1,0 1 0,0 0 0,0 0 0,1 0 0,-1 1 1,0-1-1,0 0 0,0 0 0,0 1 0,0-1 0,0 0 1,0 1-1,0-1 0,0 1 0,0-1 0,0 1 0,0 0 1,-1-1-1,1 1 0,0 0 0,0-1 0,0 1 0,-1 0 0,1 0 1,-1 0-1,1 0 0,0 0 0,-1 0 0,0 0 0,1 0 1,0 1-1,0 3 8,1 1 1,-1-1-1,0 0 1,0 1-1,0-1 1,-1 0-1,0 8 1,-4 41 66,-2 58 305,6-112-317,11-6 144,3-8-136,-1 0 0,19-25-1,-20 24-38,0 0-1,19-17 0,-22 24-15,0 0 18,0 0 0,0 0 0,1 1 0,0 0 0,14-6 0,-23 13-38,0-1 1,0 1-1,0 0 0,0 0 1,0 0-1,0 0 1,0 0-1,0 0 1,0 1-1,0-1 0,0 0 1,0 0-1,0 1 1,0-1-1,0 1 1,0-1-1,0 1 0,0-1 1,0 1-1,0-1 1,0 1-1,0 0 1,-1 0-1,1-1 0,0 1 1,-1 0-1,2 1 1,15 28 23,-14-25-18,11 23 37,-6-12-23,16 28-1,-21-40-17,0 0-1,0-1 0,0 1 0,1 0 0,-1-1 1,1 0-1,0 0 0,0 0 0,0 0 0,0-1 1,6 4-1,-6-6-1,-1 1 0,1 0 0,-1-1 0,1 1 0,-1-1 0,1 0 0,-1 0 0,1 0 0,-1-1 0,1 1 0,-1-1 0,4-1 0,42-17 46,-18 4-12,-1-1 1,-1-2-1,0-1 1,-2-1-1,0-1 1,-1-2-1,44-50 1,-64 66-22,-1 0 0,0 0 0,0 0 0,-1-1 0,0 0 0,0 0 0,-1 0 0,0 0 0,1-10 0,-3 18-15,-1 0 0,0-1-1,0 1 1,0 0 0,0-1 0,0 1 0,0 0 0,0-1 0,0 1 0,0-1 0,0 1 0,0 0 0,0-1-1,0 1 1,0 0 0,0-1 0,0 1 0,0 0 0,0-1 0,-1 1 0,1 0 0,0-1 0,0 1 0,0 0-1,-1-1 1,1 1 0,0 0 0,0-1 0,-1 1 0,1 0 0,0 0 0,-1 0 0,1-1 0,0 1 0,-1 0-1,1 0 1,0 0 0,-1 0 0,1-1 0,0 1 0,-1 0 0,1 0 0,0 0 0,-1 0 0,1 0 0,-1 0-1,1 0 1,0 0 0,-1 0 0,1 0 0,0 0 0,-1 1 0,1-1 0,0 0 0,-1 0 0,1 0 0,0 0-1,-1 0 1,1 1 0,-1-1 0,-26 14 56,22-11-47,-12 7 6,0 1 0,1 1 0,0 1 0,0 0 0,2 1 0,0 1 0,0 0 0,1 1 1,1 0-1,1 1 0,0 1 0,1 0 0,-12 30 0,21-44-25,0-1-1,0 1 1,0-1-1,0 1 1,1-1 0,-1 1-1,1-1 1,0 1 0,0-1-1,0 1 1,0 0-1,1-1 1,0 1 0,-1-1-1,1 1 1,3 5 0,-3-7 2,0-1 0,0 0 0,0 1 0,0-1 0,0 0 0,1 0 0,-1 1 0,0-1 0,1 0 0,-1 0 0,1-1 0,-1 1 0,1 0 0,-1 0 0,1-1 0,-1 1 0,1-1 0,0 1 0,-1-1 0,1 0 0,0 0 0,-1 1 0,1-1 0,0 0 0,0-1 0,-1 1 0,1 0 0,0 0 0,-1-1 0,1 1 0,0-1 0,-1 1 0,1-1 0,-1 0 0,3-1 0,5-3-9,0-1 1,-1 0 0,1-1-1,-1 1 1,0-2-1,-1 1 1,0-1 0,0 0-1,9-14 1,12-13-33,-16 19 22,0 0 1,-1-1-1,-1 0 0,-1 0 1,0-1-1,12-37 1,23-120-117,-33 123 114,-7 35 17,5-23-13,-1 0-1,-1 0 1,-3-1 0,0-46 0,-8 73 11,4 14 11,-1-1-1,1 1 1,0 0 0,0 0-1,0 0 1,-1 0 0,1 0-1,0-1 1,0 1 0,-1 0 0,1 0-1,0 0 1,0 0 0,-1 0-1,1 0 1,0 0 0,0 0-1,-1 0 1,1 0 0,0 0-1,0 0 1,-1 0 0,1 0 0,0 0-1,0 0 1,-1 0 0,1 0-1,0 1 1,0-1 0,-1 0-1,-1 2 1,0-1 0,0 1-1,0 0 1,0 0 0,0 0-1,1 0 1,-1 0-1,-2 5 1,-3 9 0,0 0-1,1 0 1,1 1 0,1-1 0,0 1-1,-3 31 1,4-23-3,-4 38-23,3 0 0,3 0 0,13 125 0,-10-172 9,0 1 0,1 0 1,1-1-1,1 0 0,0 0 1,15 30-1,-18-42-16,0 0 1,1 0-1,-1 0 0,1 0 1,0-1-1,0 1 0,0-1 1,0 0-1,1 0 0,-1 0 1,1 0-1,0 0 0,0-1 1,-1 0-1,2 0 0,-1 0 1,0 0-1,0-1 0,1 1 1,-1-1-1,1 0 0,-1-1 1,1 1-1,-1-1 0,1 0 1,-1 0-1,1 0 0,-1-1 1,1 1-1,5-2 0,17-9-4069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7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36 726 7432,'0'0'1352,"5"-11"-822,3-3-303,-4 6 26,0 0 1,0-1-1,5-17 0,-7 18 2464,-7 16-1496,-8 18-419,0 12-1,2 0-1,2 1 1,1 1-1,-4 65 1,11-98-622,1 0 0,1-1 0,-1 1 0,1 0 0,0-1 0,1 1 0,2 7 0,-4-12-121,1-1-1,-1 1 0,1 0 0,0-1 0,0 1 1,-1-1-1,1 1 0,0-1 0,0 0 0,0 1 0,0-1 1,1 0-1,-1 0 0,0 1 0,0-1 0,1 0 1,-1 0-1,1 0 0,-1-1 0,1 1 0,-1 0 1,1-1-1,0 1 0,-1-1 0,1 1 0,0-1 1,-1 0-1,1 1 0,0-1 0,-1 0 0,1 0 0,3-1 1,1 0 10,-1-1 1,1 0-1,-1 0 1,0 0 0,1-1-1,-1 0 1,0 0-1,-1 0 1,1 0-1,0-1 1,5-5 0,4-7 123,23-30 0,-19 23-57,12-15 72,-6 9 45,-1 0 1,-2-2-1,19-35 0,-33 85 156,2 76-106,0 4-110,-7-86-143,1-1 0,0 0 1,0 0-1,1 0 0,11 19 1,-14-28-23,1-1 1,-1 0-1,1 0 1,-1 1-1,1-1 1,0-1-1,0 1 1,0 0-1,1 0 1,-1-1-1,0 1 1,0-1-1,1 0 1,-1 0-1,1 1 1,-1-2-1,1 1 1,0 0 0,-1 0-1,1-1 1,0 0-1,-1 1 1,1-1-1,0 0 1,-1 0-1,1-1 1,0 1-1,0 0 1,-1-1-1,1 0 1,3-1-1,5-2 37,0 0 0,-1-1 1,0 0-1,0 0 0,0-1 0,10-8 0,-4 0 31,-1 0 0,0-1 0,-1-1 0,-1-1 0,19-29 0,-15 20 89,32-35 0,-28 35-37,-17 20-93,-1 1 0,1 0 0,0 0 0,1 0 0,-1 1 0,1-1 0,0 1 0,0 0 0,7-4 0,-12 8-47,0 0 0,0 0-1,1 0 1,-1 0 0,0 0 0,0 0-1,0 0 1,1 0 0,-1 0 0,0 0-1,0 0 1,1 0 0,-1 0 0,0 0-1,0 0 1,0 0 0,1 0 0,-1 1 0,0-1-1,0 0 1,0 0 0,1 0 0,-1 0-1,0 0 1,0 0 0,0 1 0,1-1-1,-1 0 1,0 0 0,0 0 0,0 0-1,0 1 1,0-1 0,0 0 0,0 0-1,1 1 1,2 12 114,-4 14-1,-8 142 520,9-169-626,0 0 0,0 1-1,0-1 1,0 0 0,0 1 0,0-1 0,0 0 0,0 1 0,0-1 0,0 0 0,0 1-1,0-1 1,0 0 0,0 0 0,0 1 0,0-1 0,1 0 0,-1 1 0,0-1 0,0 0-1,0 0 1,0 1 0,1-1 0,-1 0 0,0 0 0,0 1 0,1-1 0,-1 0 0,0 0-1,0 0 1,1 0 0,-1 1 0,0-1 0,1 0 0,11-5 237,18-24-93,-22 21-96,38-43 107,-29 32-77,20-20-1,-37 39-88,1-1 0,0 1 1,-1-1-1,1 1 0,0-1 0,-1 1 1,1 0-1,0-1 0,0 1 0,-1 0 0,1 0 1,0 0-1,0-1 0,0 1 0,0 0 1,-1 0-1,1 0 0,0 0 0,0 0 0,0 0 1,-1 1-1,1-1 0,0 0 0,0 0 1,0 1-1,-1-1 0,1 0 0,0 1 0,0-1 1,-1 0-1,1 1 0,0-1 0,-1 1 1,1 0-1,-1-1 0,1 1 0,-1-1 0,1 1 1,-1 0-1,1-1 0,-1 1 0,1 1 0,3 3 4,-1 1-1,0 0 1,0-1-1,2 9 1,7 25-14,-9-30 11,-1 0 1,1-1 0,0 1-1,1 0 1,0-1-1,0 0 1,1 0-1,0 0 1,9 10-1,-9-13 3,-4-3-6,1 0 0,0 0 0,-1 0 0,1 0 0,0-1 0,0 1 1,1-1-1,3 3 0,-5-4-2,0 0 0,1 0 0,-1 0 0,1 0 0,-1 0 0,0 0 0,1 0 0,-1 0 0,1-1 0,-1 1 1,0 0-1,1-1 0,-1 1 0,0-1 0,1 0 0,-1 1 0,0-1 0,2-1 0,5-4 12,1 0 1,-1 0-1,-1-1 1,1 0-1,-1 0 1,0-1-1,-1 0 0,7-10 1,38-74 85,-37 65-49,-11 21-45,16-28 159,-18 33-157,-1 1 0,0-1 0,1 1-1,-1 0 1,0-1 0,0 1 0,1-1 0,-1 1 0,1 0 0,-1-1 0,0 1 0,1 0 0,-1-1 0,1 1 0,-1 0 0,1 0 0,-1-1 0,1 1 0,-1 0 0,1 0 0,-1 0 0,1 0 0,-1 0 0,1 0 0,-1 0 0,1 0 0,-1 0 0,1 0-1,-1 0 1,1 0 0,-1 0 0,1 0 0,-1 0 0,1 1 0,-1-1 0,1 0 0,-1 0 0,1 1 0,-1-1 0,1 0 0,-1 0 0,1 1 0,-1-1 0,0 0 0,1 1 0,-1-1 0,0 1 0,1-1 0,-1 1 0,0-1 0,0 1 0,1-1 0,-1 0 0,0 1-1,0-1 1,0 1 0,0 0 0,1 0 0,25 68 62,-18-46-82,1 0 0,1-1 0,1 0 0,15 22 0,-25-41 17,1-1-1,0 1 0,1-1 1,-1 1-1,0-1 1,1 0-1,-1 0 0,1 0 1,0 0-1,0 0 0,-1-1 1,1 1-1,0-1 0,1 0 1,-1 0-1,0 0 1,0 0-1,0 0 0,1-1 1,-1 0-1,0 1 0,0-1 1,1 0-1,-1-1 1,0 1-1,1 0 0,2-2 1,1 0 2,0 0 0,0-1 0,0 0 0,-1 0 0,1-1 0,-1 0 0,0 0 0,0 0 0,-1-1 0,1 0 0,6-7 0,7-11-4,-1 0 0,-2-2 0,0 0 0,-1 0 0,-2-2 0,11-28 0,51-175 0,-64 190 0,3-5 0,37-150 0,-46 167 0,-1-1 0,-1 1 0,-1-1 0,-4-54 0,2 82 0,0-1 0,-1 1 0,1-1 0,0 1 0,0-1 0,-1 1 0,1-1 0,-1 1 0,1-1 0,-1 1 0,0-1 0,1 1 0,-1 0 0,-2-3 0,3 4 0,0 0 0,-1 0 0,1 0 0,0 0 0,-1 0 0,1 0 0,0-1 0,-1 1 0,1 0 0,0 0 0,0 0 0,-1 0 0,1 0 0,0 0 0,-1 0 0,1 1 0,0-1 0,-1 0 0,1 0 0,0 0 0,-1 0 0,1 0 0,0 0 0,0 0 0,-1 1 0,1-1 0,-13 14 0,-1 11 0,1 1 0,1 1 0,1 0 0,-9 35 0,4-14 0,2-6 0,-211 657 0,213-659 0,-6 27-19,-40 96 1,69-180-98,25-28 0,4-3 113,-6 3-8,1 2 1,68-63-1,100-64-256,-162 133 187,-28 23 35,2 1 0,0 1 0,19-12 0,-5 2-41,-24 17 52,1 1 0,-1-1 0,1 1 1,0 0-1,0 1 0,1 0 0,-1 0 0,8-3 1,-13 8 23,-1-1 0,0 1 1,0-1-1,0 1 0,0-1 1,-1 0-1,1 1 0,0-1 0,-1 1 1,1-1-1,-1 0 0,1 1 1,-1-1-1,-1 2 0,0 3 1,-24 64 21,-14 38 35,35-92-20,1 1 0,1-1-1,0 1 1,0 27 0,3-40-14,0 0-1,0 0 0,0-1 1,1 1-1,0 0 0,0-1 0,0 1 1,0 0-1,0-1 0,1 1 1,0-1-1,-1 0 0,1 0 1,1 1-1,-1-1 0,0 0 0,1-1 1,-1 1-1,1 0 0,0-1 1,5 4-1,-5-4-7,-1-1 1,1 0-1,0 0 0,-1 0 1,1 0-1,0-1 0,0 1 1,-1-1-1,1 1 0,0-1 1,0 0-1,0 0 0,-1 0 1,1-1-1,0 1 0,0-1 1,0 1-1,-1-1 0,1 0 1,0 0-1,-1 0 0,1 0 1,-1-1-1,1 1 0,-1-1 1,0 1-1,1-1 0,1-2 1,3-4 6,0-1 1,0 1-1,-1-1 0,0-1 1,-1 1-1,0-1 1,0 1-1,3-14 0,0 4 11,-2 4 4,-1 0 0,-1 0 0,5-30 1,-8 37-1,0-1 1,0 0 0,-1 0 0,0 1 0,-1-1 0,0 0 0,0 0 0,-5-15 0,5 22-19,0 0-1,0 0 1,0 0 0,0 0-1,-1 0 1,1 0-1,0 1 1,-1-1-1,1 0 1,-1 1 0,0-1-1,0 1 1,1-1-1,-1 1 1,0 0 0,0 0-1,-5-2 1,6 3-6,0-1 1,-1 1 0,1 0 0,-1-1-1,1 1 1,-1 0 0,1 0 0,-1 0-1,1 0 1,-1 0 0,1 1 0,-1-1-1,1 0 1,0 1 0,-1-1-1,1 1 1,0-1 0,-1 1 0,1 0-1,0 0 1,-1-1 0,1 1 0,0 0-1,0 0 1,0 0 0,0 0 0,0 0-1,-1 2 1,2-2-4,0 0 0,0 0 0,0 0 0,0-1 0,1 1 0,-1 0 0,0 0 0,1 0 0,-1 0 0,0-1 0,1 1 0,-1 0 0,1 0 0,-1-1 0,1 1 0,-1 0 0,1-1 0,0 1 0,-1-1 0,2 2 0,17 16 0,-17-17 0,3 2 0,0 1 0,0-1 0,0-1 0,1 1 0,-1-1 0,1 0 0,0 0 0,-1-1 0,1 1 0,0-1 0,0 0 0,0-1 1,0 0-1,0 0 0,6-1 0,7 0-1,0-2 0,-1 0 0,28-9 0,-26 5-20,0-1 1,34-21-1,-40 22 7,-3 0 3,-1-1-1,0 1 0,0-2 1,14-15-1,11-9 98,-27 24-62,-2 3-5,-3 18-11,-2-4-8,1 0 0,0 0 0,0 0 0,5 9 0,-3-8 0,-1 1 0,0-1 0,2 14 0,0 8 0,0-1 0,17 49 0,-16-54 0,-5-22 0,0 1 0,-1-1 0,1 0 0,1 1 0,-1-1 0,0 0 0,4 5 0,-4-7 0,0 1 0,1-1 0,-1 0 0,0 0 0,1 0 0,0 0 0,-1 0 0,1 0 0,-1 0 0,1 0 0,0-1 0,0 1 0,-1 0 0,1-1 0,0 0 0,0 1 0,0-1 0,3 0 0,1 0 0,0-1 0,1 1 0,-1-1 0,0 0 0,1-1 0,-1 1 0,0-1 0,0-1 0,0 1 0,0-1 0,-1 0 0,1 0 0,-1-1 0,8-5 0,2-4 0,0 0 0,-2-1 0,19-23 0,0-6 0,31-57 0,7-10 0,-69 109 0,-1 0 0,1 0 0,0 0 0,-1 0 0,1 0 0,0 0 0,0 1 0,0-1 0,0 0 0,0 0 0,0 1 0,0-1 0,0 1 0,0-1 0,0 1 0,0-1 0,0 1 0,0 0 0,0 0 0,0-1 0,1 1 0,0 0 0,-1 0 0,0 1 0,0-1 0,0 0 0,0 1 0,0-1 0,-1 1 0,1-1 0,0 1 0,0-1 0,-1 1 0,1-1 0,0 1 0,-1 0 0,1-1 0,-1 1 0,1 0 0,-1 0 0,1-1 0,-1 1 0,1 0 0,-1 0 0,0 0 0,1 0 0,-1-1 0,0 1 0,0 0 0,0 2 0,3 20 0,-2 0 0,-1 0 0,0 0 0,-2 0 0,-1 0 0,-7 30 0,-3 31 0,12-78 0,0 1 0,10-13 0,141-163 0,-149 166 0,1 1 0,0 0 0,0-1 0,0 1 0,0 0 0,1 0 0,-1 0 0,0 0 0,1 1 0,0-1 0,-1 1 0,1-1 0,0 1 0,-1 0 0,1 0 0,0 0 0,0 0 0,0 1 0,4-1 0,-6 1 0,-1 0 0,1 1 0,-1-1 0,1 0 0,-1 1 0,1-1 0,-1 0 0,1 1 0,-1-1 0,1 1 0,-1-1 0,1 1 0,-1-1 0,0 1 0,1-1 0,-1 1 0,0-1 0,0 1 0,1-1 0,-1 1 0,0-1 0,0 1 0,0 0 0,1-1 0,-1 1 0,0-1 0,0 1 0,0 0 0,0-1 0,-1 2 0,1 21 0,0-21 0,-2 28 0,-2-1 0,-16 57 0,16-69 0,10-23 0,5-8 0,8-7 0,-10 9 0,1 1 0,0 0 0,1 0 0,15-11 0,-25 22 0,0-1 0,0 1 0,0 0 0,1-1 0,-1 1 0,0 0 0,0 0 0,0 0 0,0 0 0,0 0 0,1 0 0,-1 0 0,0 0 0,0 0 0,0 0 0,0 1 0,0-1 0,0 1 0,1-1 0,-1 0 0,0 1 0,0 0 0,1 0 0,28 23 0,-13-11 0,10 4 0,0-1 0,43 18 0,-55-28 0,0-1 0,0 0 0,0-1 0,1-1 0,0 0 0,28 0 0,-15-3 0,39-6 0,-59 5 0,1-1 0,-1 0 0,0 0 0,0-1 0,0-1 0,-1 1 0,1-1 0,9-6 0,-17 9 24,-1 1 1,1-1-1,0 1 1,0-1-1,-1 1 1,1-1-1,0 1 1,-1-1-1,1 0 1,0 0-1,-1 1 1,1-1-1,-1 0 1,1 0-1,-1 0 1,0 1-1,1-1 1,-1 0-1,0 0 1,1 0-1,-1 0 1,0 0-1,0 0 1,0 0-1,0 1 1,0-1-1,0 0 1,0 0-1,0 0 1,0 0-1,-1 0 0,1 0 1,0 0-1,-1 0 1,1 1-1,0-1 1,-1 0-1,1 0 1,-2-1-1,-1-2-523,0 0 0,-1 1 0,1-1-1,-1 1 1,-7-5 0,7 5-1508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38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17183,'0'0'9520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42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1727 2304,'0'0'6698,"6"-12"-6220,-5 8-431,3-6 68,1-1 0,0 1 0,1 0 0,-1 1 1,2-1-1,0 1 0,9-10 0,57-60 781,-26 27-164,67-57 0,83-64 417,-9 6-308,65-44 170,-185 157-508,89-53-1,-99 66-53,59-52 0,28-22 386,-104 84-288,60-56 0,3-2 437,-98 85-925,-3 2-2,0-1 0,0 1 0,-1 0-1,1-1 1,0 1 0,-1-1-1,4-5 1,11-4 230,-14 10-20,-14 8-137,-1-1-97,1-1 0,-1 0 0,0-1 0,0 0-1,0-1 1,0 0 0,-23 0 0,13-3 31,1 0 1,1 0-1,-39-10 0,57 11-57,1 0 0,0-1-1,0 1 1,0 0 0,-1-1 0,1 1-1,0-1 1,0 1 0,0-1 0,0 1 0,0-1-1,0 0 1,0 0 0,0 0 0,0 1-1,0-1 1,0 0 0,0 0 0,1 0-1,-1 0 1,-1-2 0,2 2-2,0-1 0,0 1 1,0 0-1,0 0 0,0-1 0,0 1 1,0 0-1,0 0 0,1-1 0,-1 1 0,0 0 1,1 0-1,-1 0 0,1 0 0,-1-1 1,1 1-1,1-1 0,2-4 8,1 0-1,0 1 1,0-1 0,1 1 0,0 1-1,6-5 1,13-8 18,1 2 1,0 1-1,1 1 1,0 1-1,1 1 1,49-11-1,-70 21-16,1-1 0,0 1 0,0 1 0,0-1-1,-1 1 1,1 1 0,0 0 0,14 2 0,-19-2 0,1 1 0,-1-1 0,1 1 0,-1-1 0,0 1 0,0 0 0,0 0 0,0 0 0,0 0 0,0 1 0,-1-1 0,1 1 0,-1 0 0,1 0 0,-1 0 0,0 0 0,0 0 0,-1 0 0,1 0 0,2 7 0,-2 2 33,1 0 0,-2 0-1,0 0 1,0 0 0,-1 1 0,-1-1-1,0 0 1,-4 19 0,1-1 38,-2 63 714,-6-33 190,4-21-4960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0:44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80 205 4816,'0'0'1941,"1"-11"-1218,2-8-448,1-7 1444,1-30 1,-5 29 442,0 7 787,-2 45-1320,1 8-1273,2 0 0,7 45 0,-7-71-319,1-1 0,-1 1-1,1-1 1,0 1 0,1-1-1,0 0 1,0 0 0,0 0 0,1 0-1,-1-1 1,1 1 0,1-1-1,7 8 1,-8-10-17,-1 0-1,1 0 1,0-1-1,0 1 1,0-1 0,0 0-1,0 0 1,0 0-1,1 0 1,-1-1 0,1 0-1,-1 0 1,1 0-1,0-1 1,-1 1-1,1-1 1,0 0 0,-1 0-1,1-1 1,6-1-1,1-1 19,0-1 0,-1 0 0,0-1 0,0 0 0,0-1 0,0 0-1,-1-1 1,0 0 0,0 0 0,-1-1 0,0-1 0,10-11 0,-14 14-15,1 0 0,-1-1 1,-1 1-1,1-1 0,-1 0 1,-1-1-1,1 1 0,-1-1 1,0 1-1,-1-1 0,0 0 0,0 0 1,-1 0-1,0 0 0,0 0 1,-1 0-1,0-1 0,0 1 1,-2-11-1,1 15-9,0 0 0,0 0 0,-1 0-1,1 0 1,-1 0 0,0 0 0,0 1 0,0-1 0,0 1-1,-1-1 1,1 1 0,-1 0 0,0 0 0,0 0 0,0 0 0,-7-4-1,5 4 5,0 1-1,0 0 0,0 0 0,0 0 0,0 0 0,0 1 1,-1 0-1,1 1 0,-1-1 0,1 1 0,-9 0 0,-1 2 28,1 0 0,-1 1-1,1 0 1,0 1-1,0 1 1,1 0-1,-1 1 1,-21 13 0,14-6 31,1 0-1,1 2 1,-20 17 0,32-25-60,0 1 0,1 0 1,-1 0-1,2 0 0,-1 0 0,1 1 0,1 0 0,-1 0 1,1 1-1,-3 13 0,2-2-97,-3 37 1,6-30-2538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5624,'0'0'6901,"-3"10"-6617,-3 24-30,1 0-1,2 0 1,2 42 0,12 122 771,-3-93-320,-4-83-28,1-36-93,2-41-190,-4 16-299,-1-1 85,1 0 0,3 1 1,13-53-1,-9 55-50,-7 22-75,2 0-1,8-22 0,-11 32-35,1 0 0,-1 0 0,1 1 0,1-1 0,-1 1 0,1-1 0,-1 1-1,1 0 1,0 1 0,9-7 0,-11 9-7,0-1 0,-1 1-1,1 0 1,0 0 0,0 0 0,0 0-1,0 0 1,0 1 0,0-1-1,0 0 1,0 1 0,0 0 0,0-1-1,0 1 1,0 0 0,0 0 0,4 1-1,-3 0 1,-1 0-1,0 0 0,0 0 1,0 1-1,0-1 1,0 1-1,0-1 0,0 1 1,0 0-1,-1 0 1,1 0-1,-1 0 0,1 0 1,-1 0-1,2 3 0,3 6 25,-1 1 0,0-1 0,0 1 0,-1 0 0,0 0 0,-1 0-1,-1 1 1,2 20 0,-1-7 33,-1-10 18,0 0-1,-1 0 0,-1 1 1,-2 21-1,1-24 90,0 0-1,2 16 0,-1-4 1206,2-33-942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10152,'0'0'1513,"10"2"-1314,-1 0-178,1 0 101,0 0 0,1-1 0,-1 0 1,1 0-1,-1-1 0,1 0 0,0-1 1,11-3-1,-10 1 107,0-1 1,0-1-1,-1 0 0,0 0 1,0-1-1,0-1 0,10-7 0,-17 10-156,0 0 0,0 0 0,0 0 0,0 0 0,-1-1-1,0 1 1,0-1 0,0 0 0,0 0 0,-1 0-1,0 0 1,0 0 0,0-1 0,-1 1 0,1-1 0,-1 1-1,0-12 1,-1 13-28,1-4 66,-1 1 1,0-1-1,0 0 1,-1 1-1,-2-12 1,2 17-87,0 0 1,0-1-1,0 1 1,0 0-1,0 0 1,0 0-1,0 0 1,-1 0-1,1 0 1,-1 1-1,0-1 1,1 0-1,-1 1 1,0-1-1,0 1 1,0 0-1,0-1 1,0 1-1,0 0 1,-1 0-1,1 1 1,-3-2-1,-1 1 5,1 0 0,0 0 0,-1 1 0,1-1 0,-1 1 0,0 1-1,1-1 1,0 1 0,-1 0 0,1 0 0,-1 1 0,1-1 0,0 1 0,-10 5 0,7-3 2,1 1 1,-1-1-1,1 1 1,-1 1-1,2 0 1,-1 0-1,1 0 1,-9 11-1,7-7 8,1 1-1,0 0 1,1 1 0,0 0-1,0 0 1,2 0-1,-1 1 1,2-1-1,-4 22 1,6-26-16,0 0 1,0 0 0,2 0-1,-1 0 1,1 0-1,0 0 1,0 0 0,1-1-1,0 1 1,0 0 0,1-1-1,0 1 1,1-1 0,-1 0-1,1 0 1,1 0-1,5 7 1,-5-8 14,0 1-1,1-1 1,-1-1 0,1 1-1,0-1 1,1 0 0,-1-1-1,1 1 1,0-1 0,0-1-1,1 1 1,-1-1 0,1 0-1,-1-1 1,1 0 0,0 0-1,0-1 1,0 0 0,0 0-1,0-1 1,0 0 0,0 0-1,0-1 1,0 0 0,0 0-1,0-1 1,0 0 0,-1-1-1,1 1 1,9-6 0,32-14 247,-33 15-174,-1 0 0,0-1 0,0 0 0,26-20 0,86-79 536,-120 100-630,-1 0 0,0 0-1,0-1 1,-1 0 0,0 0 0,0-1-1,-1 1 1,5-14 0,-2 7 14,-6 13-28,-1 0 0,1 0-1,-1 0 1,1 0-1,-1 0 1,0 0 0,0 0-1,0 0 1,0 0-1,0 0 1,-1 0 0,1 0-1,0 0 1,-2-3 0,2 4-4,0 1 1,0-1 0,-1 0 0,1 0-1,0 1 1,0-1 0,-1 0 0,1 1-1,-1-1 1,1 0 0,0 1 0,-1-1 0,1 1-1,-1-1 1,0 1 0,1-1 0,-1 1-1,1-1 1,-1 1 0,0-1 0,1 1-1,-1 0 1,0 0 0,1-1 0,-1 1 0,0 0-1,0 0 1,1 0 0,-1-1 0,0 1-1,0 0 1,1 0 0,-1 0 0,0 0-1,0 1 1,0-1 0,-14 5 8,1 1 0,1 0 0,-1 1 0,1 1 0,1 0 0,-1 1 0,1 0 0,1 1 0,0 0 0,-15 17 0,20-20-5,1-1 1,0 1 0,1 0 0,0 0-1,0 0 1,0 1 0,1-1 0,0 1 0,0 0-1,1 0 1,0 0 0,0 0 0,1 0-1,0 1 1,1-1 0,0 0 0,0 0-1,1 1 1,0-1 0,3 14 0,-3-18-1,0 0 0,1-1 0,-1 1 0,1 0 0,0-1 0,0 0 0,0 1 0,0-1-1,1 0 1,-1 0 0,1 0 0,-1-1 0,1 1 0,0-1 0,1 1 0,-1-1 0,0 0 0,0 0 0,1 0 0,-1-1 0,1 1 0,0-1 0,-1 0 0,1 0 0,0 0 0,0 0 0,0-1 0,6 0 0,-5 0 0,-1 0 0,1-1 1,-1 1-1,0-1 0,1 0 0,-1-1 0,0 1 1,0-1-1,0 0 0,0 0 0,0 0 0,0 0 0,0-1 1,-1 1-1,1-1 0,-1 0 0,0 0 0,0 0 0,0-1 1,0 1-1,0-1 0,-1 0 0,1 0 0,-1 1 0,1-6 1,3-8 23,0 0 1,-2 0 0,0 0 0,-2-1-1,1 1 1,-2-1 0,0 0-1,-2 0 1,0 1 0,0-1 0,-2 0-1,-5-18 1,8 34-20,0 1 0,0 0 1,-1-1-1,1 1 0,-1 0 0,1-1 1,-1 1-1,1 0 0,-1 0 0,0 0 0,1 0 1,-1-1-1,0 1 0,0 0 0,0 0 1,0 1-1,0-1 0,0 0 0,0 0 0,0 0 1,0 1-1,0-1 0,-3-1 0,3 3-2,0-1 0,-1 1-1,1-1 1,0 1 0,0-1-1,0 1 1,0 0 0,-1-1-1,1 1 1,0 0 0,0 0-1,0 0 1,1 0 0,-1 0-1,0 0 1,0 0 0,0 0-1,1 0 1,-1 0 0,1 0-1,-1 0 1,1 1 0,-1-1-1,1 0 1,-1 3 0,-9 25 12,2 0 0,1 1 0,-6 44 0,0 97 18,4-45 34,6-84-35,-3 23 63,-2 0 1,-27 105-1,35-167-87,-1 0 0,0 0 0,-1 1-1,1-1 1,0 0 0,-1-1 0,0 1-1,0 0 1,1 0 0,-5 3 0,5-5-1,0 0-1,-1-1 1,1 1 0,0 0 0,-1-1 0,1 0-1,0 1 1,-1-1 0,1 0 0,0 1 0,-1-1-1,1 0 1,-1 0 0,1 0 0,0 0 0,-1 0-1,1-1 1,-1 1 0,1 0 0,0-1 0,-1 1-1,1-1 1,0 1 0,-1-1 0,1 1 0,0-1-1,-1-1 1,-9-4 44,1 0 0,1-1-1,-1-1 1,1 1-1,1-1 1,-1-1 0,-9-13-1,13 16-14,0 0 0,1-1-1,0 1 1,0-1-1,1 0 1,0 0 0,0 0-1,1-1 1,0 1-1,0-1 1,0 1 0,0-14-1,2 18-27,1 0 0,0 0-1,-1-1 1,1 1 0,0 0-1,1 0 1,-1 0 0,0 0-1,1 1 1,0-1-1,-1 0 1,1 1 0,0-1-1,4-2 1,37-35 57,-29 29-55,8-7-15,1 0 1,0 1 0,2 2 0,0 1-1,37-17 1,13-4-49,-1-3-1,91-65 0,-134 83 41,-7 3 8,-1-1 0,0-1 1,-2-1-1,0-1 0,-1-1 1,-1 0-1,-1-2 0,-2 0 1,0-1-1,-1-1 0,19-48 1,41-136 121,-67 180-104,-2-1 0,0 1 0,-2-1 0,-2 0 0,-1-38 1,-1 39-8,1 21-8,-1 1 1,0-1-1,-1 0 1,0 1 0,0-1-1,-1 1 1,0-1-1,0 1 1,-5-13 0,6 20-5,0 0 0,1 0 0,-1 0 0,0 0 0,0 1 0,0-1 0,0 0 0,0 0 0,1 1 0,-1-1 0,0 0 0,-1 1 0,1-1 0,0 1 0,0-1 0,0 1 0,0 0 0,0-1 0,0 1 0,-1 0 0,1 0 1,0 0-1,0 0 0,0 0 0,0 0 0,-1 0 0,1 0 0,0 1 0,0-1 0,0 0 0,0 1 0,0-1 0,0 0 0,-1 1 0,1 0 0,-1 0 0,-6 4-17,0 0-1,1 0 1,-13 12-1,12-10 4,-1 1-5,1 0 0,0 0 0,1 1 0,0 0-1,-12 20 1,-23 56-98,20-39 69,4-5-28,2 0 0,1 2 0,3-1 0,-14 87 1,23-112 54,2-1 1,0 1-1,2-1 1,-1 1 0,7 29-1,25 80-7,-31-124 32,0 3-1,1 0-1,0-1 1,0 1 0,1-1 0,-1 1 0,1-1-1,0 0 1,0 0 0,0 0 0,0 0-1,6 4 1,6 9 0,-14-15 3,0 0-1,1 0 1,-1 0-1,0-1 1,1 1-1,-1 0 0,1-1 1,0 1-1,-1-1 1,1 0-1,0 0 1,0 0-1,0 1 0,0-2 1,0 1-1,0 0 1,0 0-1,0-1 1,0 1-1,1-1 1,-1 1-1,0-1 0,0 0 1,0 0-1,1 0 1,-1 0-1,3-1 1,15-2 27,0-1 1,0-1 0,-1 0-1,0-2 1,0 0 0,25-14 0,-31 15-15,-1-1 1,-1-1-1,1 0 1,-1-1-1,-1 0 1,0 0-1,0-1 1,-1 0-1,0-1 1,10-16-1,-13 18-1,-2-1 0,1 0 0,-1 0 0,5-19 0,-8 24-6,0 0 0,0 0 0,-1 0-1,1 0 1,-1 0 0,0 0 0,-1-1-1,1 1 1,-1 0 0,0 0-1,0 0 1,-3-5 0,4 8-7,0 1 0,-1 0 0,1 0 0,-1 0 0,1 0 0,-1-1 0,1 1 0,-1 0 0,0 0 0,1 0 0,-1 0 0,0 0 0,0 1 0,0-1 0,0 0 0,0 0 0,0 0 0,0 1 0,0-1 0,0 1 0,0-1 0,0 1 0,0-1 0,-1 1 0,1-1 0,0 1 0,0 0 0,0 0 0,-1 0 0,1 0 0,0 0 0,0 0 0,-1 0 0,1 0 0,0 0 0,0 0 0,-1 1 0,1-1 0,0 1 0,0-1 0,0 1 0,0-1 0,0 1 0,0-1 0,0 1 0,0 0 0,0 0 0,-2 1 0,-5 5-15,1 0 1,-1 0-1,1 1 1,-9 13-1,10-13 2,0 0-1,1 1 0,0-1 1,1 1-1,-1 0 1,2 0-1,-1 1 1,-3 15-1,6-18 4,1 0-1,-1 0 1,1 0 0,0 1 0,0-1 0,1 0-1,0 0 1,1 0 0,-1 0 0,1 0-1,1 0 1,4 10 0,-4-11 4,0-1 0,0 1 1,0-1-1,0 0 0,1 0 0,0 0 1,0-1-1,0 1 0,1-1 0,-1 0 1,8 4-1,-8-5 4,1-1 0,-1 0 0,0-1 0,1 1 0,0-1 0,-1 0 0,1 0 0,0 0 0,-1 0 0,1-1 0,0 0 0,0 0 0,-1-1 1,10-1-1,8-2 12,-1-2 0,0 0 0,-1-2 1,30-14-1,75-50 54,-15 8 33,-104 60-87,1 0 0,-1 0 1,0-1-1,0 0 0,-1 0 0,6-6 1,-3 3 10,-51 47 157,-25 25-133,61-57-49,1 0-1,1 0 0,0 1 0,0 0 0,0 0 1,1 0-1,-6 15 0,9-20 2,0-1 0,0 1 0,0-1 0,1 1-1,-1-1 1,1 1 0,0 0 0,0-1 0,0 1 0,0 0 0,0-1 0,0 1 0,1 0 0,0-1-1,-1 1 1,1-1 0,0 1 0,0-1 0,0 1 0,0-1 0,1 0 0,-1 0 0,1 1 0,-1-1-1,1 0 1,0 0 0,0 0 0,2 1 0,-1-1 3,1 0-1,-1 0 1,0-1 0,1 1-1,0-1 1,-1 0 0,1 0-1,0 0 1,-1-1 0,1 1-1,0-1 1,0 0 0,-1 0 0,1 0-1,0-1 1,0 1 0,-1-1-1,1 0 1,5-2 0,15-6 17,-1-1 1,-1-1 0,0-1 0,0-1 0,-1-1 0,-1-1-1,0 0 1,-1-2 0,-1 0 0,22-28 0,-20 21 6,0-1 0,-2-1 0,-1-1-1,-1 0 1,21-51 0,20-45 47,-30 66-21,23-64 0,-47 113-47,44-121 103,-43 121-101,-2 4 4,0 0-1,0-1 0,0 1 1,0 0-1,-1-1 0,0 0 0,0 1 1,0-1-1,0 0 0,-1 1 1,0-10-1,0 13-10,0 1 1,0 0-1,0-1 0,0 1 1,0-1-1,-1 1 0,1 0 1,0-1-1,0 1 0,0 0 1,0-1-1,-1 1 0,1 0 1,0-1-1,0 1 0,-1 0 1,1-1-1,0 1 0,0 0 1,-1 0-1,1-1 0,0 1 1,-1 0-1,1 0 0,0 0 1,-1-1-1,1 1 0,-1 0 1,1 0-1,0 0 0,-1 0 1,1 0-1,-1 0 0,-13 7-5,-8 18-18,1 4 6,2 0 0,1 1 1,2 1-1,0 1 1,-14 45-1,19-46-13,1 1 1,2 0-1,1 0 0,-5 58 0,11-63 35,0 1 0,2 0 0,1 0 0,1-1-1,1 1 1,2-1 0,10 32 0,-14-54 6,0 0 1,0-1-1,1 1 1,-1-1-1,1 1 1,0-1-1,0 0 1,0 0-1,1 0 1,-1-1-1,1 1 1,0-1-1,0 0 1,8 5-1,-7-6 4,1 1-1,0-1 1,-1 0-1,1-1 0,0 0 1,0 0-1,0 0 1,0 0-1,0-1 1,0 0-1,0 0 0,10-2 1,-9 1-2,0 0 0,0 0 0,0 0 0,0-1 0,-1 0 0,1 0 0,0-1 0,-1 0 0,0 0 0,0-1 0,0 1 0,0-1 0,0-1 0,-1 1 0,9-10 0,2-3-58,-12 14-37,-1-1-1,0 1 1,1-1-1,-1 0 1,-1 0-1,1 0 1,0 0-1,-1-1 1,0 1 0,0-1-1,0 1 1,1-7-1,-1-4-3455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11152,'0'0'1645,"14"-4"-1058,102-22 1041,150-14-1,-157 35-425,-81 12-2575,-27-6 833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180 383 7024,'0'0'6138,"-2"-12"-5755,-4-43-6,6 52-323,0-1-1,0 0 0,0 0 1,1 1-1,0-1 0,0 0 1,0 1-1,0-1 0,0 0 1,1 1-1,0 0 1,-1-1-1,1 1 0,3-4 1,5-10 231,-4 6-87,0 0 1,0 1 0,1-1-1,0 1 1,1 1 0,10-11-1,0-5 286,-16 22-420,0 0 1,0 0-1,0 0 1,0 0-1,0 0 1,1 1-1,-1-1 1,1 1-1,0 0 1,5-4-1,1 1 23,-6 3 41,-1 0 0,1 1 1,0 0-1,0-1 1,0 1-1,0 0 1,0 0-1,0 0 1,4 0-1,-6 1-96,-1 0 0,1 0-1,-1 0 1,1 1 0,0-1 0,-1 0-1,1 0 1,-1 0 0,1 1 0,0-1 0,-1 0-1,1 1 1,-1-1 0,1 1 0,-1-1-1,1 0 1,-1 1 0,0-1 0,1 1 0,0 0-1,6 21 243,-6-4-178,0 0-1,-1-1 1,-1 1-1,-1 0 1,0 0-1,-2-1 0,0 0 1,-7 22-1,-11 18 116,-30 58-1,29-68-103,5-12-13,-2 0 0,-1-1 0,-1-2 0,-2 0 0,-46 47 0,63-72-19,0 0 0,-1 0 0,0-1-1,0 0 1,-1-1 0,-15 8 0,25-13-66,-1 0 0,0 0 0,0-1 0,0 1 0,0 0 0,0 0 0,0 0 0,0 0-1,0 0 1,0 0 0,0-1 0,1 1 0,-1 0 0,0 0 0,0 0 0,0 0 0,0 0 0,0-1 0,0 1 0,0 0 0,0 0 0,0 0 0,0 0 0,0 0 0,0-1 0,0 1-1,0 0 1,-1 0 0,1 0 0,0 0 0,0 0 0,0-1 0,0 1 0,0 0 0,0 0 0,0 0 0,0 0 0,0 0 0,0 0 0,-1 0 0,1-1 0,0 1 0,0 0-1,0 0 1,0 0 0,0 0 0,-1 0 0,1 0 0,0 0 0,0 0 0,0 0 0,0 0 0,0 0 0,-1 0 0,1 0 0,0 0 0,0 0 0,0 0 0,0 0 0,9-13 126,16-11-41,2 0 0,54-36 1,-70 54-84,0 1 1,0 0 0,0 1 0,0 0 0,1 0 0,-1 2 0,1-1 0,0 1-1,23 0 1,-32 2-3,1 1-1,0-1 0,0 1 0,0 0 1,0 0-1,-1 0 0,1 1 0,0-1 1,-1 1-1,1 0 0,-1 0 0,0 0 1,1 0-1,-1 1 0,0-1 0,0 1 1,3 4-1,4 5 56,-1 0 0,-1 0-1,8 16 1,-12-21-22,-3-6-20,-1 0 0,1 0 0,-1 0 1,0-1-1,1 1 0,-1 0 1,1 0-1,0-1 0,-1 1 0,1-1 1,0 1-1,-1 0 0,1-1 1,0 1-1,0-1 0,-1 1 1,1-1-1,0 0 0,0 1 0,0-1 1,0 0-1,-1 0 0,1 0 1,0 1-1,0-1 0,0 0 0,0 0 1,0 0-1,0 0 0,0-1 1,0 1-1,-1 0 0,1 0 0,0 0 1,0-1-1,0 1 0,0 0 1,0-1-1,4-2 28,0 0 1,-1-1-1,1 1 1,-1-1-1,4-5 1,0 1 19,1-1 20,0-1 1,-1-1-1,11-19 0,9-12 137,-26 41-217,5-9 56,1 0 0,1 0 0,-1 1 1,2 1-1,11-10 0,-21 18-61,1 0 1,-1-1 0,0 1-1,1 0 1,0-1-1,-1 1 1,1 0 0,-1 0-1,1 0 1,-1-1-1,1 1 1,-1 0-1,1 0 1,0 0 0,-1 0-1,1 0 1,-1 0-1,1 0 1,-1 0 0,1 0-1,0 0 1,-1 1-1,1-1 1,-1 0-1,1 0 1,-1 0 0,1 1-1,-1-1 1,1 1-1,1 0 2,-1 0-1,0 0 0,0 1 0,0-1 0,0 0 0,0 1 1,-1-1-1,1 1 0,0-1 0,0 3 0,8 38 23,-7-26-19,0-4 12,-1-1 0,0 0 1,-1 1-1,0-1 0,0 1 0,-1-1 1,-4 17-1,5-28-19,0 0 1,0 0-1,1 0 1,-1 0-1,0 0 1,0 0-1,0 0 1,0 0-1,0 0 1,0 0-1,0 1 1,0-1-1,0 0 1,0 0-1,1 0 1,-1 0-1,0 0 1,0 0-1,0 0 1,0 0-1,0 0 1,0 0-1,0 0 1,0 0-1,0 0 1,0 0-1,0 0 1,0 1-1,0-1 1,0 0-1,0 0 0,0 0 1,0 0-1,0 0 1,8-9 66,25-41 33,-4 7 39,45-52 1,-73 94-138,0 0 0,-1 0 1,1 1-1,0-1 0,0 0 1,-1 0-1,1 1 0,0-1 0,0 0 1,0 1-1,0-1 0,0 1 1,0 0-1,0-1 0,0 1 0,0 0 1,0-1-1,0 1 0,0 0 1,2 0-1,-3 0-3,1 0-1,0 1 1,0-1 0,0 1 0,-1-1 0,1 0-1,0 1 1,0 0 0,-1-1 0,1 1-1,0-1 1,-1 1 0,1 0 0,-1-1 0,1 1-1,-1 0 1,1 0 0,-1 0 0,1 1-1,2 6-9,0 1-1,0 0 1,-1 0-1,1 10 1,0 0-14,-1-12 13,0 0 0,0-1 0,1 1-1,0-1 1,6 11 0,-9-16 7,2 0 1,-1 1-1,0-1 1,0 0-1,0 0 1,1 0-1,-1 0 1,0 0-1,1 0 1,-1 0-1,1 0 1,-1 0-1,1-1 1,0 1 0,-1 0-1,1-1 1,0 0-1,-1 1 1,1-1-1,0 0 1,-1 0-1,1 0 1,0 0-1,0 0 1,-1 0-1,1-1 1,2 0-1,9-2 9,0-1-1,0-1 1,-1 0-1,0-1 0,0 0 1,0-1-1,16-12 1,3-6 37,33-35 0,-13 12-17,-24 15 20,-5 6 66,-43 50-81,1 0-1,-31 49 1,40-56-45,1 2 1,1-1 0,1 1-1,0 0 1,1 1-1,-5 23 1,11-38 6,1 0 0,-1 1 0,1-1 1,0 0-1,0 1 0,0-1 0,0 0 0,1 0 0,0 1 1,-1-1-1,2 0 0,-1 0 0,0 0 0,3 4 0,-3-6 4,0-1-1,0 1 1,1-1-1,-1 1 0,1-1 1,-1 0-1,1 1 0,-1-1 1,1 0-1,-1 0 0,1 0 1,0-1-1,0 1 0,0 0 1,-1 0-1,1-1 0,0 1 1,0-1-1,0 0 1,0 0-1,0 0 0,0 0 1,0 0-1,0 0 0,0 0 1,0 0-1,0-1 0,0 1 1,-1-1-1,1 1 0,0-1 1,2-1-1,5-2 7,0 0-1,-1-1 0,1 0 1,-1 0-1,0-1 0,-1 0 1,1 0-1,-1-1 1,0 0-1,7-10 0,0 0 14,-2-1-1,0-1 0,14-31 1,-10 10 17,-2-1 0,-1-1 0,-3-1 0,-1 1 0,4-62 0,-9 57 15,-3-1 0,-1 1 0,-10-79 0,9 123-48,1 0 3,0 1-1,-1 0 0,1-1 1,-1 1-1,1 0 0,-1-1 1,0 1-1,0 0 0,-2-4 0,3 6-3,-1 0 0,1 0 0,0 0-1,0 0 1,0 0 0,-1 0 0,1 0-1,0 0 1,0 0 0,0 0 0,-1 0-1,1 0 1,0 0 0,0 0 0,-1 0-1,1 0 1,0 1 0,0-1 0,0 0-1,0 0 1,-1 0 0,1 0 0,0 0-1,0 0 1,0 1 0,0-1 0,-1 0-1,1 0 1,0 0 0,0 1 0,0-1-1,0 0 1,0 0 0,0 0 0,0 1-1,0-1 1,0 0 0,0 0 0,0 0-1,0 1 1,0-1 0,0 0 0,0 0-1,0 0 1,0 1 0,0-1 0,0 0-1,0 1 1,0-1-4,-14 39-44,2 1 0,1 0-1,3 0 1,1 0 0,2 1-1,0 48 1,6-37-53,3 0 0,1-1 0,23 91 0,-25-134 99,0-1 0,0 1 0,1-1 0,0 0 0,0 0 0,0-1 0,1 1 0,0-1 0,8 7 0,-11-11 8,-1-1 0,1 0 0,0 0 0,0 1 0,0-2 0,0 1 0,0 0 0,0 0 0,0-1 0,0 1 0,1-1 0,-1 1 0,0-1 0,4 0 0,-5 0 4,1 0 1,-1 0-1,1 0 0,-1 0 0,0-1 0,1 1 0,-1 0 0,0-1 0,0 1 0,1-1 0,-1 1 0,0-1 1,0 0-1,0 0 0,1 1 0,-1-1 0,0 0 0,0 0 0,0 0 0,-1 0 0,1 0 0,1-3 1,-1 4-14,-1 0 0,0 0 1,0-1-1,0 1 1,0 0-1,0 0 1,0-1-1,0 1 1,0 0-1,0 0 1,-1-1-1,1 1 1,0 0-1,0 0 1,0-1-1,0 1 1,0 0-1,0 0 1,0-1-1,-1 1 1,1 0-1,0 0 1,0 0-1,0 0 1,0-1-1,-1 1 1,1 0-1,0 0 1,0 0-1,-1 0 1,1 0-1,0-1 1,0 1-1,-1 0 1,1 0-1,0 0 1,0 0-1,-1 0 1,1 0-1,0 0 1,0 0-1,-1 0 1,1 0-1,0 0 1,0 0-1,-1 0 1,1 0-1,0 0 1,-13 1-158,-8 7 347,13-5-4593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13864,'0'0'1448,"68"0"-840,-11 2-112,8 1 7,5-3-55,-3 0 0,-6-3 72,-10 1 8,-9-3-56,0-4 0,-1-1-56,-5 0 8,-5-4-216,0-3 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10952,'0'0'7302,"13"8"-6869,-9-6-400,13 8 221,1-1-1,0 0 0,1-2 0,0 0 0,24 6 0,-32-10 15,16 2 598,-26-5-807,0 0 1,0 1 0,-1-1-1,1 0 1,0 0 0,0 0-1,0 0 1,0-1-1,0 1 1,0 0 0,0 0-1,-1 0 1,1-1 0,0 1-1,0 0 1,0-1 0,-1 1-1,1-1 1,0 1 0,0-1-1,-1 1 1,2-2 0,-2 2-203,0-1 1,0 0-1,0 1 0,0-1 1,0 0-1,0 1 1,0-1-1,0 0 1,0 0-1,-1 1 1,1-1-1,0 1 1,0-1-1,-1 0 1,1 1-1,0-1 0,-1 0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2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289 643 5920,'0'0'2282,"-10"1"-1699,-11 2-103,0 1 1,0 1-1,1 1 1,-1 1-1,-33 16 1,41-16-78,1 1 0,0 1 1,0 0-1,0 1 0,-15 17 1,23-23-272,1-1 0,0 1 0,0 0 1,1-1-1,-1 1 0,1 1 0,0-1 0,0 0 1,0 1-1,0-1 0,1 1 0,0-1 1,0 1-1,0-1 0,1 1 0,-1 0 0,1 0 1,0-1-1,1 1 0,-1 0 0,1-1 1,1 7-1,-1-7-62,0-1 0,0 0 1,0 0-1,1 0 0,-1 0 0,1-1 1,-1 1-1,1 0 0,0-1 0,0 1 1,1-1-1,-1 1 0,0-1 0,1 0 1,-1 0-1,1 0 0,0-1 1,-1 1-1,1 0 0,0-1 0,0 0 1,0 0-1,0 0 0,0 0 0,1 0 1,-1 0-1,0-1 0,0 0 0,0 0 1,1 0-1,-1 0 0,0 0 0,0 0 1,1-1-1,3-1 0,2 0 25,0-1-1,0 0 0,-1-1 0,1 0 1,-1 0-1,0-1 0,0 0 1,0 0-1,-1-1 0,13-12 0,-14 12-23,0 0-1,0-1 0,-1 0 0,0 0 0,0 0 0,-1-1 0,0 1 1,0-1-1,-1 0 0,0 0 0,0-1 0,-1 1 0,0 0 0,-1-1 1,0 1-1,0-1 0,-1 0 0,0 1 0,0-1 0,-1 0 0,0 1 1,-4-14-1,5 20-48,-1 0 1,1 0 0,-1 0 0,0 1-1,0-1 1,0 0 0,0 1 0,0-1 0,0 0-1,-1 1 1,1-1 0,0 1 0,-1 0-1,1-1 1,-1 1 0,1 0 0,-1 0-1,0 0 1,0 0 0,1 0 0,-1 1 0,0-1-1,0 0 1,0 1 0,0-1 0,0 1-1,0 0 1,0 0 0,0-1 0,0 1-1,0 1 1,-3-1 0,0 1 33,-1 0-1,1 1 1,0-1-1,0 1 1,-1 0-1,1 0 1,0 1 0,1 0-1,-1 0 1,-7 6-1,5-3 123,11-5 21,9 2-128,-6-2-32,0 0 0,0-1 0,0 0 0,0 0 0,-1 0 0,1-1 0,0 0 0,0 0 0,0-1 0,-1 0 0,1 0 1,10-5-1,2-2 85,-1-1 0,33-21 0,22-22 318,-72 52-433,0 1 1,-1-1-1,1 0 1,0 1-1,0-1 1,0 1 0,0-1-1,0 1 1,0 0-1,-1-1 1,1 1-1,0 0 1,0-1 0,0 1-1,0 0 1,0 0-1,0 0 1,0 0 0,0 0-1,0 0 1,0 0-1,0 0 1,0 0-1,0 1 1,0-1 0,0 0-1,0 1 1,0-1-1,0 1 1,0-1-1,0 1 1,-1-1 0,1 1-1,0-1 1,0 1-1,0 0 1,-1 0 0,1-1-1,0 1 1,-1 0-1,1 0 1,-1 0-1,1-1 1,-1 1 0,0 0-1,1 0 1,-1 0-1,0 0 1,1 1-1,2 8 23,-1 0-1,0 0 1,-1 1-1,0 11 0,1-4 10,1 2-4,0 0 0,7 20 1,-8-34-27,0-1 1,0 0-1,0 0 1,0 0-1,1 0 1,0-1-1,0 1 1,0-1-1,0 0 1,1 1-1,0-2 1,-1 1-1,6 4 1,-5-7-1,-1 1 0,1-1 1,-1 0-1,1 0 0,-1 0 1,1 0-1,0-1 0,0 1 0,-1-1 1,1 0-1,0 0 0,0 0 1,7-2-1,48-13 80,-27 3-35,-1-1 0,-1-2 1,0 0-1,-2-2 0,1-2 0,-2 0 0,-1-2 0,0-1 0,26-29 1,-50 50-46,0-1 0,0 0 0,0 0 0,0 0 0,-1 0 0,1 0 0,0-1 1,-1 1-1,1-1 0,-1 1 0,0 0 0,0-1 0,0 0 0,0 1 0,-1-1 1,1 0-1,-1 1 0,1-1 0,-1-3 0,0 6-7,-1-1 0,1 1 0,0 0 0,-1 0 0,1-1 0,0 1 0,-1 0 0,1 0 0,0 0 0,-1-1 0,1 1 0,-1 0 0,1 0 0,0 0 0,-1 0 0,1 0 0,-1 0 0,1 0 0,-1 0 0,1 0 0,0 0 0,-1 0 0,1 0 0,-1 0 0,1 0 0,0 0-1,-1 0 1,1 1 0,-1-1 0,1 0 0,0 0 0,-1 0 0,1 1 0,-1-1 0,-15 8 24,15-7-24,-19 10 17,0 2 1,0 0 0,-33 29-1,45-33-17,-1 0-1,1 0 0,1 0 0,0 1 0,0 1 1,1-1-1,0 1 0,0 0 0,-4 16 0,9-25-2,1 1-1,-1 0 0,1 0 1,0 0-1,-1 0 0,2 0 0,-1 0 1,0 0-1,0 0 0,1 0 1,0 0-1,-1 0 0,1 0 0,1-1 1,-1 1-1,0 0 0,3 4 1,-3-5 0,1 0 0,-1 0 0,0-1 0,1 1 0,-1 0 0,1-1 0,-1 1 0,1-1 0,0 0 0,0 1 0,0-1 0,0 0 0,0 0 0,0 0 0,0-1 0,0 1 0,0 0 0,0-1 0,0 1 0,0-1 0,0 0 0,1 1 0,-1-1 0,0 0 0,3-1 0,3-1 6,1 0-1,-1-1 0,0 0 1,0-1-1,0 0 0,-1 0 1,1 0-1,-1-1 0,0 0 0,0-1 1,0 1-1,-1-1 0,0-1 1,0 1-1,-1-1 0,0 0 0,5-9 1,1-2 4,-1 0 0,-1-1 0,0-1 0,-2 1 0,0-1 0,4-22 0,40-305 208,-50 341-215,1-24 44,0 1-1,-2-1 1,-1 1 0,-7-49-1,7 77-42,1 0 0,0 0 0,0 0 0,0 1 0,-1-1-1,1 0 1,0 0 0,-1 0 0,1 0 0,-1 0 0,1 0 0,-1 0-1,1 1 1,-1-1 0,0 0 0,1 1 0,-2-2 0,1 2-5,1 0 1,-1-1 0,1 1 0,-1 0 0,1 0 0,-1 0 0,1 0-1,-1 0 1,0 0 0,1 0 0,-1 0 0,1 0 0,-1 0 0,1 0-1,-1 1 1,1-1 0,-1 0 0,1 0 0,-1 0 0,1 1 0,-1-1-1,0 1 1,-2 1-7,0 1-1,0 0 1,0 0-1,0 0 1,0 0-1,1 0 1,-3 4-1,-6 12-20,0 0 1,2 1-1,1-1 0,0 2 0,1-1 0,-4 23 1,3 1-70,-5 85 0,10-86 25,0-1-51,1 1 1,9 79 0,-6-110 102,1-1 1,1 1-1,0 0 1,0-1-1,2 0 1,-1 0 0,1 0-1,1-1 1,0 1-1,0-1 1,1 0 0,0-1-1,1 0 1,0 0-1,10 8 1,-16-15 17,1 0 1,0 0-1,1 0 0,-1 0 1,0-1-1,1 1 1,-1-1-1,0 0 0,1 0 1,0 0-1,-1 0 1,1-1-1,-1 1 0,1-1 1,0 0-1,-1 0 0,1 0 1,0-1-1,-1 0 1,1 1-1,-1-1 0,5-2 1,6-2 20,1-2-1,-1 1 1,25-18 0,-14 8 12,-17 11-10,0-1-1,0 1 1,-1-1-1,0-1 0,-1 1 1,1-1-1,-1 0 1,0-1-1,7-12 1,-3 1 74,0-1 0,-1 0 0,6-21 0,-15 40-86,1 0 0,-1 0 0,0 0 0,1-1 0,-1 1 0,0 0 0,1 0 0,-1 0 0,0 0 1,0 0-1,0 0 0,0 0 0,0 0 0,0-1 0,0 1 0,0 0 0,-1 0 0,1 0 0,0 0 0,-2-2 0,2 3-4,-1-1-1,0 1 1,1 0-1,-1-1 1,0 1-1,1 0 1,-1 0-1,0 0 1,0 0 0,1-1-1,-1 1 1,0 0-1,1 0 1,-1 1-1,0-1 1,0 0-1,1 0 1,-1 0-1,0 0 1,1 0-1,-1 1 1,-1 0-1,-5 2 3,-1 1 0,1 0 0,0 0 0,-7 6 0,-2 2-9,1 2-1,-1-1 0,2 2 0,0 0 0,-15 21 1,23-27 1,1 0 0,-1 1 0,2-1 1,-1 1-1,1 0 0,1 0 0,-1 0 1,2 1-1,0-1 0,0 1 0,-1 20 0,3-24 3,0 0-1,1 0 0,0 0 0,0 0 0,0 0 0,1-1 0,0 1 0,0 0 0,1-1 1,0 1-1,4 7 0,-5-11 1,0 0 1,1 0-1,0 0 1,-1-1-1,1 1 0,0-1 1,0 1-1,0-1 1,1 0-1,-1 0 1,0 0-1,1-1 1,-1 1-1,1-1 1,0 0-1,-1 0 1,1 0-1,0 0 0,0-1 1,0 1-1,6-1 1,-1-1 5,0 0 0,0 0 0,0 0-1,0-1 1,0-1 0,0 1 0,-1-2 0,9-3 0,9-7 36,27-18 1,-41 24-32,6-5 24,-1-1 0,24-22 0,-28 23 8,0 0 1,1 1-1,1 1 0,16-10 0,-29 20-33,0 0 1,0-1-1,0 1 0,0-1 0,-1 0 0,1 1 0,0-1 0,1-2 0,8-9 145,-11 13-152,1 0-1,-1 0 1,0 0-1,0 0 1,0 0-1,1 0 1,-1 0-1,0 0 1,0 0-1,0 0 1,1 0-1,-1 0 1,0 0-1,0 0 1,0 0-1,1 0 1,-1 0-1,0 0 1,0 0-1,0 0 1,0 0-1,1 0 1,-1 1-1,0-1 1,0 0-1,0 0 1,0 0-1,1 0 1,-1 0-1,0 1 1,0-1-1,0 0 1,0 0-1,0 0 1,0 0-1,0 1 1,1-1-1,-1 0 1,0 0-1,0 0 1,0 0-1,0 1 1,0-1-1,0 0 1,0 0-1,0 0 1,0 1-1,0-1 1,0 0-1,0 1 1,2 15 59,-1-11-40,6 18 58,2 0-1,17 32 1,-20-44-54,-4-8-19,1 1 0,-1-1 0,1 0-1,0 0 1,0 0 0,0 0-1,0 0 1,0-1 0,0 1 0,1-1-1,0 0 1,-1 0 0,7 2-1,7 3 68,30 7 0,-38-12-51,-1 0-33,-1 0-1,1-1 1,-1 0-1,1 0 0,-1-1 1,1 0-1,0 0 1,-1-1-1,1 0 1,-1 0-1,1-1 0,7-3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0 975 7024,'0'0'4808,"14"3"-4338,-5-1-384,-3-1-32,0 1-1,0-1 1,0 0 0,0-1-1,1 1 1,-1-1-1,0-1 1,0 1 0,0-1-1,0 0 1,0 0 0,0-1-1,0 1 1,0-1 0,6-4-1,13-8 188,-1-2 1,0-1-1,-2-1 0,0-1 0,-1-1 0,-1 0 0,0-2 1,-2 0-1,22-35 0,9-24 539,57-132 1,-61 117-398,-21 47-86,-3-1-1,-1-1 1,-3 0-1,15-82 1,-31 113 46,-1 20-335,0-1 0,0 1 1,-1 0-1,1 0 0,0 0 0,0 0 1,0 0-1,0 0 0,0 0 0,-1 0 0,1 0 1,0 0-1,0-1 0,0 1 0,0 0 0,0 0 1,-1 0-1,1 0 0,0 0 0,0 0 1,0 0-1,0 0 0,-1 0 0,1 0 0,0 0 1,0 0-1,0 1 0,0-1 0,-1 0 1,1 0-1,0 0 0,0 0 0,0 0 0,0 0 1,0 0-1,-1 0 0,1 0 0,0 1 0,0-1 1,0 0-1,0 0 0,0 0 0,0 0 1,0 0-1,0 0 0,-1 1 0,1-1 0,0 0 1,0 0-1,-20 32 314,0 14-101,-28 92 0,34-94-129,1 4 50,3 0-1,1 1 0,3-1 1,2 2-1,3 52 0,1-89-87,0 1 0,2 0-1,-1 0 1,2 0-1,0-1 1,0 0-1,1 1 1,1-1 0,0 0-1,1-1 1,0 1-1,1-1 1,1-1-1,0 1 1,15 16 0,-19-24-27,1 0 0,-1 0 0,1 0 1,-1-1-1,1 0 0,0 0 0,1 0 0,-1-1 1,0 1-1,1-1 0,-1-1 0,1 1 0,0-1 1,-1 0-1,1 0 0,0-1 0,0 1 1,0-1-1,0 0 0,-1-1 0,1 0 0,7-1 1,-4 0 17,0-1 0,0 0 0,0-1 0,-1 0 1,1 0-1,-1 0 0,0-1 0,0-1 0,0 1 0,-1-1 1,0-1-1,12-13 0,-11 11 6,0-1-1,-2 0 1,1-1-1,-1 1 1,0-1 0,-1 0-1,-1 0 1,0-1-1,0 0 1,-1 1 0,0-1-1,-1 0 1,-1 0-1,0-1 1,-1 1 0,0 0-1,0 0 1,-1 0-1,-1 0 1,0 0 0,-1 0-1,-8-21 1,11 31-42,0 0 0,-1 1 0,0-1-1,1 0 1,-1 1 0,0-1 0,0 1 0,0 0 0,0-1 0,0 1 0,0 0-1,0-1 1,0 1 0,0 0 0,-1 0 0,1 0 0,-1 0 0,1 0 0,-1 0-1,1 0 1,-1 1 0,1-1 0,-1 1 0,1-1 0,-1 1 0,0-1 0,1 1-1,-1 0 1,0 0 0,0 0 0,1 0 0,-1 0 0,0 0 0,1 0 0,-1 1-1,0-1 1,1 0 0,-1 1 0,0 0 0,1-1 0,-1 1 0,1 0 0,-1 0-1,1 0 1,0 0 0,-1 0 0,-1 1 0,-3 3 7,-1 1 0,1 0 0,0 0 0,0 0 0,1 1-1,-1 0 1,1 0 0,-5 10 0,7-8-13,0 1 0,0-1 0,1 0 0,0 1 0,0 0 0,1-1 0,1 1 0,-1 0 0,2-1 0,-1 1 0,1 0 0,1-1 0,0 1 0,0-1 0,1 1 0,0-1 0,1 0 0,-1 0 0,9 13 0,-7-14-1,0-1-1,0 1 1,0-1-1,1 0 1,0-1-1,0 1 0,1-1 1,0 0-1,12 7 1,-13-10 0,-1 0-1,1 0 1,-1 0 0,1-1-1,0 0 1,0-1 0,0 1-1,1-1 1,-1 0 0,0-1-1,0 1 1,0-1 0,1 0 0,9-2-1,-2-1 14,0-1-1,0 0 1,0-1-1,0-1 1,-1 0-1,0-1 0,0 0 1,-1-1-1,0-1 1,0 1-1,-1-2 1,0 0-1,-1 0 1,0-1-1,0 0 1,-1-1-1,-1 0 1,0 0-1,7-15 1,0 0 34,-10 20-22,0-1 0,-1 0 1,0 0-1,0-1 0,-1 1 0,3-13 1,-11-5 108,-2 16-17,7 9-115,0 1 0,0 0-1,-1 0 1,1 0 0,0 0 0,-1 0 0,1 0-1,0 0 1,0 0 0,-1 0 0,1-1 0,0 1 0,-1 0-1,1 1 1,0-1 0,-1 0 0,1 0 0,0 0 0,0 0-1,-1 0 1,1 0 0,0 0 0,-1 0 0,1 0-1,0 1 1,0-1 0,-1 0 0,1 0 0,0 0 0,0 0-1,0 1 1,-1-1 0,1 0 0,-3 4 11,0 0 0,0 0 1,0 0-1,0 1 0,1-1 1,0 1-1,0-1 0,0 1 0,1-1 1,-1 1-1,1 0 0,0 0 1,1 0-1,-1 0 0,1 0 0,0 0 1,0 0-1,1 5 0,2 11 13,0 0 0,13 38 0,-12-47-3,-2-5-20,0-1 0,0 1 1,1-1-1,0 0 1,0 0-1,1 0 1,0 0-1,0 0 1,0-1-1,0 0 1,1 0-1,0 0 1,6 4-1,-8-6-4,1-1 0,0 0 0,0 0 0,0 0 0,0-1 0,0 1 0,0-1 0,0 0 0,0 0 0,0-1 0,1 1 0,-1-1 0,0 0 0,0 0 0,1 0-1,-1-1 1,0 1 0,0-1 0,1 0 0,-1 0 0,0-1 0,5-2 0,10-6 21,0-1 0,-1 0 0,0-2 0,21-19-1,-20 16 8,-3 2 29,0-1 0,24-33 0,-28 33 68,1 0 0,0 0-1,28-22 1,-41 37-118,1-1 0,-1 1 0,0 0 0,0 0 0,0 0 0,1 0 0,-1-1 1,0 1-1,0 0 0,0 0 0,1 0 0,-1 0 0,0 0 0,0 0 0,1 0 0,-1 0 0,0 0 0,0 0 1,1-1-1,-1 1 0,0 0 0,1 1 0,-1-1 0,0 0 0,0 0 0,1 0 0,-1 0 0,0 0 0,0 0 1,1 0-1,-1 0 0,0 0 0,0 0 0,0 1 0,1-1 0,-1 0 0,0 0 0,0 0 0,0 0 0,1 1 0,-1-1 1,0 0-1,0 0 0,0 1 0,0-1 0,4 18 121,-5 22-41,-2-21-45,1-3 36,0 1 0,2 0-1,-1 0 1,3 17-1,-2-34-68,1 0 0,-1 1-1,0-1 1,1 0 0,-1 0-1,0 1 1,1-1 0,-1 0-1,0 0 1,1 0 0,-1 1-1,0-1 1,1 0 0,-1 0-1,0 0 1,1 0 0,-1 0 0,1 0-1,-1 0 1,0 0 0,1 0-1,-1 0 1,1 0 0,-1 0-1,0 0 1,1 0 0,-1 0-1,0 0 1,1-1 0,-1 1-1,0 0 1,1 0 0,-1 0 0,0-1-1,1 1 1,-1 0 0,0 0-1,1-1 1,-1 1 0,0 0-1,0 0 1,1-1 0,18-13 76,100-107 216,-118 120-288,1-1-1,0 0 0,0 1 0,0 0 0,0-1 0,0 1 0,0 0 1,0 0-1,1 0 0,-1 0 0,0 0 0,5 0 0,-6 1-8,0 0-1,0 0 0,0 0 1,0 1-1,0-1 0,1 1 1,-1-1-1,0 1 1,0-1-1,0 1 0,-1-1 1,1 1-1,0 0 0,0 0 1,0-1-1,0 1 0,-1 0 1,1 0-1,0 0 1,-1 0-1,1 0 0,0 0 1,-1 0-1,0 0 0,1 0 1,-1 0-1,1 0 0,-1 2 1,2 5 2,0-1 0,-1 1 0,0 0 0,0 0 0,0 0 1,-2 9-1,4 31 5,-3-47-8,0-1 0,0 1 0,0 0-1,0-1 1,0 1 0,0 0 0,0-1-1,0 1 1,0 0 0,1-1 0,-1 1-1,0 0 1,0-1 0,1 1 0,-1-1 0,0 1-1,1-1 1,-1 1 0,1 0 0,-1-1-1,0 0 1,1 1 0,-1-1 0,1 1-1,0-1 1,0 1 0,1-2 5,0 1 1,-1-1 0,1 0-1,0 0 1,-1 0-1,1 0 1,-1 0-1,1-1 1,-1 1 0,3-3-1,40-47 83,-36 40-79,-1 2 1,1-1-1,1 1 1,0 0-1,0 0 1,1 1 0,18-12-1,-27 20-10,0 0 0,0 0 0,-1 0 0,1 0 0,0 0 1,0 0-1,-1 0 0,1 0 0,0 0 0,0 1 0,-1-1 0,1 0 0,0 0 0,-1 1 0,1-1 0,0 0 1,-1 1-1,1-1 0,0 1 0,-1-1 0,1 1 0,-1-1 0,1 1 0,-1 0 0,1-1 0,-1 1 0,0-1 0,1 2 1,12 20 14,-13-22-18,14 32-8,-12-25 5,1 0-1,0 0 0,0 0 0,0 0 1,1-1-1,0 0 0,9 10 1,-12-15 5,1 0 0,0 0 1,0 0-1,0 0 0,0 0 0,0-1 1,0 1-1,0-1 0,0 1 0,0-1 1,0 0-1,0 0 0,0 0 0,1 0 1,-1 0-1,0 0 0,0-1 1,0 1-1,0-1 0,0 1 0,0-1 1,0 0-1,0 0 0,3-2 0,4-1 24,0-1 0,0-1 0,13-9 0,8-12 29,-2 0 0,42-55 1,-27 31-13,-42 49-39,0 1 0,0-1-1,0 1 1,0 0 0,1-1-1,-1 1 1,0 0 0,1 0 0,-1 0-1,1 0 1,-1 0 0,1 0-1,-1 0 1,1 1 0,0-1 0,-1 1-1,1-1 1,0 1 0,-1-1 0,1 1-1,0 0 1,0 0 0,-1 0-1,1 0 1,0 0 0,2 1 0,-1 0-5,-1 0 1,0 1 0,0-1 0,0 1-1,0 0 1,0 0 0,0 0 0,-1 0-1,1 0 1,0 0 0,-1 0 0,0 0-1,1 1 1,-1-1 0,0 0 0,0 1-1,1 3 1,5 13-11,-1-1-1,-1 1 1,0 0-1,-2 0 1,0 1-1,1 32 1,-5-49 7,1 1 0,0-1 0,-1 0-1,0 0 1,1 0 0,-1 0 0,0-1 0,-1 1 0,1 0-1,0 0 1,-1-1 0,0 1 0,0 0 0,1-1 0,-1 0-1,-1 1 1,1-1 0,-3 2 0,3-3 5,0 0 0,0 0 0,0 0 0,0 0 0,0 0 0,-1 0 0,1-1 0,0 0 0,0 1 0,-1-1 0,1 0 0,0 0 0,0 0 0,-1 0 0,1 0 0,0-1 0,0 1 0,-1-1 0,1 1 0,0-1-1,0 0 1,0 0 0,0 0 0,-3-2 0,-7-4 14,2 0 0,-1-1-1,1 0 1,-12-12-1,18 15 2,-1 0-1,0 0 0,1-1 1,0 1-1,1-1 0,-1 0 1,1 0-1,0 0 0,1-1 0,-3-7 1,4 13-13,1 0 0,0-1 1,0 1-1,-1 0 1,1-1-1,0 1 0,0 0 1,0-1-1,1 1 1,-1 0-1,0-1 0,0 1 1,1 0-1,-1 0 0,1-1 1,-1 1-1,1 0 1,-1 0-1,1 0 0,0-1 1,0 1-1,-1 0 0,1 0 1,0 0-1,0 0 1,0 0-1,0 1 0,0-1 1,0 0-1,1 0 0,-1 1 1,0-1-1,0 1 1,0-1-1,1 1 0,-1-1 1,3 0-1,4 0 23,0 0-1,1 0 1,-1 1-1,16 0 1,-16 1-21,42 3-18,0 3 0,0 2 1,51 17-1,-80-20 7,-19-6 2,4 2-33,1 0 0,-1 0 1,13 6-1,-18-8 12,1 1 0,-1 0 0,0-1 1,0 1-1,0 0 0,0 0 0,0 0 0,0 0 0,0 0 1,-1 0-1,1 0 0,0 0 0,0 0 0,-1 0 0,1 0 1,-1 0-1,1 1 0,-1-1 0,1 0 0,-1 0 0,0 1 1,0-1-1,1 0 0,-1 1 0,0-1 0,0 2 0,-1-2-77,1 0 0,0-1 0,0 1 0,-1 0 0,1 0 0,-1 0 0,1 0 0,-1 0 0,1 0 0,-1-1 0,1 1 0,-1 0 0,0 0 0,0-1 0,1 1 0,-1-1 0,0 1 0,0 0 0,0-1 0,1 1 0,-1-1 0,0 0 0,0 1 0,-2-1 0,1 1-1747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10544,'0'0'1336,"85"6"-832,-7-4 0,21-2 8,16 0 96,-4-2 8,-5-2-104,-11 4 8,0 0-152,2 0 0,-3-2-9,1 4-7,-10 8-64,-15-4 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0 739 8032,'0'0'2858,"9"-11"-2059,4-4-487,1-1 304,21-32 0,-15 17 73,7-8 155,-3-1 1,27-57-1,36-85 834,-63 134-1305,-10 17-109,-10 21-85,1 0 0,-1 0 0,2 1 0,7-12 0,-12 21-163,-1-1 0,0 1 0,0 0 0,0 0 0,0 0 0,1-1 0,-1 1 0,0 0 1,0 0-1,1 0 0,-1 0 0,0-1 0,0 1 0,1 0 0,-1 0 0,0 0 0,0 0 0,1 0 1,-1 0-1,0 0 0,1 0 0,-1 0 0,0 0 0,0 0 0,1 0 0,-1 0 0,0 0 0,1 0 0,-1 0 1,0 0-1,0 0 0,1 0 0,-1 0 0,0 1 0,0-1 0,1 0 0,-1 0 0,0 0 0,0 0 0,1 1 1,-1-1-1,0 0 0,0 0 0,0 0 0,0 1 0,1-1 0,-1 0 0,0 0 0,0 1 0,0-1 1,0 0-1,0 0 0,0 1 0,0-1 0,8 21 347,-4 7-189,0-1 0,-2 1-1,-2 40 1,-12 84 292,9-128-395,2-5 9,-2-1 1,0 1 0,-1-1 0,0 0 0,-2 0 0,0-1-1,-10 19 1,15-34-65,0 0-1,0-1 0,0 1 0,0-1 1,0 1-1,-1-1 0,1 1 1,0-1-1,-1 0 0,1 1 0,-1-1 1,0 0-1,1 0 0,-1 0 1,0 0-1,0-1 0,0 1 0,1 0 1,-1-1-1,0 1 0,0-1 0,0 0 1,0 0-1,0 1 0,0-1 1,0-1-1,0 1 0,0 0 0,0 0 1,0-1-1,0 1 0,0-1 1,1 1-1,-1-1 0,0 0 0,0 0 1,0 0-1,-2-2 0,-3-1 35,1 0 1,-1-1-1,1 0 0,0 0 0,0 0 1,1-1-1,0 0 0,-7-9 0,6 5 61,0 0-1,0 0 0,1 0 1,0-1-1,1 0 0,0 0 1,-4-19-1,8 29-102,0 1-1,-1-1 1,1 1 0,0-1 0,0 1-1,0 0 1,0-1 0,0 1 0,0-1 0,0 1-1,0-1 1,0 1 0,0-1 0,0 1-1,0-1 1,0 1 0,1-1 0,-1 1-1,0 0 1,0-1 0,0 1 0,1-1-1,-1 1 1,0 0 0,1-1 0,-1 1 0,0-1-1,1 1 1,-1 0 0,0 0 0,1-1-1,-1 1 1,0 0 0,1 0 0,0-1-1,1 1-2,-1 0 0,0 0-1,1 0 1,-1 0 0,1 1 0,-1-1-1,1 0 1,-1 1 0,1-1-1,-1 1 1,2 0 0,35 23-54,-6 0 16,44 34-14,-66-52 29,1 1 0,0-2 0,0 0 1,0 0-1,21 6 0,-27-10 29,0 0-1,0-1 1,1 1 0,-1-1 0,0 0 0,0-1-1,0 1 1,0-1 0,0 0 0,0 0-1,0 0 1,0-1 0,0 0 0,0 0-1,-1 0 1,1 0 0,-1-1 0,1 0 0,-1 0-1,0 0 1,0 0 0,0-1 0,-1 0-1,1 0 1,-1 0 0,5-6 0,5-11 75,-1 0 1,-1-1-1,0 0 1,9-30-1,-12 32-41,28-78 267,-32 89-172,-2 11-17,-2 16-50,-2 8-67,1 0 0,1-1 0,2 1-1,0 0 1,2-1 0,13 47 0,-17-69-2,1 1-1,0-1 0,-1 0 1,2 0-1,-1 0 0,0 0 1,1 0-1,-1-1 0,1 1 1,0 0-1,0-1 1,0 1-1,0-1 0,0 1 1,0-1-1,1 0 0,-1 0 1,1 0-1,0 0 0,0-1 1,-1 1-1,1-1 1,0 0-1,0 0 0,0 0 1,1 0-1,-1 0 0,0 0 1,0-1-1,0 0 0,1 1 1,4-2-1,-2 1 6,1-2-1,-1 1 0,1-1 0,-1 0 1,0 0-1,0 0 0,0-1 1,0 0-1,0-1 0,-1 1 1,1-1-1,-1 0 0,0 0 1,0-1-1,5-5 0,9-15 69,0-1 0,-2 0 0,-1-1 0,-1-1 0,13-36 0,-22 53 38,-3 10-34,-3 17-4,0-4-74,0 2 4,1 0 0,1 0 0,0 0 1,1 0-1,0 0 0,1 0 0,1-1 1,0 0-1,1 0 0,12 21 1,-16-31-5,1 1 1,0-1-1,0 1 1,0-1 0,0 0-1,0 0 1,1-1-1,-1 1 1,1-1 0,0 1-1,0-1 1,0-1-1,0 1 1,0 0 0,0-1-1,0 0 1,1 0 0,-1 0-1,0 0 1,1-1-1,-1 0 1,1 0 0,-1 0-1,0 0 1,1-1-1,-1 1 1,0-1 0,7-2-1,8-4 40,0 0 0,-1 0 0,1-2-1,28-18 1,-34 17 29,1 0 1,-2-1-1,1 0 0,-1-1 0,-1 0 1,0-1-1,-1 0 0,17-29 0,-14 22 35,7-7 136,-20 26-223,-7 11 15,-1-3-33,-1 1 0,1 1 0,0-1 0,0 1 0,-7 13 0,2-4-1,6-11-7,1 1 0,0 1 0,0-1 0,1 1 1,0 0-1,1 0 0,0 1 0,0-1 0,1 1 0,0 0 0,1-1 0,0 2 0,0-1 0,1 0 0,0 11 0,2-19 5,-1 1-1,0-1 0,1 0 0,-1 1 0,1-1 0,-1 0 0,1 0 1,0 1-1,0-1 0,0 0 0,0 0 0,1 0 0,-1 0 0,0 0 0,1 0 1,0-1-1,-1 1 0,1 0 0,0-1 0,0 0 0,0 1 0,0-1 0,0 0 1,0 0-1,0 0 0,0 0 0,0 0 0,1 0 0,-1-1 0,0 1 1,1-1-1,-1 1 0,0-1 0,1 0 0,2 0 0,4 0 0,-1-1-1,0 0 1,0 0 0,0 0-1,0-1 1,0 0 0,-1-1-1,1 0 1,8-4 0,-2-1 10,0-1-1,-1 0 1,-1-1 0,1-1-1,-2 1 1,1-2 0,-2 0 0,1 0-1,-2-1 1,0 0 0,12-22-1,2-13 22,-2-1-1,17-59 0,8-21 59,17-22 179,-75 239-290,7-57 13,-43 390-443,47-420 449,1 1-1,0-1 1,0 1-1,0 0 1,0-1-1,0 1 1,1-1 0,-1 1-1,0-1 1,1 1-1,-1-1 1,1 1-1,1 2 1,-2-4 5,0 0 0,1 1 0,-1-1 1,0 0-1,1 0 0,-1 0 0,0 0 0,1 0 1,-1 1-1,1-1 0,-1 0 0,0 0 0,1 0 1,-1 0-1,0 0 0,1 0 0,-1 0 0,1 0 1,-1 0-1,0-1 0,1 1 0,-1 0 0,1 0 1,-1 0-1,0 0 0,1 0 0,-1-1 0,0 1 1,1 0-1,-1 0 0,0-1 0,1 1 0,4-5 15,0 0-1,0 0 0,-1 0 0,5-7 0,-8 12-14,17-26 56,2 2 0,0 0-1,29-24 1,-48 47-52,-1 1-1,1-1 1,-1 0-1,1 1 1,0-1-1,-1 1 1,1-1 0,0 1-1,-1 0 1,1-1-1,0 1 1,-1 0-1,1-1 1,0 1-1,0 0 1,0 0 0,-1 0-1,1 0 1,0 0-1,0 0 1,-1 0-1,1 0 1,0 0 0,0 0-1,0 0 1,1 1-1,-1 0 3,1 0-1,-1 1 1,0-1-1,1 0 1,-1 1-1,0-1 1,0 1-1,0 0 1,1 2-1,1 2 0,8 14-7,-2 1 0,0 0 0,-2 0 1,0 1-1,-1 0 0,3 26 0,3-22-53,-12-26 47,1 0-14,-1 0 0,0 1 0,0-1 0,0 0 0,1 0 0,-1 0 0,0 0 0,0-1 0,0 1 0,1 0-1,-1 0 1,0 0 0,0 0 0,1 0 0,-1 0 0,0 0 0,0 0 0,0 0 0,0 0 0,1-1 0,-1 1 0,0 0 0,0 0 0,0 0 0,0 0 0,1 0 0,-1-1-1,0 1 1,0 0 0,0 0 0,0 0 0,0-1 0,0-6-3787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3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230 146 6424,'0'0'3832,"0"-10"-3319,-1-29 20,1 38-499,0 0 0,0 0 0,0 0 0,0 0 0,-1 0 0,1 0-1,0 0 1,0 0 0,-1 1 0,1-1 0,-1 0 0,1 0 0,-1 0 0,1 0-1,-1 0 1,1 1 0,-1-1 0,0 0 0,1 1 0,-1-1 0,0 0 0,0 1-1,1-1 1,-1 1 0,0-1 0,0 1 0,0-1 0,0 1 0,0 0 0,0-1-1,0 1 1,-1 0 0,-1 0 62,0 0-1,0 0 0,0 0 0,0 0 1,0 1-1,-6 1 0,8-2-62,-11 4 244,1 0 0,0 0 0,1 1 0,-1 0 0,1 1 0,0 0 1,0 1-1,0 0 0,1 1 0,-16 16 0,20-18-88,0 0 0,0 0 1,0 1-1,1 0 0,0 0 0,0 0 1,0 0-1,1 1 0,0-1 0,1 1 0,0 0 1,0 0-1,1 0 0,0 0 0,0 0 1,1 16-1,0-21-100,0 1 1,1-1-1,0 1 1,-1-1-1,1 1 1,0-1-1,1 1 1,-1-1-1,1 0 0,-1 0 1,1 0-1,0 0 1,0 0-1,1 0 1,-1 0-1,0-1 1,1 1-1,0-1 1,3 3-1,-4-4-47,1 1 0,0-1 1,-1 0-1,1 0 0,0 0 0,0 0 0,0-1 0,0 1 1,0-1-1,0 0 0,0 0 0,0 0 0,0 0 0,0 0 1,0-1-1,0 1 0,0-1 0,0 0 0,-1 0 0,1 0 0,0 0 1,0 0-1,2-2 0,1-1 7,-1 0-1,1 0 1,-1 0 0,0-1 0,-1 1-1,1-1 1,-1 0 0,1-1 0,5-9-1,2-8 109,13-29-1,-13 26-31,0-16 62,-11 36-130,0 0 1,1 0-1,0 0 1,0 0 0,0 0-1,4-6 1,-6 12-53,0 0 0,0 0 0,0 0 0,0 0 0,0 0 0,0 0 0,0 0 0,0 0 0,0 0 0,0 0 0,0 0 0,0 0 0,0 0 0,0 0 1,0 0-1,-1 0 0,1-1 0,0 1 0,0 0 0,0 0 0,0 0 0,0 0 0,0 0 0,0 0 0,0 0 0,0 0 0,0 0 0,0 0 0,0 0 0,0 0 1,0 0-1,0 0 0,0 0 0,0-1 0,0 1 0,0 0 0,0 0 0,1 0 0,-1 0 0,0 0 0,0 0 0,0 0 0,0 0 0,0 0 0,0 0 0,0 0 1,0 0-1,-3 9 89,3 6-55,1 0 0,0 0 0,1 0 0,1 0 0,1-1 0,0 1 0,0-1 0,2 0 0,0-1 0,0 1 0,1-1 0,1 0 0,0-1 0,11 14 0,-17-24-26,0 0-1,0 0 1,0 0-1,0-1 1,1 1-1,-1 0 1,1-1-1,-1 1 0,1-1 1,-1 0-1,1 0 1,0 0-1,0 0 1,-1-1-1,1 1 1,5 0-1,-4-2 10,1 1 0,-1 0-1,1-1 1,-1 0 0,1 0-1,-1 0 1,0-1 0,1 1-1,5-5 1,6-3 57,-2-1 0,1-1 0,-1 0 0,14-15-1,-22 21-49,0-1 0,10-8 75,-1-1 1,0 0-1,-1-1 1,-1 0-1,-1-1 1,16-27-1,-18 24-20,-3 5 42,0 1-1,1-1 1,1 1-1,0 0 1,20-22 0,-18 27 122,-5 10-82,-3 24-42,-3-18-127,0 11 27,-1 0 0,-1 0 0,0 0-1,-2-1 1,-7 26 0,-37 84 68,44-118-81,1 0 8,-1 0 0,-1 0 0,1-1 0,-1 0 0,-1 0 0,-9 12 0,13-19-11,1 1 0,-1-1 0,1 1 0,-1-1-1,0 1 1,0-1 0,0 0 0,0 0 0,0 0 0,0 0 0,0 0 0,0-1 0,0 1 0,0 0 0,0-1 0,-1 0 0,1 1 0,0-1 0,0 0-1,-1 0 1,1 0 0,0-1 0,0 1 0,0 0 0,-1-1 0,1 0 0,0 1 0,0-1 0,0 0 0,0 0 0,0 0 0,0 0 0,-2-2-1,-1 0 33,0-1 0,0 0-1,0 0 1,1 0-1,-9-9 1,12 12-31,1 0 1,-1-1-1,0 1 1,0 0-1,1 0 1,-1 0-1,1-1 0,-1 1 1,1 0-1,0 0 1,-1-1-1,1 1 1,0 0-1,0-1 1,0 1-1,0 0 0,0-1 1,0 1-1,0 0 1,1-1-1,-1 1 1,0 0-1,1-1 1,-1 1-1,1 0 0,-1 0 1,1 0-1,0-1 1,-1 1-1,1 0 1,0 0-1,0 0 1,0 0-1,1-1 0,3-2 9,0 1-1,0-1 1,0 1-1,0 0 1,1 1-1,-1-1 1,1 1-1,0 0 1,0 1-1,-1-1 1,1 1-1,0 0 1,9 0-1,10 0 34,46 3 0,-42 1-26,-7-2 20,-1 0 1,0 2-1,0 1 1,38 11-1,-58-14-41,0-1 0,-1 1 0,1-1 0,0 1 0,-1 0 0,1-1-1,0 1 1,-1 0 0,1-1 0,-1 1 0,1 0 0,-1 0 0,1 0 0,-1-1 0,1 1 0,-1 0-1,0 0 1,1 0 0,-1 0 0,0 0 0,0 0 0,0 0 0,0 0 0,0 1 0,-2 19-4264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4720,'0'0'9666,"2"-12"-9250,9-35-16,-9 42-259,0-1 0,0 0 1,1 1-1,0-1 0,0 1 0,6-8 0,7-12 422,-2-7 307,34-55 0,-17 38-300,-19 29-245,1 0 1,0 1-1,27-30 1,101-96 1006,-117 124-1049,29-20 1,18-16 222,-34 24 24,1 1-1,81-49 1,-110 76-375,1 0 0,20-6 0,9-5 263,-34 14-360,0 0 0,0 0 0,0 0-1,1 1 1,-1 0 0,1 0 0,-1 0 0,9 0 0,-11 1-33,0 0 0,1 1 1,-1-1-1,0 0 0,1 1 0,-1 0 1,0 0-1,0 0 0,0 0 1,0 0-1,0 1 0,0 0 0,0-1 1,0 1-1,4 4 0,-4 0 2,1 0 0,-1 0 0,0 0 0,0 1-1,-1 0 1,0-1 0,2 9 0,-2-7-7,-1 0 1,0 0-1,0 1 1,-1-1-1,0 0 1,0 0-1,0 0 1,-2 1-1,1-1 1,-1 0-1,0 0 1,0-1-1,-1 1 1,0 0-1,0-1 1,-8 12-1,7-13 2,0-1 0,-1 1 0,1-1 0,-1 0 0,-1 0 0,1-1 0,-1 1 0,1-1 0,-1 0 0,-1-1 0,1 1 0,0-1 0,-1-1 0,0 1 0,1-1 0,-1 0 0,0-1 0,0 1 0,-13 0 0,-85-4 132,55 0-85,1 0 8,8 0 20,-1 2 1,-70 9-1,112-9-92,-1 0 0,1 0 1,0 0-1,0 0 0,-1 0 0,1 0 1,0 0-1,-1 0 0,1 0 0,0 0 1,0 0-1,-1 0 0,1 0 0,0 0 1,-1 0-1,1 1 0,0-1 0,0 0 1,0 0-1,-1 0 0,1 1 0,0-1 1,0 0-1,-1 0 0,1 0 0,0 1 1,0-1-1,0 0 0,0 0 0,0 1 1,0-1-1,-1 0 0,1 1 0,0-1 1,0 0-1,0 0 0,0 1 0,0-1 1,0 1-1,7 9-4210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17 157 6128,'0'0'11605,"-3"14"-11299,-1-3-226,2-4-39,0-1 1,0 0-1,1 1 1,0-1-1,0 1 0,1-1 1,0 1-1,0-1 0,0 1 1,1 0-1,2 11 0,4 7 203,-3-10 139,1 0 0,8 20-1,-13-35-369,0 0-1,0 0 1,0-1-1,0 1 1,0 0-1,0 0 1,0 0-1,0 0 0,0 0 1,0 0-1,1 0 1,-1 0-1,0 0 1,0-1-1,0 1 1,0 0-1,0 0 1,0 0-1,0 0 0,0 0 1,0 0-1,0 0 1,0 0-1,0 0 1,0 0-1,0 0 1,1 0-1,-1 0 0,0 0 1,0-1-1,0 1 1,0 0-1,0 0 1,0 0-1,0 0 1,0 0-1,1 0 1,-1 0-1,0 0 0,0 0 1,0 0-1,0 0 1,0 0-1,0 0 1,0 0-1,0 1 1,0-1-1,1 0 0,-1 0 1,0 0-1,0 0 1,0 0-1,0 0 1,0 0-1,0 0 1,0 0-1,0 0 1,0 0-1,0 0 0,0 0 1,0 0-1,0 1 1,1-1-1,-1 0 1,0 0-1,0 0 1,0 0-1,0 0 0,0 0 1,3-14 235,1-20-154,-2-38 278,-9-91 1,6 153-297,0 0 1,1 0-1,1 0 1,0 0-1,2-11 1,-3 21-77,0-1 0,0 1 0,0 0 0,0 0 0,0-1 0,0 1 1,0 0-1,0 0 0,0 0 0,0-1 0,0 1 0,0 0 0,0 0 1,0 0-1,0-1 0,0 1 0,1 0 0,-1 0 0,0 0 0,0 0 1,0-1-1,0 1 0,1 0 0,-1 0 0,0 0 0,0 0 0,0 0 0,0 0 1,1-1-1,-1 1 0,0 0 0,0 0 0,0 0 0,1 0 0,-1 0 1,0 0-1,0 0 0,1 0 0,-1 0 0,0 0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6632,'0'0'7137,"3"-10"-6677,11-36-7,-13 42-343,1 1 0,0-1 0,0 0 0,0 1 0,0 0-1,0-1 1,1 1 0,0 0 0,-1 0 0,1 0 0,0 1 0,1-1 0,-1 1-1,0 0 1,1 0 0,6-4 0,1 2 164,1 1 0,-1-1 0,1 2 0,13-2 0,13-4 320,-35 7-526,0 1 0,1-1 0,-1 0-1,1 1 1,-1-1 0,1 1 0,-1 0 0,1 0 0,-1 1-1,1-1 1,-1 1 0,1 0 0,3 1 0,-4-1-23,-1 0 0,0 1 1,0-1-1,0 1 0,0-1 1,0 1-1,0 0 0,0 0 1,0 0-1,-1 0 0,1 0 0,-1 0 1,1 0-1,-1 1 0,0-1 1,0 1-1,0-1 0,1 4 1,2 8 79,-1 0 0,0 1 0,-1-1 1,-1 1-1,0-1 0,0 1 0,-2-1 1,0 1-1,-1-1 0,0 1 0,-1-1 0,-9 26 1,8-28 18,0 1 0,1-1 0,0 1 0,1 0-1,0 20 1,1-28-59,2 1-1,-1 0 0,1-1 1,0 1-1,0 0 0,3 8 1,-3-11-56,0-1 1,0 0-1,1 1 0,-1-1 1,0 0-1,1 0 0,-1 0 1,1 0-1,0 0 0,0 0 1,0 0-1,0-1 1,0 1-1,0-1 0,3 2 1,-2-2-4,0 0 1,0-1 0,-1 1 0,1-1 0,0 1 0,0-1 0,0 0-1,0 0 1,0-1 0,0 1 0,0-1 0,0 1 0,0-1 0,0 0 0,-1 0-1,1 0 1,0 0 0,0-1 0,-1 1 0,3-3 0,9-5 58,0 0-1,15-15 1,-20 17-34,11-10 84,0-1-1,28-34 1,-40 42-82,-1 0 0,0 0 0,0-1 1,-1 0-1,-1 0 0,0-1 0,7-20 0,-11 22-22,0 0-1,0 0 1,-1 0-1,0 0 1,-1 0-1,0 0 1,-1 0-1,0 0 1,-5-14-1,-1-11 112,-4 2 50,9 28-145,0-1 0,1 1-1,0-1 1,0 0 0,1 0 0,-2-7-1,3 12-35,0-1 0,0 1 0,0-1 0,1 1 0,-1 0 0,0-1 1,1 1-1,-1-1 0,0 1 0,1-1 0,0 1 0,-1 0 0,1-1 0,0 1 0,0 0 0,0 0 0,0 0 0,0-1 0,0 1 0,0 0 0,0 0 0,0 1 0,0-1 0,0 0 0,1 0 0,-1 0 0,0 1 0,1-1 0,2 0 1,7-2 14,1 1 1,0 0-1,-1 1 1,1 0 0,0 1-1,0 0 1,-1 1-1,21 4 1,-1-2 20,-2 2 43,1 0 1,-1 2-1,-1 0 0,1 3 1,-1 0-1,52 28 0,-67-27 550,-18-9-615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1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5016,'0'0'12637,"4"10"-12187,1 3-279,-1 0 1,-1 0-1,0 1 0,-1 0 0,0-1 0,0 23 0,2 144 2430,-3-173-1764,0-26-535,-1-57-26,1-17 258,-14-128 0,8 198-33,5 22-569,0 1-1,0 0 1,0-1-1,0 1 0,-1 0 1,1-1-1,0 1 0,0 0 1,0-1-1,0 1 1,0 0-1,-1 0 0,1-1 1,0 1-1,0 0 0,0-1 1,-1 1-1,1 0 0,0 0 1,-1 0-1,1-1 1,0 1-1,0 0 0,-1 0 1,1 0-1,0 0 0,-1-1 1,1 1-1,0 0 0,-1 0 1,1 0-1,0 0 1,-1 0-1,1 0 0,-1 0 1,1 0-1,0 0 0,-1 0 1,1 0-1,0 0 0,-1 0 1,1 1-1,0-1 1,-1 0-1,1 0 0,-1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41 9344,'0'0'3816,"-10"-6"-3359,1 1-353,4 1-41,-2 0 0,1 1 0,0 0 1,-1 0-1,0 0 0,1 1 0,-1 0 0,0 0 1,-8 0-1,-3 1 143,0 0 1,0 2-1,0 0 1,0 1-1,0 1 1,0 1-1,1 1 1,-32 11-1,22-4 112,1 0-1,0 2 1,1 1 0,-41 32-1,52-35-157,1 0-1,0 1 0,0 0 0,2 2 1,0-1-1,0 1 0,1 1 0,-11 23 1,16-29-67,1 1-1,0 0 1,0 0 0,1 0 0,1 0 0,0 1 0,0-1 0,1 1 0,0-1 0,1 1-1,1 0 1,0-1 0,0 1 0,5 15 0,-4-19-33,1 0 0,0-1 0,1 1 0,0-1 0,0 0 0,0 0 0,1 0 0,0 0 0,1-1 0,7 7 0,-3-4 38,0-1 1,1 0-1,0-1 1,0 0-1,22 10 1,-3-6 133,0-1 0,1-1 0,0-2 1,46 5-1,-51-9 47,-1-1-1,39-2 1,-54-1-224,0 0 0,0 0 1,-1-1-1,1 0 1,-1-1-1,0 0 0,1-1 1,-1 1-1,13-9 0,-13 4-195,-6 4-2916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5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6128,'0'0'7154,"-10"1"-6883,-47 4 237,38 2 331,17-6-693,-1 0 1,1 0-1,-1 0 1,0 0-1,1 0 1,-1-1-1,-4 1 1,7-1-98,0 0 1,-1 0-1,1 0 1,0 0-1,0-1 1,-1 1-1,1 0 1,0 0-1,0 0 1,-1 0-1,1 0 1,0 0 0,0 0-1,-1 0 1,1 0-1,0 0 1,0 1-1,-1-1 1,1 0-1,0 0 1,0 0-1,0 0 1,-1 0-1,1 0 1,0 0 0,0 1-1,0-1 1,-1 0-1,1 0 1,0 0-1,0 0 1,0 1-1,0-1 1,-1 0-1,1 0 1,0 0-1,0 1 1,0-1 0,0 0-1,0 0 1,0 1-1,0-1 1,0 0-1,0 0 1,0 0-1,0 1 1,0-1-1,0 0 1,0 0-1,0 1 1,0-1 0,0 1 22,1 0 0,-1 0 0,1-1 0,-1 1 0,1-1 0,0 1 1,-1 0-1,1-1 0,0 1 0,-1-1 0,1 1 0,0-1 1,0 0-1,-1 1 0,2-1 0,33 10 380,0-1-1,0-2 1,1-2-1,-1-1 1,56-2-1,-74-1-336,-7-1 21,0 0-1,-1 0 1,1-1-1,-1 0 1,14-3-1,-18 3-51,-1 0-1,1 0 1,0 1 0,-1-1-1,1 1 1,5 1-1,3-1-2297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6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 5416,'0'0'11263,"-10"12"-10795,8-9-437,-12 14 304,0 2 0,2 0 0,-20 40 0,29-52-140,0 1-1,1 0 1,0 0 0,0 0-1,1 1 1,0-1-1,1 0 1,0 0 0,0 1-1,1-1 1,0 0 0,3 13-1,-3-17-139,-1-1 0,2 0-1,-1 0 1,0 0-1,1 0 1,-1 0 0,1 0-1,0 0 1,0 0 0,0 0-1,0-1 1,0 1 0,1-1-1,-1 0 1,1 0-1,0 0 1,-1 0 0,1 0-1,0 0 1,0-1 0,0 1-1,1-1 1,-1 0 0,0 0-1,0 0 1,1-1-1,-1 1 1,0-1 0,1 1-1,-1-1 1,0 0 0,7-1-1,-7 0-82,1 1 0,-1-1 0,0 0 0,0 0 0,0 0 0,0 0 0,0-1 0,0 1 0,3-3 0,4-5-3012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6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11152,'0'0'1248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7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6 6128,'0'0'6561,"-8"9"-6001,1 0-445,-1 1 188,-1 1 1,1 0 0,1 1-1,0-1 1,1 1-1,-7 16 1,12-24-181,-11 34 1076,-8 55 0,18-81-1014,1 0 0,0 1 1,1-1-1,0 0 1,1 0-1,0 0 0,1 0 1,0 0-1,5 13 0,-6-22-129,0 0 0,0-1-1,0 1 1,0 0 0,1-1-1,-1 1 1,1-1 0,-1 1-1,1-1 1,0 0 0,0 0-1,0 1 1,0-1 0,1-1-1,-1 1 1,0 0 0,1-1-1,-1 1 1,1-1 0,0 0-1,-1 0 1,1 0 0,3 1-1,-2-2-13,0 1-1,0-1 1,0-1-1,-1 1 1,1 0-1,0-1 1,0 0-1,-1 0 1,1 0-1,0 0 1,-1-1-1,1 1 1,-1-1-1,1 0 1,-1 0-1,0 0 1,4-4-1,1-1 24,-1 0 0,1-1-1,-2 0 1,1 0 0,-1-1 0,9-16 0,26-61 390,-38 77-384,3-6 149,-5 14-70,-2 2 1,-7 26 83,6-14-201,0-1 0,1 1 0,1 0 0,0-1 0,3 23 0,-2-31-24,0 0 0,0-1 0,0 1 0,0-1 0,1 1 0,-1-1 0,1 1 0,0-1 0,0 0-1,0 0 1,1 0 0,-1 0 0,1 0 0,-1-1 0,1 1 0,0-1 0,0 0 0,0 0 0,0 0-1,1 0 1,-1 0 0,1 0 0,-1-1 0,4 1 0,0 0 5,-1-1 1,0 0 0,0 0-1,0-1 1,0 0-1,1 0 1,-1-1-1,0 1 1,0-1-1,0-1 1,0 1 0,0-1-1,0 0 1,0 0-1,0-1 1,5-3-1,-2 1 10,0 0-1,0-1 0,0-1 1,-1 0-1,0 0 0,0 0 1,-1-1-1,10-12 0,-8 5 78,0 0 1,-1 0-1,-1 0 0,0-1 0,-1 0 0,-1-1 0,0 1 1,-1-1-1,-1 0 0,-1 0 0,0 0 0,-1-1 1,-1 1-1,-1 0 0,0 0 0,-8-34 0,9 50-73,0-1 0,-1 0 0,0 1 0,1-1 0,-1 1 0,0-1-1,0 1 1,1-1 0,-1 1 0,0-1 0,-1 1 0,1 0 0,-2-2 0,2 2 11,0 1 0,1-1 0,-1 1 0,0-1 1,0 1-1,0 0 0,0-1 0,0 1 0,0 0 0,1 0 1,-1 0-1,0 0 0,0 0 0,0 0 0,0 0 0,0 0 1,0 0-1,-1 1 0,0-1-269,0 1 0,0 0 0,0 0 0,0 0 0,0 0 0,0 1 0,0-1 0,0 0 0,1 1 0,-1 0 0,0-1 0,1 1 0,-1 0 1,1 0-1,0 0 0,-1 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8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1132 5824,'0'0'10465,"-7"-14"-9945,-19-49-24,25 58-422,0 0 1,0-1-1,0 1 1,1 0-1,-1-1 1,2 1-1,-1-1 1,0 1-1,1-1 1,0 1-1,0 0 1,1-1-1,0 1 1,3-7-1,1-8 235,43-156 1881,-22 87-1316,13-39 142,5-3-119,23-56 189,-59 167-909,1 0-1,1 1 1,1 0 0,1 1 0,0 0-1,31-30 1,-33 38-34,0 0 0,1 1-1,1 0 1,23-13-1,-31 20-120,-1-1-1,1 1 1,0 1-1,-1-1 1,1 1-1,0 0 1,0 0-1,0 0 1,0 0-1,0 1 1,0 0-1,0 0 1,0 1-1,0-1 1,0 1-1,0 0 1,0 0-1,6 3 0,-3-1 6,0 1 0,0 0 0,-1 1 0,1-1 1,-1 1-1,0 1 0,0 0 0,6 7 0,-10-9-17,0 0 1,0 0 0,0 0 0,-1 1 0,0-1 0,1 1 0,-2 0 0,1-1 0,-1 1 0,1 0 0,-1 0 0,-1 0 0,1 0 0,-1 0 0,0 9 0,0-2 2,-1 0 0,0 0 0,-1-1 0,0 1 0,-1-1-1,0 1 1,-7 15 0,7-21-3,0-1 0,0 0 0,-1 1 0,0-1 0,0-1-1,0 1 1,0-1 0,-1 1 0,1-1 0,-1 0 0,0-1 0,-1 1-1,1-1 1,0 0 0,-1-1 0,-6 3 0,0-1 24,-1 0-1,1-1 1,-1 0 0,1-1 0,-1 0-1,0-2 1,0 1 0,0-1 0,0-1 0,1 0-1,-14-4 1,16 4 10,4-1-18,0 1 1,-1 0-1,1 0 0,-1 1 0,1 0 0,0 0 1,-1 1-1,-8 1 0,14-2-26,0 1 0,0-1-1,1 1 1,-1-1 0,0 1 0,1-1-1,-1 1 1,1-1 0,-1 1 0,1 0-1,-1-1 1,1 1 0,-1 0 0,1 0-1,0-1 1,-1 1 0,1 0 0,0 0 0,0-1-1,-1 1 1,1 0 0,0 0 0,0 0-1,0 0 1,0-1 0,0 1 0,0 0-1,0 0 1,0 0 0,0 0 0,1-1-1,-1 1 1,1 1 0,0 2-40,0-1 0,0 0 0,1 1 0,-1-1 0,1 0 0,3 5 0,0-1-113,1-1 0,1 0 1,-1 0-1,9 6 0,1 0-3520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09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32 10752,'0'0'4665,"-11"4"-4177,-34 14 5,43-17-429,0 0 0,1-1 0,-1 1-1,0 0 1,0 0 0,0 0 0,1 1 0,-1-1 0,0 0-1,1 1 1,-1-1 0,1 1 0,0-1 0,-1 1 0,1 0-1,0 0 1,0-1 0,0 1 0,0 0 0,0 0 0,1 0-1,-1 0 1,1 0 0,-1 0 0,1 0 0,-1 0 0,1 0-1,0 0 1,0 0 0,0 0 0,1 1 0,-1-1-1,0 0 1,1 2 0,0-1 18,1 0 0,-1-1 1,0 1-1,1 0 0,-1-1 0,1 0 0,0 1 1,0-1-1,0 0 0,0 0 0,0 0 0,0 0 1,1 0-1,-1 0 0,1-1 0,-1 1 0,1-1 0,0 0 1,-1 0-1,6 2 0,-1-2 51,-1 0 1,0-1-1,1 1 1,-1-1-1,1-1 1,-1 1-1,0-1 1,1 0-1,-1 0 0,0-1 1,9-3-1,-13 4-67,1 0-1,-1 0 1,0 0-1,1-1 0,-1 1 1,0-1-1,0 0 1,0 0-1,0 1 1,0-1-1,0 0 0,-1-1 1,1 1-1,-1 0 1,1 0-1,-1-1 0,0 1 1,0-1-1,0 1 1,0-1-1,0 1 1,-1-1-1,1 0 0,-1 1 1,1-1-1,-1 0 1,0 0-1,0 1 1,-1-4-1,0 2 2,0 0 0,-1 0 0,1 0 0,-1 0 0,0 0 0,0 1 0,-1-1 1,1 1-1,-1-1 0,1 1 0,-1 0 0,0 0 0,0 0 0,-1 0 0,-5-3 0,5 3-10,1 0 0,-1 1 0,0 0-1,0-1 1,0 1 0,0 1 0,0-1 0,-1 1-1,1 0 1,0 0 0,-1 0 0,1 0 0,-1 1-1,-8 0 1,11 0-22,0 1 1,0-1-1,0 1 0,0 0 0,0 0 0,1 0 0,-1 0 0,0 0 1,0 1-1,1-1 0,-1 1 0,1-1 0,-1 1 0,1-1 1,0 1-1,-2 2 0,2-3-160,1 0 0,-1 0 0,1 0 1,-1 0-1,1 0 0,-1 0 0,1 0 0,-1 0 1,1 0-1,0 0 0,0 0 0,0 0 0,0 0 1,0 0-1,0 0 0,0 0 0,0 1 0,0-1 1,0 0-1,0 0 0,1 0 0,-1 0 0,0 0 0,1 0 1,-1 0-1,1 0 0,-1 0 0,1 0 0,1 1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10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7024,'0'0'10345,"3"-12"-9888,11-36 3,-14 45-380,1 1 1,1-1-1,-1 0 1,0 0-1,1 1 0,-1-1 1,1 0-1,0 1 0,0 0 1,0-1-1,4-3 0,-4 5-9,-1 1 0,0-1 0,1 0 0,-1 0 0,0 1 0,1-1 0,-1 1 0,1-1 0,-1 1 0,1 0 0,-1 0 0,1-1 0,-1 1 0,1 0 0,-1 0 0,1 0 0,-1 1 0,4-1 0,-4 2-15,1 0 0,-1-1 1,0 1-1,0 0 0,0 0 0,1 0 0,-2 0 0,1 0 0,0 0 0,0 0 0,-1 0 0,1 0 0,0 3 0,-1-3-15,4 18 143,-2 0 1,0 1 0,-1 21 0,0 2-6,1 21 73,-3-43-136,2 0 0,0 0 0,1-1 1,1 1-1,1-1 0,8 23 1,-11-40-69,1 0 0,-1 0 1,1 0-1,0 0 1,0 0-1,1-1 1,-1 1-1,1-1 0,0 0 1,4 4-1,-5-5-28,-1-1 1,1 0-1,1 0 0,-1 0 0,0 0 0,0-1 1,0 1-1,0 0 0,1-1 0,-1 0 1,0 0-1,0 1 0,1-1 0,-1 0 0,0-1 1,0 1-1,1 0 0,-1-1 0,0 1 0,0-1 1,3-1-1,3-1 17,0 0 1,1 0-1,-2-1 0,1-1 1,0 1-1,-1-1 0,0 0 1,0-1-1,0 0 0,-1 0 1,0 0-1,0-1 0,-1 0 1,0 0-1,0-1 1,4-7-1,4-13 99,-1 1 0,-1-2 0,9-39 0,-1 3 108,11-27 554,-29 90-775,-1 1 0,0 0 0,1-1-1,-1 1 1,1 0 0,-1 0 0,1-1 0,0 1-1,-1 0 1,1 0 0,0 0 0,0 0 0,0 0-1,0 0 1,0 0 0,0 0 0,0 0 0,0 1-1,0-1 1,0 0 0,1 1 0,-1-1 0,0 1-1,0-1 1,1 1 0,-1 0 0,0-1 0,1 1 0,-1 0-1,0 0 1,1 0 0,-1 0 0,1 0 0,-1 0-1,0 0 1,3 1 0,4 1 59,1 1 1,0 0-1,-1 0 1,14 8-1,3 1 53,-5-6 6,1 1 186,31 14-1,-43-20 60,-2 1-498,-5 2-3391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11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9144,'0'0'11925,"-4"14"-11444,-22 100 838,22-63 219,2-34-1189,2-16-800,0-6-615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32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4816,'0'0'12401,"10"-10"-12131,3-5-175,-5 6 1,1 0 1,-1 1 0,12-9 0,-20 17-75,0 0-1,1 0 1,-1-1 0,0 1 0,0 0 0,1 0-1,-1-1 1,0 1 0,1 0 0,-1 0-1,0 0 1,1 0 0,-1 0 0,0-1 0,1 1-1,-1 0 1,0 0 0,1 0 0,-1 0 0,0 0-1,1 0 1,-1 0 0,0 0 0,1 0 0,-1 1-1,1-1 1,-1 0 0,0 0 0,0 0-1,1 0 1,-1 0 0,0 0 0,1 1 0,-1-1-1,0 0 1,1 0 0,-1 1 0,0-1 0,0 0-1,1 0 1,-1 1 0,0-1 0,0 0 0,0 0-1,0 1 1,1-1 0,-1 0 0,0 1 0,0-1-1,0 0 1,0 1 0,0 0 0,4 22 135,-3-18-61,7 74 420,7 48-3,-12-111-407,1 0 0,1 0 0,0-1 0,1 1 0,14 24 0,-20-40-97,0 1 0,0 0 0,1-1 0,-1 1 1,0 0-1,1-1 0,-1 1 0,1-1 0,-1 1 0,1 0 0,-1-1 0,1 1 0,-1-1 0,1 0 1,0 1-1,-1-1 0,1 1 0,-1-1 0,1 0 0,0 0 0,0 1 0,-1-1 0,1 0 0,0 0 1,-1 0-1,1 0 0,0 1 0,0-1 0,-1 0 0,1-1 0,0 1 0,-1 0 0,1 0 0,0 0 1,0 0-1,-1 0 0,1-1 0,0 1 0,-1 0 0,1-1 0,0 1 0,-1 0 0,1-1 0,-1 1 0,1-1 1,0 1-1,-1-1 0,1 1 0,0-2 0,3-3 36,0 0-1,0-1 1,0 0-1,4-7 1,-7 10-36,10-20 106,-2-1 1,0 0 0,-2-1-1,0 0 1,5-51 0,7-26 251,-18 101-351,-1-1 0,0 1 0,1 0 0,-1 0 0,1-1 0,0 1 0,-1 0 0,1 0 0,0 0 0,0-1 0,0 1 0,0 0 0,0 0 0,0 0 0,0 1 0,0-1 0,0 0 0,0 0 0,0 1-1,1-1 1,-1 0 0,0 1 0,1-1 0,-1 1 0,0 0 0,1-1 0,0 1 0,6-1 40,-1 1 0,0 0-1,0 0 1,10 3 0,-11-2-33,0-1 1,0 1-1,0-1 0,8-1 1,-13 1-85,29-7 104,-20 4-3055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33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6824,'0'0'8553,"6"-10"-8237,1-4-200,19-32 385,-25 43-381,1 1 0,0-1-1,0 1 1,0 0 0,0 0-1,0 0 1,6-4 0,-8 6-94,1 0 1,-1-1-1,1 1 1,-1 0-1,1 0 1,0-1-1,-1 1 1,1 0-1,0 0 1,-1 0-1,1 0 1,-1 0-1,1 0 1,0 0-1,-1 0 1,1 0-1,0 0 1,-1 1-1,1-1 1,-1 0-1,1 0 1,0 1-1,-1-1 1,1 0-1,-1 1 1,1-1-1,-1 0 1,1 1-1,-1-1 1,1 1 0,-1-1-1,1 1 1,-1-1-1,0 1 1,1-1-1,-1 1 1,0-1-1,1 1 1,-1-1-1,0 1 1,0 0-1,0-1 1,1 2-1,12 31 587,15 62 0,-15-46-192,-13-47-389,1 0 0,-1-1 1,1 1-1,-1 0 0,1-1 1,-1 1-1,1-1 0,0 1 1,0-1-1,0 1 0,0-1 1,0 0-1,0 1 0,0-1 1,0 0-1,1 0 0,-1 0 0,0 0 1,1 0-1,-1 0 0,1 0 1,-1 0-1,1-1 0,2 2 1,-2-2 0,0 0 1,-1 0-1,1-1 1,0 1 0,0 0-1,0-1 1,0 0-1,0 1 1,0-1 0,0 0-1,0 0 1,-1 0-1,1 0 1,0 0 0,-1 0-1,1 0 1,-1-1-1,1 1 1,-1 0-1,3-4 1,8-11 117,0-1 0,-1 0 0,16-32 0,-15 25 141,27-40 0,-37 61-255,0 1-1,-1 0 1,1 0 0,0 0-1,0 0 1,0 1 0,1-1-1,-1 0 1,0 1-1,1 0 1,-1-1 0,1 1-1,-1 0 1,1 0 0,3-1-1,0 2 72,0-1 0,0 1-1,0 0 1,1 0 0,5 2 0,18-1 78,-25-1-144,-1 0 0,0-1 0,1 0 0,-1 0 0,0 0 0,1-1 0,-1 1 1,0-1-1,0 0 0,4-3 0,9-7-3131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13968,'0'0'1086,"0"14"-578,6 239 1900,-4-226-2176,20 223 1885,-18-226-1826,-1-9 412,1 27 1,3-111 329,-3-21-680,26-290 891,-27 361-1173,1 1 1,0-1-1,2 1 0,0 0 0,1 1 0,0 0 0,19-31 1,-24 45-66,0 0 1,0 1 0,1-1 0,-1 0 0,1 1 0,-1-1 0,1 1 0,0 0 0,0 0-1,0 0 1,0 0 0,0 1 0,0-1 0,1 1 0,-1 0 0,0 0 0,1 0-1,-1 0 1,1 1 0,-1-1 0,1 1 0,6 0 0,-6 1-5,0 0-1,0-1 1,0 2 0,0-1 0,-1 0-1,1 1 1,0-1 0,-1 1-1,0 0 1,1 1 0,-1-1 0,0 0-1,0 1 1,0 0 0,0 0 0,-1-1-1,1 2 1,-1-1 0,1 0 0,1 4-1,-1-2 5,-1 0 0,0 0-1,0 0 1,0 0-1,-1 0 1,1 1 0,-1-1-1,0 0 1,-1 1 0,1-1-1,-1 1 1,0-1 0,-1 0-1,1 1 1,-1-1 0,0 1-1,-3 8 1,1-7 3,0 0 0,0 0 0,-1 0 0,0-1 0,0 1 0,-1-1 0,0 0 1,0 0-1,0-1 0,-1 1 0,-12 8 0,-3 1 81,-1-2 1,-1-1-1,0 0 1,0-2-1,-26 8 1,25-8 13,16-5-3511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229 623 3312,'0'0'10652,"-10"7"-10192,1 0-323,-42 24 598,-22 15 848,66-40-1421,0 0 0,0 0 0,1 0 0,-1 1 0,1 0 0,1 1-1,-1-1 1,1 1 0,1 0 0,0 0 0,0 1 0,0-1-1,1 1 1,0 0 0,1 0 0,0 0 0,-1 10 0,3-14-58,1 1 0,-1-1 0,1 0 0,0 0 0,0 0 1,1 0-1,0 0 0,0 0 0,0 0 0,0 0 0,1 0 0,-1-1 1,1 0-1,4 5 0,-5-7-66,-1-1 1,1 1-1,-1-1 0,1 1 1,0-1-1,0 0 0,-1 1 1,1-1-1,0 0 0,0 0 1,0-1-1,0 1 0,0 0 1,0-1-1,0 1 0,1-1 1,-1 0-1,0 1 0,0-1 1,0 0-1,0 0 1,1-1-1,-1 1 0,0 0 1,0-1-1,0 1 0,0-1 1,0 0-1,0 0 0,0 1 1,0-1-1,0-1 0,0 1 1,-1 0-1,3-2 0,0-1 10,0 1 0,-1-1 0,1 0 0,-1 0 0,0 0-1,0-1 1,-1 1 0,1-1 0,2-6 0,14-47 212,-15 42-154,0 0 1,-2-1-1,0 0 1,-1 1-1,0-1 1,-1 0-1,-3-19 1,2 31-57,-2-10 455,1 14-265,1 10-159,-2 9 11,2 0-1,0 1 1,1-1-1,1 0 1,1 0 0,4 20-1,-3-28-23,-1 0 0,2 0 0,-1 0 0,1 0 0,1 0 0,0-1 0,0 0 0,9 11 0,-12-19-39,0 1 0,1-1-1,-1 1 1,1-1 0,-1 0-1,1 0 1,0-1 0,-1 1-1,1 0 1,0-1 0,0 1-1,-1-1 1,1 0 0,0 0-1,0 0 1,-1-1 0,1 1-1,0-1 1,0 1 0,-1-1-1,6-2 1,1 0 26,1 0-1,-1-1 1,0-1 0,15-9-1,-10 4 3,-1-1 0,0-1-1,-1 0 1,-1-1 0,1-1 0,-2 1-1,0-2 1,14-27 0,2-10 92,22-69 1,-44 110-136,17-54 43,-4 0 1,-2-1-1,-3 0 0,-3-1 1,0-74-1,-9 126-37,0 0 0,0 0-1,-2 0 1,-2-15 0,4 30-19,0-1 1,0 1-1,0-1 1,0 1 0,0-1-1,-1 0 1,1 1-1,0-1 1,0 1-1,0-1 1,-1 1-1,1-1 1,0 1-1,0-1 1,-1 1 0,1 0-1,-1-1 1,1 1-1,0-1 1,-1 1-1,1 0 1,-1-1-1,1 1 1,-1 0-1,1 0 1,-1-1 0,1 1-1,-1 0 1,0-1-1,0 2 0,0-1-1,0 0 0,0 0 0,0 1 1,1-1-1,-1 0 0,0 1 1,0-1-1,0 1 0,0-1 1,0 1-1,1 0 0,-1-1 0,0 1 1,0 0-1,-4 5-6,0 0 0,1-1 1,-8 13-1,-6 17-23,1 1 0,2 1 1,2 0-1,1 1 0,-12 69 1,17-59-25,2-1 1,2 1-1,3-1 1,7 76-1,-6-116 42,0 0 1,0 0-1,1 0 0,0 0 1,0 0-1,1 0 0,-1 0 1,2-1-1,3 8 0,-5-12 8,0 1 0,0-1 0,0 0 0,0 0 0,0 0 0,1 0-1,-1 0 1,1-1 0,-1 1 0,1-1 0,0 0 0,-1 1 0,1-1 0,0 0-1,0-1 1,0 1 0,0 0 0,0-1 0,0 0 0,0 1 0,0-1 0,0-1-1,0 1 1,0 0 0,3-1 0,2-1 2,-1 0 1,0-1-1,0 0 0,0 0 1,0 0-1,0-1 0,-1 0 1,1 0-1,-1-1 0,0 0 1,0 0-1,-1 0 0,0 0 1,6-8-1,4-7-1,0-1 0,23-44 0,-18 26-8,-3-1 0,24-82-1,-34 89-14,5-61 0,-3 20-3,-6 56 6,-1-1 1,-1 0 0,0 1-1,-1-1 1,-3-19 0,3 38 18,0 0 1,0 0-1,0 0 1,0 0-1,0 0 0,0 0 1,0 0-1,0 0 1,0 0-1,-1 0 1,1 0-1,0 0 1,0 0-1,0 0 0,0 0 1,0 0-1,0 0 1,0 0-1,0 0 1,0 0-1,0 0 1,0 0-1,0-1 0,0 1 1,0 0-1,-1 0 1,1 0-1,0 0 1,0 0-1,0 0 1,0 0-1,0 0 0,0 0 1,0 0-1,0 0 1,0 0-1,0 0 1,0 0-1,0 0 1,0 0-1,0-1 0,0 1 1,0 0-1,0 0 1,0 0-1,0 0 1,0 0-1,0 0 1,0 0-1,0 0 0,0 0 1,0 0-1,0 0 1,-3 10-46,-3 19 19,-5 47-24,3 0 1,3 1-1,6 95 0,1-154 62,10 87 11,-10-95 2,1 1 1,0-1-1,0 0 0,1 0 0,0 0 0,1 0 0,8 13 0,3 3 120,-14-23-98,-1 1 0,1-1 0,0 1 1,1-1-1,-1 0 0,1 1 0,-1-1 0,1 0 0,0-1 0,0 1 1,0 0-1,7 3 0,-10-6-36,1 0 0,-1 0 0,0 0 0,1 0 0,-1-1-1,1 1 1,-1 0 0,0 0 0,1 0 0,-1 0 0,0-1 0,1 1 0,-1 0 0,0 0 0,1-1 0,-1 1 0,0 0 0,0-1 0,1 1 0,-1 0 0,0-1 0,0 1-1,0 0 1,1-1 0,-1 1 0,0-1 0,0 1 0,0 0 0,0-1 0,0 1 0,0-1 0,0 1 0,0-1 0,4-16-125,-4 14-55,3-21-113,0 12-3224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1 793 8536,'0'0'7286,"12"-12"-6870,40-39 0,-39 37-86,-1-1 0,14-24 0,-19 28-92,0 1-1,1-1 1,11-10 0,-16 18-106,0 0 0,1 0 0,0 0-1,0 1 1,0-1 0,0 1 0,0 0 0,0 0-1,1 1 1,-1-1 0,1 1 0,5-1 0,-9 2-95,0 0 1,-1 0-1,1 0 0,-1 0 1,1 0-1,-1 0 1,1 1-1,-1-1 0,1 0 1,-1 0-1,1 1 1,-1-1-1,1 0 0,-1 0 1,1 1-1,-1-1 1,0 1-1,1-1 0,-1 0 1,0 1-1,1-1 1,-1 1-1,0-1 0,1 1 1,-1-1-1,0 1 1,0 0-1,7 17 252,-7-16-197,28 116 1218,-19-73-611,2 0-1,24 63 0,-34-106-653,-1 0 0,1-1 0,0 1 1,0 0-1,0-1 0,0 1 0,0-1 0,0 0 0,0 1 1,1-1-1,2 2 0,-3-2-13,-1-1 1,1 1-1,0-1 0,0 0 1,-1 0-1,1 1 1,0-1-1,0 0 0,0 0 1,-1 0-1,1 0 1,0 0-1,0 0 0,0 0 1,-1 0-1,1 0 0,0 0 1,0 0-1,1-1 1,0-1 11,1 1 1,-1-1-1,0 1 1,1-1-1,-1 0 1,0 0-1,0 0 1,-1 0-1,1-1 1,0 1-1,-1 0 1,1-1-1,-1 1 1,2-5-1,16-41 262,-2 0 1,18-82-1,-22 92-158,-10 32-93,-1-1 1,1 0-1,-1 1 0,0-1 0,-1 0 0,1-9 0,-2 16-49,0-1-1,0 1 0,0 0 0,0 0 0,0 0 0,0 0 0,0-1 0,0 1 0,0 0 0,0 0 0,0 0 0,0 0 1,0-1-1,0 1 0,0 0 0,0 0 0,0 0 0,1 0 0,-1 0 0,0-1 0,0 1 0,0 0 0,0 0 1,0 0-1,0 0 0,0 0 0,1 0 0,-1-1 0,0 1 0,0 0 0,0 0 0,0 0 0,0 0 0,1 0 0,-1 0 1,0 0-1,0 0 0,0 0 0,0 0 0,1 0 0,-1 0 0,9 4 81,7 10-48,5 6-11,37 30 0,-47-42-25,1-1 0,0 0 0,0-1 0,0 0 0,25 8 0,-20-9 17,0 0 0,26 2 0,-38-6-11,0-1 1,0 1-1,0-1 1,0-1-1,0 1 1,0-1-1,0 0 1,0 0-1,0 0 0,0-1 1,-1 0-1,1 0 1,6-3-1,1-2 28,-1-1-1,0 0 0,0-1 1,12-13-1,-21 19-27,1 1 0,-1-1-1,0 0 1,0 0 0,0 0-1,0 0 1,0-1 0,-1 1 0,0 0-1,1-1 1,-1 1 0,0-1-1,-1 1 1,1-1 0,-1 0 0,1 1-1,-1-1 1,0 0 0,-1 1-1,1-1 1,-1-3 0,1 5-2,-1-1 0,1 1 1,-1 0-1,0 0 0,0 0 0,0 0 1,0 0-1,0 0 0,0 0 0,0 1 1,0-1-1,-1 0 0,1 0 0,-1 1 1,1-1-1,-1 1 0,0 0 0,1-1 1,-1 1-1,-3-2 0,2 3 2,0-1 0,1 0-1,-1 1 1,1 0 0,-1 0 0,0 0-1,1 0 1,-1 0 0,0 0-1,1 1 1,-1-1 0,0 1-1,1 0 1,-5 1 0,-1 2 7,-1 0 1,1 1-1,0 0 1,0 1-1,0 0 1,1 0-1,0 0 1,-8 9-1,5-3 7,0 1 0,1 0 0,-12 23 0,19-32-9,0 1 0,0-1 0,0 1 0,1-1 1,-1 1-1,1-1 0,0 1 0,0 0 0,1 0 0,0 0 0,-1-1 0,2 1 1,-1 0-1,0 0 0,1 0 0,2 6 0,-1-4 5,1-1 0,0 1-1,0-1 1,1 0 0,0 0 0,0 0 0,0 0-1,11 9 1,-12-12-7,1 0 0,0 0 0,0 0 0,1-1 0,-1 0 0,0 1 0,1-2 0,0 1 0,-1 0 0,1-1 0,0 0 0,0 0 0,-1-1 0,8 1 0,1-1 9,0 0-1,0-2 0,0 1 1,0-2-1,-1 1 0,1-2 1,-1 0-1,19-8 0,3-6 25,50-33 1,-50 29 23,46-23 0,-25 15 165,-54 30-228,-1 0 0,0 1 0,0-1 0,0 0 0,0 1-1,1-1 1,-1 0 0,0 1 0,0-1 0,0 0 0,0 1-1,0-1 1,0 0 0,0 1 0,0-1 0,0 0 0,0 1-1,0-1 1,0 0 0,0 1 0,0-1 0,0 0 0,-1 1-1,1-1 1,0 0 0,0 1 0,0-1 0,0 0 0,-1 1 0,1-1-1,0 0 1,-1 1 0,-5 16 19,-23 33 22,16-29-20,-14 33 1,24-47-19,0 0 1,1 0-1,0 0 1,0 0-1,1 1 1,0-1 0,0 0-1,1 1 1,0 8-1,0-14-6,0-1-1,0 0 0,1 1 0,-1-1 0,0 0 1,1 0-1,-1 1 0,1-1 0,-1 0 1,1 0-1,0 0 0,-1 0 0,1 0 1,0 0-1,0 0 0,0 0 0,0 0 0,0 0 1,0 0-1,0 0 0,1 0 0,1 1 1,0-1-1,-1 0 0,1 0 0,0-1 1,0 1-1,0-1 0,-1 1 0,1-1 1,4 0-1,5-1 1,0 0 0,0-1 0,18-4 0,-12 0 1,0 0 1,-1-1-1,0-1 0,0-1 0,-1 0 0,-1-1 0,1-1 0,19-18 0,-9 6 11,-1-2 0,-1-1 0,32-47 0,-29 31-58,-1-1-1,-2-2 1,19-52-1,-14 19-18,21-88-1,-42 138 34,-2-1 0,-1 1 0,-1-1 1,0-56-1,-4 84 28,0 0 1,0 0 0,0-1-1,0 1 1,0 0 0,-1 0 0,1 0-1,0 0 1,0 0 0,-1 0-1,1 0 1,-1 0 0,1 0-1,-1 0 1,1 0 0,-2 0-1,2 1 3,0-1-1,-1 1 0,1 0 0,0 0 1,-1 0-1,1 0 0,0 0 0,-1 0 1,1 0-1,-1 0 0,1 0 0,0 0 0,-1 0 1,1 0-1,0 1 0,-1-1 0,1 0 1,0 0-1,-1 0 0,1 0 0,0 1 1,-1-1-1,1 0 0,0 0 0,-1 1 0,1-1 1,0 0-1,0 0 0,-1 1 0,-22 32 20,17-24-32,-5 9 19,0 1 0,1 1 0,1 0 0,1 0 0,-11 42 0,6-13 5,-2 4 31,-11 84 0,15-64-9,-4 36 34,14-97-36,1-1 0,0 0 0,1 0 0,1 0 0,-1 0 0,2 0 0,5 17 0,-7-25-27,0 0 0,1 0-1,-1 0 1,0 0 0,1 0-1,0-1 1,0 1-1,0-1 1,0 1 0,0-1-1,0 0 1,1 0 0,-1 0-1,1 0 1,-1 0-1,1-1 1,0 1 0,-1-1-1,1 1 1,0-1 0,0 0-1,0 0 1,0 0-1,0-1 1,1 1 0,-1-1-1,0 0 1,0 0 0,0 0-1,0 0 1,1 0-1,-1-1 1,5-1 0,5-2 6,-1 0 0,0-1 1,0-1-1,-1 0 1,1 0-1,-1-1 0,-1-1 1,1 0-1,-1 0 1,-1-1-1,1 0 0,11-17 1,27-29 284,-58 79-93,-14 47 0,21-61-192,1-1 0,0 0 0,0 1 0,1-1 0,0 1 0,1-1 0,0 1 0,0 0 0,1-1 0,0 1 0,1-1 0,5 17 0,-6-24-10,0 0-1,0 0 1,0 0 0,1-1 0,-1 1-1,1 0 1,-1-1 0,1 1-1,-1-1 1,1 0 0,0 1 0,0-1-1,0 0 1,0 0 0,0 0-1,0-1 1,0 1 0,0 0-1,0-1 1,0 1 0,0-1 0,0 0-1,1 1 1,-1-1 0,0 0-1,0 0 1,0-1 0,0 1 0,1 0-1,1-2 1,2 1 1,0 0-1,-1 0 1,1-1 0,-1 0-1,1 0 1,-1-1-1,0 1 1,0-1 0,0 0-1,5-5 1,-5 4-2,-1-1 0,-1 1 0,1-1 0,-1 0 0,0 0 0,0 0 0,0 0 0,0-1 0,-1 1 0,0-1 0,0 0 0,-1 1 0,0-1 0,0 0 0,1-11 0,-2 10 0,0-1 0,-1 0 0,0 0 0,0 1 0,0-1 0,-1 0 0,-1 1 0,1 0 0,-1-1 0,0 1 0,-6-10 0,4 12 0,1 1 0,-1-1 0,0 1 0,0 0 0,-1 0 0,1 1 0,-1 0 0,0-1 0,-6-1 0,11 5 0,0 1 0,1-1 0,-1 0 0,0 1 0,1-1 0,-1 1 0,0-1 0,1 1 0,-1 0 0,1-1 0,-1 1 0,1 0 0,-1-1 0,1 1 0,0 0 0,-1-1 0,1 1 0,0 0 0,-1 0 0,1-1 0,0 1 0,0 0 0,0 0 0,0 0 0,0-1 0,0 1 0,0 0 0,0 0 0,0 0 0,0-1 0,0 1 0,0 0 0,1 0 0,-1 0 0,1 0 0,4 2 0,1 0 0,0 0 0,0-1 0,1 1 0,-1-2 0,0 1 0,1-1 0,-1 0 0,1 0 0,0 0 0,8-1 0,0-2 0,-1 1 0,1-2 0,27-8 0,-39 10 0,1 0 0,0 0 0,-1 0 0,1 1 0,0-1 0,0 1 0,-1 0 0,1 0 0,0 0 0,0 0 0,-1 1 0,1 0 0,0-1 0,-1 1 0,6 3 0,-5-2 0,-1 0 0,1 1 0,-1-1 0,0 1 0,0 0 0,0 0 0,0 0 0,0 0 0,-1 1 0,1-1 0,-1 1 0,0-1 0,2 5 0,8 20 0,-7-17 0,0 0 0,0-1 0,8 11 0,-12-18 0,1 0 0,0-1 0,0 1 0,0-1 0,0 1 0,0-1 0,1 0 0,-1 0 0,1 0 0,-1 0 0,1 0 0,0-1 0,0 1 0,-1-1 0,1 1 0,0-1 0,0 0 0,1-1 0,-1 1 0,0 0 0,0-1 0,0 0 0,0 1 0,1-1 0,-1-1 0,0 1 0,0 0 0,0-1 0,1 1 0,3-3 0,1 1 0,-1-1 0,0 0 0,0-1 0,0 0 0,0 0 0,-1 0 0,1-1 0,6-6 0,46-49 0,-51 50 0,5-5 0,-1 0 0,-1-1 0,0 0 0,11-24 0,-19 34 0,1 0 0,0 0 0,0 0 0,1 0 0,0 1 0,7-7 0,-3 3 0,-9 9 0,1 0 0,0 0 0,-1 0 0,1 1 0,-1-1 0,1 0 0,-1 0 0,1 0 0,0 0 0,-1 1 0,1-1 0,-1 0 0,1 0 0,-1 1 0,1-1 0,-1 0 0,0 1 0,1-1 0,-1 1 0,1-1 0,-1 0 0,0 1 0,1-1 0,-1 1 0,0-1 0,0 1 0,1-1 0,-1 1 0,0-1 0,0 1 0,1 0 0,9 21 0,-1 8 0,-1 1 0,-2-1 0,5 62 0,-10-89 0,-1-1 0,0 1 0,0-1 0,0 1 0,0-1 0,-1 0 0,1 1 0,0-1 0,-1 1 0,0-1 0,0 0 0,0 1 0,0-1 0,0 0 0,0 0 0,0 0 0,-1 0 0,1 0 0,-4 4 0,4-5 0,-1 0 0,0-1 0,1 1 0,-1 0 0,0 0 0,1-1 0,-1 1 0,0-1 0,0 0 0,1 1 0,-1-1 0,0 0 0,0 0 0,0 0 0,1 0 0,-1 0 0,0-1 0,0 1 0,0 0 0,1-1 0,-1 1 0,0-1 0,1 0 0,-1 0 0,-2-1 0,-8-5 0,2-1 0,-1 0 0,1 0 0,-14-16 0,24 24 0,0 0 0,0 0 0,0 1 0,0-1 0,1 0 0,-1 0 0,0 0 0,0 0 0,0 0 0,0 0 0,0 0 0,0 0 0,0 0 0,0 0 0,1 0 0,-1 0 0,0 0 0,0 0 0,0 0 0,0 0 0,0 0 0,0 0 0,0 0 0,0 0 0,1 0 0,-1 0 0,0 0 0,0 0 0,0 0 0,0-1 0,0 1 0,0 0 0,0 0 0,0 0 0,0 0 0,0 0 0,1 0 0,-1 0 0,0 0 0,0 0 0,0 0 0,0 0 0,0-1 0,0 1 0,0 0 0,0 0 0,0 0 0,0 0 0,0 0 0,0 0 0,0 0 0,0 0 0,0-1 0,0 1 0,0 0 0,0 0 0,0 0 0,0 0 0,0 0 0,0 0 0,0 0 0,0 0 0,0-1 0,0 1 0,0 0 0,-1 0 0,10 1 0,132 24 0,-118-18 0,30 6 0,-49-12 0,1 0 0,-1-1 0,0 0 0,1 0 0,-1 0 0,0 0 0,0-1 0,1 1 0,6-3 0,-10 3 0,-1-1 0,0 1 1,1 0-1,-1 0 0,1 0 0,-1 0 0,0 0 0,1 0 1,-1-1-1,1 1 0,-1 0 0,0 0 0,1-1 1,-1 1-1,0 0 0,1-1 0,-1 1 0,0 0 0,0-1 1,1 1-1,-1 0 0,0-1 0,0 1 0,0 0 0,0-1 1,1 1-1,-1-1 0,0 1 0,0 0 0,0-1 1,0 1-1,0-1 0,0 1 0,0-1 0,0 1 0,0 0 1,0-1-1,0 1 0,0-1 0,0 1 0,0 0 1,-1-1-1,1 1 0,0-1 0,0 1 0,0 0 0,-1-1 1,1 1-1,0 0 0,0-1 0,-1 1 0,1 0 1,-1-1-1,-20-16-44,20 16 39,-44-24-870,22 13-3371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5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14368,'0'0'1392,"127"-19"-713,-42 7 17,12-4-112,-5 0 0,9 4-112,-8-2 8,0-4-320,7-2 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2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297 446 9648,'0'0'5088,"-14"5"-4348,-82 42 705,63-31-801,21-11-382,1 0 0,-1 1 0,1 1 0,0 0 0,1 0 0,0 1 0,-12 11 0,15-12 16,1 1 1,-1 0-1,1 0 1,1 0 0,0 1-1,-8 18 1,11-25-208,2 1 0,-1 0 0,0-1 0,0 1 0,1 0 0,0 0 0,-1 0 0,1 0 0,0-1 0,1 1 0,-1 0 0,0 0 0,1 0 0,-1-1 0,1 1 0,0 0 0,0 0 0,0-1 0,0 1 0,1-1 0,-1 1 0,1-1 0,-1 0 0,1 1 0,0-1 0,0 0 0,0 0 0,0 0 0,3 2 0,0-1 6,0 1 1,1-1 0,-1 1 0,1-2 0,0 1-1,0-1 1,0 1 0,0-2 0,0 1 0,0-1-1,0 0 1,1 0 0,8 0 0,-6-1-1,1-1 0,0 0 0,0-1 0,-1 0 0,1 0 0,-1-1-1,0 0 1,11-6 0,-7 3-3,-1-1-1,0 0 0,0-1 0,0-1 0,-1 0 1,-1 0-1,1-1 0,-2 0 0,1-1 0,-1 0 0,-1 0 1,9-16-1,-9 12 55,0-1-1,-1 0 1,0-1 0,-1 1 0,4-22 0,-12 21 186,0 16-15,1 11-130,2 11-51,0-1 0,1 1 0,2 0 0,0-1 0,7 21 0,-10-37-78,0-1 0,1 1 0,-1-1 0,0 1 0,1-1 0,0 0 0,0 0 0,0 0 0,0 0 0,1 0 0,-1 0 0,1 0 0,0-1 0,0 1 0,4 2 0,-4-4-8,0 0 0,-1 0 0,1-1 0,0 1 0,0-1 0,0 0 0,0 1 0,0-1-1,0-1 1,-1 1 0,1 0 0,0-1 0,0 1 0,0-1 0,0 0 0,-1 0 0,1 0 0,0 0 0,4-3 0,3-2 47,0 0-1,0 0 1,0-1 0,-1 0 0,16-17 0,33-47 344,-41 48-105,28-29 0,-39 46-203,-1 0 0,1 1 0,1 0-1,-1 1 1,8-5 0,-13 8-102,0 1-1,0-1 0,0 1 0,0-1 1,0 1-1,0-1 0,0 1 1,0 0-1,0-1 0,1 1 0,-1 0 1,0 0-1,0 0 0,0 0 0,0 0 1,0 0-1,1 0 0,-1 0 0,0 1 1,0-1-1,0 0 0,0 1 1,0-1-1,0 1 0,0-1 0,0 1 1,0-1-1,0 1 0,0 0 0,0-1 1,0 1-1,0 0 0,0 0 1,-1 0-1,1 0 0,0 0 0,-1 0 1,1 0-1,-1 0 0,1 0 0,-1 0 1,1 2-1,2 9-12,0 0 0,-1 0 0,-1 0 0,0 0 0,0 0 0,-2 0 0,1 0 0,-4 16 0,0 25 0,4-52 0,0-1 0,0 1 0,0-1 0,0 0 0,0 1 0,0-1 0,0 0 0,0 1 0,0-1 0,0 1 0,0-1 0,0 0 0,0 1 0,0-1 0,1 0 0,-1 1 0,0-1 0,0 1 0,0-1 0,0 0 0,1 0 0,-1 1 0,0-1 0,0 0 0,1 1 0,-1-1 0,0 0 0,1 0 0,-1 1 0,0-1 0,1 0 0,0 0 0,11-6 0,16-23 0,-25 25 0,95-101 0,-97 104 0,0 0 0,0 0 0,0 0 0,0 0 0,0 0 0,0 0 0,1 0 0,-1 0 0,0 1 0,0-1 0,1 0 0,-1 1 0,3-1 0,-3 1 0,-1 0 0,1 0 0,-1 0 0,1 0 0,0 0 0,-1 0 0,1 0 0,-1 0 0,1 0 0,-1 1 0,1-1 0,0 0 0,-1 1 0,1-1 0,-1 0 0,1 1 0,-1-1 0,0 0 0,1 1 0,-1-1 0,1 1 0,0 0 0,1 4 0,1-1 0,-1 1 0,-1 0 0,1 0 0,0 0 0,0 6 0,-1-6 0,4 16 0,-1 0 0,12 31 0,-14-47 0,-1-1 0,1 1 0,1-1 0,-1 0 0,0 0 0,1 0 0,0 0 0,0 0 0,0 0 0,1-1 0,-1 0 0,7 6 0,-7-8 0,0 0 0,0 1 0,1-1 0,-1 0 0,0 0 0,0-1 0,0 1 0,1-1 0,-1 0 0,0 0 0,1 0 0,-1 0 0,0 0 0,1-1 0,2 0 0,8-2 0,-1-1 0,17-8 0,-23 10 0,32-16 0,0-2 0,-1-2 0,0-1 0,-2-2 0,57-51 0,-47 39 0,-40 30 0,-8 4 0,1 3 0,0 0 0,1 0 0,-1 0 0,0 0 0,0 0 0,0 0 0,0 0 0,1 1 0,-1-1 0,0 0 0,0 0 0,0 1 0,1-1 0,-1 0 0,0 1 0,0 0 0,-17 11 0,3-3 0,1 1 0,0 0 0,-16 17 0,0 2 0,-52 58 0,71-74 0,0 2 0,0-1 0,1 2 0,-11 23 0,20-38 0,1 1 0,-1-1 0,1 1 0,0-1 0,-1 0 0,1 1 0,0-1 0,0 1 0,0-1 0,0 1 0,0-1 0,0 1 0,0-1 0,0 1 0,1-1 0,-1 1 0,1-1 0,-1 1 0,1-1 0,0 0 0,-1 1 0,1-1 0,0 0 0,0 1 0,0-1 0,0 0 0,0 0 0,0 0 0,0 0 0,0 0 0,2 1 0,0 0 0,0 0 0,0-1 0,-1 1 0,1-1 0,0 0 0,0 0 0,1 0 0,-1 0 0,0 0 0,0-1 0,0 0 0,0 1 0,1-1 0,4-1 0,-3 0 0,1 0 0,-1 0 0,1-1 0,-1 0 0,0 0 0,1-1 0,-1 1 0,0-1 0,-1 0 0,1-1 0,0 1 0,-1-1 0,0 0 0,4-4 0,4-7 0,0 0 0,17-30 0,-15 23 0,14-24 0,-2-2 0,-2-1 0,-2-1 0,-2-1 0,18-73 0,-11 2 0,-25 103 0,0 1 0,-1 0 0,-1-1 0,-4-32 0,4 50 0,0 0 0,0 0 0,0-1 0,0 1 0,0 0 0,-1 0 0,1 0 0,-1 0 0,1 0 0,0 0 0,-1 0 0,0 0 0,1 0 0,-1 0 0,0 0 0,1 0 0,-1 1 0,-1-2 0,1 1 0,1 1 0,-1 0 0,0 0 0,1 0 0,-1 0 0,1 0 0,-1 0 0,0 0 0,1 0 0,-1 0 0,0 0 0,1 0 0,-1 0 0,1 1 0,-1-1 0,0 0 0,1 0 0,-1 1 0,1-1 0,-1 0 0,1 1 0,-1-1 0,0 1 0,-3 3 0,1-1 0,-1 1 0,1 0 0,0 0 0,0 0 0,1 0 0,-4 8 0,-6 13 0,2 1 0,0 0 0,2 1 0,1 0 0,-5 39 0,10-51 0,1 1 0,1 0 0,0 0 0,1-1 0,1 1 0,1 0 0,0-1 0,0 1 0,2-1 0,0 0 0,9 18 0,-8-20 0,1-1 0,0 1 0,1-1 0,11 12 0,-16-21 0,0 1 0,0-1 0,0 0 0,1 0 0,0-1 0,-1 1 0,1-1 0,0 0 0,0 0 0,0 0 0,1 0 0,-1-1 0,0 1 0,1-1 0,-1 0 0,0-1 0,6 1 0,13-1 287,1-1-1,29-4 1,4-8-5127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6128,'0'0'5826,"11"5"-5159,36 17-104,-44-21-506,0-1 1,0 0-1,-1 0 1,1 1-1,0-2 0,-1 1 1,1 0-1,0 0 1,-1-1-1,1 0 1,0 1-1,-1-1 1,1 0-1,-1 0 1,1-1-1,-1 1 1,0 0-1,1-1 1,-1 1-1,0-1 1,0 0-1,0 0 1,0 0-1,3-4 1,0 1 66,10-10 206,0-1 1,-2 0-1,0 0 1,17-30-1,-9 9 401,20-54-1,-39 88-695,55-124 1402,-48 111-989,0 1 0,0 0 0,2 1 0,0 0 0,24-23 0,-35 36-405,1 0 0,-1 1 0,1-1 0,0 1 0,-1-1 0,1 0 1,-1 1-1,1 0 0,0-1 0,0 1 0,-1-1 0,1 1 0,0 0 0,0-1 0,-1 1 0,1 0 0,0 0 0,0 0 0,0 0 0,-1 0 1,1 0-1,0 0 0,0 0 0,0 0 0,-1 0 0,1 0 0,0 0 0,0 1 0,0-1 0,-1 0 0,1 0 0,0 1 0,0-1 1,-1 1-1,1-1 0,0 1 0,-1-1 0,1 1 0,-1-1 0,1 1 0,-1-1 0,1 1 0,-1 0 0,1-1 0,-1 1 0,1 0 1,-1-1-1,1 3 0,2 4 85,0 1 1,0 0 0,-1 0 0,2 9-1,-1-2 10,57 215 1439,-52-207-1292,0-1 0,18 36 0,-25-57-267,-1 0-1,1 0 1,-1 0 0,1 1-1,0-1 1,0 0 0,-1 0 0,1 0-1,0 0 1,0 0 0,0 0-1,0-1 1,0 1 0,0 0 0,0 0-1,0-1 1,0 1 0,1-1 0,-1 1-1,0-1 1,0 1 0,1-1-1,-1 0 1,2 1 0,-1-1 0,0-1-1,0 1 1,0-1 0,0 1 0,0-1-1,0 0 1,0 1 0,0-1-1,0 0 1,0-1 0,-1 1 0,1 0-1,3-3 1,1-2 15,-1 0 0,1 0 0,-1-1 0,0 1 0,-1-1 0,8-15 0,-3-5 37,-1-1-1,-1 0 0,5-48 0,-2 14 25,-4 14-31,-6 35-46,1 1 1,1 0-1,0 0 1,1 0-1,0 0 1,1 0-1,5-11 1,-8 22-17,-1 0 1,1 0 0,0 0-1,-1 1 1,1-1-1,0 0 1,-1 0-1,1 1 1,0-1 0,0 1-1,0-1 1,0 1-1,-1-1 1,1 1 0,0-1-1,0 1 1,0 0-1,0 0 1,0-1-1,0 1 1,0 0 0,0 0-1,0 0 1,0 0-1,0 0 1,0 0 0,0 0-1,2 1 1,28 10 40,-24-8-40,222 114 172,-220-112-163,0 0 1,1 0-1,-1-1 1,1-1-1,0 0 0,0 0 1,1-1-1,-1 0 1,0-1-1,1 0 1,-1 0-1,1-1 1,-1-1-1,0 0 1,1 0-1,16-5 0,-26 6-2,0 0-1,0-1 0,0 1 0,0-1 0,0 1 0,0-1 0,0 1 0,0-1 1,0 1-1,0-1 0,-1 0 0,1 0 0,0 1 0,0-1 0,-1 0 0,1 0 1,0 0-1,-1 0 0,1 0 0,-1 0 0,1 0 0,-1 0 0,0 0 1,1 0-1,-1 0 0,0 0 0,0 0 0,0 0 0,0 0 0,0 0 0,0 0 1,0 0-1,0 0 0,0 0 0,0-1 0,0 1 0,-1 0 0,1 0 0,-1 0 1,1 0-1,0 0 0,-1 0 0,0 0 0,1 1 0,-1-1 0,1 0 0,-1 0 1,0 0-1,0 1 0,0-1 0,1 0 0,-1 1 0,0-1 0,0 0 1,0 1-1,0-1 0,0 1 0,0 0 0,0-1 0,0 1 0,-1-1 0,-4-1 13,0 1 0,0-1 0,-1 1 0,1 1 0,0-1 0,0 1-1,0 0 1,-1 0 0,1 0 0,0 1 0,0 0 0,-10 3 0,7 0-1,0-1 0,0 1 0,1 0-1,-1 1 1,1 0 0,1 0 0,-1 1 0,-7 6 0,7-5 4,1 0-1,0 1 0,0 0 1,1 0-1,0 1 1,0-1-1,1 1 1,0 0-1,1 1 1,0-1-1,0 1 0,1 0 1,0 0-1,1 0 1,0 0-1,-1 14 1,3-21-14,0 1 1,1-1-1,-1 1 0,1-1 1,-1 0-1,1 0 0,0 1 1,1-1-1,-1 0 1,0 0-1,1 0 0,0 0 1,0 0-1,-1 0 0,2-1 1,-1 1-1,0-1 1,0 1-1,1-1 0,0 0 1,-1 0-1,1 0 0,0 0 1,0-1-1,0 1 1,4 1-1,-3-1 5,1-1 1,-1 0-1,1 1 1,0-2-1,-1 1 1,1 0-1,0-1 1,0 0-1,0 0 1,0 0-1,-1-1 1,1 0-1,0 0 1,0 0-1,-1 0 0,1-1 1,7-3-1,-3 0-1,0-1 0,-1 0-1,0 0 1,0-1 0,-1 0 0,1 0-1,-2-1 1,1 0 0,-1 0-1,0-1 1,5-9 0,-4 4 13,-1 1-1,0-1 1,-1 0 0,-1 0 0,0-1 0,4-28-1,-5 24 26,-2 15-28,0 0-1,0 1 0,-1-1 0,0 0 1,1 1-1,-1-1 0,0 0 0,-2-7 1,2 12-16,-1 0 0,1-1 0,-1 1 0,1-1 0,-1 1 0,1 0 1,0-1-1,-1 1 0,1 0 0,0 0 0,-1-1 0,1 1 0,0 0 0,0 0 1,0-1-1,0 1 0,0 0 0,0 0 0,0-1 0,0 1 0,0 1 0,6 38 40,1 1-1,2-1 0,18 46 1,-25-78-29,2 0 0,-1 0 0,1 0 0,1 0 0,0-1 1,0 0-1,0 0 0,0 0 0,14 12 0,-16-17-4,0 1 0,0-1-1,1 0 1,-1 0 0,1 0-1,-1-1 1,1 1 0,0-1-1,0 0 1,0 0 0,0 0-1,0 0 1,0-1 0,0 1 0,0-1-1,0 0 1,0-1 0,0 1-1,0-1 1,0 1 0,-1-1-1,1 0 1,6-3 0,0 0-13,0-1 1,0 0-1,0-1 1,-1 0 0,0-1-1,0 0 1,0 0-1,13-15 1,0-5-2,29-45 0,-44 62-1,1-5 0,-8 13 0,1 1 0,0 0 0,-1-1 0,1 1 0,0 0 0,-1 0 0,1-1 0,0 1 0,0 0 0,0 0 0,0 0 0,0 0 0,0 0 0,0 0 0,1 0 0,1 0 0,1-1 0,-1 0 0,1 0 0,-1 0 0,1-1 0,-1 1 0,0-1 0,0 0 0,0 1 0,3-5 0,7-7 0,-1 3 0,0-2 0,-1 1 0,16-25 0,-16 21 0,24-27 0,-34 43 0,-1 0 0,0 0 0,0-1 0,0 1 0,0 0 0,0 0 0,1 0 0,-1 0 0,0 0 0,0-1 0,0 1 0,1 0 0,-1 0 0,0 0 0,0 0 0,1 0 0,-1 0 0,0 0 0,0 0 0,0 0 0,1 0 0,-1-1 0,0 1 0,0 0 0,1 0 0,-1 1 0,0-1 0,0 0 0,1 0 0,-1 0 0,0 0 0,0 0 0,0 0 0,1 0 0,-1 0 0,0 0 0,0 0 0,1 1 0,-1-1 0,0 0 0,0 0 0,0 0 0,6 14 0,-2 23 0,-4-36 0,1 28 0,-6 46 0,2-54 0,2 0 0,0 1 0,1-1 0,1 0 0,5 24 0,-6-43 0,0 0 0,1 1 0,0-1 0,0 0 0,0 0 0,0 1 0,0-1 0,0 0 0,0 0 0,0 0 0,1 0 0,-1-1 0,1 1 0,0 0 0,0 0 0,-1-1 0,1 1 0,0-1 0,0 0 0,0 0 0,4 2 0,-3-2 0,0 0 0,1 0 0,-1-1 0,0 0 0,0 1 0,0-1 0,0 0 0,0-1 0,0 1 0,0 0 0,0-1 0,0 0 0,0 0 0,0 0 0,0 0 0,0 0 0,3-2 0,7-5 0,-1 0 0,0 0 0,0-1 0,-1-1 0,0 0 0,15-19 0,-11 11 0,-1-1 0,0-1 0,14-30 0,32-87 0,-55 129 0,-6 15 0,-1 9 0,9 160 0,-6-171 0,0-1 0,0 0 0,0 0 0,0 1 0,1-1 0,-1 0 0,1 0 0,0 0 0,1-1 0,-1 1 0,1 0 0,0-1 0,-1 0 0,1 1 0,1-1 0,-1 0 0,0-1 0,1 1 0,0-1 0,-1 1 0,1-1 0,0 0 0,0 0 0,0-1 0,0 1 0,1-1 0,5 1 0,1 1 0,1-1 0,0-1 0,-1 0 0,1-1 0,0 0 0,0-1 0,-1 0 0,1-1 0,13-3 0,6-5 0,0-1 0,-1-2 0,33-18 0,82-56 0,-92 46 0,-41 31 0,0 0 0,28-17 0,-38 26 0,9-6 0,-10 7 0,-1 0 0,0-1 0,0 1 0,1 0 0,-1 0 0,0 0 0,0-1 0,1 1 0,-1 0 0,0 0 0,0-1 0,0 1 0,1 0 0,-1 0 0,0-1 0,0 1 0,0 0 0,0-1 0,0 1 0,0 0 0,0-1 0,0 1 0,0 0 0,0 0 0,0-1 0,0 1 0,0 0 0,0-1 0,0 1 0,0 0 0,0-1 0,0 1 0,0-1 0,-33 18 0,4 1 0,0 1 0,1 1 0,1 2 0,1 1 0,1 0 0,1 2 0,2 1 0,-24 34 0,43-54 0,0-1 0,0 0 0,1 0 0,0 1 0,0 0 0,-1 8 0,3-13 0,-1 0 0,1 0 0,0 0 0,0 0 0,0 0 0,0 0 0,0 0 0,0 0 0,0 0 0,1 0 0,-1 0 0,0 0 0,1 0 0,-1 0 0,0 0 0,1 0 0,0 2 0,0-3 0,0 1 0,0-1 0,0 1 0,0-1 0,-1 0 0,1 1 0,0-1 0,0 0 0,0 0 0,0 1 0,0-1 0,0 0 0,0 0 0,0 0 0,0 0 0,0 0 0,0 0 0,0-1 0,0 1 0,0 0 0,0 0 0,-1-1 0,1 1 0,1-1 0,7-2 0,-1-1 0,0 0 0,0-1 0,-1 0 0,1 0 0,-1 0 0,0-1 0,12-13 0,-5 3 0,-1 0 0,19-29 0,-7-8 0,-6 102 0,-2 4 0,-14-42 0,0 0 0,0 1 0,1-1 0,1-1 0,0 1 0,0-1 0,1 0 0,1 0 0,7 10 0,-10-15 0,0-1 0,1 0 0,-1 0 0,1 0 0,0-1 0,-1 0 0,1 0 0,1 0 0,9 4 0,-12-6 0,0-1 0,1 1 0,-1-1 0,1 0 0,-1 0 0,0 0 0,1 0 0,-1-1 0,1 1 0,-1-1 0,0 0 0,0 0 0,1 0 0,-1 0 0,0-1 0,0 1 0,0-1 0,0 0 0,3-2 0,12-10 0,-1-1 0,0 0 0,-1-1 0,-1-1 0,0 0 0,-1-1 0,-1-1 0,-1 0 0,0 0 0,-2-2 0,11-27 0,3-18 0,-3-1 0,17-93 0,-12 0 0,-24 142 0,-1 0 0,-1 0 0,-1 0 0,-1 0 0,0 0 0,-9-32 0,11 48 0,0 0 0,-1 1 0,1-1 0,-1 0 0,0 1 0,0-1 0,0 1 0,0-1 0,0 1 0,0-1 0,0 1 0,0 0 0,0-1 0,-1 1 0,1 0 0,0 0 0,-2-1 0,1 2 0,1 0 0,0-1 0,0 1 0,0 0 0,0 0 0,0 1 0,0-1 0,0 0 0,-1 0 0,1 0 0,0 1 0,0-1 0,0 1 0,0-1 0,0 1 0,0-1 0,0 1 0,0-1 0,0 1 0,1 0 0,-1 0 0,0-1 0,0 1 0,1 0 0,-1 0 0,0 0 0,1 0 0,-2 2 0,-7 10 0,0 1 0,1 1 0,1 0 0,-9 22 0,-16 67 0,24-78 0,4-8 0,0 0 0,2 0 0,0 0 0,1 0 0,0 0 0,2 0 0,4 30 0,3-2 0,25 78 0,-31-118 0,0 0 0,1 0 0,0 0 0,0 0 0,0-1 0,0 1 0,1-1 0,8 10 0,-9-13 0,-1 0 0,0 0 0,0 0 0,1 0 0,-1 0 0,1-1 0,0 1 0,-1-1 0,1 0 0,0 0 0,0 0 0,0 0 0,0 0 0,0-1 0,0 1 0,0-1 0,0 0 0,0 0 0,0 0 0,0 0 0,4-1 0,2-1 0,0-1 0,-1 1 0,1-2 0,-1 1 0,0-1 0,0 0 0,-1-1 0,8-5 0,4-5 0,27-29 0,-36 35 0,23-17 0,-24 20 0,-8 7 0,-1 0 0,0-1 0,1 1 0,-1 0 0,0 0 0,0 0 0,0 0 0,0 0 0,0-1 0,0 1 0,0 0 0,0 0 0,0 0 0,0 0 0,0 0 0,-1 1 0,1 2 0,-1 24 0,1-1 0,1 1 0,1 0 0,2-1 0,8 35 0,-11-59 0,0-1 0,-1 0 0,1 1 0,0-1 0,0 0 0,0 0 0,1 1 0,-1-1 0,0 0 0,1 0 0,-1 0 0,1-1 0,0 1 0,0 0 0,0-1 0,-1 1 0,2-1 0,-1 1 0,0-1 0,3 1 0,-2-1 0,0 0 0,1 0 0,-1-1 0,1 1 0,-1-1 0,1 0 0,-1 0 0,1 0 0,-1-1 0,1 1 0,-1-1 0,6-2 0,3-1 0,0-1 0,-1 0 0,0-1 0,0-1 0,-1 1 0,18-16 0,-3 0 0,8-6 0,-1-2 0,33-39 0,-61 63 0,-7 7 0,-8 11 0,5-3 0,1 0 0,0 1 0,1-1 0,-1 1 0,2 0 0,0 0 0,0 0 0,-2 19 0,4-25 0,0 1 0,1-1 0,0 0 0,0 1 0,0-1 0,0 0 0,1 1 0,-1-1 0,1 0 0,0 1 0,1-1 0,-1 0 0,1 0 0,0 0 0,0 0 0,0 0 0,0-1 0,1 1 0,-1-1 0,1 1 0,0-1 0,0 0 0,6 5 0,-7-7 0,-1-1 0,1 1 0,0 0 0,0-1 0,0 1 0,0-1 0,0 0 0,0 0 0,0 0 0,0 0 0,0 0 0,0 0 0,0 0 0,0 0 0,0-1 0,-1 1 0,3-2 0,33-12 0,-31 11 0,-1 0 0,1-1 0,-1 0 0,0 1 0,-1-2 0,1 1 0,-1-1 0,1 1 0,-1-1 0,-1 0 0,1-1 0,-1 1 0,0-1 0,0 1 0,0-1 0,-1 0 0,0 0 0,0 0 0,1-9 0,-1 10 0,-1 0 0,0 0 0,-1 0 0,1-1 0,-1 1 0,0 0 0,0 0 0,-1 0 0,0 0 0,1 0 0,-2 0 0,1 0 0,0 0 0,-1 1 0,0-1 0,0 0 0,-1 1 0,1-1 0,-1 1 0,0 0 0,0 0 0,0 0 0,-6-5 0,5 7 0,1 0 0,-1 0 0,0 0 0,0 1 0,0-1 0,0 1 0,0 0 0,0 0 0,0 0 0,0 1 0,0 0 0,-1 0 0,-3 0 0,7 2 0,7 1 0,8 0 0,45 5 0,-37-6 0,1 2 0,-1 0 0,40 13 0,-58-16 0,0 1 0,0 0 0,0 0 0,0 0 0,-1 1 0,1-1 0,-1 1 0,1 0 0,-1 0 0,0 0 0,0 1 0,0-1 0,-1 1 0,1-1 0,-1 1 0,0 0 0,0 0 0,0 0 0,0 0 0,-1 0 0,1 0 0,-1 1 0,0 4 0,-1-3 0,0-4 0,0 0 0,0-1 0,0 1 0,0 0 0,0 0 0,0-1 0,0 1 0,1 0 0,-1 0 0,1-1 0,-1 1 0,1 0 0,0-1 0,0 1 0,1 2 0,-1-4 0,0 1 0,0-1 0,0 0 0,-1 0 0,1 0 0,0 0 0,0 1 0,0-1 0,0-1 0,0 1 0,-1 0 0,1 0 0,0 0 0,0 0 0,0 0 0,-1-1 0,1 1 0,0 0 0,0-1 0,-1 1 0,1-1 0,0 1 0,0-1 0,-1 1 0,1-1 0,-1 1 0,1-1 0,0 1 0,0-2 0,21-19 0,3-13 0,-21 28 0,1-1 0,-1 0 0,1 1 0,1 0 0,-1 1 0,1-1 0,0 1 0,0 0 0,1 0 0,-1 1 0,10-5 0,-15 9 0,0-1 0,0 1 0,0 0 0,0-1 0,1 1 0,-1 0 0,0 0 0,0 0 0,0 0 0,1 0 0,-1 0 0,0 0 0,0 1 0,0-1 0,1 0 0,-1 1 0,0-1 0,0 1 0,0-1 0,0 1 0,0-1 0,0 1 0,0 0 0,0-1 0,0 1 0,0 0 0,0 0 0,0 0 0,-1 0 0,1 0 0,0 0 0,-1 0 0,1 0 0,0 2 0,3 4 0,0 1 0,-1 0 0,4 14 0,-6-19 0,12 37 0,25 58 0,-37-96 0,0 0 0,0 0 0,0 0 0,0 0 0,0-1 0,0 1 0,1 0 0,-1 0 0,1-1 0,-1 1 0,1-1 0,0 1 0,-1-1 0,1 0 0,0 0 0,0 0 0,0 0 0,3 1 0,-3-1 0,0-1 0,-1 0 0,1 0 0,0 0 0,0-1 0,0 1 0,-1 0 0,1-1 0,0 1 0,0-1 0,-1 1 0,1-1 0,0 0 0,-1 0 0,1 0 0,-1 0 0,1 0 0,-1 0 0,0 0 0,1 0 0,-1-1 0,2-1 0,23-30 0,-1-1 0,-2 0 0,25-50 0,-45 78 0,4-7 0,0 1 0,-2-1 0,7-20 0,-12 32 0,0 1 0,0-1 0,0 1 0,0-1 0,0 1 0,0-1 0,0 1 0,0-1 0,1 1 0,-1 0 0,0-1 0,0 1 0,0-1 0,1 1 0,-1-1 0,0 1 0,0 0 0,1-1 0,-1 1 0,0 0 0,1-1 0,-1 1 0,0 0 0,1-1 0,-1 1 0,1 0 0,-1 0 0,1-1 0,-1 1 0,0 0 0,1 0 0,0 0 0,0 0 0,0 1 0,0-1 0,0 1 0,-1 0 0,1-1 0,0 1 0,-1 0 0,1 0 0,0-1 0,-1 1 0,1 0 0,-1 0 0,1 0 0,-1 1 0,14 37 0,-10-16 0,-1-1 0,0 1 0,-2 30 0,-1-45 0,0 1 0,-1-1 0,0 0 0,0 0 0,-1 0 0,0 0 0,-1 0 0,0 0 0,0-1 0,0 1 0,-1-1 0,-8 12 0,12-18 0,-1 0 0,0 0 0,1 0 0,-1 0 0,0 0 0,0 0 0,0 0 0,0 0 0,0 0 0,0-1 0,0 1 0,0 0 0,0-1 0,0 1 0,0 0 0,0-1 0,-1 0 0,1 1 0,0-1 0,0 0 0,0 1 0,-1-1 0,1 0 0,0 0 0,0 0 0,-1 0 0,1 0 0,0-1 0,0 1 0,-1 0 0,1 0 0,0-1 0,0 1 0,0-1 0,0 1 0,0-1 0,-1 0 0,1 1 0,0-1 0,0 0 0,0 0 0,1 1 0,-1-1 0,-1-2 0,-1 0 0,1 1 0,0-1 0,1 0 0,-1 0 0,1 0 0,-1-1 0,1 1 0,0 0 0,0-1 0,0 1 0,1 0 0,-1-1 0,1 1 0,0-1 0,0-3 0,1 3 0,0-1 0,0 1 0,0 0 0,1 0 0,0 0 0,0 0 0,0 0 0,0 0 0,1 0 0,-1 1 0,1-1 0,0 1 0,0 0 0,1 0 0,-1 0 0,6-4 0,0 1 0,0 0 0,0 1 0,0 0 0,0 1 0,1 0 0,11-3 0,-12 2 1000,-9 5-1096,1 0 0,-1-1 0,0 1-1,0 0 1,0 0 0,0 0 0,0 0 0,0 0 0,0-1-1,0 1 1,0 0 0,1 0 0,-1 0 0,0-1 0,0 1 0,0 0-1,0 0 1,0 0 0,0 0 0,0-1 0,0 1 0,0 0 0,0 0-1,-1 0 1,1-1 0,0 1 0,0 0 0,0 0 0,0 0-1,0 0 1,0-1 0,0 1 0,0 0 0,0 0 0,0 0 0,-1 0-1,1 0 1,0 0 0,0-1 0,0 1 0,0 0 0,-1 0-1,1 0 1,0 0 0,0 0 0,0 0 0,0 0 0,-1 0 0,1 0-1,0 0 1,0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15272,'0'0'1743,"63"18"-1927,-57-11 72,-2 3-96,-8 2 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11552,'0'0'793,"17"-5"-385,366-72 1512,-313 68-1486,4-2 691,0 4 0,120 2 0,-185 6-1231,12 2 1472,-19 0-1545,-10 4-1874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13360,'0'0'1368,"107"-18"-936,-29 8-416,13 4 0,10 0-336,-27-8 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8640,'0'0'5137,"10"6"-4037,-3 0-797,-4-4-205,0 1 0,0-1 0,0 0 1,0 0-1,0-1 0,0 1 0,0 0 0,1-1 0,-1 0 0,1 0 0,-1 0 0,1 0 0,-1-1 0,1 1 0,-1-1 0,1 0 0,0 0 0,5-1 0,2-1 234,0-2-1,-1 1 1,0-1-1,1-1 1,-2 0-1,19-12 1,55-47 1300,-62 46-1189,-4 3-77,0 0-1,-1-1 0,-1-1 1,-1-1-1,-1 0 0,0-1 1,13-26-1,-13 4 818,-13 42-1170,0-1 1,0 0 0,0 0 0,0 0 0,0 0-1,0 0 1,-1 0 0,1 0 0,0 0 0,0 0-1,0 1 1,0-1 0,0 0 0,-1 0 0,1 0 0,0 0-1,0 0 1,0 0 0,0 0 0,-1 0 0,1 0-1,0 0 1,0 0 0,0 0 0,0 0 0,0-1-1,-1 1 1,1 0 0,0 0 0,0 0 0,0 0-1,0 0 1,0 0 0,-1 0 0,1 0 0,0 0 0,0 0-1,0-1 1,0 1 0,0 0 0,0 0 0,0 0-1,-1 0 1,1 0 0,0-1 0,0 1 0,0 0-1,0 0 1,0 0 0,0 0 0,0 0 0,0-1-1,0 1 1,0 0 0,0 0 0,0 0 0,0 0 0,0-1-1,0 1 1,0 0 0,0 0 0,0 0 0,0 0-1,0-1 1,0 1 0,-12 9 369,1 4-222,0 0 0,1 0-1,1 1 1,1 1-1,0-1 1,0 2 0,2-1-1,0 1 1,0-1 0,2 2-1,-6 30 1,10-42-80,0-1 1,0 1-1,0 0 1,0 0-1,1-1 0,0 1 1,0 0-1,0-1 0,0 1 1,1 0-1,0-1 0,0 0 1,0 1-1,0-1 0,6 7 1,-6-8-25,1-1 0,-1 1 0,1-1 0,-1 0 0,1 0 0,0 0 0,0 0 0,0-1 1,0 1-1,0-1 0,0 1 0,0-1 0,0 0 0,1-1 0,-1 1 0,0 0 0,1-1 0,-1 0 0,1 0 0,-1 0 1,0 0-1,7-1 0,4-2 9,1-1 0,-1-1 1,0 0-1,0 0 0,0-2 0,-1 1 1,0-2-1,0 0 0,12-10 1,14-14 274,47-50 0,-61 56-309,-25 26-32,2-3 0,1 0 0,-1 1 0,1 0 0,-1-1 0,1 1 0,0 0 0,-1 0 0,1 0 0,0 1 0,1-1 0,-1 1 0,0 0 0,0 0 0,4-1 0,-6 2 0,-1 0 0,1 0 0,-1 1 0,1-1 0,-1 0 0,1 1 0,-1-1 0,1 0 0,-1 1 0,0-1 0,1 1 0,-1-1 0,1 1 0,-1-1 0,0 0 0,0 1 0,1 0 0,-1-1 0,0 1 0,0-1 0,1 1 0,-1-1 0,0 1 0,0-1 0,0 2 0,3 16 0,-2-6 0,-1-1 0,-1 1 0,-1 12 0,-1 29 0,3-52 0,0 0 0,0-1 0,0 1 0,0-1 0,0 1 0,0-1 0,0 1 0,0 0 0,0-1 0,0 1 0,0-1 0,0 1 0,1-1 0,-1 1 0,0-1 0,0 1 0,1-1 0,-1 1 0,0-1 0,1 1 0,-1-1 0,0 1 0,1-1 0,-1 0 0,1 1 0,-1-1 0,1 0 0,-1 1 0,1-1 0,-1 0 0,1 0 0,-1 1 0,1-1 0,-1 0 0,1 0 0,-1 0 0,1 0 0,-1 0 0,1 0 0,0 0 0,-1 0 0,1 0 0,-1 0 0,1 0 0,-1 0 0,1 0 0,0 0 0,0 0 0,2-2 0,-1 1 0,1 0 0,0-1 0,-1 1 0,1-1 0,-1 0 0,5-3 0,15-18 0,-14 15 0,-1 0 0,1 0 0,1 0 0,0 1 0,-1 1 0,2-1 0,-1 2 0,1-1 0,11-4 0,-19 10 0,0 0 0,0 0 0,0 0 0,0 0 0,0 0 0,-1 0 0,1 1 0,0-1 0,0 0 0,0 1 0,0 0 0,0-1 0,0 1 0,0 0 0,-1 0 0,1 0 0,0 0 0,-1 0 0,1 1 0,-1-1 0,1 0 0,-1 1 0,0-1 0,2 3 0,13 10 0,-9-9 0,-1 1 0,0-1 0,0 1 0,0 0 0,8 12 0,-5-7 0,-3-5 524,6 4-263,-12-10-332,0 0-1,0 0 1,-1 0 0,1 0-1,0 0 1,0 0-1,0 0 1,0 0 0,0 0-1,-1 0 1,1 0 0,0 0-1,0 0 1,0 0 0,0 0-1,0 0 1,0 0-1,-1 0 1,1 0 0,0 1-1,0-1 1,0 0 0,0 0-1,0 0 1,0 0-1,0 0 1,0 0 0,-1 0-1,1 0 1,0 1 0,0-1-1,0 0 1,0 0 0,0 0-1,0 0 1,0 0-1,0 0 1,0 1 0,0-1-1,0 0 1,0 0 0,0 0-1,0 0 1,0 0 0,0 0-1,0 1 1,0-1-1,0 0 1,0 0 0,0 0-1,0 0 1,0 0 0,0 1-1,0-1 1,0 0 0,0 0-1,0 0 1,1 0-1,-1 0 1,0 0 0,0 0-1,0 0 1,0 1 0,0-1-1,0 0 1,0 0 0,1 0-1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16783,'0'0'1912,"68"12"-1552,-15 0 0,9 6-344,5 4 8,-7-2-152,3 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8432,'0'0'4648,"13"-3"-4167,14-3-193,-1 2-1,1 1 1,30 0 0,765-11 3938,-522-12-2373,-70 3 285,-217 23-1905,-11 0-144,0 1 1,0-1-1,0 0 0,1-1 1,-1 1-1,0 0 0,0-1 1,0 1-1,0-1 0,0 1 1,4-3-1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8840,'0'0'5392,"13"-7"-4595,-7 3-676,12-6 318,-1 0 0,1 1 0,0 1 0,25-7 0,-39 14-242,1 0 0,0 0 0,0 0 0,0 1-1,0-1 1,0 1 0,0 0 0,0 1 0,0-1 0,8 3 0,-10-2-98,-1 0-1,1 1 1,0-1-1,-1 1 1,0-1-1,1 1 0,-1 0 1,0 0-1,0 0 1,0 0-1,0 0 1,-1 1-1,1-1 1,0 0-1,-1 1 1,0-1-1,1 1 1,-1 0-1,0-1 1,0 4-1,12 32 454,-4-8 52,19 42 0,-23-61-412,0-1 0,0 0 0,1 0 0,0-1-1,1 0 1,0 0 0,14 14 0,-11-14 46,1 1 0,-1-1 1,1-1-1,1 0 0,0-1 1,18 9-1,-26-15-197,1-1 1,-1 1-1,1-1 0,-1 0 1,0 0-1,1 0 0,-1 0 1,1-1-1,-1 0 0,0 0 1,1 0-1,-1 0 0,0-1 1,0 0-1,0 0 0,0 0 1,0 0-1,-1-1 0,1 1 1,-1-1-1,1 0 0,-1 0 1,0 0-1,0 0 0,3-5 0,30-34-883,-21 28-2902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0 12160,'0'0'1188,"-10"10"-815,-119 114 1292,-179 130 0,184-168-350,29-21 340,31-29 2309,193-114-3213,-61 32-4034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10656,'0'0'6726,"7"-11"-6083,12-14 12,30-34 0,-15 17 122,-23 29-437,0-1 0,1 2 0,23-21 0,-30 30-198,0 0-1,-1 0 1,1 0-1,1 0 0,-1 1 1,0 0-1,1 0 1,-1 0-1,1 1 1,-1 0-1,1 0 0,0 0 1,-1 1-1,1 0 1,9 1-1,-13-1-68,0 1 1,0-1-1,0 1 0,0 0 0,0 0 0,0 0 1,-1 0-1,1 0 0,0 0 0,-1 1 0,1-1 1,-1 1-1,1-1 0,-1 1 0,0-1 0,0 1 1,2 2-1,17 34 711,-16-29-548,5 7 131,-3-1 90,1-1 0,18 25 0,-23-36-396,1 0-1,-1 0 0,1 0 0,0 0 0,-1-1 1,1 1-1,1-1 0,-1 0 0,0 0 0,0 0 1,1 0-1,-1 0 0,1-1 0,0 0 0,-1 0 1,1 0-1,5 1 0,14-1-3628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302 466 9240,'0'0'5672,"-10"1"-4928,-6 1-526,0 2 0,0-1 1,1 2-1,-1 0 1,1 1-1,0 1 1,1 0-1,0 1 1,-25 17-1,29-18-89,1 1 0,-1 0 1,1 1-1,0 0 0,1 0 0,0 1 0,1 0 1,0 0-1,0 0 0,1 1 0,1 0 0,0 1 1,0-1-1,-4 16 0,9-22-65,-1 0 0,1 0 1,-1 0-1,1 0 0,1 0 0,-1 0 0,1 1 0,0-1 0,0-1 1,0 1-1,1 0 0,0 0 0,0 0 0,0-1 0,0 1 0,1-1 1,0 0-1,0 1 0,0-1 0,0-1 0,1 1 0,5 4 1,-6-4-10,1-1 0,0 0 1,0-1-1,0 1 1,0-1-1,0 0 0,0 0 1,1 0-1,-1 0 1,1-1-1,0 0 0,-1 0 1,1 0-1,0 0 1,-1-1-1,1 0 0,0 0 1,0 0-1,0-1 1,-1 1-1,1-1 0,0 0 1,7-3-1,0-2 46,0-1 0,0 0 0,-1-1 0,0 0-1,-1 0 1,0-1 0,0-1 0,8-10 0,11-14 279,25-43 0,-39 52-213,0 0 1,-2-1-1,11-31 0,21-83 318,-32 88-227,-2 0 0,-3 0 1,-2-1-1,-1-91 1,-5 143-242,0 1 0,1-1 0,-1 0 0,0 0 0,0 0 0,-1 1 0,1-1 0,0 0 0,0 0 0,0 1 0,0-1 0,-1 0 0,1 0 0,0 1 0,-1-1 0,0-1 0,1 2-8,-1 0-1,1 0 0,0 0 1,-1 0-1,1 0 1,0 0-1,-1 0 0,1 0 1,0 0-1,0 0 1,-1 0-1,1 0 0,0 0 1,-1 1-1,1-1 0,0 0 1,0 0-1,-1 0 1,1 0-1,0 1 0,0-1 1,-1 0-1,1 0 1,0 0-1,0 1 0,0-1 1,-1 0-1,1 1 1,-18 30 210,7-4-153,2 0 0,0 1 0,2 1 0,-6 45 0,1 121 250,12-191-308,-1 46 122,2 0 0,8 54 0,-6-89-68,0 1 0,1-1 0,1 0 0,0 0-1,1 0 1,0 0 0,2-1 0,-1 0 0,2-1 0,16 21 0,-22-31-36,0 0 1,-1 0-1,1-1 0,0 0 1,0 1-1,1-1 1,-1 0-1,0-1 0,1 1 1,-1 0-1,1-1 1,0 0-1,-1 0 0,1 0 1,0 0-1,0-1 1,-1 0-1,1 1 1,0-1-1,0-1 0,0 1 1,0 0-1,-1-1 1,1 0-1,0 0 0,-1 0 1,1 0-1,5-3 1,7-4 48,-1 0 0,0-1 0,0 0 0,24-22 0,-18 12 4,-1-1 0,-1-1-1,-1-1 1,0-1 0,-2 0 0,-1-1 0,-1-1-1,-1 0 1,14-36 0,-20 37 243,-6 19 104,-6 15-131,-3 6-225,1 0 0,1 0 0,0 0 0,-6 33 0,12-44-57,-1 0-1,1 1 1,0-1-1,0 0 1,0 0-1,1 1 1,0-1-1,0 0 1,0 0-1,0 0 1,1 0-1,0 0 1,0 0-1,1 0 1,-1-1-1,1 1 1,0-1-1,0 1 1,1-1-1,6 6 1,-5-5-13,0-1 0,0 0 0,0 0 0,1 0 0,-1-1 0,1 1 0,0-2 0,0 1 0,0-1 0,1 1 0,-1-2 0,0 1 0,1-1 0,0 0 0,-1 0 0,1-1 0,-1 0 0,1 0 0,12-2 0,-8 0 0,0-1 0,0-1 0,0 0 0,-1 0 0,0-1 0,0 0 0,0-1 0,0 0 0,-1 0 0,16-15 0,-2 1 0,-1-1 0,-1-1 0,0-1 0,27-41 0,-23 27 0,45-54 0,-70 91 0,0 0 0,1 0 0,-1 0 0,0 0 0,0 0 0,0-1 0,0 1 0,0 0 0,0 0 0,1 0 0,-1 0 0,0 0 0,0 0 0,0 0 0,0 0 0,0 0 0,1-1 0,-1 1 0,0 0 0,0 0 0,0 0 0,0 0 0,1 0 0,-1 0 0,0 0 0,0 0 0,0 0 0,0 0 0,1 0 0,-1 0 0,0 1 0,0-1 0,0 0 0,0 0 0,1 0 0,-1 0 0,0 0 0,0 0 0,0 0 0,0 0 0,0 0 0,1 0 0,-1 1 0,0-1 0,0 0 0,0 0 0,0 0 0,0 0 0,0 0 0,0 1 0,0-1 0,0 0 0,1 0 0,-1 0 0,0 0 0,0 1 0,0-1 0,0 0 0,0 0 0,0 1 0,3 13 0,-3-10 0,10 32 0,19 47 0,-22-68 0,0 0 0,1 0 0,0-1 0,1 0 0,19 21 0,-14-18 0,-6-8 0,0 0 0,1 0 0,-1-1 0,12 8 0,-18-15 0,1 1 0,0 0 0,0-1 0,0 1 0,0-1 0,0 0 0,0 0 0,0 0 0,0 0 0,1-1 0,-1 1 0,0-1 0,1 0 0,-1 0 0,0 0 0,0 0 0,1-1 0,-1 1 0,5-2 0,5-3 144,0 0 1,0-1-1,-1 0 1,0-1-1,21-15 0,-25 16-1119,1-2 0,-1 1-1,-1-1 1,9-10-1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1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17287,'0'0'1848,"89"50"-2360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21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6952,'0'0'13554,"10"-3"-13371,30-9-5,-36 11-123,-1 0-1,1-1 0,-1 1 0,1-1 0,-1 0 0,4-3 1,-6 4-30,0 0 1,0 1-1,0-1 1,1 0 0,-1 1-1,0-1 1,0 0 0,1 1-1,-1 0 1,0-1 0,1 1-1,-1 0 1,1 0-1,-1-1 1,3 1 0,31-1 380,-17 0-201,30 3 0,159 10 593,-106-11-451,-55-2 109,-38 1-333,-1 1 227,-6 13-300,-2-9-325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3:22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6632,'0'0'14721,"2"14"-14560,1 2-108,-1-6-16,-1 0 0,0 0-1,0 1 1,-1-1 0,0 0-1,-1 0 1,-2 10 0,-3 26 223,2 1 1,2-1 0,5 60-1,4-1 886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5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4312,'0'0'12543,"2"10"-11953,1 17 203,0 39 0,-3-49-437,1 0 0,0 0 0,2 1-1,0-1 1,10 31 0,-11-41-182,1 0 1,0 0-1,1 0 1,0 0-1,0 0 1,7 7-1,-10-12-149,0 0 0,0-1 1,0 1-1,1-1 0,-1 1 0,1-1 0,-1 0 0,1 0 1,0 0-1,-1 0 0,1 0 0,0 0 0,0 0 0,0 0 1,0-1-1,-1 1 0,1-1 0,0 1 0,0-1 0,0 0 1,0 0-1,0 0 0,0 0 0,0 0 0,0 0 0,0 0 0,0-1 1,0 1-1,2-2 0,-2 1-132,0 0 0,0-1 0,-1 1 0,1-1 0,0 1 0,-1-1 0,0 0 0,1 0-1,-1 1 1,0-1 0,0 0 0,0 0 0,0-1 0,0 1 0,-1 0 0,1 0 0,0 0 0,-1-4 0,1 3-874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5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12864,'0'0'2240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6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9536,'0'0'2590,"3"16"-2004,25 108 567,35 163 2149,-19-45 33,-41-228-2949,-2 0 0,0 0 0,-1 16 0,0-13 362,0-17-733,0 0 0,0 0 0,0 0 0,0 0 0,0 0 0,0 0 0,0-1 0,0 1 0,0 0-1,0 0 1,-1 0 0,1 0 0,0 0 0,0 0 0,0 0 0,0 0 0,0 0 0,0 0 0,0-1 0,0 1 0,0 0 0,0 0 0,0 0 0,0 0 0,-1 0 0,1 0 0,0 0 0,0 0 0,0 0 0,0 0 0,0 0-1,0 0 1,0 0 0,0 0 0,-1 0 0,1 0 0,0 0 0,0 0 0,0 0 0,0 0 0,0 0 0,0 0 0,0 0 0,0 0 0,-1 0 0,1 0 0,0 0 0,0 0 0,0 0 0,0 0 0,0 0 0,0 0-1,0 1 1,0-1 0,0 0 0,0 0 0,0 0 0,-1 0 0,1-1 10,0 1 0,-1-1-1,1 0 1,0 0 0,-1 0-1,1 0 1,0 1 0,0-1-1,0 0 1,0 0 0,0 0-1,0 0 1,0 0 0,0 0 0,0-1-1,6-14 61,0-1-1,1 0 0,1 1 0,0 1 1,1-1-1,11-14 0,-12 20-49,0 0 0,1 1-1,0-1 1,1 1-1,0 1 1,0 0-1,1 1 1,0 0 0,13-7-1,-22 13-27,-1 0 0,0 1 1,1-1-1,-1 0 0,1 1 0,-1-1 0,1 1 0,-1-1 0,1 1 0,0 0 0,-1 0 1,1 0-1,-1 0 0,1 0 0,0 0 0,-1 0 0,1 0 0,-1 0 0,1 1 0,-1-1 0,1 1 1,-1-1-1,1 1 0,-1 0 0,1-1 0,-1 1 0,0 0 0,1 0 0,-1 0 0,0 0 1,0 0-1,2 2 0,-2-1 7,0 1 0,0-1 0,0 1 0,0-1 1,0 1-1,0-1 0,-1 1 0,1-1 0,-1 1 1,0 0-1,0-1 0,0 1 0,0-1 0,0 1 0,-1 0 1,1-1-1,-1 1 0,-1 4 0,0-2 6,0 0 0,-1 0-1,0-1 1,0 1 0,0 0 0,0-1-1,-1 0 1,0 0 0,-5 4-1,4-2 42,-1-1-1,1 1 0,-9 13 1,14-18-53,0 0 0,0 0 0,0 1 0,0-1 0,0 0 0,0 1 1,0-1-1,1 0 0,-1 0 0,0 0 0,1 1 0,-1-1 0,1 0 0,0 0 0,-1 0 0,1 0 0,0 0 1,-1 0-1,1 0 0,0 0 0,0 0 0,0 0 0,0 0 0,2 1 0,28 24 99,-30-25-91,3 2 21,1 1 7,0 0 0,0 0 1,0-1-1,0 1 0,1-1 0,-1 0 0,1-1 0,0 0 0,0 1 1,0-2-1,11 3 0,-16-4-69,0 0 1,0-1 0,-1 1-1,1 0 1,0 0 0,0-1-1,-1 1 1,1 0 0,0-1-1,-1 1 1,1-1 0,0 1-1,-1-1 1,1 1 0,0-2-1,2-2-3446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5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714 219 9344,'0'0'3714,"4"-11"-3052,12-39-125,-15 47-471,0-1 1,0 0 0,-1 0-1,1 0 1,-1 0-1,0 0 1,0 0-1,0 0 1,-1 1 0,0-1-1,1 0 1,-1 0-1,-1 0 1,1 1-1,0-1 1,-1 1 0,0-1-1,0 1 1,0-1-1,0 1 1,0 0-1,-1 0 1,0 0 0,1 0-1,-1 1 1,0-1-1,-7-3 1,-1-2 85,-2 2-1,1-1 1,-1 2 0,0-1 0,0 2 0,-14-4-1,8 4-3,0 1 0,0 0 0,0 2-1,0 0 1,0 1 0,0 0 0,-36 7-1,15 2 190,0 1 1,-62 25-1,77-25-118,1 1 0,-42 27 0,56-31-99,-1 0 0,1 1 0,1 0 0,-1 1 0,1 0 0,1 1 0,-15 20 0,21-25-65,-1-1 0,1 1-1,0-1 1,0 1 0,1 0 0,-1 0-1,1 0 1,0 0 0,0 0 0,1 0-1,-1 0 1,1 0 0,0 0 0,1 0-1,-1 1 1,1-1 0,0 0-1,0 0 1,1-1 0,-1 1 0,1 0-1,0 0 1,0-1 0,6 9 0,2 0 54,0 0 0,0-1 0,2 0 0,-1-1 0,1 0 0,21 14 0,-12-11 1,1-1 1,0-2-1,0 0 1,1-1-1,0-1 1,27 6-1,-4-3 157,0-3 0,59 4-1,-81-10-101,1-2-1,-1-1 1,26-4 0,-40 3-84,0-1 1,-1 0 0,0 0-1,1-1 1,-1-1 0,0 1 0,-1-2-1,1 1 1,-1-1 0,13-9 0,16-17-10,-25 20-3423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7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6520,'0'0'10249,"9"-10"-9667,1-1-456,5-6 393,2 0 0,-1 1 0,2 0-1,30-20 1,-48 36-483,1 0 0,-1-1 0,1 1 0,-1 0 0,1 0 0,-1-1 0,1 1 0,-1 0 0,1 0 0,-1 0 0,1 0 0,-1 0 0,1 0 0,-1 0 0,1 0-1,0 0 1,-1 0 0,1 0 0,-1 0 0,1 0 0,-1 0 0,1 0 0,-1 1 0,1-1 0,-1 0 0,1 0 0,0 1 0,0 0 4,0 0 1,-1 0 0,1 0-1,0 0 1,-1 0-1,1 0 1,-1 0 0,1 0-1,-1 1 1,1-1-1,-1 0 1,0 2 0,3 42 388,-4-38-309,-2 77 471,0-48-230,3 0-1,3 45 0,0-68-226,-1 0 0,2 0 0,0-1 0,1 0-1,0 0 1,0 0 0,9 12 0,-13-22-105,0 0 0,0 0 0,0-1 0,1 1 1,-1 0-1,0-1 0,1 1 0,-1-1 0,1 0 0,0 0 0,-1 1 1,1-1-1,0 0 0,0 0 0,0 0 0,-1-1 0,1 1 0,0 0 0,0-1 1,0 1-1,0-1 0,0 0 0,0 0 0,0 0 0,1 0 0,-1 0 1,0 0-1,0 0 0,0-1 0,0 1 0,0-1 0,0 1 0,0-1 1,-1 0-1,5-1 0,0-2 33,-1 0 0,1 0 0,-1 0 0,0 0 0,0-1 0,0 0 0,0 0 0,-1 0 0,6-9 0,7-15 134,-2 0 0,-1-2 0,-1 1-1,-2-1 1,-1-1 0,10-56 0,-19 56 66,-2 28-218,1 1-1,0 0 0,0-1 0,0 1 1,0 0-1,0-1 0,1 1 0,0 0 1,-1 0-1,1-1 0,0 1 0,1 0 1,-1 0-1,0 0 0,3-4 0,-3 7-37,0-1-1,0 1 0,0-1 0,0 1 0,1-1 1,-1 1-1,0 0 0,0 0 0,0-1 0,0 1 1,0 0-1,1 0 0,-1 0 0,0 0 0,0 0 1,0 0-1,2 1 0,25 6-5,-20-5 6,41 10 169,57 6 0,-75-12 83,-31-6-259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7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13264,'0'0'6306,"8"14"-5682,25 44-3,-30-51-460,0 0 0,-1 0 0,0 0 0,0 0 0,-1 0 0,0 0 0,0 0-1,0 15 1,0 9 603,2 30 1996,0-66-6009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38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9848,'0'0'5814,"12"-3"-5268,0-1-374,1 1 1,0 1 0,0 0 0,0 1 0,18 0-1,-27 1-94,0 0 0,0 0 0,0 0 0,0 1 0,0 0 0,0 0 0,0 0 0,0 0 0,-1 1-1,1-1 1,0 1 0,-1 0 0,1 0 0,-1 0 0,1 1 0,-1-1 0,0 1 0,0 0 0,0 0 0,-1 0 0,1 0-1,-1 0 1,1 1 0,-1-1 0,3 7 0,-3-3 2,-1 0-1,0-1 1,0 1-1,0 0 1,-1-1-1,1 1 1,-2 0-1,1 0 1,-1 0-1,0-1 1,-1 1-1,1-1 1,-6 13-1,0-1 125,-1 0 0,0-1-1,-19 27 1,14-25 245,-1-2 0,-24 25 0,38-42-425,-1 0 0,1 0 0,0 1 1,-1-1-1,1 0 0,0 1 0,-1-1 1,1 0-1,0 1 0,-1-1 0,1 0 0,0 1 1,0-1-1,-1 1 0,1-1 0,0 0 1,0 1-1,0-1 0,-1 1 0,1-1 1,0 1-1,0-1 0,0 1 0,0-1 0,0 0 1,0 1-1,0-1 0,0 1 0,0-1 1,0 1-1,0-1 0,1 1 0,-1-1 1,0 1-1,1 0 9,0-1 0,0 1 0,0-1 0,0 1 0,0-1 0,0 1 0,0-1 0,0 0 0,1 0 0,-1 1 0,0-1 0,0 0 0,2 0-1,39-4 398,-42 4-421,18-2 170,-1-1 0,0 0 0,0-1 0,0-1 0,-1-1 0,1 0 0,20-13 0,-2 1 152,6-6-3750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28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5016,'0'0'14523,"13"-2"-14293,46-10 28,103-14 524,-104 21-347,67-14 0,-115 17-285,0 2-1,0-1 0,0 1 0,0 1 1,19 2-1,-14-1 207,-1 6 34,-10-4-72,-7-2 644,-3-2-1056,0 1 0,0-1 0,0 1 1,-9 3-1,2 1-3244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28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7528,'0'0'9537,"9"-1"-9168,167-14 1182,-153 14-1129,44 3 1,-43 0 15,36-2 0,38-6 1117,-81 4-1191,-14 2-279,0 0-1,1 0 0,-1 0 0,0-1 0,0 1 1,1-1-1,-1 0 0,0 0 0,0 0 0,0 0 1,0-1-1,0 1 0,0-1 0,0 0 0,2-2 1,-1 2-75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4:59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3312,'0'0'18441,"12"-5"-18300,35-11-10,-37 14-29,-1-1 0,1 1 0,-1 1 0,15-1 1,3 0 90,114-7 884,-131 8-992,1 1 0,-1 1 0,1-1 0,-1 2 0,15 3 0,-2-1 86,9-10 405,-32 6-576,-5 4-3645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0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43 148 5624,'0'0'9468,"-1"12"-9058,-4 35 194,3 0-1,6 79 1,44 110 888,-22-122-472,-23-104-860,1 10 784,-2-20-482,-2 0-458,0 0 1,0 0-1,0 0 0,1 0 1,-1 0-1,0 0 0,0 0 1,0 0-1,0-1 0,1 1 0,-1 0 1,0 0-1,0 0 0,0 0 1,0 0-1,0 0 0,1 0 1,-1 0-1,0 0 0,0 0 0,0-1 1,0 1-1,0 0 0,0 0 1,0 0-1,1 0 0,-1 0 1,0-1-1,0 1 0,0 0 0,0 0 1,0 0-1,0 0 0,0 0 1,0-1-1,0 1 0,0 0 1,0 0-1,0 0 0,0 0 0,0-1 1,0 1-1,0 0 0,0 0 1,0 0-1,0 0 0,0-1 1,0 1-1,0 0 0,0 0 0,-1 0 1,1 0-1,0-1 0,-16-88 522,-10-41-234,15 92-209,-33-128 217,37 133-218,1-1 1,-2-66-1,2-15 226,6 113-290,0 0 0,0 0 0,0 0 0,1 0 0,-1 0 0,1 0 0,-1 0 0,1 0 0,0 1 0,-1-1 0,1 0 0,0 0-1,0 1 1,0-1 0,1 0 0,-1 1 0,0-1 0,1 1 0,-1 0 0,1-1 0,-1 1 0,1 0 0,-1 0 0,1 0 0,0 0 0,0 0 0,-1 0 0,1 1-1,0-1 1,0 1 0,0-1 0,0 1 0,0 0 0,0-1 0,2 1 0,8 0 62,0 0 0,0 0 0,0 1-1,17 4 1,-27-5-69,16 4 52,0 1 0,-1 0 0,0 1 0,0 1 0,-1 1 0,30 18 0,-24-11-5,0 1 0,-2 0 1,0 2-1,20 22 0,-36-36-39,0 1 1,-1 0-1,1 0 0,-1 0 0,0 0 1,0 1-1,-1-1 0,0 1 0,0 0 1,0 0-1,0 0 0,-1 0 0,1 11 1,-2-14-7,0 1 0,0-1 1,-1 0-1,1 1 1,-1-1-1,0 0 1,0 0-1,0 1 0,0-1 1,0 0-1,-1 0 1,1 0-1,-1 0 1,0-1-1,0 1 0,0 0 1,0-1-1,-1 1 1,1-1-1,-1 0 1,1 0-1,-1 0 0,0 0 1,0 0-1,0-1 1,-4 3-1,-8 2 53,0 0 1,-1-1-1,0-1 0,1 0 0,-2-1 1,1-1-1,0 0 0,0-1 0,-1-1 0,1 0 1,0-2-1,-1 0 0,1 0 0,-20-7 1,31 6 139,1 1-802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1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6424,'0'0'6512,"-9"12"-5971,1-1-403,0-1 80,0 1 1,0-1-1,1 1 0,0 1 0,1-1 0,-8 23 0,13-30-123,0 0 0,0 0-1,1 0 1,-1 0 0,1 0-1,0 0 1,0 0 0,0 0-1,1 0 1,-1 0 0,1 0-1,0 0 1,0-1 0,0 1-1,1 0 1,0 0 0,-1-1-1,1 1 1,0-1 0,1 1-1,-1-1 1,0 0 0,5 4-1,-3-4-17,0 0 0,0 0-1,1 0 1,-1-1-1,1 0 1,0 0 0,0 0-1,0 0 1,0 0 0,0-1-1,0 0 1,0 0 0,0-1-1,0 1 1,1-1 0,-1 0-1,7-2 1,-4 2 5,-1-2 1,1 1-1,0-1 0,0 0 1,-1-1-1,1 0 0,-1 0 1,0-1-1,0 1 0,0-2 1,-1 1-1,8-6 0,-11 7-31,1-1-1,-1 1 0,0-1 0,0 0 0,0 1 1,0-1-1,-1-1 0,0 1 0,1 0 1,-1-1-1,-1 1 0,1-1 0,-1 1 1,0-1-1,0 0 0,0 1 0,-1-1 1,1 0-1,-1 0 0,-1-8 0,1 11-15,0 0-1,-1 0 0,1 0 1,-1 0-1,0 0 1,1 0-1,-1 0 0,0 0 1,0 0-1,0 0 0,0 1 1,-1-1-1,1 0 1,0 1-1,-1-1 0,1 1 1,-1-1-1,-1-1 0,-1 2 22,1-1 0,0 0-1,-1 1 1,1-1-1,0 1 1,-1 0 0,0 0-1,1 1 1,-7-1-1,0 0 45,0 1 0,0 1-1,0 0 1,0 0 0,0 1-1,-14 4 1,19-4-63,1 0 0,0 0 1,0 0-1,0 0 0,0 0 0,0 1 0,0 0 1,-3 3-1,-2 9-3108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3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5320,'0'0'7396,"-2"12"-6783,-5 37-9,7-43-483,0 1 0,0 0 0,1-1 0,0 1 0,0-1 0,1 0 0,0 1 0,0-1 0,1 0 0,-1 0 0,1 0 0,0-1 0,1 1 0,6 8 0,2 4 127,131 229 1987,-101-165-1015,34 96 0,-70-161-997,0-1 0,-1 1-1,-1 0 1,-1 1 0,0-1-1,-1 0 1,-1 23 0,-7-6 614,6-33-826,0-1 0,0 0 0,-1 1 1,1-1-1,0 0 0,0 1 0,-1-1 0,1 0 0,0 0 0,-1 1 1,1-1-1,0 0 0,-1 0 0,1 0 0,0 0 0,-1 1 0,1-1 1,0 0-1,-1 0 0,1 0 0,0 0 0,-1 0 0,1 0 0,-1 0 1,1 0-1,0 0 0,-1 0 0,1 0 0,-1 0 0,1 0 0,0 0 1,-1-1-1,1 1 0,0 0 0,-1 0 0,1 0 0,0 0 0,-1-1 1,1 1-1,-17-10 202,-1-7-45,1-2 1,1 0-1,1-1 1,-23-37-1,33 48-126,1 0 1,0 0-1,1 0 0,0 0 0,1 0 1,0-1-1,0 1 0,1-1 0,0 1 1,0-1-1,1 0 0,1 0 0,1-9 1,0 2-4,1 0 0,1 1-1,1-1 1,0 1 0,1 0 0,12-24 0,4 5 67,2 1 1,1 1-1,2 2 0,36-35 0,8-10 303,-30 41 5,-38 32-545,-6 6 230,-5 6-3978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7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0 5320,'0'0'12933,"-10"10"-12452,-28 34-22,36-41-405,0 1 0,0-1 0,1 1 0,-1-1 0,1 1 0,0 0 0,0 0 0,0 0 0,0 0 0,1 0 0,-1 0 1,1 0-1,0 0 0,1 4 0,0 2 138,1 0 1,0 1-1,5 11 1,-5-13 37,1-1 1,0 0-1,0 0 0,1 0 1,9 14-1,-12-21-196,1 0-1,-1 1 0,0-1 1,0 0-1,1 1 1,-1-1-1,1 0 1,-1 0-1,1 0 1,-1 0-1,1 0 1,0-1-1,-1 1 1,1 0-1,0-1 1,0 1-1,-1-1 0,1 0 1,0 0-1,0 0 1,0 1-1,-1-1 1,1-1-1,0 1 1,0 0-1,0 0 1,-1-1-1,1 1 1,0-1-1,0 0 1,-1 1-1,1-1 1,2-2-1,7-3-58,0-1 0,-1 0 1,-1-1-1,1 0 0,-1-1 0,0 1 1,8-13-1,5-14-3116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7:48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4312,'0'0'6537,"9"-6"-6266,25-19-3,-20 18 298,-9 9 150,-5-3-220,0-5 804,11 4 828,4 1-1937,-1 1-1,1 0 0,-1 1 1,20 4-1,18 0 199,-13-3-83,-11-2-8,0 2-1,32 6 1,-20 1 32,1-3 0,0 0 0,1-3 0,-1-2 0,42-3 0,-68 1-259,-9 1-4,0-1 0,0 1 0,0-1 0,0 0 1,9-4-1,-13 5-56,0-1 1,-1 0-1,1 0 1,-1 0-1,1 0 1,-1 0-1,1 0 1,-1 0-1,0-1 1,0 1-1,1 0 1,-1-1-1,0 1 1,0-1-1,0 1 0,-1-1 1,1 0-1,0 1 1,-1-1-1,1 0 1,-1 0-1,1 1 1,-1-5-1,3-13-2739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7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12456,'0'0'1912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08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9040,'0'0'3168,"4"14"-2454,15 51 411,-3 2-1,9 82 1,-17-53-183,3 144 1473,-11-220-2154,0-10 40,0 0 0,-1 1 1,0-1-1,0 0 1,-6 18-1,7-28-271,0 0 0,0 0 0,0 0 0,0-1 0,0 1 0,0 0 0,0 0 0,0 0 0,0 0 0,0 0 0,0 0 1,0-1-1,0 1 0,0 0 0,0 0 0,0 0 0,0 0 0,0 0 0,0 0 0,0 0 0,0-1 0,-1 1 0,1 0 0,0 0 0,0 0 0,0 0 0,0 0 0,0 0 0,0 0 0,-1 0 0,1 0 0,0 0 0,0 0 1,0 0-1,0 0 0,0 0 0,0 0 0,-1 0 0,1 0 0,0 0 0,0 0 0,0 0 0,0 0 0,0 0 0,-1 0 0,1 0 0,0 0 0,0 0 0,0 0 0,0 0 0,0 0 0,0 0 0,-1 0 0,1 0 0,0 0 0,0 0 1,0 1-1,0-1 0,0 0 0,0 0 0,0 0 0,0 0 0,0 0 0,0 0 0,-1 0 0,1 1 0,0-1 0,0 0 0,-7-21 467,0-28-402,7 38-63,2 1 0,-1 0 1,1-1-1,1 1 0,0 0 0,0 0 0,1 1 0,0-1 0,7-9 0,-2 3 3,1 0-1,1 1 1,0 0-1,18-17 1,-20 23-13,1 1 0,0 0 0,0 0 1,1 1-1,21-10 0,-27 15-11,0 0 0,-1 0 0,1 0-1,0 0 1,0 1 0,0 0-1,1 0 1,-1 0 0,0 1 0,0-1-1,0 1 1,1 1 0,-1-1-1,0 1 1,0 0 0,0 0 0,5 2-1,-8-3-1,-1 1-1,1 0 1,-1 0-1,0 0 0,1-1 1,-1 1-1,0 1 1,0-1-1,1 0 1,-1 0-1,0 0 0,0 1 1,0-1-1,-1 0 1,1 1-1,0-1 1,-1 1-1,1-1 0,0 1 1,-1 1-1,1 0 6,-1 1-1,1-1 1,-1 0-1,0 1 0,-1-1 1,1 0-1,0 1 1,-1-1-1,-1 5 0,-1-1 7,1 0 0,-1 0 0,0-1 0,-1 1-1,1-1 1,-2 1 0,1-1 0,-6 6 0,5-7-1,0-1 0,0 0 0,-1 0 0,1 0 0,-1-1 0,0 0 1,0 0-1,0-1 0,-1 1 0,-6 1 0,0-1 53,-1-1 0,1 0-1,-26 0 1,38-2-28,24 18 197,-5-8-184,13 7 72,-1 1 0,45 35 0,0 8 499,-75-61-600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12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1 918 4416,'0'0'10528,"6"-13"-10040,96-180 1921,-56 99-1292,11-22 47,99-176 1531,-144 273-2386,1 1 0,25-30 0,-1 3 181,-29 37-373,-1-1 1,2 1-1,-1 1 1,13-9-1,-6 4 76,-8 9-124,0 0 0,-1 0 0,1 1 0,0 0 0,0 0-1,1 1 1,-1 0 0,0 0 0,12 0 0,-15 1-43,-1 0-1,1 0 1,0 0-1,0 1 1,0 0 0,0-1-1,0 1 1,-1 1-1,1-1 1,0 0-1,-1 1 1,1 0-1,-1 0 1,1 0 0,-1 0-1,0 0 1,0 1-1,0 0 1,0-1-1,-1 1 1,1 0-1,-1 0 1,1 0 0,-1 1-1,0-1 1,2 7-1,-1-3 4,-1 1 1,0 0-1,0-1 0,-1 1 1,0 0-1,-1 0 0,0 0 0,0 0 1,0 0-1,-1-1 0,-1 1 1,-2 11-1,1-11-4,0 0 0,0 0 0,-1 0 0,0-1 0,-1 0 0,0 0 0,0 0 1,0 0-1,-1-1 0,0 0 0,0 0 0,-8 6 0,-3 1 62,-1-1 0,-1 0 0,-30 14 0,39-23 9,0 1-1,0-2 0,-1 0 0,1 0 0,-1-1 0,0 0 0,1-1 0,-1 0 0,-11-1 1,-11 0 276,33 1-433,2 10-4832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13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0 6824,'0'0'14762,"-10"15"-14370,0-2-281,5-8-66,1 1 0,0-1 0,0 1 1,0 0-1,1 0 0,0 0 0,0 1 1,0-1-1,1 1 0,0-1 0,1 1 0,-1 0 1,0 13-1,-3 175 2634,4-185-1915,-3-17-337,-3-21-386,2 2-3429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15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5224,'0'0'7174,"-6"11"-6731,-12 23 3,3 1-1,0 1 1,-9 38 0,-18 165 1080,37-202-1316,-1 26 270,2-1 1,8 113 0,34 122 802,-31-262-1080,2-1 0,1 1 0,1-2-1,2 1 1,24 43 0,-26-58-48,0 0-1,2 0 0,0-1 0,1-1 1,0 0-1,2-1 0,0-1 0,0 0 0,35 22 1,-45-34-43,0 1 1,0-1-1,0-1 1,0 1-1,1-1 1,-1 0-1,1-1 1,9 2 0,-13-3-267,1 1 0,-1-1 1,0 0-1,0-1 1,1 1-1,-1-1 0,0 1 1,0-1-1,0 0 1,0 0-1,0 0 1,0-1-1,0 1 0,0-1 1,0 1-1,0-1 1,-1 0-1,4-3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5:16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5624,'0'0'7938,"7"12"-7382,92 134 1069,54 92 373,-110-158-1263,49 130 1,-80-175-534,-1 0 0,-2 0 0,-1 0 0,-2 1 0,-1 0 0,-1 67 0,-6-83-78,0 0-1,-1 0 1,-1-1-1,0 1 1,-2-1-1,0 0 1,-11 22 0,11-29-40,0 0 1,-1-1 0,0 0-1,-1 0 1,0-1 0,-1 0 0,0 0-1,-1-1 1,1 0 0,-2-1 0,-19 13-1,26-19-67,0 0 0,0 0 0,0 0 0,-1-1-1,1 0 1,0 0 0,-1 0 0,1 0 0,-1-1-1,1 1 1,-8-2 0,-10-2-2939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24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0 364 5824,'0'0'10762,"9"-10"-10421,30-30 3,-35 37-240,0 0 0,0 0-1,0 0 1,0 1-1,0-1 1,1 1-1,0 0 1,-1 0 0,1 1-1,0 0 1,0-1-1,0 1 1,-1 1-1,9-1 1,9-2 272,207-37 1697,30 10-618,-211 29-1267,-35 2-144,-1-1 1,0 0 0,19-3-1,148-18 367,-13 4 42,-127 12-281,39-1 0,28-2 50,8-5 58,-54 8-92,70-16 1,-76 10-12,86-4 1,29-4 8,-126 10-144,0 1 0,0 3 1,0 2-1,46 2 0,83 7 161,-47 1 9,-106-7-114,1-1 0,-1-1-1,0-1 1,28-7 0,-47 10-90,1 0 1,0 0-1,-1 0 0,1 0 1,-1-1-1,1 1 0,0 0 1,-1 0-1,1-1 0,-1 1 1,1 0-1,-1-1 0,1 1 1,-1 0-1,1-1 0,-1 1 1,0-1-1,1 1 0,-1-1 1,-4-6 61,-23-4-83,-29 0-147,26 7-3219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26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1 810 6632,'0'0'10494,"11"-11"-10114,38-35-24,-43 40-218,-1 0 0,1-1-1,-1 1 1,0-1 0,6-11-1,9-12 409,33-43 213,-34 45-426,2 0 0,34-35 1,24-25 308,-23 22-115,-14 17-94,-24 27 6,39-37 0,-1 2 270,-45 43-483,2 1-1,0 1 1,0 0-1,1 0 1,22-13-1,-15 13 28,-16 8-184,1 0 1,0 1-1,-1 0 1,1 1-1,0-1 0,0 1 1,9-2-1,11-3 153,-24 5-198,1 1 0,0 0 0,0 0 1,-1 1-1,1-1 0,0 0 0,0 1 1,0 0-1,0-1 0,0 1 0,-1 1 1,1-1-1,0 0 0,0 1 0,0-1 0,0 1 1,0 0-1,-1 0 0,1 0 0,0 0 1,2 2-1,1 0 7,-1 1-1,1 0 1,-1 0 0,0 0-1,0 0 1,-1 1 0,1 0-1,-1 0 1,0 0-1,-1 1 1,1-1 0,-1 1-1,0 0 1,0 0 0,-1 0-1,1 0 1,-2 0 0,1 1-1,1 12 1,1 4 53,-2-17-60,-1-1-1,0 1 1,-1 0-1,1 0 1,-1-1 0,0 1-1,-1 0 1,1-1-1,-1 1 1,0 0-1,-3 5 1,2-1 17,-2-1 0,1 0 0,-1 0 0,-1-1 0,-7 12 0,10-17-28,0 0-1,-1 0 1,0-1 0,1 1-1,-1-1 1,0 1 0,0-1 0,-1 0-1,1-1 1,0 1 0,-1 0-1,1-1 1,-1 0 0,1 0-1,-1 0 1,1 0 0,-5 0-1,-3 1 15,-7 0 30,0 1 0,-1-2 0,1-1 0,-32-2 0,7-4 14,-53-10 100,85 14-144,0 1 0,-1-1 0,1 2 0,-1 0 0,0 0 0,1 1 0,-15 3 0,8 4 9,13-4-163,13-2-298,5 3-3061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27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 4512,'0'0'8513,"-10"3"-8008,-4 0-324,9-2-83,0 0 1,0 0-1,0 1 0,0 0 1,1 0-1,-1 0 1,-7 5-1,-16 8 1442,22-11-1172,-1-1 0,1 1 1,0-1-1,0 2 1,0-1-1,1 1 0,-6 6 1,6-6-92,1 0-18,-1 0 1,1 0-1,0 1 1,0-1-1,-5 13 1,8-16-216,0 1 1,1-1 0,-1 1-1,1-1 1,0 1-1,0 0 1,0-1 0,0 1-1,0-1 1,0 1 0,1-1-1,-1 1 1,1 0 0,0-1-1,0 0 1,0 1-1,0-1 1,0 1 0,2 2-1,1 2 12,1 1 101,-1 0 0,1 0 0,1 0 0,11 13 0,-14-19-114,-1 0 0,1 0 0,-1 0 0,1-1 0,0 1 0,-1-1 0,1 1-1,0-1 1,0 0 0,0 0 0,0 0 0,0-1 0,0 1 0,1-1 0,-1 1 0,0-1 0,0 0-1,6-1 1,-1 0 19,0 0 0,0-1 1,-1 0-1,1 0 0,0-1 0,-1 0 0,0 0 0,0 0 0,0-1 0,0 0 0,0-1 1,-1 0-1,0 0 0,0 0 0,0 0 0,-1-1 0,1 0 0,5-9 0,-10 12-18,1 0-1,0 0 1,0 0 0,-1 0-1,0 0 1,0 0-1,0 0 1,0-1 0,0 1-1,0-1 1,-1 1 0,0 0-1,0-1 1,0 1-1,0-1 1,0 1 0,-1-1-1,1 1 1,-1 0-1,0-1 1,0 1 0,0 0-1,-1 0 1,1 0-1,-1 0 1,0 0 0,1 0-1,-1 0 1,-1 0-1,1 1 1,0-1 0,-1 1-1,1-1 1,-1 1-1,0 0 1,1 0 0,-1 0-1,0 1 1,0-1-1,-1 1 1,1-1 0,0 1-1,-4-1 1,-1 1-220,-19-6 1008,26 7-1078,0-1 0,0 1 1,0 0-1,0-1 0,1 0 1,-1 1-1,0-1 0,0 1 1,0-1-1,1 0 0,-1 1 0,0-1 1,0-1-1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50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0 4512,'0'0'10684,"-8"11"-10368,-26 48 6087,60-58-6310,-9 0 186,-9-1-241,184 11 1020,-185-11-985,-1 0 0,1 1 0,-1 0-1,1 0 1,0 0 0,-1 1 0,0 0 0,1 0-1,10 6 1,-15-7-13,1 0 0,-1 0 0,0 0-1,0-1 1,1 1 0,-1-1 0,1 1-1,-1-1 1,5 0 0,14 5 570,-21-1-2752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3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6016,'0'0'10751,"8"14"-10448,27 44-6,-30-48-189,-1 0 0,0 1 0,-1-1 0,0 1 0,3 15 0,0 5 111,11 40 632,9 85-1,-24-129-637,1 2 794,-3-28-731,1-3-19,-1-18 144,0-28-196,1-1-1,3 1 1,3 0 0,1 0 0,17-55 0,-21 92-163,0 0 0,1 0-1,1 0 1,0 1 0,11-15 0,-16 24-33,-1 0 0,1 0 0,0 0 1,0 0-1,0 0 0,0 0 0,0 0 1,0 0-1,0 0 0,0 1 0,0-1 1,0 0-1,1 1 0,-1-1 1,0 1-1,0 0 0,1-1 0,-1 1 1,0 0-1,1-1 0,-1 1 0,0 0 1,2 0-1,-1 1 3,0-1 0,-1 1-1,1 0 1,0 0 0,-1 0 0,1-1 0,-1 2 0,1-1 0,-1 0-1,0 0 1,1 0 0,-1 1 0,0-1 0,2 3 0,2 4 23,0 0 1,0 0-1,-1 1 1,0 0-1,3 9 1,23 97 317,9 22 245,-23-106-383,-3-20-36,-12-11-169,-1 0-1,1 0 1,-1 0 0,1 0-1,-1 0 1,1 0 0,-1 0-1,1 0 1,-1 0 0,1 0-1,-1 0 1,1 0 0,-1-1-1,1 1 1,-1 0 0,1 0-1,-1 0 1,0-1-1,1 1 1,-1 0 0,1-1-1,-1 1 1,0 0 0,1-1-1,-1 1 1,0-1 0,1 1-1,-1 0 1,1-2 0,16-26-49,-9 13-3217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5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13056,'0'0'3623,"28"82"-3663,-8-41 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55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2 3208,'0'0'14409,"-11"0"-14043,-39-1-7,47 2-310,0-1-1,0 1 1,0 0 0,-1 1-1,1-1 1,1 0 0,-1 1-1,0 0 1,0 0 0,0 0-1,1 0 1,-1 0 0,1 0-1,0 1 1,0-1 0,-1 1-1,-1 3 1,-2 1 92,0 0-5,1 0-1,0 1 0,0 0 0,0-1 1,1 2-1,-3 8 0,5-13-52,0 0 0,1 0 1,0 1-1,0-1 0,0 1 0,1-1 1,-1 1-1,1-1 0,0 1 0,0-1 1,0 1-1,1 0 0,2 8 0,-2-11-33,0 0-1,1 1 1,-1-1 0,1 0-1,0 0 1,0 0-1,-1 0 1,1 0-1,0 0 1,1-1 0,-1 1-1,0-1 1,0 1-1,1-1 1,-1 0-1,1 0 1,-1 0 0,1 0-1,-1 0 1,4 0-1,0 0-14,1 0 0,-1 0-1,0 0 1,1-1 0,-1 0 0,0 0-1,9-2 1,-7-1-2974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6:57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6128,'0'0'11029,"-5"10"-10579,-5 11-67,1 1 0,-8 31-1,14-43-202,0 0 0,1 0 0,1 0-1,-1 0 1,2 0 0,-1 1-1,2-1 1,-1 0 0,4 17 0,-2-19-14,1 0 0,-1 0 0,2-1 0,5 13 1,-8-19-141,0 0 0,0 1 0,-1-1 0,1 0 0,0 0 0,0 1 0,0-1 0,0 0 0,1 0 1,-1 0-1,0 0 0,0 0 0,1 0 0,-1-1 0,0 1 0,1 0 0,-1-1 0,1 1 0,-1-1 0,1 1 1,-1-1-1,1 0 0,-1 1 0,1-1 0,-1 0 0,1 0 0,-1 0 0,1 0 0,0-1 0,-1 1 0,1 0 1,1-1-1,5-3 46,-1 0 1,0-1 0,0 0-1,0 0 1,0 0 0,-1-1-1,0 0 1,0 0 0,-1-1-1,9-11 1,19-22 368,-22 33-10,-7 19-160,-2-3-273,-1-1 25,1 0 0,0 0 1,1 0-1,0 0 0,0 0 0,1-1 1,5 9-1,-7-13-11,0 0-1,0 0 1,0 0 0,0-1-1,1 1 1,-1-1-1,1 0 1,0 0 0,0 0-1,0 0 1,0 0 0,0-1-1,0 1 1,0-1-1,1 0 1,-1 0 0,0 0-1,1 0 1,-1-1 0,4 1-1,2-1 24,-1-1 0,0 1 0,0-2 0,0 1 0,0-1 0,0 0 0,0-1 0,-1 0 0,1 0 0,-1 0 0,1-1 0,-1 0 0,0-1 0,-1 1 0,1-2 0,-1 1 0,8-9 0,-6 6 44,-2 0-1,1 0 1,-1-1-1,0 0 1,-1 0-1,0 0 1,0 0-1,-1-1 1,0 0-1,-1 0 1,0 0-1,-1 0 1,2-14 0,-4 22-49,0 0 0,0 1 1,0-1-1,0 0 0,0 1 1,-1-1-1,1 0 0,-1 1 1,1-1-1,-1 1 0,1-1 1,-1 1-1,0-1 0,0 1 1,0-1-1,0 1 0,0 0 1,0 0-1,0-1 0,0 1 1,0 0-1,0 0 0,-1 0 1,1 0-1,-1 0 0,-1-1 1,-1 1-449,0-1 0,0 1 0,0-1 0,0 1 1,0 0-1,0 0 0,0 1 0,-8-1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01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53 752 4416,'0'0'6060,"-3"9"-6024,-9 31-7,0-9 115,11-29-24,0 1-1,0 0 0,0-1 0,0 1 0,0 0 0,1-1 1,-1 1-1,1 0 0,0 5 0,0-7 109,-1-2-133,0 1 0,0 0 0,0-1 0,0 1 0,0-1 0,0 1 0,0-1 0,1 1 0,-1-1 0,0 1 0,0-1 0,1 0-1,-1 1 1,0-1 0,1 0 0,-1 0 0,1 0 0,-1 1 0,1-1 0,-1 0 0,1 0 0,0 0 0,-1 0 0,1 0 0,0 0 0,0 0 0,-1 0 0,1 0 0,0 0 0,0 0 0,0-1 0,0-34 535,12-62 355,-4 39-521,-4 34-159,2-1 0,0 1-1,1 1 1,15-34-1,52-91 883,-25 53-546,1 2-30,-43 83-534,0 0-1,0 1 1,1 0 0,1 0 0,0 1-1,12-10 1,8-7 115,-23 20-109,1 0-1,-1 1 0,1-1 0,13-6 1,-17 10-62,0 1 1,1 0 0,-1 0-1,0 0 1,1 0 0,-1 0 0,1 1-1,-1 0 1,1 0 0,-1 0-1,1 0 1,-1 0 0,1 0-1,-1 1 1,6 1 0,1 2 26,-1 0 0,1 1 0,-1 0 0,0 0 1,0 1-1,0 0 0,-1 1 0,0 0 0,0 0 0,-1 1 1,0-1-1,0 2 0,-1-1 0,0 1 0,0 0 1,-1 0-1,0 1 0,-1-1 0,0 1 0,-1 0 0,4 16 1,-6-23-32,-1-1 1,1 1 0,-1 0 0,0 0 0,0 0-1,0 0 1,0 0 0,0 0 0,-1 0 0,1 0-1,-1-1 1,0 1 0,0 0 0,0 0 0,0-1-1,-1 1 1,1-1 0,0 1 0,-1-1 0,0 1-1,0-1 1,0 0 0,0 0 0,0 0 0,0 0-1,0 0 1,-1 0 0,1-1 0,-1 1 0,1-1-1,-1 1 1,0-1 0,1 0 0,-1 0 0,-5 1-1,-9 1 47,0 0-1,0-1 0,-1 0 0,-31-3 0,29 1-18,-10 0 38,18-1-17,0 1 0,0 0 0,-1 1 0,1 0 1,0 1-1,0 0 0,-15 5 0,26-6-38,1-1 0,-1 1 0,0-1 0,0 1-1,1-1 1,-1 1 0,0 0 0,1-1 0,-1 1 0,1 0 0,-1 0 0,0-1 0,1 1-1,0 0 1,-1 1 0,-2 7-3981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02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54 6728,'0'0'11889,"4"11"-11609,16 92 493,-15-62 124,-1 50-1,-6-89-518,-2-7-132,-3-10-40,0-16-10,0 0 1,-1-32 0,7 46-84,0 0 0,1 0 0,1 0 0,1 0 0,5-24 0,-6 39-92,0 0 0,-1 0 0,1 0 0,0 1 0,0-1 1,0 0-1,1 0 0,-1 1 0,0-1 0,1 0 0,-1 1 1,3-2-1,5-4-3079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06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7 161 3312,'0'0'12950,"-1"-11"-12725,1-3-156,1-4 193,-2 0 1,-4-31-1,4 13 662,2 21 3119,1 26-3968,84 599 467,-88-576-338,0-24 64,1-10-116,1 0-147,0 0 0,0 0 0,-1 0 0,1 0 0,0 0 0,0 0 0,0 0 0,0 0 0,-1 0 0,1 0 0,0 0 0,0 0 0,0 0 0,0 0 0,-1 0 0,1 0 0,0 0 0,0 0 0,0-1 0,0 1 1,0 0-1,-1 0 0,1 0 0,0 0 0,0 0 0,0 0 0,0 0 0,0-1 0,0 1 0,0 0 0,0 0 0,0 0 0,-1 0 0,1-1 0,0 1 0,0 0 0,0 0 0,0 0 0,-6-31-630,6 21-2490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07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6328,'0'0'14158,"10"-3"-13998,16-5-83,-2-1 97,1 1-1,1 2 0,43-6 1,21 6 144,18 0 226,-72 1-217,-31 4-193,1 0 0,0 0-1,0 0 1,0 1-1,-1 0 1,1 0-1,0 0 1,10 3 0,-13 0-320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20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2808,'0'0'18065,"2"10"-17872,4 33 4,-6-40-155,0 1-1,0 0 0,-1-1 0,1 1 1,-1 0-1,0-1 0,0 1 0,0-1 1,-1 1-1,-1 3 0,-3 7 88,0 7 182,-5 35-1,10-48-234,0 0 1,1 0-1,0 0 0,1 1 0,0-1 0,0 0 0,3 11 1,-2-11 7,0-1-1,0 0 1,1-1 0,5 11 0,-6-14-41,0-1 1,0 1-1,0-1 1,1 0-1,-1 0 1,0 0-1,1 0 0,0 0 1,-1 0-1,1-1 1,0 1-1,5 1 1,-4-1 7,0 0 1,-1 0-1,1-1 1,0 1-1,0-1 1,0 0-1,0-1 1,0 1-1,0-1 1,1 1-1,-1-1 1,0 0-1,0-1 1,0 1-1,0-1 1,0 1-1,0-1 1,0-1-1,0 1 1,0 0-1,7-5 1,-7 4-42,-1 0 0,1 0-1,0 0 1,-1-1 0,0 1 0,1-1 0,-1 0-1,0 0 1,0 0 0,-1-1 0,6-6 0,2-13-3523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20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65 11552,'0'0'5327,"-36"-60"-5071,36 56 48,4 8-272,-2-2 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23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19 164 3912,'0'0'8697,"-3"-10"-8229,3 9-456,-4-12 253,1-1 0,0 0 0,1 0 0,-1-19 0,3 21-21,-1 8-52,1 0 1,0-1-1,0 1 1,1 0-1,-1-1 1,1 1-1,0 0 1,2-8-1,0 6 2387,-5 19-1846,10 216 1078,-8-226-1796,2 91 642,18 113 0,7-22 427,-18-75-523,-12-69-214,0-13 148,4-28-482,-1 1 0,0-1 1,0 0-1,0 0 0,0 0 1,0 0-1,0 1 0,0-1 1,0 0-1,0 0 0,0 0 1,0 1-1,0-1 0,0 0 1,0 0-1,0 0 1,0 0-1,0 1 0,-1-1 1,1 0-1,0 0 0,0 0 1,0 0-1,0 1 0,0-1 1,0 0-1,0 0 0,-1 0 1,1 0-1,0 0 0,0 0 1,0 1-1,0-1 0,0 0 1,-1 0-1,1 0 0,0 0 1,0 0-1,0 0 1,0 0-1,-1 0 0,1 0 1,0 0-1,0 0 0,0 0 1,-1 0-1,1 0 0,0 0 1,0 0-1,-1 0 2,1-1 0,-1 1-1,1 0 1,0-1 0,-1 1 0,1 0 0,0-1 0,-1 1-1,1-1 1,0 1 0,-1-1 0,1 1 0,0-1-1,0 1 1,0-1 0,0 1 0,-1-1 0,1 1 0,0-1-1,0 0 1,-14-67 262,10 52-194,0 0 0,1-1-1,-2-31 1,6 32-52,0 1 0,1-1-1,0 1 1,1 0 0,1-1-1,1 2 1,7-18 0,-9 23-24,1 0 1,1 1 0,0 0 0,0 0 0,0 0-1,1 1 1,0 0 0,0 0 0,1 0 0,0 1-1,0 0 1,0 0 0,11-5 0,-15 9-4,0 0 1,0 1-1,1-1 1,-1 1-1,0 0 1,1 0-1,-1 0 1,1 0-1,-1 1 1,1-1-1,0 1 1,-1 0-1,1 0 0,-1 0 1,1 1-1,0-1 1,-1 1-1,1 0 1,5 2-1,-5-1 0,-1 0-1,1 1 1,-1-1 0,1 1-1,-1 0 1,0 0-1,0 0 1,0 0-1,-1 1 1,1-1 0,-1 1-1,0-1 1,0 1-1,0 0 1,2 7 0,-3-8 1,0 0 0,0-1 0,0 1 0,-1 0 0,1-1 0,-1 1 0,0 0 0,1-1 0,-1 1 0,-1 0 1,1 0-1,0-1 0,-1 1 0,1 0 0,-1-1 0,0 1 0,0 0 0,0-1 0,0 1 0,0-1 1,-1 0-1,1 1 0,-1-1 0,1 0 0,-3 2 0,-3 3 23,0-2 0,0 1 0,0-1 0,-1 0 0,0 0 0,-10 4-1,11-6 23,1-1-1,-1 0 0,0 0 0,0-1 0,0 1 0,0-2 1,-13 1-1,20-1 15,0 1-58,0-1 1,1 1 0,-1-1-1,0 1 1,1-1 0,-1 1-1,1-1 1,-1 0 0,1 1-1,-1-1 1,0 1-1,1-1 1,-1 0 0,1 1-1,0-1 1,-1 0 0,1 0-1,-1 0 1,1 1 0,-1-1-1,1 0 1,1 0-1,15 4 7,-15-4-5,6 2 0,1 0-1,-1 1 1,1 0 0,-1 0-1,0 1 1,0 0 0,-1 0-1,8 6 1,8 8 51,23 22 0,-17-13 2,63 64-90,-91-89-249,1 0 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3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9848,'0'0'5949,"10"-4"-5426,171-63 2222,-160 62-2312,1 0 0,0 1 0,0 2 0,24-1 0,12 0 411,-9-15-407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36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1134 4416,'0'0'8454,"8"-10"-8118,23-30-8,-28 35-200,0 0-1,1 0 0,-2 0 1,1 0-1,-1 0 0,1-1 1,0-5-1,5-11 381,0 3-222,-1-1 0,-1 0 0,0 0-1,-2-1 1,2-20 0,2-6 63,42-189 775,-33 174-528,45-106 0,-46 129-435,-8 19-69,1 0 1,1 0-1,0 1 0,16-21 0,-3 9 112,2 1-1,39-36 0,-55 57-139,1 1-1,-1 1 1,2-1 0,-1 2-1,1-1 1,0 2-1,0-1 1,1 2 0,-1-1-1,1 2 1,21-5 0,-30 8-47,0 0 1,1 0 0,-1 1 0,1-1 0,-1 1-1,0 0 1,1 0 0,-1 0 0,0 0 0,0 1-1,0-1 1,0 1 0,0 0 0,0 0 0,0 0-1,-1 0 1,1 0 0,-1 0 0,1 1 0,-1 0-1,0-1 1,0 1 0,0 0 0,2 5 0,2 1 12,-2 0 1,1 1 0,-1-1 0,0 1-1,-1 0 1,4 20 0,-6-21 0,0 1 1,-1-1 0,0 1 0,0-1 0,-1 1-1,0-1 1,0 1 0,-6 15 0,5-19-5,0 0 0,-1 0-1,0 0 1,0 0 0,0-1 0,-1 1 0,0-1 0,0 0 0,-1 0 0,1 0 0,-1 0 0,0-1-1,-7 5 1,2-3 14,1 0-1,-1-1 1,0-1-1,0 1 1,-1-2-1,1 1 1,-1-2-1,0 1 1,0-1-1,0-1 1,0 0-1,0-1 1,0 0-1,0 0 1,-20-4-1,3 1 116,-49 0-1,74 3-170,2 0-70,2 1-117,0 1-1,0-1 1,0 0-1,0 0 1,1 0-1,-1 0 1,0 0 0,0 0-1,1 0 1,-1-1-1,2 2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3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67 156 5120,'0'0'3057,"3"-10"-2473,9-32 13,-12 31 900,-7 12-742,-6 9-164,1 2-56,-20 21 728,30-30-1156,0-1 1,0 1-1,1 0 1,-1 0-1,0 0 1,1 0-1,0 0 1,0 0-1,0 0 1,0 1-1,0 2 1,1-4-50,1 0 0,-1 0 0,1 0 0,0 0 0,0 0 0,0 0 0,0 0 0,0-1 0,0 1 0,1 0 0,-1-1 0,0 1 0,1-1 0,-1 1 0,1-1 1,0 0-1,-1 0 0,1 0 0,0 0 0,0 0 0,0 0 0,0 0 0,0 0 0,0-1 0,0 1 0,0-1 0,0 0 0,0 1 0,0-1 0,0 0 0,3 0 0,4-3 67,0-1 0,0 0 0,0 0 0,-1 0 0,1-1 0,-1-1 0,0 1 0,0-1 0,-1 0 0,13-15 0,-17 18-80,0 0-1,0 0 1,-1-1-1,1 1 0,-1-1 1,0 0-1,0 1 0,0-1 1,0 0-1,-1 0 0,0 0 1,0 0-1,0-1 0,0 1 1,-1 0-1,1 0 0,-1-1 1,0 1-1,0 0 1,-1 0-1,1-1 0,-1 1 1,0 0-1,0 0 0,-1 0 1,1 0-1,-3-6 0,2 7-10,-1 0-1,1 0 1,0 0 0,-1 0-1,1 1 1,-1-1-1,0 1 1,0-1-1,0 1 1,0 0-1,0 0 1,-1 1-1,1-1 1,-1 1-1,1-1 1,-1 1-1,1 0 1,-1 0-1,0 1 1,1-1-1,-1 1 1,0 0 0,-6 0-1,5 0-9,0 1-1,1-1 1,-1 1-1,0 0 1,1 1 0,-1-1-1,1 1 1,0 0 0,0 0-1,-1 0 1,1 0-1,0 1 1,1-1 0,-1 1-1,0 0 1,1 1-1,0-1 1,-6 8 0,7-6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39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0 196 2208,'0'0'15406,"4"-11"-15109,17-37-5,-20 45-245,1-1-1,0 1 0,1 0 0,-1 0 0,0 1 0,1-1 1,0 0-1,0 1 0,0 0 0,0-1 0,0 1 1,0 0-1,6-2 0,3-3 122,-10 6-117,1-1 0,0 1-1,-1-1 1,1 1 0,0 0 0,0 0-1,0 0 1,0 1 0,0-1-1,0 1 1,0-1 0,1 1 0,-1 0-1,0 0 1,0 0 0,0 1 0,0-1-1,0 1 1,0 0 0,0 0 0,0 0-1,5 2 1,-5-1-4,1 1 0,-1-1 0,0 1 0,0-1 0,-1 1 0,1 0 0,0 0 0,-1 0 0,0 0 0,0 0 0,0 1 0,0-1 0,0 1 0,-1-1 0,1 1 0,-1 0 0,0-1 0,0 7 0,2 13 78,-2 1-1,0 0 1,-2 0-1,-4 33 1,1-36 2,2 1 0,1 0 1,1 0-1,1 0 0,5 36 1,-5-55-96,0 0 0,-1 0 1,1-1-1,0 1 1,0 0-1,0-1 0,1 1 1,-1 0-1,1-1 1,-1 1-1,1-1 1,0 0-1,0 0 0,0 0 1,3 2-1,-3-2-4,0-1 0,0-1-1,0 1 1,0 0 0,1 0 0,-1-1-1,0 1 1,0-1 0,1 0-1,-1 0 1,0 0 0,1 0 0,-1 0-1,0 0 1,1-1 0,-1 1 0,0-1-1,5-1 1,0-1 3,-1 0 1,1 0-1,-1-1 0,0 0 1,1 0-1,-2-1 0,1 0 1,0 0-1,-1 0 0,0 0 1,-1-1-1,1 0 0,5-9 1,1-4 36,0-1 0,-1-1 1,9-23-1,0-9 116,13-58 0,-28 89-110,1 1 0,1 0 0,2 0 0,0 0 0,17-31 0,-24 51-69,-1 0 0,1-1-1,0 1 1,0 0 0,0 0 0,0 0 0,0 0-1,0 0 1,0 1 0,0-1 0,1 0 0,-1 0-1,0 1 1,0-1 0,1 1 0,-1-1 0,0 1-1,1-1 1,-1 1 0,0 0 0,1 0 0,-1 0-1,1 0 1,-1 0 0,0 0 0,1 0 0,-1 0-1,1 0 1,1 1 0,4 2 0,-1-1 1,0 1-1,1 1 0,-1-1 1,5 5-1,9 4 19,4 3 38,0 1-1,-1 2 1,23 21 0,-46-39-52,1 1 1,-1-1 0,1 1-1,-1 0 1,0-1-1,1 1 1,0-1 0,-1 0-1,1 1 1,-1-1 0,1 1-1,0-1 1,-1 0 0,1 0-1,-1 1 1,1-1 0,0 0-1,0 0 1,-1 0 0,1 0-1,0 1 1,-1-1-1,1 0 1,0 0 0,-1-1-1,1 1 1,0 0 0,0 0-1,-1 0 1,1 0 0,0-1-1,-1 1 1,1 0 0,-1 0-1,2-2 1,0 0-68,-1 0 0,1 0 0,-1 0-1,0 0 1,0 0 0,0-1 0,0 1 0,0-3 0,4-7-3031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40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6928,'0'0'15025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4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6424,'0'0'8476,"2"14"-7920,9 143 821,4 48 775,-10-181-1825,-2-8 249,-1-1 0,0 18 1,4-69 496,-8-159-130,-2 64-359,-6 9 497,10 122-1121,0-1 1,0 1-1,1-1 1,-1 1-1,0-1 0,0 1 1,0-1-1,0 1 1,0 0-1,1-1 0,-1 1 1,0-1-1,0 1 1,1 0-1,-1-1 0,0 1 1,1 0-1,-1-1 1,0 1-1,1 0 1,-1-1-1,0 1 0,1 0 1,-1 0-1,1-1 1,-1 1-1,1 0 0,-1 0 1,1 0-1,-1 0 1,0 0-1,1-1 0,-1 1 1,1 0-1,-1 0 1,1 0-1,-1 0 0,1 0 1,-1 1-1,1-1 1,-1 0-1,1 0 1,1 0-1474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42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55 5320,'0'0'3256,"-10"4"-2883,2-1-315,-8 3 585,0 1 0,0 1-1,-22 14 1,31-17 122,5-4-490,-1 0 0,1 1 0,0-1 0,0 1 0,0-1 0,0 1 0,0 0 0,1 0 0,-1 0 0,-2 3 0,1-5 1145,1 1-482,5-4-351,7-4-48,0 0 0,13-13 1,-15 13-403,0 0 1,0 0 0,1 1 0,12-7-1,-4 4 30,0 1 0,0 1-1,0 0 1,1 1 0,0 1-1,0 1 1,0 1 0,28-2-1,2 4 231,0 3 0,0 2-1,57 12 1,38 23 818,-143-39-1200,0 0 0,1 0 0,-1 0 1,0 0-1,1 0 0,-1 0 1,1 0-1,-1 0 0,0 0 0,1 0 1,-1 0-1,0 0 0,1 0 1,-1 0-1,1 0 0,-1 0 0,0 0 1,1 0-1,-1 0 0,0 0 1,1-1-1,-1 1 0,0 0 0,1 0 1,-1-1-1,0 1 0,1 0 1,-1 0-1,0-1 0,0 1 1,1 0-1,-1-1 0,0 1 0,0 0 1,0-1-1,1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43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8536,'0'0'6720,"11"-2"-6208,49-11 417,1 3 0,0 2 0,0 4 1,1 2-1,77 7 0,-125-4-680,69 6 1352,-59-1-987,-24-6-546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7:44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96 7232,'0'0'5866,"-14"2"-5458,0-1-270,0 1 0,0 1 0,1 1 0,-1 0 0,1 0 0,0 1 0,0 1 0,-18 11 0,18-7 146,-1 2 1,1 0 0,1 0-1,0 1 1,-15 23 0,10-11 325,2 1 1,-18 38-1,29-55-458,0 0-1,1 0 0,1 0 0,0 0 0,0 1 0,0-1 0,1 1 0,1 0 0,0-1 0,0 1 0,0-1 0,2 1 0,-1-1 0,1 1 1,0-1-1,1 0 0,6 15 0,-5-17-79,0 1 1,0-1 0,0-1 0,1 1-1,0-1 1,1 1 0,-1-1-1,1-1 1,0 1 0,1-1-1,-1 0 1,1-1 0,0 0-1,0 0 1,1 0 0,-1-1 0,1 0-1,-1 0 1,1-1 0,0 0-1,10 1 1,1-1 17,1 0 0,0-2 0,0 0 0,0-2 1,0 0-1,0-1 0,0-1 0,-1-1 0,0-1 0,33-14 0,-30 10 6,1-2 0,-2 0-1,1-2 1,-2 0-1,0-2 1,-1 0 0,0-1-1,20-24 1,-29 28-30,-1-1 1,0 0-1,0-1 1,-1 1-1,-1-1 0,-1-1 1,0 0-1,-1 0 1,-1 0-1,0 0 0,-1 0 1,-1-1-1,-1 0 1,0 1-1,-2-28 1,-1 35-24,1-1 1,-1 1-1,-1 0 1,1 0-1,-1 0 1,-1 0-1,0 0 1,0 1-1,-1 0 1,0 0-1,0 0 1,-1 0-1,0 1 1,-1 0 0,1 0-1,-1 1 1,0-1-1,-1 2 1,-13-9-1,16 11-24,0 1-1,1 1 1,-1-1 0,0 1-1,0 0 1,0 0-1,0 0 1,0 1-1,-1-1 1,1 1 0,0 1-1,0-1 1,0 1-1,0 0 1,0 0 0,0 0-1,0 0 1,0 1-1,-6 3 1,-9 5 10,1 0 1,0 1-1,-18 15 1,23-15-20,1 0 1,0 1-1,1 0 1,0 1-1,1 0 1,0 1 0,-15 26-1,2 6-817,-22 57 0,25-54-1605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453 524 4512,'0'0'5152,"3"-12"-4868,0 3-118,0-1 1,-1-1 0,0 1-1,-1 0 1,0 0 0,0-1-1,-1 1 1,-1-1 0,0 1-1,0 0 1,-4-16 0,2 19-15,0-1 1,0 0-1,-1 1 1,0 0-1,0 0 1,-1 0-1,1 0 1,-1 1-1,-1-1 1,0 1-1,1 1 1,-2-1 0,1 1-1,-1 0 1,1 0-1,-1 1 1,-1 0-1,1 0 1,-1 1-1,1 0 1,-1 0-1,0 1 1,0 0-1,0 0 1,0 1-1,0 0 1,-1 0-1,1 1 1,0 0-1,0 1 1,-1 0 0,1 0-1,0 0 1,-10 4-1,1 2-4,0 1 0,0 0 1,1 1-1,0 1 0,0 0 0,-16 16 0,23-19-72,0 1 1,1 1-1,0 0 0,0 0 1,1 1-1,0-1 0,1 1 0,0 1 1,1-1-1,-9 23 0,13-28-44,0 0 0,0 0-1,1 0 1,-1 0 0,1 1 0,0-1-1,0 0 1,1 0 0,0 0 0,-1 0 0,2 0-1,-1 0 1,1 0 0,2 6 0,4 4 56,0-1-1,1 0 1,11 14 0,-18-24-79,1 0 12,1-1 0,-1 1-1,1 0 1,-1-1-1,1 0 1,0 0 0,1 0-1,-1 0 1,0-1-1,1 0 1,-1 1-1,1-2 1,0 1 0,0 0-1,0-1 1,6 1-1,-8-2 10,1 1 0,0-1 0,-1 0-1,1 0 1,0 0 0,-1-1-1,1 0 1,-1 1 0,1-1 0,-1 0-1,1 0 1,-1-1 0,1 1-1,-1-1 1,0 0 0,0 0-1,0 0 1,0 0 0,0 0 0,0-1-1,-1 1 1,5-6 0,-7 8-18,0-1 1,1 1 0,-1-1-1,0 1 1,0 0 0,1-1-1,-1 1 1,0-1 0,0 1-1,0-1 1,1 1 0,-1-1 0,0 1-1,0-1 1,0 1 0,0-1-1,0 1 1,0-1 0,0 1-1,0-1 1,0 1 0,-1-1-1,1 1 1,0-1 0,0 0-7,-1 1 1,1 0 0,0 0 0,0 0-1,-1-1 1,1 1 0,0 0 0,-1 0-1,1 0 1,0 0 0,-1 0 0,1 0-1,0 0 1,0-1 0,-1 1 0,1 0-1,0 0 1,-1 0 0,1 0 0,0 0-1,-1 1 1,1-1 0,0 0 0,-1 0-1,1 0 1,0 0 0,-1 0 0,1 0-1,0 0 1,-1 1 0,1-1 0,0 0-1,0 0 1,-1 0 0,1 1 0,0-1-1,-1 1 1,-14 9 24,1 1 0,-1 1 0,2 1 0,0 0 0,0 1 0,2 0 0,-1 0 1,2 2-1,-13 22 0,19-29-28,0 0 1,1 0 0,0 0-1,1 0 1,-1 0 0,2 0 0,-1 1-1,1 14 1,1-17-2,1 0 0,0 0 0,0 0 0,1-1 0,-1 1 0,2-1 0,-1 1 0,1-1 0,-1 1-1,2-1 1,-1 0 0,7 8 0,-3-5-2,0 0 0,0-1 0,1 0 0,1 0 0,-1 0 0,18 10 0,-19-14 0,-1 0 0,1-1 0,1 0 0,-1 0 0,0-1 0,1 0 0,-1 0 0,1-1 0,0 0 0,13 0 0,-8-2 10,0 0-1,-1 0 1,1-2-1,-1 1 1,1-2-1,-1 0 1,0 0-1,-1-1 1,1 0-1,18-13 1,-11 6 13,-1-2 1,0 0-1,-1-1 1,-1 0-1,18-23 1,0-5 61,-2-1 1,-2-2-1,-2-1 1,40-94 0,-34 58 105,23-91 1,-44 120-54,-1 0 0,8-108 0,-26 115-31,-3 60-37,-20 70-96,-9 33-44,-5 129-48,36-196 79,3-31 26,1 1 0,1-1-1,0 1 1,2 0 0,0-1 0,1 1 0,6 29 0,-1-23-13,1 0 0,14 33 0,-17-49 21,0-1-1,1 0 1,0 0-1,0 0 1,0-1-1,1 0 1,1 0 0,-1 0-1,1-1 1,8 7-1,12 10 6,-23-19 0,-1 0 0,1 0 0,0-1 0,1 0 0,-1 0 0,0 0 0,1 0 0,0-1 0,0 0 0,5 2 0,-5-2 10,1-1-1,-1 0 0,1-1 1,-1 1-1,1-1 0,-1 0 1,1 0-1,-1-1 0,1 0 1,-1 0-1,1 0 0,-1-1 1,0 1-1,0-1 1,1-1-1,-1 1 0,-1-1 1,1 1-1,8-7 0,-7 3 7,0 1 0,1-1 1,-2-1-1,1 1 0,-1-1 0,0 0 0,0 0 0,-1-1 0,0 1 0,0-1 0,-1 0 0,3-9 0,-2 3 16,0 4-14,-1 0 0,-1 0 0,0 0-1,0 0 1,-1 0 0,0-15-1,-1 16 1,0 1 1,0-1-1,1 0 0,2-9 0,-4 4 86,1 14-102,0 0 0,-1 0-1,1 0 1,0 0-1,0 0 1,0 0 0,0 0-1,0 0 1,0 0 0,0-1-1,0 1 1,0 0 0,0 0-1,0 0 1,0 0 0,0 0-1,0 0 1,0 0-1,0 0 1,0-1 0,0 1-1,0 0 1,0 0 0,0 0-1,0 0 1,0 0 0,0 0-1,0 0 1,0-1 0,0 1-1,0 0 1,0 0-1,0 0 1,0 0 0,1 0-1,-1 0 1,0 0 0,0 0-1,0 0 1,0 0 0,0 0-1,0-1 1,0 1 0,0 0-1,0 0 1,0 0-1,1 0 1,-1 0 0,0 0-1,0 0 1,0 0 0,0 0-1,0 0 1,0 0 0,0 1-2,-1-1 1,1 1 0,-1 0-1,1 0 1,-1-1 0,1 1 0,0 0-1,-1 0 1,1-1 0,0 1-1,0 0 1,0 0 0,-1 0 0,1 0-1,0-1 1,0 1 0,0 0 0,0 0-1,0 0 1,0 0 0,1 1-1,2 26 17,-2-22-5,2 13-5,0 0 1,2 0 0,0-1 0,1 1 0,0-2-1,16 31 1,-20-45-12,-1-1 1,0 1-1,1-1 0,-1 0 0,1 0 0,0 1 0,0-1 0,0 0 0,0-1 1,0 1-1,4 2 0,-5-3 4,1 0 0,0-1 0,0 1 0,0-1 0,0 1 0,0-1 0,0 0 0,0 0 0,0 0 0,0 0 0,0 0 1,0 0-1,0-1 0,0 1 0,0-1 0,0 1 0,0-1 0,3-1 0,6-4 13,-1 1 0,1-1-1,-1-1 1,-1 0 0,1-1 0,-1 1 0,14-17-1,51-70 102,-57 65-52,-15 25-54,0 0 0,0 0 1,0 0-1,1 0 1,-1 0-1,1 1 1,0-1-1,0 1 1,0 0-1,1 0 1,-1 0-1,1 0 0,4-2 1,-7 4-9,0 1 1,-1 0-1,1 0 1,0-1-1,0 1 1,-1 0-1,1 0 1,0 0-1,0 0 1,-1 0-1,1 0 1,0 0-1,0 0 1,-1 0-1,1 0 1,0 0-1,0 0 1,-1 0-1,1 1 1,0-1-1,-1 0 1,1 1-1,1 0 1,-1 0 1,1 0 1,-1 1 0,1-1-1,-1 1 1,1-1-1,-1 1 1,0 0 0,0-1-1,1 3 1,3 7 20,0 0-1,4 19 1,-5-15-1,4 25 73,-7-33-56,0-1 0,0 1 0,4 12 0,-4-18-34,-1-1 1,0 0 0,1 0 0,-1 1-1,0-1 1,1 0 0,-1 0-1,0 0 1,1 0 0,-1 1 0,1-1-1,-1 0 1,0 0 0,1 0 0,-1 0-1,1 0 1,-1 0 0,1 0 0,-1 0-1,0 0 1,1 0 0,-1 0 0,1-1-1,-1 1 1,0 0 0,1 0 0,-1 0-1,1 0 1,-1-1 0,0 1-1,1 0 1,-1 0 0,0-1 0,1 1-1,-1-1 1,22-13 25,-14 8-2,17-13 77,33-31 1,-19 16-12,-39 33-92,0 1-1,1 0 0,-1-1 1,0 1-1,0 0 1,1-1-1,-1 1 1,1 0-1,-1-1 0,0 1 1,1 0-1,-1 0 1,1-1-1,-1 1 0,0 0 1,1 0-1,-1 0 1,1 0-1,-1-1 1,1 1-1,-1 0 0,1 0 1,-1 0-1,0 0 1,1 0-1,-1 0 0,1 0 1,-1 0-1,1 1 1,-1-1-1,1 0 0,-1 0 1,1 0-1,0 1 1,5 15 61,-5-10-67,4 23 28,-3-21-20,-1 0 0,1 0 1,0 0-1,4 10 1,-6-17-5,1-1 1,-1 0-1,0 1 1,1-1-1,-1 0 1,0 1-1,1-1 1,-1 0-1,1 0 1,-1 1-1,1-1 1,-1 0-1,0 0 1,1 0 0,-1 1-1,1-1 1,-1 0-1,1 0 1,-1 0-1,1 0 1,-1 0-1,1 0 1,-1 0-1,1 0 1,-1 0-1,1 0 1,-1 0-1,1 0 1,0-1 0,16-5 31,-11 3-20,2 1 4,0-2 1,0 1 0,0-1-1,-1 0 1,0-1 0,1 0-1,8-8 1,-16 13-16,1 0-1,-1 0 1,1 0-1,-1-1 1,0 1 0,1 0-1,-1 0 1,1 0-1,-1 0 1,1 0 0,-1 0-1,0 0 1,1 0 0,-1 0-1,1 0 1,-1 0-1,1 0 1,-1 0 0,1 0-1,-1 0 1,0 0 0,1 1-1,-1-1 1,1 0-1,-1 0 1,0 0 0,1 1-1,-1-1 1,0 0 0,1 0-1,-1 1 1,0-1-1,1 0 1,-1 1 0,0-1-1,0 1 1,1-1 0,-1 0-1,0 1 1,0-1-1,1 1 1,12 23 59,-11-18-55,16 35 21,-9-20-17,18 31-1,-24-46-3,0-1 0,1 0 0,-1-1 0,1 1 0,1 0 1,-1-1-1,0 0 0,1 0 0,0-1 0,9 6 0,-11-7 5,1-1 0,-1 0 0,0 0 0,0-1 0,1 1 1,-1-1-1,1 1 0,-1-1 0,0 0 0,1 0 0,-1-1 0,0 1 0,1-1 0,4-1 0,-1 0 24,-1 0 0,0 0-1,0-1 1,-1 0 0,1 0 0,8-7-1,-4 3 14,-8 6-32,-1 0 0,1 0 1,-1 0-1,1 0 0,-1 0 1,1 0-1,-1 0 0,0-1 1,0 1-1,0 0 0,1-1 1,-1 1-1,0-1 0,-1 1 1,1-1-1,0 1 0,0-1 1,-1 0-1,1 1 0,-1-1 1,1 0-1,-1 0 1,0 1-1,0-3 0,-6 27-364,1-9-3618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 10848,'0'0'320,"-32"-64"32,24 50 120,4 8-64,4 2 8,0 8-64,6 2 8,6 6-88,14 8 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3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9536,'0'0'9535,"10"5"-9025,-3-2-414,-3-1-41,1 0-1,-1 0 1,0 0 0,1 0 0,0-1-1,-1 1 1,1-1 0,0-1 0,0 1-1,-1-1 1,1 0 0,0 0 0,0 0-1,8-2 1,64-19 789,-45 11-503,2 2-1,0 0 1,44-3 0,-62 10-3181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1102 5720,'0'0'5042,"10"-11"-4691,73-90 1232,-76 91-1384,75-101 1773,-69 90-1543,-1-1 0,0 0 0,12-35 0,-6-8 1267,-18 64-1670,0 1 0,0 0 1,1 0-1,-1-1 0,0 1 0,0 0 0,0-1 0,0 1 0,0 0 0,0-1 0,0 1 0,0 0 0,0-1 0,0 1 0,0 0 0,0-1 0,0 1 0,-1 0 0,1-1 0,0 1 0,0 0 0,0-1 0,0 1 0,-1 0 0,1 0 0,0-1 0,0 1 0,0 0 0,-1 0 0,1 0 0,0-1 0,0 1 0,-1 0 0,1 0-16,-1 0-1,1 0 1,-1 0-1,1 0 1,0 0-1,-1 0 1,1 0-1,0 1 1,-1-1-1,1 0 1,-1 0-1,1 0 1,0 1-1,0-1 1,-1 0-1,1 0 1,0 1-1,-1-1 1,1 0-1,0 1 1,0-1-1,0 0 1,-1 1-1,1-1 1,0 0-1,0 1 1,0-1-1,0 1 1,0-1-1,-1 0 1,1 1-1,0-1 1,0 1-1,0 0 1,-4 16 100,-5 19 51,-5 37-1,13-63-147,0 0 0,1 1-1,0-1 1,0 0-1,1 0 1,0 1 0,1-1-1,5 15 1,-5-19 6,0 0 0,0-1-1,1 1 1,0-1 0,0 0 0,0 0-1,1 0 1,7 8 0,-9-11-3,0-1-1,0 1 1,0-1-1,0 0 1,0 1 0,0-1-1,0 0 1,1-1-1,-1 1 1,0 0 0,1-1-1,-1 1 1,0-1-1,1 0 1,-1 0-1,1 0 1,-1 0 0,1 0-1,-1 0 1,0-1-1,1 1 1,-1-1 0,0 1-1,5-3 1,0 0 23,0 0 0,0-1 1,0 0-1,-1 0 1,0-1-1,1 0 0,-2 0 1,10-9-1,2-6 80,17-27-1,4-4 81,-15 17-30,-17 25-43,0 1-1,13-17 1,-19 25-119,0 0 0,1 0 0,-1 0 0,0-1 0,0 1 0,0 0 0,0 0-1,1-1 1,-1 1 0,0 0 0,0 0 0,0 0 0,1 0 0,-1-1 0,0 1 0,0 0 0,1 0 0,-1 0 0,0 0 0,0 0 0,1 0 0,-1 0 0,0 0 0,0 0 0,1 0 0,-1 0 0,0 0 0,0 0 0,1 0 0,-1 0 0,0 0 0,0 0 0,1 0 0,-1 0 0,0 0 0,1 0 0,-1 0 0,0 0 0,0 1 0,0-1 0,1 0 0,-1 0 0,0 0 0,0 0 0,0 1 0,1-1 0,-1 0 0,0 0 0,0 0 0,0 1 0,0-1 0,1 0 0,-1 0-1,0 1 1,0-1 0,0 0 0,0 0 0,0 1 0,0-1 0,0 0 0,0 1 0,0-1 0,0 0 0,0 0 0,0 1 0,1 21 79,-1-19-58,-1 37 99,2 37 52,0-18 43,-1-59-217,0 0 0,0 1 1,0-1-1,0 0 0,0 0 0,0 1 0,0-1 0,0 0 0,0 0 0,1 1 0,-1-1 0,0 0 0,0 0 0,0 0 0,0 1 0,1-1 1,-1 0-1,0 0 0,0 0 0,0 1 0,1-1 0,-1 0 0,0 0 0,0 0 0,1 0 0,-1 0 0,0 0 0,0 0 0,1 0 1,-1 0-1,0 1 0,1-1 0,-1 0 0,0 0 0,0 0 0,1-1 0,-1 1 0,0 0 0,0 0 0,1 0 0,-1 0 0,0 0 0,0 0 1,1 0-1,-1 0 0,0 0 0,1-1 0,12-6 111,1-7-21,-1-1-1,-1 0 0,16-24 0,-16 20 23,0 2 0,21-23 0,-32 40-113,-1 0 0,0 0 0,0-1 0,0 1 0,1 0 0,-1 0 0,0-1 0,0 1 0,0 0 0,1 0 0,-1 0 0,0-1 0,1 1 0,-1 0 0,0 0 0,0 0 0,1 0 0,-1 0-1,0 0 1,1 0 0,-1 0 0,0 0 0,1-1 0,-1 1 0,0 0 0,1 0 0,-1 1 0,0-1 0,1 0 0,-1 0 0,0 0 0,1 0 0,-1 0 0,0 0 0,0 0 0,1 0 0,-1 1 0,0-1 0,1 0 0,-1 0 0,0 0 0,0 1-1,1-1 1,-1 0 0,0 0 0,0 1 0,0-1 0,0 0 0,1 0 0,-1 1 0,0 0 0,5 17 67,-4-17-65,8 55 61,-7-37-29,1 1 0,0 0 0,2-1 0,1 0-1,0 0 1,17 34 0,-21-51-33,1 5 6,1 0 0,0 0-1,1-1 1,8 9 0,-11-13-9,0 0 0,0 0 1,1 0-1,-1-1 0,1 1 1,-1-1-1,1 0 0,-1 0 1,1 0-1,0 0 0,0 0 1,-1 0-1,1-1 1,0 0-1,0 1 0,4-1 1,-1-1 6,0 0 0,0 0 0,0 0 0,0-1 0,0 1 0,0-2 1,0 1-1,0-1 0,-1 1 0,1-1 0,-1-1 0,5-4 1,9-7 54,28-29 1,-45 43-61,-2 1-2,70-65 215,-61 57-169,2 1 0,-1 0 0,1 0 0,0 1-1,17-7 1,-22 12-31,0 1 1,0-1-1,0 1 0,0 0 0,1 1 0,-1 0 1,0 0-1,0 0 0,0 0 0,6 3 1,9 1 10,-12-3-19,1 0 0,0-1 0,10 0 0,-36-14 83,6 6-75,-1 1 1,0 0-1,0 0 1,0 1-1,-1 0 1,-18-4 0,25 8-9,0 1 0,0-1 0,0 1 0,0 0 0,0 0 1,0 0-1,0 1 0,0-1 0,0 1 0,0 1 1,0-1-1,0 1 0,1 0 0,-1 0 0,0 0 0,1 0 1,0 1-1,-1 0 0,-3 4 0,2-3-2,1 1 1,1 0-1,-1 0 0,1 0 0,0 1 0,0 0 0,0 0 1,1 0-1,0 0 0,0 0 0,1 1 0,-1-1 0,1 1 1,1 0-1,-1-1 0,1 1 0,1 0 0,-1 7 1,1-9-5,0-1 0,1 0 1,-1 1-1,1-1 1,0 0-1,0 1 1,0-1-1,1 0 0,0 0 1,-1 0-1,1 0 1,1 0-1,-1-1 1,1 1-1,-1-1 1,1 1-1,0-1 0,0 0 1,1 0-1,-1 0 1,0 0-1,1-1 1,0 1-1,0-1 0,-1 0 1,1 0-1,1-1 1,7 3-1,-8-3 1,-1 0-1,0 0 1,1-1-1,-1 1 1,1-1-1,0 0 1,-1 0-1,1 0 0,-1 0 1,1-1-1,-1 0 1,1 1-1,-1-1 1,0 0-1,1-1 1,-1 1-1,0-1 1,0 1-1,0-1 1,0 0-1,0 0 1,0 0-1,0-1 1,-1 1-1,1-1 1,3-4-1,1-3 12,0-1 0,-1 1 1,0-1-1,-1 0 0,-1 0 0,5-17 0,-7 22 4,-1 0 0,0 0 0,0-1 0,-1 1 0,0-7 0,0 12 5,-1 10 2,1-1 0,0 1 0,0-1 0,1 1 1,3 12-1,-3-17-27,1 0 1,0 0-1,0 0 0,0 0 1,0-1-1,1 1 1,-1-1-1,1 1 0,0-1 1,0 0-1,1 0 1,-1 0-1,0-1 1,1 1-1,0-1 0,-1 0 1,1 0-1,0 0 1,0 0-1,0-1 0,1 1 1,-1-1-1,0 0 1,0-1-1,1 1 0,-1-1 1,0 1-1,1-1 1,4-1-1,0 0-5,0 0 0,0-1 0,0 0 0,-1 0 0,1-1 0,0 0 0,-1-1 0,0 0 0,0 0 0,0-1 0,0 0 0,-1 0 0,9-8 1,10-14 7,-1-1 0,-1-1 0,-1-1 1,-2-1-1,-1-1 0,-2 0 0,22-54 1,-9 6 31,-4-1 0,19-101 1,-45 177-32,12-50 36,5-69 1,-16 109-35,-2-1 0,1 0 0,-2 0 0,0 1 0,-1-1 0,-1 0 0,0 1 0,-1 0 0,-8-20 0,6 27 0,0 17-1,3-3-4,-11 20-20,2 0 1,1 1-1,1 1 0,2 0 0,1 0 0,1 1 1,-4 42-1,6-10-42,2-1 1,10 95 0,-4-130 20,1-1 1,12 38 0,-7-25 9,-5-24 24,0 1 1,0 0 0,1-1 0,1 0 0,0 0 0,1-1 0,0 0 0,1-1 0,1 1-1,-1-2 1,21 18 0,-25-25 8,-1 0 0,1 0 0,0-1 0,0 0 0,0 0 0,0 0 0,0 0 0,0-1-1,1 0 1,-1 0 0,0-1 0,1 1 0,-1-1 0,0 0 0,9-1 0,-5 0 8,1 0-1,-1-1 1,0 0 0,0 0 0,-1-1 0,1 0-1,0-1 1,10-6 0,-9 4 4,-1-1-1,1 0 1,-1-1 0,0 0 0,-1 0 0,0-1-1,-1 0 1,9-12 0,-13 16-5,0 0-1,0-1 1,0 1 0,-1-1 0,0 0-1,0 0 1,-1 0 0,1 0 0,-1 0-1,0 0 1,-1-1 0,0 1 0,0 0-1,0 0 1,0 0 0,-1-1-1,-2-8 1,2 12-3,0 0 0,0 0-1,0 0 1,0 0 0,0 1 0,-1-1-1,1 0 1,-1 0 0,0 1 0,0-1-1,0 1 1,0 0 0,0-1 0,0 1-1,-1 0 1,1 0 0,-1 1-1,1-1 1,-1 0 0,0 1 0,1 0-1,-1-1 1,0 1 0,0 0 0,0 0-1,0 1 1,0-1 0,0 1 0,-1 0-1,1-1 1,0 1 0,0 0 0,0 1-1,-5 0 1,2 0-1,1 1-1,0-1 1,-1 1-1,1 0 1,0 0-1,0 1 1,1-1-1,-1 1 1,1 0 0,-1 1-1,1-1 1,0 1-1,0 0 1,0 0-1,1 0 1,-1 0-1,1 0 1,0 1 0,-4 7-1,3-3-3,1-1-1,0 1 1,1 0 0,-1 0-1,2 0 1,-1 0 0,1 0-1,0 1 1,1-1 0,0 0 0,1 0-1,0 1 1,0-1 0,1 0-1,0 0 1,1 0 0,0 0-1,0-1 1,1 1 0,0-1-1,0 0 1,1 0 0,0 0-1,1-1 1,0 0 0,0 0-1,0 0 1,1-1 0,13 11-1,-9-10 17,0 0 1,1-1-1,0 0 1,0 0-1,0-1 0,1-1 1,0 0-1,-1-1 0,1-1 1,1 0-1,-1 0 0,0-1 1,23-2-1,-32 1-1,1-1 0,-1 0 0,0-1 0,1 1 1,-1-1-1,0 0 0,0 0 0,0 0 0,0-1 0,0 1 0,-1-1 1,1 0-1,-1 0 0,0 0 0,4-6 0,-3 5-21,-4 4-3,0 0 0,0-1 0,0 1 0,0 0 0,0-1 0,0 1 0,0 0 0,0-1 0,0 1 0,0 0 0,0-1 0,0 1 0,-1 0 0,1-1 0,0 1 0,0 0 0,0-1 0,-1 1 0,1 0 0,0 0 0,0-1 0,-1 1 0,1 0 0,0 0 0,-1 0 1,1-1-1,0 1 0,0 0 0,-1 0 0,1 0 0,0 0 0,-1 0 0,1 0 0,-1-1 0,1 1 0,0 0 0,-1 0 0,1 0 0,0 0 0,-1 0 0,0 1 0,-16-5-4129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4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12552,'0'0'2376,"14"-6"-1960,-3 1-318,1-1 9,0 1 0,1 0-1,-1 1 1,1 1 0,0 0-1,14-2 1,51 1 1067,-1 3-1,146 18 1,-213-13-840,-9 0-2813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12760,'0'0'400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1241 6224,'0'0'7688,"4"-10"-7111,8-22-190,53-125 2431,-24 68-1581,23-39 349,-36 76-712,36-96 1,-7 14-116,-44 108-539,1 0 0,34-46 0,0 11 244,3 2 1,109-99 0,-148 148-413,5-5 58,0 2 1,20-12 0,-31 21-59,1 0 0,1 1 0,-1 0 0,0 1 0,1-1 0,-1 1 0,1 1 0,0-1 0,11 0 0,-9 2-7,0 0 1,0 1-1,1 0 0,-1 0 0,0 1 0,0 0 0,-1 1 1,1 0-1,-1 0 0,1 1 0,16 10 0,-21-11-30,0 1-1,-1-1 0,1 1 1,-1 0-1,0 1 1,0-1-1,0 1 0,-1 0 1,1 0-1,-1 0 1,0 0-1,-1 0 0,1 1 1,-1-1-1,0 1 1,0 0-1,-1-1 0,0 1 1,0 0-1,0 0 0,-1 10 1,-1-5-5,0 0-1,0 0 1,-2-1 0,1 1 0,-1-1-1,-1 0 1,0 1 0,0-2 0,-1 1 0,0 0-1,-1-1 1,0 0 0,0 0 0,-1-1-1,-14 15 1,4-8 16,0 0 0,-1-1-1,0 0 1,-1-2 0,-1 0-1,-34 15 1,36-20-4,0-1 1,-1-1 0,0 0-1,0-2 1,0 0-1,-29 1 1,-118-11 148,35 1-39,66 6 9,64 0-140,1 0-1,0 0 0,0 0 0,-1 0 1,1 0-1,0 0 0,0 0 0,-1 0 0,1 0 1,0 0-1,0 0 0,-1 0 0,1 0 0,0 0 1,0 1-1,-1-1 0,1 0 0,0 0 1,0 0-1,0 0 0,-1 1 0,1-1 0,0 0 1,0 0-1,0 0 0,-1 1 0,1-1 1,0 0-1,0 0 0,0 0 0,0 1 0,0-1 1,0 0-1,0 1 0,0-1 0,0 0 0,0 0 1,0 1-1,-1-1 0,1 0 0,1 0 1,-1 1-1,0-1 0,0 0 0,0 0 0,0 1 1,0-1-1,0 0 0,0 0 0,0 1 0,0-1 1,0 0-1,1 0 0,-1 1 0,0-1 1,0 0-1,0 0 0,1 1 0,14 16-91,-10-13 63,14 14-143,1-1 1,38 25 0,-20-20-3368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8:5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7528,'0'0'12307,"2"11"-11917,-1-2-312,16 195 1644,-13-133-109,-13-179-958,5 33-449,-10-148 604,13 216-739,0 0 1,1 1 0,0-1-1,2-11 1,-2 17-60,0 1-1,0-1 1,0 0 0,1 0-1,-1 0 1,0 0 0,0 0-1,1 1 1,-1-1 0,1 0-1,-1 0 1,1 1 0,-1-1-1,1 0 1,-1 1 0,1-1-1,-1 0 1,1 1 0,0-1 0,-1 1-1,1-1 1,0 1 0,0-1-1,0 1 1,-1-1 0,1 1-1,0 0 1,0 0 0,0-1-1,0 1 1,-1 0 0,1 0-1,0 0 1,0 0 0,0 0-1,0 0 1,0 0 0,0 0-1,0 0 1,-1 1 0,1-1-1,0 0 1,0 0 0,1 2 0,11 2-3238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0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4416,'0'0'15629,"14"-5"-15489,9-4-23,0 2 0,1 1 0,36-4 0,4 4 241,282-34 1656,-331 36-1938,7-2 320,-22 6-375,1 0 1,-1 0 0,1 0 0,0-1-1,-1 1 1,1 0 0,-1 0-1,1 0 1,0 1 0,-1-1-1,1 0 1,-1 0 0,1 0 0,-1 0-1,1 0 1,0 1 0,-1-1-1,1 0 1,-1 1 0,1-1-1,-1 0 1,1 1 0,-1-1 0,1 1-1,2 4-3073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1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5520,'0'0'12734,"-9"13"-12445,-29 42-2,35-49-208,-1 0-1,1 1 1,1-1-1,-1 1 1,1-1-1,0 1 1,1 0-1,0 0 0,0 0 1,0 0-1,1 0 1,0 0-1,0 0 1,1 0-1,1 10 1,-1-12-6,-1-1-11,1 0-1,0 1 0,0-1 1,0 0-1,0 0 0,1 0 1,-1 1-1,1-2 0,0 1 1,0 0-1,1 0 0,-1-1 1,1 1-1,0-1 0,0 0 1,0 0-1,0 0 0,0 0 1,1 0-1,0-1 0,-1 1 1,1-1-1,0 0 0,0 0 1,0-1-1,0 1 0,0-1 1,8 2-1,-7-2-6,0 0 1,0 0-1,0-1 1,0 1-1,0-1 1,-1 0-1,1-1 1,0 1-1,0-1 1,0 0-1,0 0 0,0 0 1,0-1-1,-1 0 1,1 0-1,-1 0 1,1 0-1,-1-1 1,0 0-1,0 0 1,6-5-1,-2 1-2990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2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12664,'0'0'2304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4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77 3912,'0'0'12305,"-11"6"-11900,1-1-299,6-3-65,0-1 1,0 2 0,-1-1-1,2 0 1,-1 1-1,0 0 1,0 0-1,1 0 1,0 0 0,-1 0-1,1 1 1,0 0-1,1-1 1,-5 9-1,1-1 125,0 1-1,1-1 0,1 1 1,0 0-1,0 0 0,1 0 1,1 1-1,0-1 0,1 1 1,0 22-1,1-33-127,0 1 1,0-1-1,1 0 0,-1 1 1,1-1-1,-1 0 0,1 0 1,0 0-1,0 0 0,0 0 1,0 0-1,0 0 0,1 0 0,-1 0 1,0 0-1,1 0 0,-1-1 1,1 1-1,0-1 0,0 1 1,0-1-1,-1 0 0,1 1 1,0-1-1,1 0 0,1 1 1,-1-2 10,0 1 0,0 0 0,0-1 0,0 1 0,0-1 0,0 0 1,0 0-1,-1 0 0,1-1 0,0 1 0,0-1 0,0 1 0,0-1 1,0 0-1,0 0 0,0 0 0,-1 0 0,1-1 0,3-2 0,4-3 192,0-2 0,15-16 0,4-4 192,-19 18-332,2 0 494,-11 11-581,-1 0 1,1 1-1,-1-1 1,1 0 0,-1 0-1,1 0 1,-1 0-1,1 0 1,-1 0 0,1 1-1,-1-1 1,1 0-1,-1 0 1,1 1 0,-1-1-1,0 0 1,1 1-1,-1-1 1,1 1 0,-1-1-1,0 0 1,0 1-1,1-1 1,-1 1 0,0-1-1,1 1 1,-1-1 0,0 1-1,0-1 1,0 1-1,0 0 1,8 13 34,-1-1-1,2 1 1,0-2 0,0 1 0,18 17-1,-23-26-45,0 0 0,-1-1 0,2 1 0,-1-1-1,0 0 1,1 0 0,-1-1 0,1 1-1,0-1 1,0 0 0,0 0 0,0-1-1,0 1 1,0-1 0,0 0 0,0-1 0,1 1-1,-1-1 1,0 0 0,7-1 0,-4 0 19,-1-1 1,0 0 0,1 0-1,-1 0 1,0-1 0,0 0-1,0-1 1,-1 1 0,1-1-1,-1-1 1,0 1 0,0-1-1,0 0 1,-1 0 0,0-1-1,0 0 1,0 0 0,-1 0-1,0 0 1,0-1 0,0 1-1,-1-1 1,3-8 0,1-3 68,-1 0 1,-1 0-1,-1 0 1,4-28-1,-7 34 19,0 1 0,-1 0 0,-1-1 0,1 1 0,-2-1 0,0 1 0,0 0 1,-7-20-1,8 29-57,-1-1 1,1 1-1,-1 0 1,1 0 0,-1 0-1,0 0 1,0 0 0,0 1-1,0-1 1,-2-1 0,-8-7 212,11 9-214,8 5-384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7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1100 4616,'0'0'8689,"5"-14"-8272,0-4-277,3-7 197,17-38 1,54-110 1085,-63 142-1148,1 1 0,2 1 0,28-35 0,31-47 554,-35 47-219,2 2 0,3 2 0,56-54 0,-57 61-110,-25 26-2,46-41 0,-49 52-227,0 1 0,34-20 1,-46 31-204,0 0 0,1 0 0,-1 1 0,1 0 1,0 1-1,0-1 0,0 2 0,0-1 0,1 1 0,-1 0 0,14 1 1,-20 1-57,1-1 1,-1 1 0,0 0 0,0-1 0,1 1 0,-1 0 0,0 1 0,0-1-1,0 0 1,0 1 0,0-1 0,2 3 0,22 25 74,-14-16-56,-9-9-19,0-1 1,0 1-1,0 0 1,0 0-1,-1 0 1,0 0-1,0 1 1,0-1-1,0 1 1,-1-1-1,1 1 0,-1 0 1,0-1-1,-1 1 1,1 0-1,-1 0 1,0-1-1,0 1 1,-1 0-1,1 0 1,-1-1-1,0 1 0,0 0 1,-1-1-1,1 1 1,-1-1-1,0 1 1,0-1-1,-1 0 1,1 0-1,-1 0 1,0 0-1,0-1 0,0 1 1,0-1-1,-1 1 1,-5 3-1,-7 5 50,1-2-1,-1 1 0,-1-2 1,0 0-1,0-1 0,0-1 1,-1-1-1,-26 6 0,-104 20 597,122-25-465,21-6-145,0 1-1,0-1 0,0 0 0,-1 0 1,1 0-1,0-1 0,-7 0 1,-3-6 277,13 2-189,11 2-121,2 2-231,-5-1-3028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1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1 988 7528,'0'0'6577,"10"-3"-6384,-1 0-151,0-1 1,-1 0-1,0 0 0,0-1 0,0 0 0,0 0 0,-1-1 0,0 0 1,0 0-1,0 0 0,-1-1 0,7-10 0,11-23 187,-2 0 0,-1-2 0,22-67-1,28-136 610,-39 124-350,-24 95-271,2 0 0,0 1 0,27-45 0,-36 68-198,-1 1-1,1-1 1,0 1-1,0 0 1,0-1-1,0 1 1,1 0-1,-1 0 1,0 0-1,1-1 1,-1 1-1,0 1 1,1-1-1,-1 0 0,1 0 1,2-1-1,-3 2-6,1 0-1,-1 0 1,0 0 0,0 0-1,0 0 1,1 0-1,-1 1 1,0-1-1,0 0 1,0 0-1,1 1 1,-1-1-1,0 1 1,0-1 0,0 1-1,0 0 1,2 1-1,1 1 5,-1 1-1,1-1 1,-1 1 0,0 0-1,0 0 1,-1 0-1,1 0 1,-1 1 0,0-1-1,2 5 1,11 39 79,-3 0 1,-1 1 0,8 95-1,-16-93-7,-1 1 0,-2-1 0,-3 1 0,-2-1-1,-19 82 1,22-127-67,1 2 16,-1-1 0,0 1 0,-1-1-1,0 0 1,0 1 0,-6 8 0,8-15-26,0 0 1,0 0-1,-1-1 1,1 1-1,0 0 1,-1 0 0,1-1-1,-1 1 1,1-1-1,-1 1 1,1-1-1,0 0 1,-1 0-1,0 1 1,1-1 0,-1 0-1,1 0 1,-1-1-1,1 1 1,-1 0-1,1 0 1,-1-1-1,-1 0 1,-4-1 31,1 1 0,0-2 0,0 1 0,-7-4 0,1-3 80,1 0 1,1 0-1,-1-1 1,2 0 0,-1-1-1,2 0 1,-1 0-1,1-1 1,-8-18 0,2 8 445,13 21-422,3 3-55,7 10-99,-5-6 4,1 0 1,0-1-1,0 1 0,0-1 0,1-1 1,0 1-1,0-1 0,0 0 1,0 0-1,1 0 0,-1-1 0,1 0 1,0-1-1,0 1 0,0-1 1,0-1-1,0 1 0,0-1 0,1-1 1,-1 1-1,0-1 0,1 0 1,-1-1-1,0 0 0,0 0 0,0 0 1,1-1-1,6-3 0,5-3 5,0 0-1,-1-2 0,0 0 0,-1-1 0,0-1 1,-1 0-1,0-1 0,-1-1 0,0-1 1,-1 0-1,23-32 0,-2-5 0,-2-2 1,41-90-1,-48 90 20,-6 15 13,-2-1-1,24-79 0,-33 86-15,9-41 51,-17 67-55,-1 1 0,1 0 0,-1-1 0,0 1 0,-1-1 1,1 1-1,-1 0 0,-1 0 0,-1-9 0,3 15-13,-1 0-1,1-1 0,0 1 1,0 0-1,0-1 0,0 1 1,0 0-1,0-1 0,-1 1 1,1 0-1,0 0 0,0-1 1,0 1-1,-1 0 0,1 0 1,0-1-1,-1 1 0,1 0 1,0 0-1,0 0 0,-1 0 1,1-1-1,0 1 0,-1 0 1,1 0-1,0 0 0,-1 0 1,1 0-1,0 0 0,-1 0 1,1 0-1,0 0 0,-1 0 1,1 0-1,0 0 0,-1 0 1,1 0-1,0 0 0,-1 0 1,1 0-1,0 0 0,-1 1 1,1-1-1,0 0 0,-1 0 1,1 0-1,0 1 0,0-1 1,-1 0-1,1 0 0,0 1 1,0-1-1,0 0 0,-1 0 1,1 1-1,0-1 0,0 0 1,0 1-1,0-1 0,-1 1 1,-13 22-68,13-21 67,-13 26-68,2 0 0,1 1 1,1 0-1,1 0 0,-7 52 0,9-23-52,2 0-1,3 63 1,4-86 41,1-1 1,2 0 0,17 58-1,-21-86 72,2 1 1,-1-1-1,1 0 0,0 0 0,0-1 0,0 1 0,1-1 0,0 0 0,0 1 0,0-2 0,0 1 0,1 0 0,6 4 1,-8-7 8,0 0 0,0 0 1,0-1-1,1 1 1,-1-1-1,0 1 1,1-1-1,-1 0 0,1-1 1,0 1-1,-1 0 1,1-1-1,0 0 1,-1 0-1,1 0 0,0 0 1,-1-1-1,1 1 1,-1-1-1,1 0 1,-1 0-1,1 0 1,-1-1-1,5-2 0,5-3 23,0-1 0,-1 0 0,0-1 0,0 0 0,-1-1 0,0-1 0,-1 0 0,0 0 0,-1-1 0,0 0 0,-1 0 0,0-1 0,6-14 0,-4 8 55,-8 16-60,0 0-1,-1 1 0,1-1 0,-1 0 1,0 0-1,1 0 0,-1 0 1,-1 0-1,1 0 0,0 0 0,-1-1 1,1 1-1,-1-4 0,0 7-15,0 0-1,0 0 0,0-1 0,0 1 0,0 0 1,0 0-1,0 0 0,0-1 0,0 1 0,0 0 1,-1 0-1,1 0 0,0 0 0,0-1 0,0 1 1,0 0-1,0 0 0,0 0 0,0 0 0,0-1 1,-1 1-1,1 0 0,0 0 0,0 0 0,0 0 1,0 0-1,0 0 0,-1 0 0,1 0 0,0-1 1,0 1-1,0 0 0,-1 0 0,1 0 0,0 0 1,0 0-1,-1 0 0,-6 5 49,-8 11-4,15-16-42,-11 13 0,2 0-1,-1 1 1,2 0-1,-14 30 1,20-38-14,0-1 0,0 1 0,0 0 0,1 0 0,0-1 0,0 1 1,1 0-1,0 0 0,-1 0 0,2 0 0,-1 0 0,1 0 0,0 0 0,0 0 0,1-1 0,0 1 1,3 7-1,-4-11 8,0 1 0,0-1 0,0 0 0,1 0 0,-1 0 0,0 0 0,1-1 0,0 1 0,-1 0 0,1-1 1,0 1-1,0-1 0,0 1 0,0-1 0,0 0 0,0 0 0,1 0 0,-1 0 0,0 0 0,0 0 0,1-1 0,-1 1 1,1-1-1,-1 0 0,0 1 0,1-1 0,-1 0 0,1-1 0,-1 1 0,0 0 0,1-1 0,-1 1 0,0-1 0,4-1 1,0 0 7,-1 0 0,0-1 0,0 0 1,0 0-1,0 0 0,0-1 0,-1 1 1,0-1-1,1 0 0,-1-1 0,-1 1 1,1 0-1,3-7 0,-2 3 29,-1 0 0,0-1 0,-1 0 0,0 1 0,-1-1 0,1 0-1,-1 0 1,1-18 0,-3 20-10,0 1 0,0 0 0,-1-1 0,0 1 0,0 0 0,0 0 0,-1 0 0,0 0 0,0 0 0,0 0 0,-1 0-1,0 1 1,0-1 0,-5-5 0,7 9-22,-1 0-1,1 1 0,-1-1 1,1 0-1,-1 1 0,0-1 0,0 1 1,0 0-1,0 0 0,0 0 1,0 0-1,0 0 0,0 0 1,0 0-1,0 1 0,-1-1 0,1 1 1,0-1-1,0 1 0,-1 0 1,-3 0-1,6 0-4,-1 0 0,1 0-1,0 0 1,0 0 0,0 0 0,0 0 0,-1 0 0,1 0-1,0 1 1,0-1 0,0 0 0,0 0 0,0 0 0,-1 0-1,1 0 1,0 0 0,0 0 0,0 0 0,0 0 0,0 0-1,-1 1 1,1-1 0,0 0 0,0 0 0,0 0-1,0 0 1,0 0 0,0 1 0,0-1 0,0 0 0,0 0-1,0 0 1,0 0 0,0 1 0,0-1 0,0 0 0,-1 0-1,1 0 1,1 1 0,4 5-44,10 1-30,-8-5 68,0-1 0,0-1 1,0 1-1,1-1 1,-1-1-1,0 1 0,0-1 1,0-1-1,0 1 1,0-1-1,0 0 0,0-1 1,0 0-1,-1 0 1,11-6-1,8-7-18,0-1 0,30-26 0,-22 13 41,-1-1 0,-1-1 0,-2-2 0,-2-1-1,-1-1 1,-1-1 0,19-41 0,-31 48-8,17-51-1,-25 56-8,-7 18 0,-8 15 0,5 2-7,-1-1-1,1 1 0,1 0 0,-1 0 1,-2 12-1,-7 15-16,-6 14-34,-25 96 0,1 56 52,16-64 41,20-94-2,6-29-4,-1 0 1,0 0-1,-1 0 1,-11 25-1,11-25 73,4-13-1,4-11-29,7-20 15,5-15 81,37-71-1,-38 88-100,1 0 1,2 1-1,0 1 0,38-38 0,-54 61-67,-1-1 0,0 1 1,1-1-1,-1 1 0,1 0 0,0 0 0,-1 0 0,1 0 0,0 0 0,0 0 0,0 0 1,0 0-1,-1 1 0,1-1 0,0 1 0,0-1 0,0 1 0,0 0 0,0 0 0,0 0 0,0 0 1,0 0-1,4 1 0,-4 0-5,0 1 0,0-1 0,0 0 0,0 1 0,0-1 0,0 1 0,-1 0 0,1 0 0,-1-1 0,1 1 0,-1 0 0,0 0 0,0 1 1,0-1-1,0 0 0,0 0 0,0 0 0,0 1 0,-1-1 0,1 3 0,0 1-4,0 0 1,0 0 0,-1 0-1,0 0 1,0 0-1,0-1 1,-3 12-1,3-14 2,-1 1 0,0-1 0,0 1 0,-1-1 0,1 1 0,-1-1 0,1 0 0,-1 0 0,0 0 0,0 0-1,0 0 1,-1 0 0,-4 4 0,-3 1 31,1 0 0,1 1 0,-1 0 0,-9 15 0,17-23-21,1 0-1,0 0 0,-1 0 1,1 1-1,0-1 1,0 0-1,0 0 1,0 0-1,0 1 0,0-1 1,0 0-1,0 0 1,0 0-1,1 0 0,-1 1 1,0-1-1,1 0 1,-1 0-1,1 0 0,-1 0 1,1 0-1,0 0 1,-1 0-1,1 0 1,0 0-1,0-1 0,0 1 1,0 0-1,0 1 1,2 0-2,0 1 1,0 0-1,1-1 1,-1 0 0,0 1-1,1-1 1,4 2 0,1-1-11,0-1 1,0 0 0,1 0 0,-1-1-1,0 0 1,1 0 0,-1-1 0,1 0-1,-1-1 1,1 0 0,-1-1 0,14-3-1,-12 1 2,0-1-1,-1 1 0,0-2 0,0 1 0,0-1 0,-1-1 1,0 0-1,0 0 0,0-1 0,7-9 0,-4 4 24,0-1-1,-1-1 0,11-19 0,-17 26-2,-1-1 0,0 0 0,-1 0 0,1 0 0,-2 0 0,1 0-1,1-19 1,-3 27-9,-1 0 0,0-1 1,0 1-1,0 0 0,0 0 0,0 0 0,0 0 0,0-1 0,0 1 0,0 0 1,-1 0-1,1 0 0,0 0 0,-1 0 0,1 0 0,-2-2 0,2 3-3,0 0 0,-1 0 0,1 0 0,0 0 0,-1 0 0,1 0 0,-1 0 0,1 0 0,0 0 0,-1 0 0,1 0 0,-1 0 0,1 0 0,0 0 0,-1 0 0,1 0 0,-1 0 0,1 0 1,0 1-1,-1-1 0,1 0 0,0 0 0,-1 0 0,1 1 0,0-1 0,0 0 0,-1 0 0,1 1 0,-1 0 0,-3 3-8,1 0 1,-1 0 0,1 1-1,-1 0 1,-1 5 0,1-3-1,1 0 0,0 0 0,0 1 0,1-1 0,0 1 1,0 0-1,1 0 0,0 0 0,0 0 0,1 0 0,0-1 0,1 1 0,-1 0 0,2 0 1,-1 0-1,3 8 0,-2-10 3,0-1 1,1 0-1,-1 0 1,1 0-1,0 0 1,0-1-1,0 1 1,1-1-1,-1 0 1,1 0-1,0 0 0,1 0 1,-1-1-1,1 0 1,-1 0-1,1 0 1,0 0-1,0-1 1,0 0-1,0 0 1,1 0-1,-1 0 1,0-1-1,7 1 1,-3-1 5,0 0 0,0-1 1,0 0-1,0 0 0,0-1 1,0 0-1,-1-1 0,1 0 1,0 0-1,-1-1 0,1 0 1,-1 0-1,0-1 0,0 0 1,0-1-1,10-7 1,5-7 29,0-1 0,-1-1 1,29-36-1,7-8 91,-35 36-62,-20 24-51,0 1 0,0-1 1,0 1-1,0 0 0,1 0 0,0 0 0,0 0 1,0 1-1,0-1 0,1 1 0,7-4 1,-12 7-11,0 0 0,0 0 0,1 0 0,-1 0 0,0 0 0,0 0 1,0 0-1,0 0 0,1 0 0,-1 0 0,0 0 0,0 0 0,0 0 1,0 0-1,0 0 0,1 0 0,-1 0 0,0 0 0,0 0 1,0 0-1,0 0 0,0 0 0,1 0 0,-1 1 0,0-1 0,0 0 1,0 0-1,0 0 0,0 0 0,0 0 0,0 0 0,0 1 0,1-1 1,-1 0-1,0 0 0,0 0 0,0 0 0,0 0 0,0 1 0,0-1 1,0 11 0,-5 13-2,5-22 1,-36 128-67,29-109 54,-1-1 0,-1 0 0,-1-1 0,-15 23 0,21-36 27,0 0-1,0-1 1,-1 1-1,0-1 1,0 0-1,-9 6 1,28-15 41,0 1 0,26-2 0,11-2-31,-22 3-16,37-8-8,-62 11-25,0 0-1,1-1 1,-1 1-1,0-1 0,0 0 1,0-1-1,0 1 1,0 0-1,-1-1 1,1 0-1,4-5 1,-7 6-180,0 1 1,0-1 0,0 1 0,0-1 0,-1 0 0,1 1 0,-1-1-1,1 0 1,-1 0 0,0 1 0,0-1 0,0 0 0,0-2-1,0 3-259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293 750 6224,'0'0'5438,"-15"1"-4940,7 0-416,-2-1 9,0 1-1,0 0 1,0 0 0,0 1 0,0 0 0,1 1 0,-1 0 0,1 1-1,-12 6 1,3 1 190,1 0 0,0 2 0,1 0 0,0 0 0,-22 26 0,34-33-166,-1 0 0,1 0 0,0 1 0,0-1 0,1 1 0,0 0 0,0 0 0,-2 9 0,4-11-35,0-1 0,0 1 0,1 0 0,0-1 1,0 1-1,0-1 0,1 1 0,-1-1 0,1 1 0,0-1 0,0 1 0,1-1 1,-1 1-1,5 6 0,-5-8-33,0-1 1,1 1 0,0 0-1,-1-1 1,1 1-1,0-1 1,0 0 0,1 0-1,-1 0 1,0 0-1,1 0 1,-1 0-1,1 0 1,0-1 0,-1 0-1,1 1 1,0-1-1,0 0 1,0 0 0,0 0-1,0-1 1,0 1-1,0-1 1,0 0 0,4 0-1,-2 0 0,-1-1-1,1 0 1,-1 0 0,1 0-1,-1-1 1,0 1 0,1-1-1,-1 0 1,0-1 0,0 1-1,0-1 1,-1 1 0,1-1-1,-1 0 1,1-1 0,3-4-1,5-8 68,0 0 0,-2-1 0,0 0 0,0-1 0,-2 1 0,10-31 0,25-119 442,-33 121-422,12-59 182,-4 0-1,-5-1 0,-1-114 1,-17 136-3,3 78-176,-2 13-51,-1 14-16,-3 50 11,-10 118 49,16-147-84,3 1 0,8 65-1,-5-80-16,30 157 150,-27-159-104,1 1 0,1-2 0,1 1 0,26 44 0,-34-66-52,1 0 0,-1-1-1,1 0 1,-1 0 0,1 0 0,0 0 0,0 0-1,1 0 1,-1-1 0,0 1 0,1-1 0,0 0-1,-1 0 1,1-1 0,0 1 0,6 1 0,-7-2-5,0-1 1,0 0-1,1 1 1,-1-1-1,0-1 1,0 1-1,0 0 1,0-1-1,0 1 1,0-1-1,0 0 1,0 0-1,0 0 1,0-1-1,0 1 1,0-1-1,-1 1 1,1-1-1,-1 0 1,1 0-1,-1 0 1,3-3-1,4-5 24,-1 0-1,-1 0 1,0-1-1,0 0 1,-1 0-1,0 0 1,6-19-1,-10 22-11,1 1-1,-1-1 1,0 0-1,-1 0 1,0 1-1,0-1 1,-1 0-1,0 0 1,0 0-1,-1 0 1,0 0 0,-1 0-1,-2-8 1,4 14-19,0 1 0,-1 0 1,1-1-1,-1 1 0,1 0 1,-1 0-1,0-1 0,0 1 1,1 0-1,-1 0 1,0 0-1,0 0 0,0 0 1,0 0-1,0 0 0,0 0 1,-2 0-1,3 1-4,-1-1 1,0 1-1,1 0 0,-1 0 0,0 0 0,1 0 1,-1 0-1,0 0 0,0 1 0,1-1 1,-1 0-1,0 0 0,1 0 0,-1 1 0,1-1 1,-1 0-1,0 0 0,1 1 0,-1-1 1,1 1-1,-1-1 0,1 1 0,-2 0 0,-1 3 21,-1 0 0,1 1-1,0-1 1,0 1-1,1 0 1,-5 9-1,2-1-2,1 1 0,0 0 0,1 0 0,1 0 0,0 0 0,1 0 0,0 0 0,3 22 0,-2-29-12,1-1 1,0 0-1,0 1 1,0-1-1,1 0 0,0 0 1,0 0-1,1 0 1,-1 0-1,1 0 1,1-1-1,-1 1 0,1-1 1,0 0-1,0 0 1,0 0-1,1-1 1,0 0-1,0 1 0,0-2 1,9 6-1,-12-8 0,1 0-1,0 0 0,0 0 1,0 0-1,0-1 0,0 1 1,-1-1-1,1 0 0,0 0 1,0 0-1,0 0 0,0-1 1,0 1-1,0-1 0,0 0 1,0 0-1,-1 0 0,1 0 1,0 0-1,-1 0 0,5-4 1,4-2 28,0-1 1,0-1-1,13-13 1,-18 16-28,24-27 182,47-65 0,-49 60-42,-28 37-143,1-1 1,0 1 0,0 0 0,0-1-1,1 1 1,-1 0 0,0 0 0,0 0 0,1 0-1,-1 0 1,0 0 0,1 0 0,-1 0-1,1 1 1,-1-1 0,1 1 0,2-1 0,-4 1-6,1 0 0,-1 0 0,0 0 0,1 0 0,-1 0 0,1 0 0,-1 0 0,1 1 0,-1-1 0,1 0 0,-1 0 0,0 1 0,1-1 0,-1 0 0,1 0 0,-1 1 0,0-1 0,1 1 0,-1-1 0,0 0 0,0 1 0,1 0 0,4 18 54,-4 3 14,-2 30 0,0-30 61,3 39-1,-2-61-129,0 1 0,0-1-1,0 0 1,0 0-1,0 1 1,0-1-1,0 0 1,0 0-1,0 1 1,1-1-1,-1 0 1,0 0 0,0 1-1,0-1 1,0 0-1,0 0 1,0 1-1,1-1 1,-1 0-1,0 0 1,0 0-1,0 1 1,1-1-1,-1 0 1,0 0 0,0 0-1,1 0 1,-1 1-1,0-1 1,0 0-1,1 0 1,-1 0-1,0 0 1,1 0-1,9-5 74,10-15-19,-19 18-51,18-22 46,-14 16-30,1-1 0,0 2 0,1-1-1,0 1 1,0 0 0,10-7-1,-16 14-22,-1 0 0,1-1 0,0 1 0,0 0 0,0 0-1,0 0 1,-1 0 0,1 0 0,0 0 0,0 0 0,0 0-1,0 0 1,0 1 0,-1-1 0,1 0 0,0 0 0,0 1-1,0-1 1,-1 0 0,1 1 0,0-1 0,-1 1 0,1-1-1,0 1 1,-1 0 0,1-1 0,0 1 0,-1-1 0,1 1-1,-1 0 1,1 0 0,-1-1 0,0 1 0,1 0 0,-1 0-1,0-1 1,1 2 0,14 35 3,-14-35-2,12 45 12,-10-34-8,0 0 0,1 0 0,0-1 0,1 1 0,1-1-1,0 0 1,13 19 0,-18-30-4,-1 0-1,1 0 1,0 0 0,0 0-1,0 0 1,0-1 0,0 1-1,0 0 1,0-1 0,0 1-1,0 0 1,0-1 0,0 0-1,0 1 1,0-1 0,0 1-1,0-1 1,1 0-1,-1 0 1,0 0 0,0 0-1,0 0 1,1 0 0,-1 0-1,2-1 1,0 0 1,0 0 0,0 0-1,-1 0 1,1-1 0,-1 1 0,1-1-1,-1 0 1,1 0 0,-1 0 0,3-3-1,3-5 11,1 0 0,-2-1 0,12-19 0,92-201 166,-110 228-176,2-6 6,1 0-1,0 0 1,1 0 0,0 0-1,8-11 1,-12 20-9,-1 0 0,0 0 0,0-1 1,0 1-1,0 0 0,0 0 0,1 0 0,-1 0 1,0-1-1,0 1 0,0 0 0,1 0 0,-1 0 0,0 0 1,0 0-1,0 0 0,1 0 0,-1 0 0,0 0 1,0-1-1,1 1 0,-1 0 0,0 0 0,0 0 1,1 0-1,-1 0 0,0 1 0,0-1 0,0 0 1,1 0-1,-1 0 0,0 0 0,0 0 0,1 0 1,-1 0-1,0 0 0,0 0 0,0 1 0,0-1 1,1 0-1,-1 0 0,0 0 0,6 14 8,-3 18 24,-1 10 22,-3-1 1,-1 1 0,-2 0-1,-14 58 1,18-99-52,0 0 0,-1-1 0,1 1 0,0 0-1,0 0 1,0-1 0,-1 1 0,1 0 0,0-1 0,-1 1 0,1-1-1,-1 1 1,1 0 0,-1-1 0,1 1 0,-1-1 0,1 1 0,-1-1 0,1 1-1,-1-1 1,0 1 0,1-1 0,-1 0 0,0 1 0,1-1 0,-1 0-1,-1 1 1,1-1 1,-1-1 0,1 1-1,0 0 1,-1 0 0,1-1-1,0 1 1,0-1 0,-1 1-1,1-1 1,0 0 0,0 1-1,0-1 1,0 0 0,-1-1 0,-6-5 6,1 0 1,0 0-1,-7-10 1,12 14-12,-32-45 124,32 40-98,9 10-25,14 10-22,-16-9 23,5 4-8,5 3 1,0-1 0,33 13 0,-43-20 6,0 0 0,0-1 0,0 1 1,1-1-1,-1 0 0,0-1 0,1 0 0,-1 1 0,1-2 0,-1 1 0,1-1 0,-1 1 0,0-2 0,8-1 0,-2-1-5,0-1 0,0-1 0,0 0 0,-1 0 0,0-1 0,0 0 0,13-13 0,0-4 41,28-36 1,-8 7 42,-42 53-76,-1-1-1,0 1 0,0 0 1,1-1-1,-1 1 0,0 0 1,1-1-1,-1 1 1,0 0-1,1-1 0,-1 1 1,0 0-1,1 0 1,-1 0-1,0-1 0,1 1 1,-1 0-1,1 0 1,-1 0-1,0 0 0,1 0 1,-1 0-1,1 0 1,-1 0-1,1 0 0,-1 0 1,0 0-1,1 0 1,-1 0-1,1 0 0,-1 0 1,1 0-1,8 15 60,-1 33 20,-7-38-66,1 3 5,1 0-1,0 0 1,5 13 0,-7-23-16,0 0 0,0 0 0,1-1 1,-1 1-1,0 0 0,1-1 0,0 1 0,0-1 1,-1 1-1,1-1 0,1 0 0,-1 0 0,0 0 0,0 0 1,1 0-1,-1 0 0,1-1 0,0 1 0,3 1 0,-3-3 0,-1 0-1,0 0 0,0 0 1,0 0-1,0 0 0,0-1 0,0 1 1,0-1-1,1 1 0,-1-1 1,0 0-1,-1 0 0,1 0 1,0 0-1,0 0 0,0 0 0,-1 0 1,4-3-1,27-29 22,-32 33-26,28-34 32,-3-1-1,35-62 1,31-84 58,-88 176-88,30-71 51,-4-2-1,-3-1 1,-4 0-1,15-103 1,-36 176-52,1 0 4,-1 1-1,0-1 1,-1 0 0,0 0 0,0 1 0,-1-11-1,1 15-3,0 1 0,0 0-1,0 0 1,0 0 0,0-1-1,0 1 1,0 0 0,0 0-1,-1 0 1,1-1 0,0 1-1,0 0 1,0 0 0,0 0-1,0-1 1,0 1 0,-1 0-1,1 0 1,0 0 0,0 0-1,0 0 1,0 0 0,-1-1-1,1 1 1,0 0 0,0 0-1,-1 0 1,1 0 0,0 0-1,0 0 1,0 0 0,-1 0-1,1 0 1,0 0 0,0 0-1,0 0 1,-1 0 0,1 0-1,0 0 1,0 0 0,-1 0-1,1 0 1,0 0 0,-1 1-1,-12 8 25,-8 14-1,4 1-21,2 0-1,1 1 1,1 1 0,1 0 0,1 0-1,1 2 1,2-1 0,-8 41-1,4 8 7,-4 150-1,15-182 16,2-1 0,2 1-1,14 72 1,-17-114-15,0-1 1,1 1-1,-1 0 0,1 0 1,-1 0-1,1-1 0,0 1 1,-1 0-1,1-1 0,0 1 0,0 0 1,0-1-1,1 1 0,-1-1 1,0 0-1,0 1 0,1-1 1,-1 0-1,1 0 0,-1 0 1,1 0-1,1 1 0,-1-2 2,0 0 0,0 1 0,0-1 0,0 0 0,0-1-1,0 1 1,0 0 0,0-1 0,0 1 0,0-1 0,-1 1 0,1-1 0,0 0 0,0 0-1,-1 0 1,1 0 0,0 0 0,-1 0 0,1 0 0,1-2 0,84-73 211,-86 75-213,0 0 0,0 0-1,0 0 1,0 0 0,0 0-1,0 0 1,0 0 0,1 0-1,-1 1 1,0-1 0,1 1-1,-1-1 1,1 1 0,-1-1-1,0 1 1,1 0 0,-1-1 0,1 1-1,-1 0 1,1 0 0,-1 0-1,3 1 1,-3-1-3,0 1 0,1 0 1,-1 0-1,1 0 0,-1 0 0,0 0 1,0 0-1,0 0 0,0 0 1,1 0-1,-2 1 0,1-1 0,0 0 1,0 1-1,0-1 0,1 3 0,1 5 6,0 1-1,-1-1 1,0 0-1,0 0 1,0 15-1,-1 14-1,-1-21-23,1-1 0,0 0 0,1 0-1,5 19 1,-7-35 13,0 1 0,0 0 0,1-1 0,-1 1 0,0 0 0,1-1 0,-1 1 0,0 0 0,1-1 0,-1 1 0,1-1 0,-1 1 0,1 0-1,-1-1 1,1 1 0,-1-1 0,1 0 0,-1 1 0,1-1 0,0 1 0,-1-1 0,1 0 0,0 0 0,-1 1 0,1-1 0,0 0 0,0 0 0,-1 0 0,1 0 0,0 0 0,-1 0 0,1 0 0,0 0 0,0 0 0,-1 0 0,1 0 0,0 0 0,0 0 0,-1-1-1,1 1 1,0-1 0,5-1 16,1-1 0,-2 0 0,1-1 0,5-4-1,11-4 69,-21 11-79,1 0 15,0 0 1,1 1 0,-1-1 0,0 0 0,1 1 0,-1-1 0,1 1 0,4 0 0,-6 0-16,-1 0 0,1 1 0,0-1 0,-1 1 0,1-1 1,-1 1-1,1-1 0,0 1 0,-1-1 0,1 1 0,-1-1 0,0 1 0,1 0 0,-1-1 0,1 1 0,-1 0 0,0 0 0,0-1 0,1 1 0,-1 0 1,0 0-1,0-1 0,0 1 0,0 0 0,0 0 0,0-1 0,0 1 0,0 0 0,0 0 0,0 0 0,-1-1 0,1 2 0,-2 10 13,-1 0 0,0-1-1,-1 1 1,0-1-1,-1 0 1,-7 12 0,2-3 18,-7 16 49,-25 39-1,33-61-62,0-2 0,0 1 1,-1-1-1,-1-1 1,-24 21-1,22-26-22,12-6 0,1 0 0,0-1 0,0 1 0,0 0 0,-1 0 0,1 0 0,0-1 0,0 1 0,0 0 0,0 0 0,-1 0 0,1-1 0,0 1 0,0 0 0,0 0 0,0-1 0,0 1 0,0 0 0,0 0 0,0-1 0,0 1 0,-1 0 0,1 0 0,0-1 0,0 1 0,0 0 0,1 0 0,-1-1 0,0 1 0,0 0 0,0-1 0,0-2 0,1 0 0,0 0 0,0 0 0,0 0 0,1 1 0,-1-1 0,3-4 0,21-27-34,2 2 1,52-50-1,72-48-203,-105 92 154,-38 31-148,0 1 1,0-2 0,-1 1-1,-1-1 1,1 0 0,5-9-1,-9 12-587,-1-1 1,1 0-1,-1 1 0,0-1 0,0 0 0,1-9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7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25 8936,'0'0'6046,"-12"12"-5612,-37 41 11,47-51-365,-1 0 0,1 1 0,0-1 0,0 1-1,0 0 1,0 0 0,0 0 0,1 0 0,-1 0 0,1 0 0,0 0 0,0 0 0,0 0 0,0 1 0,1-1 0,-1 0 0,1 1-1,0-1 1,0 0 0,0 1 0,0-1 0,1 0 0,1 7 0,-1-8-12,0 1-1,1-1 1,-1 0 0,1 0-1,0 1 1,0-1 0,-1 0-1,1 0 1,0-1-1,1 1 1,-1 0 0,0-1-1,0 1 1,1-1 0,-1 0-1,1 1 1,-1-1 0,1-1-1,0 1 1,-1 0-1,1 0 1,0-1 0,-1 0-1,5 1 1,-2-2-4,1 1 0,-1-1 0,1 1-1,-1-1 1,1-1 0,-1 1 0,0-1 0,0 0-1,0 0 1,0-1 0,0 1 0,0-1 0,-1 0-1,1-1 1,-1 1 0,0-1 0,0 1 0,0-1 0,-1 0-1,1-1 1,-1 1 0,0-1 0,0 1 0,0-1-1,-1 0 1,0 0 0,0 0 0,2-7 0,-3 7-23,0 1 1,-1 0-1,0 0 1,1 0-1,-1 0 1,0-1 0,-1 1-1,1 0 1,-1 0-1,0 0 1,0 0-1,0 0 1,-1 0-1,1 0 1,-1 0-1,-4-7 1,4 9-15,1 0 1,-1-1-1,0 1 0,1 0 1,-1 0-1,0 0 1,0 0-1,-1 0 0,1 0 1,0 0-1,-1 1 0,1 0 1,-1-1-1,1 1 1,-1 0-1,1 0 0,-1 0 1,0 0-1,0 1 0,0-1 1,1 1-1,-1-1 1,0 1-1,-5 1 0,2-1 64,0 1 0,1 0 0,-1 1 0,1-1 0,-1 1 0,-8 4 0,12-4-42,-1 0 0,0 0 0,1 0 0,0 0-1,-1 1 1,1-1 0,0 1 0,0 0 0,0-1 0,1 1 0,-1 0-1,-1 4 1,2-5-35,-6 20 274,7-22-288,0 1 1,0-1 0,0 1-1,0-1 1,0 0-1,1 1 1,-1-1-1,0 1 1,0-1-1,0 1 1,1-1-1,-1 0 1,0 1 0,1-1-1,-1 1 1,0-1-1,1 0 1,-1 1-1,0-1 1,1 0-1,-1 0 1,1 1 0,-1-1-1,1 0 1,-1 0-1,1 0 1,-1 1-1,0-1 1,1 0-1,-1 0 1,1 0 0,-1 0-1,1 0 1,-1 0-1,1 0 1,-1 0-1,1 0 1,-1 0-1,1 0 1,-1-1 0,1 1-1,0 0 1,1-1-94,0 1 0,0-1 1,0 1-1,0-1 0,0 1 0,0-1 1,0 0-1,-1 0 0,1 0 1,0 0-1,-1-1 0,1 1 1,-1 0-1,1-1 0,2-2 1,0 0-1801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19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0 260 6328,'0'0'8848,"4"-9"-8255,16-37 1211,46-73 1,-56 101-1349,9-16 314,-18 32-693,0 1 0,0 0 0,0 0 0,0 0 1,0-1-1,0 1 0,0 0 0,0 0 0,0 1 0,0-1 0,1 0 0,-1 0 0,0 0 0,1 1 1,-1-1-1,1 1 0,-1-1 0,1 1 0,1-1 0,3 1 531,-6-1-582,1 1 0,-1 0 0,0 0 1,1 0-1,-1 0 0,1 0 0,-1 0 0,1 0 1,-1 0-1,1 0 0,-1 0 0,1 0 0,-1 0 1,1 0-1,-1 1 0,1-1 0,-1 0 0,1 0 1,-1 0-1,0 1 0,1-1 0,-1 0 0,1 0 1,-1 1-1,0-1 0,1 0 0,-1 1 0,0-1 1,1 1-1,-1-1 0,0 0 0,0 1 0,1-1 1,-1 1-1,0-1 0,0 1 0,0-1 0,0 0 1,0 1-1,1-1 0,-1 1 0,0-1 0,0 1 1,0-1-1,0 1 0,0-1 0,-1 1 0,1-1 1,0 1-1,0 0 0,17 235 1262,-15-215-1166,1 0 0,0 0 1,2-1-1,0 1 0,15 32 0,-19-50-105,-1-1 1,2 1-1,-1-1 0,0 0 1,0 0-1,1 1 0,-1-1 0,1 0 1,0 0-1,-1 0 0,1-1 1,0 1-1,0 0 0,0-1 0,0 1 1,1-1-1,-1 0 0,0 0 1,1 0-1,-1 0 0,0 0 0,1 0 1,-1 0-1,1-1 0,0 1 1,-1-1-1,1 0 0,-1 0 0,1 0 1,0 0-1,-1 0 0,6-2 0,-4 1 0,1 0 0,-1-1 0,1 1-1,-1-1 1,1 0 0,-1-1-1,0 1 1,0-1 0,0 0-1,0 0 1,0 0 0,-1 0-1,1-1 1,-1 1 0,0-1-1,0 0 1,3-5 0,6-12 30,0 0 0,-2-1 0,-1 0 0,0-1 0,-1 0 0,7-42 0,-12 33 73,1 1 0,2 0 0,17-57 0,-21 86-105,-1 0 0,1 0 1,-1 0-1,1 0 0,0 1 0,0-1 0,0 1 0,0-1 0,0 1 0,0-1 1,0 1-1,0 0 0,0 0 0,1 0 0,-1 0 0,0 1 0,6-2 1,-2 1 12,0 0-1,1 0 1,-1 0 0,1 1 0,11 0 0,-7 2 18,-1 1-1,1 0 1,-1 1 0,0 0-1,0 0 1,0 1-1,-1 0 1,0 1 0,18 13-1,-10-7 40,-14-10-31,0 0 0,0-1 0,-1 2 0,1-1 0,0 0 0,4 5 0,-7-6-38,1 0 1,-1 0-1,1 0 0,-1 0 1,1 0-1,-1 1 1,0-1-1,0 0 1,1 0-1,-1 0 1,0 0-1,0 0 0,0 0 1,0 0-1,0 1 1,-1-1-1,1 0 1,0 0-1,0 0 1,-1 0-1,1 0 1,0 0-1,-1 0 0,0 0 1,1 0-1,-2 1 1,-24 44-960,19-31-2661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20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8336,'0'0'12278,"9"3"-11763,-7-2-490,1-1 10,-1 1-1,1-1 1,-1 1-1,1 0 1,-1 0-1,1 0 1,-1 0-1,0 1 1,1-1 0,-1 1-1,0-1 1,0 1-1,0 0 1,0 0-1,0 0 1,0 0 0,-1 0-1,1 0 1,-1 0-1,0 1 1,1-1-1,-1 1 1,0-1 0,0 1-1,0-1 1,0 5-1,3 21 434,-1 0-1,-1 0 1,-1 1-1,-2-1 0,-1 0 1,-7 38-1,4-39 57,2-8-3938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26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12760,'0'0'1688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35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7 126 5120,'0'0'10944,"-1"-10"-10722,-1-3-99,-1-31 2661,3 44-2736,0-1 1,0 1 0,0-1 0,0 1-1,0-1 1,0 1 0,0-1 0,0 1-1,0 0 1,0-1 0,1 1 0,-1-1-1,0 1 1,0-1 0,0 1-1,1-1 1,-1 1 0,0 0 0,1-1-1,4-1 29,0 1-1,0-1 0,0 1 0,1 1 0,8-1 0,6-1 69,19-3 157,49 2 1,-57 3-143,-15 1-37,0-1-1,20-2 1,76-20 809,-99 20-725,-12 2-174,0 0-1,0 0 0,0 0 1,1 0-1,-1 0 0,0 0 1,0-1-1,0 1 0,0-1 1,1 1-1,-1 0 0,0-1 1,1 0-1,-2 0-10,1 1 1,-1 0 0,0-1-1,1 1 1,-1 0-1,1 0 1,-1-1-1,1 1 1,-1 0-1,1 0 1,-1 0-1,1 0 1,-1 0-1,1-1 1,-1 1 0,1 0-1,-1 0 1,1 0-1,-1 0 1,1 1-1,-1-1 1,1 0-1,-1 0 1,1 0-1,-1 0 1,1 0-1,-1 1 1,0-1 0,1 0-1,-1 0 1,1 1-1,-1-1 1,1 0-1,-1 1 1,0-1-1,1 0 1,-1 1-1,0-1 1,1 1-1,-1-1 1,0 1 0,-14 18-3499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36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6728,'0'0'7160,"8"-10"-6720,28-30-3,-32 35-295,1 1 1,0 0-1,0 0 1,0 0-1,1 1 1,-1 0-1,1 0 1,0 0-1,0 1 1,0 0-1,0 0 1,10-2-1,4-2 176,124-27 1666,-85 22-1198,30 3 827,-64 6-519,-20 2-3387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37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6016,'0'0'15433,"10"-9"-15176,28-26-1,-37 34-230,0 0 0,1 0 0,-1 0 0,0 1 0,0-1 0,0 0 0,0 0 0,1 0 0,-1 1 0,0-1 0,1 1 0,-1-1 0,1 1 0,-1 0 0,0-1 1,1 1-1,-1 0 0,1 0 0,-1 0 0,3 0 0,6 0 120,-7-1-106,8-2 92,-1 0-1,1 1 1,0 0-1,0 1 1,0 0 0,0 0-1,1 2 1,10 0-1,15-1 269,-31-1-341,-1 1 0,1 0-1,-1 0 1,0 0 0,7 1-1,54 7 536,-57-7-460,5 0 189,-14-1-306,0 0 0,0 0-1,0 0 1,0 0 0,-1 0-1,1 0 1,0 0-1,0 0 1,0 0 0,0 0-1,0 1 1,0-1 0,0 0-1,0 0 1,0 0 0,0 0-1,0 0 1,0 0-1,0 0 1,0 0 0,0 0-1,0 0 1,0 0 0,0 1-1,0-1 1,-1 0 0,1 0-1,0 0 1,0 0 0,0 0-1,0 0 1,0 0-1,1 0 1,-1 0 0,0 0-1,0 1 1,0-1 0,0 0-1,0 0 1,0 0 0,0 0-1,0 0 1,-24 5-528,13-4-3183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41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0 5120,'0'0'15585,"-9"13"-15335,0-1-177,0 0 30,0 1 1,0 0-1,2 0 0,0 1 0,-7 15 0,11-18 12,1-1 0,-1 1 0,1 0-1,1-1 1,0 15 0,1-20-58,0 0-1,0 1 1,1-1 0,0 0 0,0 1-1,0-1 1,0 0 0,1 0 0,0 0 0,0 0-1,1 0 1,3 6 0,-2-6 11,0 0 0,0 0 0,1-1 0,-1 0 0,1 1 0,0-2 0,0 1-1,0 0 1,1-1 0,-1 0 0,1 0 0,0-1 0,-1 0 0,1 0 0,0 0 0,1-1 0,-1 1 0,0-1 0,0-1 0,0 1 0,11-2 0,10-6 110,-18 1-3608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4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12456,'0'0'2344,"64"-52"-2640,-48 48 224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4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8936,'0'0'3618,"1"15"-3128,20 276 2082,-16-211-1815,23 263 2455,-22-270-86,-8-87-2662,1-1 0,-5-15-1,2 15-412,2 0 0,0 0 0,-1-30 0,6 25 23,1-1 1,0 1-1,1-1 1,1 2-1,1-1 1,15-29-1,-18 43-59,0-1-1,0 1 1,1 0 0,0 0-1,0 0 1,0 1-1,1-1 1,0 1 0,0 1-1,0-1 1,1 1 0,-1 0-1,1 0 1,10-3-1,-14 5-11,1 1 0,-1 0-1,1 0 1,-1 0 0,1 1-1,-1-1 1,1 1 0,0 0-1,-1-1 1,1 2 0,0-1-1,-1 0 1,1 1-1,-1 0 1,1 0 0,-1 0-1,1 0 1,-1 0 0,0 1-1,1-1 1,-1 1 0,0 0-1,0 0 1,0 0 0,0 1-1,-1-1 1,1 1 0,-1-1-1,1 1 1,-1 0 0,0 0-1,2 3 1,-2-1-3,0-1 0,0 1 0,0 0 0,-1 0 0,1 0 0,-1 0 0,-1 0 0,1 0 1,-1 0-1,1 0 0,-2 0 0,1 0 0,0 0 0,-1 0 0,0 0 0,0 0 0,-1 0 0,1 0 0,-1-1 0,0 1 0,0 0 0,-4 4 1,3-3 6,0-1 1,-1 1 0,0-1-1,0 0 1,0 0 0,0 0-1,-1 0 1,0-1 0,0 0-1,0 0 1,-1 0 0,1-1-1,-1 1 1,0-2 0,0 1-1,-9 3 1,1-7 135,14 1-135,-1 0 0,1-1 0,0 1 0,-1 0-1,1 0 1,-1 0 0,1 0 0,0 0 0,-1 0 0,1-1 0,-1 1 0,1 0-1,0 0 1,-1 0 0,1 0 0,-1 1 0,1-1 0,-1 0 0,1 0 0,0 0-1,-1 0 1,1 0 0,-1 0 0,1 1 0,0-1 0,-1 0 0,1 0 0,0 1-1,-1-1 1,1 0 0,0 0 0,-1 1 0,1-1 0,0 0 0,-1 1 0,1 0 26,7 7 17,17 16 22,48 37 0,8 8 186,-72-60-182,-6-7-39,0 1 0,0-1 0,0 0 0,0 1 0,1-1 0,-1 0 0,0 0 0,1-1 0,0 1 0,-1 0 0,5 1 1,-6-3-5,2-5-217,-3 5 171,0 0 0,1 0 0,-1 0 0,0 0 0,0-1 0,0 1 0,1 0 1,-1 0-1,0 0 0,0-1 0,0 1 0,0 0 0,0 0 0,1-1 0,-1 1 0,0 0 0,0 0 0,0-1 0,0 1 1,0 0-1,0 0 0,0-1 0,0 1 0,0 0 0,0-1 0,0 1 0,0 0 0,0 0 0,0-1 0,0 1 1,0 0-1,0 0 0,-1-1 0,1 1 0,0 0 0,0 0 0,0-1 0,-1 1 0,-5-13-3513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14168,'0'0'2497,"17"6"-1971,-8-2-452,9 3 67,1-1 0,-1 0 0,1-2 0,0 0 0,30 2 0,5-5 424,1-2-1,-1-2 0,0-3 0,93-22 1,-143 26-673,38-12 1039,-40 14-1054,-1-1 0,1 1 0,-1-1 0,0 0 0,1 0 0,-1 1 0,0-1 0,0 0 0,0 0 0,1 0 0,-1 0-1,0 0 1,0 0 0,0-1 0,-1 1 0,1 0 0,0 0 0,0-1 0,-1 1 0,1-1 0,-1 1 0,1 0 0,0-3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49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4616,'0'0'4008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1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7432,'0'0'10665,"6"15"-10224,-2-6-371,8 19 278,25 44 1,-5-13 567,48 124 1,-60-122-192,-2 2 0,11 75 0,-24-82-24,-5-51-596,0 0 0,-1-1 0,1 1 0,-1 0 0,0-1 0,-1 1 0,1-1-1,-1 1 1,-3 7 0,4-12-75,0 0 0,-1 0 0,1 1 0,0-1 0,0 0 0,0 0 0,0 0 0,0 0 0,0-1 0,-1 1 0,1 0 0,0 0 0,0-1 0,0 1 0,0-1 0,0 1 0,0-1 0,0 1 0,0-1 0,0 1 0,0-1 0,0 0 0,0 0 0,-27-19 157,23 16-148,0 0 1,0 0 0,1 0-1,-1-1 1,1 0-1,0 0 1,1 0 0,-1 0-1,1-1 1,-4-8-1,4 6 11,1-1 0,0 1 0,0-1-1,1 0 1,0 0 0,0-16 0,1 11-25,1 1-1,1 0 1,-1 0 0,2-1 0,0 1-1,1 1 1,0-1 0,1 0-1,0 1 1,1 0 0,7-11 0,-1 6 3,0 0 1,1 1-1,1 0 0,1 1 1,0 1-1,24-17 1,36-30 141,-46 35-8,3 1 1,0 1-1,48-26 1,-71 46-62,0 0 0,0-1 0,-1-1 0,1 1 0,-1-1 0,0-1 0,9-9 0,-30 37-311,0-3-3949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2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1 255 7024,'0'0'14887,"6"15"-14728,-4-9-139,5 11 27,-1-1 0,0 1 0,-1 0 0,-1 0-1,2 20 1,-1 35 124,-4-33 53,2 0 1,2 0-1,19 69 0,-23-105 140,-1-5-92,-1-15 53,-7-40-147,4 27-51,-7-54 110,-15-156 435,23 202-503,2 23-62,0 0 0,1-27-1,1 31-63,1 1 0,-1 0 0,2 0 0,-1 1 0,2-1 0,-1 0 1,8-13-1,-8 19-32,0-1 0,0 1 0,1-1 0,0 1 0,0 0 0,0 1 0,0-1 0,0 1 0,1 0 0,-1 0 0,1 0 0,0 0 0,0 1 0,0 0 0,9-3 1,-7 3-7,1 1 0,0-1 0,-1 1 0,1 1 0,0-1 0,0 1 0,0 1 0,-1-1 0,1 1 0,0 1 0,-1-1 0,9 4 0,-1 1-2,0 0 0,0 1 0,-1 0 0,26 19 0,-29-18-3,-1 0 0,0 0 1,0 1-1,-1 0 1,12 15-1,-18-20 7,-1 0 0,1-1 0,-1 1 0,0 1 0,0-1 0,0 0 0,-1 0 1,1 1-1,-1-1 0,0 1 0,0-1 0,-1 1 0,1-1 0,-1 1 0,0 0 0,0-1 0,-1 1 0,1-1 0,-3 6 1,2-7 3,0 0 1,0-1 0,-1 1 0,1-1 0,-1 1 0,0-1 0,0 0 0,0 1 0,0-1 0,0 0 0,0-1 0,-1 1-1,1 0 1,-1-1 0,1 1 0,-1-1 0,1 0 0,-6 2 0,1 0 11,-1-1 1,0 1-1,0-2 0,1 1 1,-13 0-1,2-2 60,1-2-1,-22-3 1,30 3-58,-1 0 0,1 1 0,0 0 0,-1 1 0,1 0-1,-1 0 1,1 1 0,0 0 0,-1 0 0,1 1 0,-10 4 0,18-6-45,0 1-1,0 0 1,0-1 0,0 1-1,0 0 1,0-1 0,0 1-1,1 0 1,-1 0 0,0 0-1,0 0 1,1 0 0,-1 0 0,1 0-1,-1 0 1,1 0 0,-1 0-1,1 0 1,0 1 0,-1-1-1,1 0 1,0 0 0,0 0-1,0 0 1,0 1 0,0-1 0,0 0-1,1 2 1,7 28-3550,-8-29 2770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3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79 8336,'0'0'6736,"-9"12"-6238,-4 4-317,6-9-69,1 1 0,0 0 0,1 0 0,0 0 0,0 1-1,-3 9 1,7-15-32,0 0 0,1 0 1,0 0-1,-1 0 0,1 0 0,0 0 0,0 0 0,1 0 0,-1 0 0,0-1 1,1 1-1,0 0 0,0 0 0,0 0 0,0 0 0,0 0 0,1-1 1,-1 1-1,1-1 0,-1 1 0,1-1 0,0 0 0,0 1 0,0-1 0,4 3 1,-1 0 53,1 0 0,-1-1 1,1 1-1,0-1 1,0-1-1,0 1 1,0-1-1,1 0 1,12 4-1,-15-6-51,1 0 0,-1-1-1,1 1 1,-1-1 0,1 0-1,0 0 1,-1-1 0,1 1 0,-1-1-1,1 0 1,-1-1 0,1 1-1,-1-1 1,0 1 0,0-1 0,0 0-1,0-1 1,0 1 0,7-6 0,-7 3-12,1 1 1,-1-1-1,0 0 1,-1 0-1,1 0 1,-1-1 0,0 1-1,0-1 1,0 0-1,-1 0 1,0 0-1,0 0 1,-1 0-1,2-9 1,-3 8-15,1 0 0,-2 0 0,1 0 0,-1 0 0,0 0 0,0 0 0,0 0 0,-1 0 0,-1 0 0,1 0 0,-1 1 0,0-1 0,0 1 0,-6-8 0,5 9 6,1 0 0,-1 0 0,0 0 0,-1 1 0,1-1 0,-1 1 0,0 0 0,0 0 0,0 1 0,0 0-1,-1 0 1,0 0 0,1 0 0,-1 1 0,0 0 0,-9-2 0,5 3 20,1 1 0,-1 0-1,0 0 1,0 1 0,1 0-1,-1 1 1,1 0 0,-1 0-1,1 1 1,0 1 0,0-1-1,0 1 1,0 1 0,1 0-1,-11 7 1,17-10-77,0-1-1,1 1 1,-1-1 0,0 1 0,0 0 0,1-1-1,-1 1 1,1 0 0,0 0 0,0 0-1,0 0 1,-1 1 0,2-1 0,-2 3 0,1-2-446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7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5320,'0'0'8617,"10"-4"-8260,34-15-2,-40 17-266,0 1 0,1 0 0,-1 0 0,1 0 0,-1 0 0,1 1 0,-1 0 0,1 0 0,-1 0 0,1 0 0,-1 1 0,9 1 0,-1 1 114,13-2 240,-1 0 0,1-2 0,-1 0 1,36-8-1,-32 5-189,67-16 556,-41 7-336,-20 7-227,1 3 1,-1 0-1,1 2 0,0 2 0,47 7 0,139 16 954,-180-22-914,0 0 1,60-7-1,-9 0 69,18-3-59,-68 3-156,0 3 0,49 2 0,-21 1 33,-47-1-70,31 2 0,190 36 739,-176-31-636,69 0-1,-111-6-166,33 6-1,-39-3-31,0-2 0,0-1 0,27 0 0,29-1 23,-24 2 13,97 3 20,-122-5-60,-24 1-5,1 0 0,-1-1 0,1 0-1,-1 0 1,1 0 0,-1 0 0,1 0 0,-1-1 0,1 1-1,-1-1 1,0 0 0,1 0 0,-1-1 0,0 1 0,0-1 0,0 1-1,0-1 1,6-4 0,-9 6-10,1-1-1,-1 1 1,1-1-1,-1 1 0,1-1 1,-1 1-1,0 0 1,1-1-1,-1 0 1,1 1-1,-1-1 0,0 1 1,0-1-1,1 1 1,-1-1-1,0 0 1,0 1-1,0-1 1,1 1-1,-1-1 0,0 0 1,0 1-1,0-1 1,0 0-1,0 1 1,0-1-1,-1 0 1,1 1-1,0-1 0,0 1 1,0-1-1,0 0 1,-1 0-1,-6-5-3365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8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0 847 7328,'0'0'6258,"4"-10"-5816,67-180 2288,-59 161-2362,1 1 1,1 1-1,2 0 0,0 1 0,23-26 0,5-12 365,-29 39-242,36-42 0,77-59 1018,-112 107-1304,1 1 0,0 1 0,2 0 0,-1 1 0,2 1 0,0 1 0,28-15 0,-38 25-70,-1-1 0,0 1-1,1 1 1,-1 0 0,18-3-1,-24 6-96,3-2 32,0 1 1,-1 0 0,1 1-1,0-1 1,0 1 0,0 0-1,0 0 1,0 1 0,0 0-1,-1 0 1,1 0 0,0 1-1,-1 0 1,7 2 0,-5 0-8,0 0 0,-1 0 0,1 1 0,-1 0 0,0 0 1,0 1-1,-1-1 0,0 1 0,0 0 0,0 1 1,0-1-1,-1 1 0,0 0 0,-1 0 0,0 0 1,0 1-1,0-1 0,-1 1 0,0-1 0,0 1 1,-1 0-1,0 0 0,0 0 0,-1 0 0,0 0 0,-1-1 1,-1 10-1,1-13-44,0-1 0,0 0 0,-1 0 1,0 0-1,1 0 0,-1 0 0,0 0 0,0 0 1,-1-1-1,1 1 0,0-1 0,-1 0 0,0 1 1,1-1-1,-7 3 0,-5 3 19,-1 0 0,-17 5 0,12-4 2,3-2-8,1-1 1,-1 0-1,0-1 0,-1-1 0,-31 3 0,-54 7 139,57-7 156,-68 2-1,98-13 300,10 2-1484,-1 2-3759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09:59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62 130 10248,'0'0'6142,"-7"11"-5654,-21 36-8,27-45-413,0 0-1,0 1 1,0-1 0,1 0-1,-1 1 1,1-1 0,-1 0-1,1 1 1,0-1 0,0 1-1,0-1 1,0 1 0,0-1-1,1 0 1,-1 1 0,1-1-1,0 1 1,1 3-1,1-1 96,0 0-1,0-1 1,0 1-1,0-1 0,6 6 1,-5-6-56,0-1-1,0 0 1,1 0 0,-1-1 0,1 1 0,0-1-1,0 0 1,-1 0 0,1 0 0,1-1 0,-1 0 0,5 1-1,1 0 117,0-1 0,0-1-1,0 1 1,18-3 0,-25 1-139,0 0 0,-1 0-1,1 0 1,-1 0 0,1-1 0,-1 0 0,1 1 0,-1-1 0,0-1 0,0 1 0,0 0 0,0-1 0,0 1 0,-1-1 0,1 0 0,-1 0 0,0 0-1,0 0 1,0-1 0,0 1 0,0 0 0,-1-1 0,3-6 0,-2 3 16,0 0-1,0-1 1,-1 1-1,0-1 1,0 0-1,0 1 1,-1-1 0,-1 1-1,1-1 1,-3-12-1,0 12-21,0 0 0,0 0 0,-1 0 0,0 0 0,0 0 0,-1 1 0,0 0 0,0 0 0,-1 0 0,0 1 0,0 0 0,-1 0 0,1 0 0,-1 1-1,-1 0 1,1 0 0,-1 1 0,1 0 0,-1 0 0,0 1 0,-1 0 0,1 1 0,0-1 0,-1 1 0,0 1 0,1 0 0,-11 0 0,14 1-7,0 0 1,-1 1-1,1 0 1,0 0-1,0 0 1,0 0-1,0 1 1,-8 3-1,12-4-58,0-1 1,0 1-1,-1 0 1,1-1-1,0 1 0,0 0 1,0 0-1,0 0 1,0 0-1,0 0 0,0 0 1,0 0-1,0 1 1,1-1-1,-1 0 0,0 0 1,1 1-1,-1-1 1,1 0-1,-1 1 0,1-1 1,0 0-1,-1 1 1,1-1-1,0 0 0,0 1 1,0-1-1,0 1 1,0-1-1,1 1 0,-1-1 1,0 0-1,1 1 1,-1-1-1,1 0 0,-1 1 1,2 1-1,14 22-768,-12-18-2156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06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269 1 5224,'0'0'9109,"-10"4"-8738,-31 16-2,38-18-283,0-1-1,0 1 1,1 0 0,-1 0-1,1 0 1,-1 0 0,1 1-1,-1-1 1,1 1 0,0-1-1,0 1 1,1 0 0,-1-1-1,0 1 1,1 0 0,-2 6 0,-6 9 178,-9 13 168,1 0 0,2 1 0,-16 48 0,-22 106 768,44-140-790,-5 64-1,6-44-79,3 7 332,7 135 0,2-107-154,-1-47-96,12 55 0,-1 0 164,-8-73-210,15 59 0,0-8 85,-11-34-90,3-1-1,2 0 1,2-1 0,42 86 0,-17-45 335,-28-58-269,24 41 0,32 60 595,-66-127-850,0 0-1,1 0 1,-1-1 0,2 1 0,11 12-1,-17-45-535,-1 3-3643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21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3912,'0'0'13097,"11"2"-12861,-4-1-220,4 2 164,0-1-1,0 0 1,0-1-1,1 0 1,21-2-1,-25 0-6,1 1 0,-1 0 0,14 2 0,7 0 156,-11-1-141,-15-1-131,1 1 1,0-1 0,0 0 0,0 0 0,0-1 0,4 0-1,10-2 214,1 0 0,25 0-1,-1 0 16,-32 3-195,-1 0 0,0 0 0,0 1-1,0 1 1,17 4 0,-15-4 53,0 1 0,0-1-1,15 0 1,4 0 98,-23-1-169,1 0 0,-1-1 0,13-1 0,88-7 551,-5 19 46,-67-11-540,153-6 429,-178 6-515,0 0 0,18 3 0,11 0 36,7-1 29,-30-1-69,0 0 0,0-2 0,21-2 0,11-5 45,113-20 90,-140 24-140,-1 2 0,1 0 0,1 1 0,29 3 0,92 17 244,-70-6-51,94 2 1,-101-7-66,-52-6-125,0 0 0,0 0 1,0-1-1,0-1 0,20-3 0,70-6 130,-10 2 1,80-18 2,-32 20-33,-64 6-30,-48 0-22,34-3-1,-11-1 53,-37 2-52,-1 0-1,0 0 1,1-2 0,31-8 0,-33 6-134,-16 5 54,0 0 1,1 0-1,-1 0 1,0 0-1,0 0 1,0 0-1,0 0 1,0 0-1,0 0 1,0 0-1,0 0 0,0 1 1,0-1-1,0 0 1,1 0-1,-1 0 1,0 0-1,0 0 1,0 0-1,0 0 1,0 0-1,0 0 1,0 0-1,0 0 1,0 0-1,0 0 1,0 0-1,0 0 0,0 0 1,0 0-1,0 1 1,0-1-1,0 0 1,0 0-1,0 0 1,0 0-1,0 0 1,0 0-1,0 0 1,0 0-1,0 0 1,0 0-1,0 0 0,0 1 1,0-1-1,0 0 1,0 0-1,0 0 1,0 0-1,0 0 1,0 0-1,0 0 1,0 0-1,0 0 1,0 0-1,0 0 1,0 0-1,0 0 0,0 1 1,0-1-1,0 0 1,0 0-1,0 0 1,-1 0-1,1 0 1,0 0-1,0 0 1,0 0-1,0 0 1,-20 13-4059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13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5720,'0'0'18027,"-3"10"-17861,2-8-161,-1 5 22,0 0-1,1 0 0,-1 0 1,2 0-1,-1 1 1,1-1-1,0 0 0,0 1 1,1-1-1,1 10 1,11 37 147,16 66 153,-20-88-191,8 62 0,-13-61-3,16 56 1,-13-61-28,7 44 1,-4-11 64,-1-19 314,-9-41-302,-3-20 285,-2-5-386,1 1 0,1-1 0,1 1 1,1-1-1,2 0 0,0 0 0,1 1 1,2-1-1,0 1 0,1 0 1,2 0-1,0 0 0,17-33 0,-14 39-48,2 0 0,0 1-1,0 0 1,2 1 0,0 1-1,0 0 1,2 1 0,28-20-1,-39 30-24,1 0 0,0 0 0,0 0 0,1 1 0,-1 0 0,0 0 0,1 1 0,-1 0 0,1 0 0,-1 0 0,1 1 0,0 0 0,-1 0 0,10 1 0,-14 0-5,-1-1-1,1 1 1,-1 0 0,1-1-1,-1 1 1,1 0 0,-1 0-1,0 0 1,1 0 0,-1 0 0,0 0-1,0 0 1,0 1 0,0-1-1,0 0 1,0 1 0,0-1 0,0 1-1,0-1 1,-1 1 0,1-1-1,-1 1 1,1-1 0,-1 1 0,1-1-1,-1 1 1,0 0 0,0-1-1,0 1 1,0 2 0,0 6 10,-1 0 0,1 0 0,-5 16 0,4-19-15,0-4 0,0 1 0,0 0 0,0-1-1,0 1 1,-1-1 0,1 1 0,-1-1-1,0 1 1,0-1 0,0 0-1,0 0 1,-1 0 0,1 0 0,-1-1-1,0 1 1,0-1 0,0 1 0,0-1-1,-4 2 1,-4 1 1,0 0 0,-1-1 1,1 0-1,-20 3 0,-14 4 39,40-8-33,-8 0 13,12-3-3,16 16 80,11 3-72,-15-11-18,0-1 0,-1 1 0,10 11 0,127 121 612,-144-137-552,-1 0 0,1-1 0,1 0 0,-1 0 0,0 0 0,6 3 1,-8-5-61,0 0 0,-1 1 1,1-1-1,0 0 1,0 0-1,0 0 1,0 0-1,-1 0 1,1 0-1,0 0 0,0 0 1,0 0-1,-1 0 1,1-1-1,0 1 1,0 0-1,-1-1 1,1 1-1,0 0 0,0-1 1,-1 1-1,1-1 1,0 1-1,-1-1 1,1 1-1,-1-1 1,1 1-1,-1-1 0,1 0 1,-1 1-1,1-1 1,-1 0-1,1 1 1,-1-1-1,0 0 1,1-1-1,5-11-446,12-25 382,-2 17-4168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 7736,'0'0'5628,"3"13"-4990,-1-7-553,1 3 47,-1 0-1,0 1 1,0 0 0,-1-1 0,-1 1-1,1 0 1,-1 0 0,-3 16 0,-3 0 219,0 0-1,-2-1 1,-1 0 0,-1-1 0,-1 0-1,-20 31 1,20-37-48,-2 0 0,0-1 0,-1 0 0,0-1-1,-2-1 1,0 0 0,0-1 0,-23 15 0,37-28-244,0 0-1,1 0 1,-1 0-1,0 0 0,0 0 1,0 0-1,0-1 1,0 1-1,0-1 1,0 1-1,0-1 1,0 0-1,0 1 1,-3-1-1,5-1-43,0 1 0,-1 0 0,1 0-1,-1 0 1,1 0 0,-1-1 0,1 1-1,0 0 1,-1 0 0,1-1 0,0 1-1,-1 0 1,1-1 0,0 1 0,-1 0-1,1-1 1,0 1 0,0-1 0,-1 1-1,1 0 1,0-1 0,0 1 0,0-1-1,0 1 1,-1-1 0,1-1-10,0 0 0,0 0 1,0 0-1,0 0 0,0-1 0,0 1 1,1 0-1,-1 0 0,2-2 0,8-24-2703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15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1 794 4416,'0'0'12010,"2"-12"-11525,6-16-17,0-1 0,21-42 0,64-120 2034,-81 160-2150,-9 21-176,1 0 0,0 0 0,10-16 0,29-44 591,-27 41-353,1 0 1,41-48-1,32-12 441,-38 39-171,-48 46-586,0 1 0,1 0 0,-1 0 0,1 0 0,0 1 1,0 0-1,0 0 0,0 0 0,0 0 0,1 1 0,-1 0 0,0 0 0,1 0 0,-1 1 1,7 0-1,5-2 213,-15 2-284,0 1-1,0-1 1,0 0-1,0 1 1,0 0-1,0-1 1,0 1-1,0 0 1,0 0 0,0 0-1,-1 0 1,1 0-1,0 0 1,-1 1-1,1-1 1,-1 1-1,1-1 1,-1 1-1,2 2 1,1 1 32,0 1 0,0 0 0,0 0 0,4 10-1,-4-5 3,-1 1 0,0 0-1,0 0 1,-1 0-1,-1 0 1,0 20-1,-2-2 88,-6 45 0,6-70-131,-1 1-1,1-1 0,-1 1 0,0-1 1,0 1-1,0-1 0,-1 0 0,0 0 0,0-1 1,0 1-1,-1 0 0,1-1 0,-1 0 0,0 0 1,-1 0-1,1 0 0,-1-1 0,1 0 1,-1 0-1,-7 4 0,4-3-1,0-1 0,0 0 0,1-1 0,-2 0 0,1 0 1,0 0-1,0-1 0,0-1 0,-1 1 0,1-1 0,0-1 0,-1 1 0,-11-4 0,-61-19 69,49 12-6,-37-6 0,65 16-101,0 1 0,0 0-1,0 0 1,0 0 0,1 1-1,-1 0 1,0-1 0,0 1-1,0 0 1,1 1 0,-7 2-1,9 2-702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15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6824,'0'0'9126,"-11"7"-8598,-34 26-5,41-30-401,1 0 0,-1-1 0,0 1 0,1 0 0,0 1 0,0-1-1,0 1 1,0-1 0,1 1 0,-1 0 0,1 0 0,0 0 0,0 0 0,0 0 0,1 1 0,-1-1 0,1 1 0,0-1 0,0 1 0,1-1 0,0 1 0,-1-1 0,1 1 0,1-1 0,0 9 0,1-8-25,0 0 1,0-1-1,0 1 1,0-1-1,1 1 1,-1-1-1,1 0 1,0 0 0,1 0-1,-1 0 1,0-1-1,1 1 1,0-1-1,0 0 1,0 0 0,0-1-1,1 1 1,-1-1-1,1 0 1,-1 0-1,7 2 1,-8-4-48,1 1 1,-1-1 0,1 0-1,-1 0 1,1 0-1,-1 0 1,1-1-1,-1 1 1,0-1-1,1 0 1,-1 0-1,0 0 1,1 0-1,-1-1 1,0 1-1,0-1 1,0 0-1,0 0 1,-1 0-1,1 0 1,2-3-1,2-2 72,0 0-1,0 0 0,-1 0 1,0 0-1,-1-1 1,8-14-1,-10 17-46,-1 1 0,0-1 0,0 0-1,-1 1 1,1-1 0,-1 0-1,0 0 1,0 0 0,-1 0 0,0 0-1,0-5 1,0 7-41,0 1 0,-1 0 0,0 0 0,1 0 0,-1 0 0,0-1 0,0 1 0,0 1 1,0-1-1,-1 0 0,1 0 0,-1 0 0,1 1 0,-1-1 0,1 0 0,-1 1 0,0-1 0,0 1 0,1 0 0,-1 0 0,0 0 0,0 0 0,0 0 0,-1 0 0,1 0 0,-3 0 0,-3-1 21,-1 0 1,1 0-1,0 1 0,-1 0 0,1 1 0,0-1 0,-1 2 1,1-1-1,-1 1 0,1 1 0,0-1 0,-1 1 1,1 1-1,0 0 0,1 0 0,-1 0 0,-10 7 1,-9 0 102,-2 2 50,40-27-971,-4 6-2515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17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0 255 6632,'0'0'11198,"7"-9"-10734,63-103 1232,-63 103-1520,-1 1-1,1-1 1,1 1-1,-1 1 1,1-1-1,14-8 1,0-2 355,-22 18-497,0-1-1,1 1 1,-1 0-1,0 0 1,1-1-1,-1 1 1,0 0-1,1 0 1,-1 0-1,0-1 1,1 1-1,-1 0 1,1 0-1,-1 0 1,1 0-1,-1 0 1,0 0-1,1 0 1,-1 0-1,1 0 1,-1 0-1,0 0 1,1 0-1,-1 0 1,1 0-1,-1 0 1,0 0-1,1 1 1,-1-1-1,1 0 1,-1 0-1,0 0 1,1 1-1,-1-1 1,0 0-1,1 0 1,-1 1-1,0-1 1,1 0-1,-1 1 1,0-1-1,1 1 1,7 18 281,-6-15-174,8 26 258,-1-1 0,9 56 0,-2-7 111,-10-54-261,0-2 0,14 32 0,-15-45-154,0 0-1,0 0 1,1 0 0,0 0-1,0-1 1,1 0-1,14 12 1,-17-17-34,-1 1 0,1-1 0,0-1 1,0 1-1,0 0 0,1-1 0,-1 0 0,0 0 1,1 0-1,0-1 0,-1 0 0,8 2 0,-9-3-26,0 0 1,0 0-1,1-1 0,-1 1 0,0-1 1,0 0-1,1 0 0,-1 0 0,0 0 1,0 0-1,0-1 0,0 1 0,-1-1 0,1 0 1,0 0-1,-1 0 0,1 0 0,-1 0 1,5-5-1,6-10 59,1 0-1,-2-1 1,-1-1 0,0 0 0,-1 0 0,-1-1 0,-1 0-1,0 0 1,-2-1 0,6-31 0,18-129 684,-29 176-741,0-1 0,0 1 0,0 0 0,1-1 0,0 1 0,0 0 0,0 0 0,1 0 0,3-6 0,-4 12-30,-1-1 1,1 0 0,-1 1-1,1-1 1,-1 1-1,1 0 1,-1-1 0,0 1-1,1 0 1,-1 0-1,0 0 1,1 0 0,-1 0-1,1 2 1,0-2-5,85 57-47,-65-44 71,-17-12-8,-1 1 0,1 0 1,-1 0-1,0 1 0,0-1 1,0 1-1,5 6 0,-1-3 85,-2 2-24,-6-9-205,-3 0-1385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17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11048,'0'0'9467,"0"11"-8941,-2 13-257,0-2 299,1 0 0,4 42 0,-2-58-334,-1 0 0,0 1 0,0-1 0,-2 13 1,1-15-123,0 0 1,1 1 0,-1-1-1,1 1 1,0-1 0,0 1-1,1-1 1,0 0 0,1 7-1,-1-3 664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28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61 5224,'0'0'9958,"-10"5"-9516,-31 17-8,15-4 667,12-8-149,11-7-807,-1 1 0,0-1 0,1 0 0,-1 1 0,1 0 0,0 0 0,1 0 0,-1 0 0,-4 8 0,2-1 110,0 0-1,1 0 0,-3 12 0,5-14-146,0 0 0,1 0-1,0 0 1,0 0 0,1 0 0,0 0-1,1 0 1,0-1 0,0 1 0,1 0 0,0 0-1,1-1 1,0 1 0,0-1 0,7 13-1,-7-15-35,1-1 0,0 1-1,1-1 1,-1 1 0,1-1-1,0-1 1,0 1 0,0-1-1,1 1 1,0-2 0,0 1-1,0-1 1,0 0 0,0 0-1,1 0 1,-1-1 0,1 0-1,0 0 1,-1-1 0,13 1-1,-7-1 31,1-1 0,-1 0 0,1-1 0,-1-1 0,0 0 0,1-1 0,-1 0 0,0 0 0,-1-2 0,1 1 0,-1-2 0,1 1 0,12-10 0,-7 3 81,0-1 0,-1-1 0,-1 0 0,0-1-1,-1-1 1,-1 0 0,15-22 0,-25 32-108,0 1 1,0-1 0,-1 0-1,1 0 1,1-10-1,2-3 111,-3 12 254,-3 17-272,0 12-59,4-11-70,1 6 40,1 0-1,16 29 1,-19-41-65,0 0 0,0 0 0,1 0 0,0 0 0,0-1 0,1 0-1,-1 0 1,1 0 0,-1 0 0,1-1 0,1 1 0,7 2 0,-3-1 5,0-1-1,0-1 1,1 1 0,-1-2-1,1 0 1,0 0 0,0-1-1,0 0 1,0-1 0,0 0 0,0-1-1,-1 0 1,13-3 0,-17 3 1,1-1 0,-1 0 0,0-1 0,0 1 0,0-1 1,-1 0-1,1-1 0,-1 1 0,1-1 0,-1 0 0,0-1 0,-1 1 1,1-1-1,-1 0 0,0 0 0,0 0 0,0-1 0,-1 1 0,0-1 1,0 0-1,0 0 0,-1 0 0,2-7 0,4-13 75,-1 0-1,-2-1 1,3-28 0,-7 48-49,-1-1 0,0 0 1,-1 0-1,1 1 1,-1-1-1,-1 0 1,0 1-1,0-1 0,0 1 1,-1-1-1,0 1 1,0 0-1,-1 0 1,0 1-1,-7-11 0,9 15-25,0 0 0,-1 0 0,1 1-1,-1-1 1,1 0 0,-1 1-1,1 0 1,-1-1 0,0 1 0,0 0-1,0 0 1,0 1 0,0-1 0,0 1-1,0-1 1,0 1 0,0 0-1,0 0 1,0 0 0,0 0 0,-3 2-1,-8-2-298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29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7632,'0'0'7912,"2"10"-7446,11 58 444,-11-59-715,1 0-1,0 0 1,0-1-1,1 1 1,0-1 0,11 15-1,83 88 1521,1 2-579,-9-9-254,21 28 16,-57-61-522,-22-31-33,51 84 0,-42-50-100,-8-15 79,45 107 0,-52-92-85,-3 1 0,-4 1 0,-3 1 0,11 145 0,-23-135 201,-13 133 0,3-168-175,-2-1 0,-2 0 0,-33 94 0,23-93 120,-3 0 0,-1-2 0,-3 0 0,-63 85 0,83-126-318,0 0 1,-1-1 0,-12 11-1,18-17-70,0-1 0,-1 1 0,1 0 0,-1-1-1,1 1 1,-1-1 0,1 1 0,-1-1 0,0 0-1,0 0 1,1-1 0,-1 1 0,0-1 0,0 1-1,0-1 1,0 0 0,0 0 0,-4 0 0,-15-10-3831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2:47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1767 4616,'0'0'11058,"5"-10"-10891,61-100 777,18-22 130,-26 40-432,110-136 0,-8 30 32,-117 145-320,3 1 0,70-62-1,-32 32 114,-34 30-239,25-24 66,51-54 144,-56 55-209,87-115 342,-74 83 25,-44 61-114,-34 28 355,-5 17-1428,0 6-2086,0-4 2476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2:48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 4416,'0'0'10261,"12"-11"-9852,-7 7-363,16-15 442,1 2-1,43-26 0,-60 40-416,-1 0 0,1 1 0,0 0 0,0 0 0,0 0 0,0 1 0,0 0 0,0 0 0,1 0 0,-1 0 0,0 1 0,0 0 0,1 0 0,-1 1 0,0-1 0,1 1 0,-1 0 0,0 0 0,0 1 1,0 0-1,0 0 0,0 0 0,-1 0 0,1 1 0,0 0 0,-1 0 0,0 0 0,0 0 0,0 1 0,0-1 0,0 1 0,-1 0 0,4 6 0,-2-5 17,-1 1 0,1-1 0,0 0 0,0 0 0,0 0-1,1-1 1,10 7 0,-14-10-36,1 0-1,0 1 0,-1-1 0,1 0 1,0-1-1,-1 1 0,1-1 0,0 1 0,0-1 1,0 0-1,0 0 0,-1 0 0,1 0 1,0 0-1,0-1 0,0 1 0,-1-1 0,1 0 1,0 0-1,0 0 0,3-2 0,5-3 98,-1 2 22,-1-2 0,1 1 0,-1-2 0,16-13 0,-11 11 69,-13 8-210,0 1 0,0 0 0,0-1 0,0 1-1,0-1 1,0 1 0,-1-1 0,1 1 0,0-1 0,0 0-1,-1 1 1,1-1 0,0 0 0,-1 0 0,1 0 0,-1 1-1,1-1 1,-1 0 0,1 0 0,-1 0 0,0 0-1,1 0 1,-1 0 0,0 0 0,0 0 0,1-1 0,0 1 25,2-1 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2:49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1 241 8432,'0'0'4088,"2"-12"-3632,10-37 33,-11 45-375,1 0 1,0 0-1,0 0 1,0 0-1,1 0 0,-1 1 1,1-1-1,0 1 1,0 0-1,0-1 1,0 1-1,1 1 0,-1-1 1,1 1-1,0-1 1,6-2-1,-6 3-2,-1 1-1,0-1 1,0 1-1,1 0 1,-1 0-1,0 0 1,1 1-1,-1-1 1,1 1-1,-1 0 1,1 0-1,-1 0 1,1 0-1,-1 1 1,5 0-1,-3 1 42,1 0-1,-2 0 1,1 1 0,0-1-1,0 1 1,-1 0 0,1 0-1,-1 1 1,4 3 0,51 48 1151,-57-53-1259,-1-1 0,1 0 0,0 0 0,0 0-1,-1 0 1,1 0 0,0 0 0,0 0 0,0-1 0,0 1 0,0-1 0,0 0 0,0 1 0,0-1 0,0 0 0,0 0 0,0 0 0,0 0 0,0 0 0,0-1 0,0 1 0,0-1 0,0 1 0,0-1 0,0 0 0,0 0-1,3-1 1,1-2 49,1 0 0,-1-1 0,0 1 0,-1-1 0,1 0 0,5-7 0,3-5 240,-1-1 1,20-36 0,-6 10 137,-8 18-141,-11 21-3361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2:49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49 10448,'0'0'2502,"-9"9"-1818,-8 6-411,0 2 0,1-1 1,1 2-1,1 0 0,-15 26 0,21-31-75,2 1 0,0 1-1,1-1 1,0 1 0,-5 30 0,9-40-130,0 0 1,1 0-1,0 0 0,0 0 1,0 1-1,1-1 0,-1 0 1,1 0-1,0 0 0,1-1 1,-1 1-1,1 0 0,0 0 1,0-1-1,1 1 0,-1-1 0,1 0 1,0 1-1,0-1 0,0-1 1,1 1-1,5 5 0,0-3 14,-1-1-1,1 0 0,1 0 0,-1 0 0,0-2 0,1 1 0,0-1 0,0 0 0,0-1 0,0 0 0,1-1 0,-1 0 0,0 0 0,0-1 1,1-1-1,-1 0 0,0 0 0,0-1 0,1 0 0,-1-1 0,-1 0 0,1-1 0,0 0 0,-1 0 0,0-1 0,0 0 0,0 0 0,-1-1 1,1-1-1,8-8 0,-4 1 38,-1 0 0,-1-1 1,0 0-1,-1-1 1,11-23-1,-15 26 7,-1 0 1,0 0-1,-1 0 1,0-1-1,-1 1 1,-1-1-1,2-27 1,-4 36-83,0 0-1,0 0 1,-1 0 0,0 0 0,0 0 0,0 0 0,-1 0 0,0 0 0,1 1 0,-2-1-1,1 1 1,0-1 0,-1 1 0,0 0 0,-4-5 0,2 4 10,0 0 0,-1 0 0,0 1 0,0-1 0,0 1 1,0 1-1,-1-1 0,0 1 0,-10-3 0,-2 0 62,-1 2 0,1 0 0,-1 1 0,0 1-1,0 1 1,-34 2 0,44 0-40,1 0 0,0 0 0,-1 1 0,1 0 0,0 1 0,0 0 0,-8 4 0,11-4-340,1 0 0,0 0 0,0 0-1,1 1 1,-1 0 0,1 0 0,0 0-1,0 0 1,0 0 0,0 1 0,-4 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1203 8032,'0'0'3697,"5"-13"-3234,-4 11-444,13-34 635,17-67-1,-20 40 32,4 1-1,2 0 0,31-74 1,-6 40 21,5 1 0,74-110 0,-97 169-461,2 2-1,2 0 1,1 2-1,1 2 1,2 0 0,1 2-1,1 2 1,51-31-1,-79 54-141,-1-1 1,1 1-1,1 1 0,-1-1 0,0 1 0,1 0 0,11-2 0,-16 4-63,0 0-1,1 0 1,-1 0 0,0 1-1,0-1 1,1 0 0,-1 1-1,0-1 1,0 1 0,0 0-1,0 0 1,0 0 0,0 0-1,0 0 1,0 0 0,0 0-1,0 1 1,0-1 0,-1 1-1,1-1 1,-1 1 0,1 0-1,-1 0 1,1 0 0,1 3-1,1 3 36,-1 0-1,1 1 0,-2-1 0,1 1 0,-1-1 1,0 1-1,-1 0 0,0 0 0,0 10 0,-1-3 26,-1 0 0,0-1-1,-1 1 1,-5 19-1,2-21-23,0-1-1,0 0 0,-2 0 1,1-1-1,-1 1 0,-1-1 1,-1-1-1,1 0 0,-2 0 1,1-1-1,-1 0 0,-1 0 1,0-1-1,-23 15 0,26-20-24,-1 1-1,1-1 0,-1-1 0,1 1 0,-1-1 1,0-1-1,0 0 0,0 0 0,-1-1 1,-12 1-1,15-2-14,0-1 0,0 0 0,0 0 0,0-1 0,0 1 0,1-1 0,-1-1 0,1 1 0,-1-1 0,1 0 0,0-1 0,0 0 0,0 0 0,-10-9 0,15 12-32,-1 0 0,1 0 0,-1 0 1,1 0-1,-1-1 0,1 1 0,0-1 0,0 1 1,0-1-1,0 1 0,0-1 0,0 0 0,0 0 1,0 1-1,1-1 0,-1 0 0,1 0 0,-1 0 0,1 1 1,0-1-1,0 0 0,0 0 0,0 0 0,0 0 1,0 0-1,0 0 0,1 0 0,-1 1 0,1-1 1,-1 0-1,1 0 0,0 0 0,-1 1 0,1-1 0,0 0 1,0 1-1,0-1 0,1 1 0,1-3 0,4-3-480,0 1 1,0 0-1,1 1 0,0 0 0,15-8 0,-18 10-507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2:53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389 10 5224,'0'0'8926,"-10"5"-8571,7-3-345,-136 62 1588,103-51-1086,0 2 0,1 1 0,0 2 0,-45 32 0,65-35 124,16-12-304,11-5-220,2-4-9,-1 0 0,1-2 0,17-11 1,-7 4-21,36-24 133,45-25 310,-38 23 82,-53 31-304,-13 10-293,-1 0-1,1 0 0,-1 0 1,0 0-1,1 0 1,-1 0-1,0 0 0,1 0 1,-1 0-1,1 0 0,-1 1 1,0-1-1,1 0 1,-1 0-1,0 0 0,1 1 1,-1-1-1,0 0 0,0 0 1,1 1-1,-1-1 1,0 0-1,0 1 0,1-1 1,-1 0-1,0 1 1,0-1-1,0 0 0,0 1 1,1-1-1,-1 0 0,0 1 1,0-1-1,0 1 1,0-1-1,0 0 0,0 1 1,0-1-1,0 1 0,0-1 1,0 1-1,2 20 145,-1 3 30,2 1 1,8 38-1,-6-39 49,0 1-1,0 39 0,-5-64-221,0 1 0,0 0 0,0 0 0,0-1 0,-1 1-1,1 0 1,0 0 0,0-1 0,-1 1 0,1 0 0,-1-1 0,1 1 0,-1 0 0,1-1 0,-1 1 0,1-1-1,-1 1 1,1-1 0,-1 1 0,0-1 0,1 1 0,-1-1 0,0 0 0,1 1 0,-1-1 0,0 0 0,1 0 0,-1 1-1,0-1 1,0 0 0,0 0 0,1 0 0,-1 0 0,0 0 0,0 0 0,1 0 0,-3 0 0,-1-1 10,1 1 1,-1 0-1,0-1 1,0 0-1,0 0 1,-6-3 0,-22-13 138,-44-30 0,31 19-54,44 27-230,-18-13 291,14 7-3321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4416,'0'0'15629,"11"-4"-15489,8-3-23,-1 2 0,1 0 0,29-4 0,3 5 241,224-29 1656,-263 30-1938,6-1 320,-18 4-375,0 0 1,1-1 0,-1 1 0,1 0-1,-1 0 1,1 0 0,-1 0-1,1 0 1,-1 0 0,1 0-1,-1 1 1,1-1 0,-1 0 0,1 0-1,-1 0 1,1 0 0,-1 1-1,0-1 1,1 0 0,-1 0-1,1 1 1,-1-1 0,0 0 0,1 1-1,2 3-3073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0 5520,'0'0'12734,"-7"10"-12445,-23 34-2,27-39-208,1 0-1,-1 0 1,1 0-1,0 0 1,1 1-1,-1-1 1,1 1-1,0-1 0,0 1 1,1-1-1,0 1 1,0 0-1,0-1 1,0 1-1,2 7 1,-1-9-6,-1-1-11,1 1-1,-1-1 0,1 1 1,0-1-1,0 0 0,0 1 1,1-1-1,-1 0 0,1 0 1,-1 0-1,1 0 0,0 0 1,1 0-1,-1-1 0,0 1 1,1-1-1,-1 1 0,1-1 1,0 0-1,-1 0 0,1 0 1,0 0-1,1-1 0,-1 1 1,0-1-1,0 0 0,1 0 1,5 1-1,-5-1-6,0 0 1,0 0-1,-1-1 1,1 0-1,0 0 1,0 0-1,0 0 1,0 0-1,0-1 1,0 0-1,0 0 0,0 0 1,0 0-1,-1 0 1,1-1-1,-1 0 1,1 0-1,-1 0 1,1 0-1,-1 0 1,5-5-1,-2 1-2990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12664,'0'0'2304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61 3912,'0'0'12305,"-9"5"-11900,1-1-299,4-3-65,1 1 1,0 0 0,-1-1-1,1 1 1,0 0-1,0 1 1,0-1-1,0 0 1,1 1 0,-1 0-1,1 0 1,0-1-1,-1 1 1,-2 7-1,0-1 125,1 0-1,0 0 0,0 0 1,1 1-1,0 0 0,1-1 1,0 1-1,0 0 0,1 0 1,1 18-1,0-26-127,0 0 1,0 0-1,0 0 0,1-1 1,-1 1-1,1 0 0,-1 0 1,1-1-1,0 1 0,0 0 1,-1-1-1,1 1 0,0-1 0,0 1 1,1-1-1,-1 1 0,0-1 1,0 0-1,1 0 0,-1 1 1,1-1-1,-1 0 0,1 0 1,-1 0-1,1-1 0,2 2 1,-2-2 10,0 1 0,1 0 0,-1-1 0,0 0 0,1 0 0,-1 0 1,0 0-1,1 0 0,-1 0 0,1 0 0,-1-1 0,0 1 0,0-1 1,1 0-1,-1 1 0,0-1 0,0 0 0,0-1 0,3-1 0,3-3 192,0-1 0,12-12 0,3-4 192,-15 14-332,2 0 494,-10 9-581,1 0 1,-1 0-1,1 0 1,-1 0 0,0 0-1,1 1 1,-1-1-1,1 0 1,-1 0 0,0 0-1,1 0 1,-1 1-1,0-1 1,1 0 0,-1 0-1,0 1 1,1-1-1,-1 0 1,0 0 0,1 1-1,-1-1 1,0 0-1,0 1 1,1-1 0,-1 1-1,0-1 1,0 0 0,0 1-1,0-1 1,1 1-1,-1-1 1,5 12 34,2-2-1,-1 1 1,1-1 0,1 0 0,13 14-1,-18-21-45,0 0 0,0 0 0,1 0 0,-1-1-1,1 1 1,-1-1 0,1 0 0,0 0-1,-1 0 1,1-1 0,0 1 0,0-1-1,0 0 1,1 0 0,-1 0 0,0-1 0,0 0-1,0 1 1,0-1 0,6-1 0,-4 0 19,0 0 1,0-1 0,-1 0-1,1 0 1,0 0 0,-1 0-1,1-1 1,-1 0 0,0 0-1,0-1 1,0 1 0,0-1-1,-1 0 1,0 0 0,1-1-1,-1 1 1,-1-1 0,1 0-1,-1 0 1,0 0 0,0 0-1,0-1 1,1-6 0,2-2 68,-1 0 1,-1 0-1,-1-1 1,3-22-1,-5 28 19,0 0 0,-1 0 0,-1 0 0,1 0 0,-1 0 0,-1 0 0,0 0 1,-5-16-1,6 23-57,0 0 1,0 1-1,0-1 1,-1 0 0,1 1-1,-1-1 1,1 1 0,-1-1-1,1 1 1,-3-1 0,-5-6 212,8 7-214,6 4-384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0 876 4616,'0'0'8689,"4"-11"-8272,0-3-277,2-6 197,14-30 1,43-88 1085,-50 113-1148,1 1 0,1 1 0,22-28 0,25-37 554,-28 37-219,2 2 0,2 1 0,46-43 0,-47 49-110,-19 20-2,35-32 0,-38 41-227,1 1 0,26-16 1,-37 25-204,1 0 0,0 0 0,0 0 0,1 1 1,-1 0-1,0 0 0,1 1 0,-1 0 0,1 0 0,0 0 0,10 1 1,-15 0-57,0 1 1,0-1 0,-1 1 0,1 0 0,0 0 0,0-1 0,-1 1 0,1 0-1,0 0 1,-1 0 0,1 1 0,1 1 0,18 20 74,-12-13-56,-6-7-19,-1 0 1,1 0-1,-1 0 1,0 0-1,0 1 1,0-1-1,-1 1 1,1-1-1,-1 1 1,0-1-1,0 1 0,0 0 1,0-1-1,-1 1 1,1 0-1,-1 0 1,0 0-1,0-1 1,0 1-1,-1 0 1,0 0-1,1-1 0,-1 1 1,0 0-1,-1-1 1,1 1-1,-1-1 1,0 1-1,1-1 1,-1 0-1,-1 0 1,1 1-1,0-2 0,-1 1 1,0 0-1,1 0 1,-6 3-1,-4 3 50,0-1-1,-1 0 0,0 0 1,-1-1-1,0-1 0,0 0 1,0-1-1,-20 5 0,-85 15 597,98-20-465,18-3-145,-1-1-1,-1 0 0,1 0 0,0-1 1,0 1-1,0-1 0,-6 0 1,-2-5 277,11 2-189,8 2-121,2 0-231,-4 0-3028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20 8936,'0'0'6046,"-9"9"-5612,-30 33 11,37-40-365,0 0 0,0 0 0,0 0 0,1 0-1,-1 1 1,1-1 0,-1 0 0,1 1 0,0-1 0,0 0 0,0 1 0,0-1 0,1 1 0,-1 0 0,1-1 0,-1 1 0,1 0-1,0-1 1,0 1 0,0 0 0,0-1 0,1 1 0,0 4 0,0-5-12,0 0-1,1 0 1,-1 0 0,0 0-1,0 0 1,1-1 0,-1 1-1,1-1 1,-1 1-1,1-1 1,0 0 0,0 1-1,0-1 1,0 0 0,-1 0-1,1 0 1,1 0 0,-1-1-1,0 1 1,0 0-1,0-1 1,0 0 0,0 1-1,4-1 1,-2 0-4,0-1 0,1 1 0,-1-1-1,0 0 1,1 0 0,-1 0 0,0 0 0,0-1-1,0 0 1,0 0 0,0 0 0,-1 0 0,1 0-1,0-1 1,-1 0 0,0 0 0,0 0 0,0 0 0,0 0-1,0-1 1,0 1 0,-1-1 0,0 1 0,0-1-1,0 0 1,0 0 0,0 0 0,1-6 0,-3 7-23,1 0 1,-1-1-1,1 1 1,-1 0-1,0-1 1,0 1 0,0 0-1,-1-1 1,1 1-1,-1 0 1,0 0-1,0-1 1,0 1-1,0 0 1,-1 0-1,-3-6 1,4 8-15,0-1 1,0 0-1,-1 0 0,1 0 1,-1 0-1,1 1 1,-1-1-1,0 1 0,0-1 1,1 1-1,-1 0 0,0 0 1,0 0-1,0 0 1,0 0-1,-1 0 0,1 0 1,0 1-1,0-1 0,0 1 1,-1 0-1,1-1 1,0 1-1,-5 1 0,3-1 64,-1 1 0,1 0 0,-1 0 0,1 0 0,0 0 0,-7 4 0,8-3-42,1-1 0,0 1 0,0 0 0,0 0-1,1-1 1,-1 1 0,0 0 0,1 1 0,-1-1 0,1 0 0,-1 0-1,0 4 1,1-5-35,-4 17 274,5-18-288,0 0 1,0 1 0,0-1-1,0 1 1,0-1-1,0 0 1,0 1-1,0-1 1,1 0-1,-1 1 1,0-1-1,0 0 1,1 1 0,-1-1-1,0 0 1,0 0-1,1 1 1,-1-1-1,0 0 1,1 0-1,-1 1 1,0-1 0,1 0-1,-1 0 1,0 0-1,1 0 1,-1 1-1,0-1 1,1 0-1,-1 0 1,1 0 0,-1 0-1,0 0 1,1 0-1,-1 0 1,1 0-1,-1 0 1,0 0-1,1 0 1,-1-1 0,0 1-1,2 0 1,-1 0-94,1-1 0,-1 1 1,1-1-1,-1 1 0,1-1 0,-1 1 1,1-1-1,-1 0 0,1 0 1,-1 0-1,0 1 0,1-1 1,-1-1-1,0 1 0,2-2 1,0-1-1801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0 207 6328,'0'0'8848,"3"-7"-8255,14-30 1211,35-57 1,-44 79-1349,7-12 314,-14 26-693,-1 0 0,1 0 0,0 0 0,-1 0 1,1 0-1,0 0 0,0 0 0,0 1 0,0-1 0,0 0 0,0 1 0,0-1 0,0 0 0,0 1 1,0-1-1,0 1 0,1 0 0,-1-1 0,1 1 0,3-1 531,-5 1-582,1 0 0,-1 0 0,0 0 1,1 0-1,-1 0 0,1 0 0,-1 0 0,0 0 1,1 0-1,-1 0 0,1 0 0,-1 0 0,0 0 1,1 0-1,-1 0 0,0 1 0,1-1 0,-1 0 1,0 0-1,1 0 0,-1 0 0,0 1 0,1-1 1,-1 0-1,0 0 0,1 1 0,-1-1 0,0 0 1,0 1-1,1-1 0,-1 0 0,0 1 0,0-1 1,0 0-1,0 1 0,1-1 0,-1 0 0,0 1 1,0-1-1,0 0 0,0 1 0,0-1 0,0 1 1,0-1-1,0 0 0,0 1 0,0-1 0,0 0 1,0 1-1,-1 0 0,15 187 1262,-13-171-1166,2-1 0,0 1 1,0-1-1,2 1 0,10 25 0,-14-40-105,-1 0 1,1 0-1,0 0 0,0 0 1,0-1-1,0 1 0,1 0 0,-1 0 1,0-1-1,1 1 0,-1-1 1,1 0-1,-1 1 0,1-1 0,0 0 1,0 0-1,-1 0 0,1 0 1,0 0-1,0 0 0,0-1 0,0 1 1,0-1-1,0 1 0,0-1 1,0 0-1,0 0 0,0 1 0,0-1 1,0-1-1,0 1 0,4-1 0,-2 0 0,0 0 0,-1 0 0,1 0-1,0-1 1,-1 0 0,0 1-1,1-1 1,-1-1 0,0 1-1,0 0 1,0-1 0,0 1-1,0-1 1,-1 0 0,1 0-1,-1 0 1,3-4 0,4-10 30,1 0 0,-2 0 0,-1-1 0,0 0 0,-1 0 0,7-35 0,-11 29 73,1-1 0,2 0 0,14-45 0,-18 68-105,0 0 0,0 1 1,0-1-1,1 1 0,-1 0 0,1-1 0,-1 1 0,1 0 0,-1 0 0,1 0 1,0 0-1,0 0 0,-1 0 0,1 1 0,0-1 0,0 0 0,4 0 1,-1 0 12,0 0-1,0 0 1,0 1 0,0 0 0,10 0 0,-7 2 18,1 0-1,-1 0 1,0 1 0,0 0-1,0 1 1,0 0-1,-1 0 1,1 0 0,13 12-1,-8-7 40,-10-7-31,-1-1 0,0 1 0,1-1 0,-1 1 0,0 0 0,3 4 0,-4-6-38,-1 1 1,1 0-1,-1 0 0,0 0 1,1-1-1,-1 1 1,0 0-1,0 0 1,1 0-1,-1 0 1,0 0-1,0 0 0,0-1 1,0 1-1,0 0 1,-1 0-1,1 0 1,0 0-1,0 0 1,0 0-1,-1-1 1,1 1-1,-1 0 0,1 0 1,0 0-1,-2 0 1,-18 36-960,13-25-2661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8336,'0'0'12278,"7"2"-11763,-5-1-490,0-1 10,0 1-1,0-1 1,0 1-1,0 0 1,0-1-1,0 1 1,0 0-1,-1 0 1,1 1 0,0-1-1,0 0 1,-1 0-1,1 1 1,-1-1-1,1 1 1,-1 0 0,1-1-1,-1 1 1,0 0-1,0 0 1,0 0-1,0 0 1,0 0 0,-1 0-1,1 0 1,0 3-1,3 17 434,-2 1-1,-1-1 1,0 1-1,-2-1 0,0 1 1,-7 29-1,5-30 57,1-7-3938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6 100 5120,'0'0'10944,"-1"-7"-10722,-1-4-99,0-24 2661,2 35-2736,0 0 1,0-1 0,0 1 0,0-1-1,0 1 1,0 0 0,0-1 0,0 1-1,0-1 1,0 1 0,0 0 0,0-1-1,1 1 1,-1 0 0,0-1-1,0 1 1,0 0 0,1-1 0,-1 1-1,4-2 29,0 1-1,0 0 0,0 0 0,1 1 0,6-1 0,5 0 69,15-3 157,39 1 1,-46 4-143,-11-1-37,0 0-1,16-2 1,60-15 809,-79 16-725,-9 1-174,0 0-1,0 0 0,0 0 1,0-1-1,0 1 0,0 0 1,0 0-1,0-1 0,0 1 1,0 0-1,-1-1 0,1 1 1,1-1-1,-2 1-10,1-1 1,-1 1 0,0 0-1,1 0 1,-1-1-1,0 1 1,1 0-1,-1 0 1,1 0-1,-1 0 1,0 0-1,1 0 1,-1-1-1,0 1 1,1 0 0,-1 0-1,1 0 1,-1 0-1,0 0 1,1 0-1,-1 1 1,1-1-1,-1 0 1,0 0-1,1 0 1,-1 0-1,1 0 1,-1 0 0,0 1-1,1-1 1,-1 0-1,0 0 1,1 1-1,-1-1 1,0 0-1,0 0 1,1 1-1,-1-1 1,0 0-1,0 1 1,1 0 0,-13 14-3499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8936,'0'0'8703,"15"4"-8087,-6-2-499,11 3 165,-1 0-1,0-2 1,30 2 0,-1-1 504,-16-2 278,1 0 0,40-5 0,-46-4 25,-27 7-1088,1 0 0,-1 0-1,0 0 1,1 0 0,-1 0 0,1-1 0,-1 1 0,1 0 0,-1 0 0,1 0 0,-1-1 0,1 1 0,-1 0-1,0-1 1,1 1 0,-1 0 0,0-1 0,1 1 0,-1-1 0,0 1 0,1 0 0,-1-1 0,0 1 0,0-1-1,0 1 1,1-1 0,-1 1 0,0-1 0,0 1 0,0-1 0,0 1 0,0-1 0,0 1 0,0-1 0,0 1-1,0-1 1,0 1 0,0-1 0,0 1 0,0-1 0,0 1 0,0 0 0,-1-1 0,1 1 0,0-1 0,0 1 0,-1-1-1,1 1 1,0 0 0,-1-1 0,1 1 0,-1-1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6728,'0'0'7160,"6"-8"-6720,23-24-3,-26 28-295,1 1 1,0-1-1,0 1 1,0 0-1,1 1 1,-1-1-1,0 1 1,1 0-1,0 0 1,0 0-1,-1 0 1,9 0-1,3-3 176,99-21 1666,-68 17-1198,24 3 827,-51 4-519,-16 2-3387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6016,'0'0'15433,"8"-7"-15176,23-21-1,-31 27-230,1 1 0,0-1 0,0 0 0,0 0 0,0 1 0,0-1 0,0 0 0,0 1 0,0-1 0,0 1 0,0 0 0,0-1 0,0 1 0,0 0 0,1-1 1,-1 1-1,0 0 0,0 0 0,0 0 0,2 0 0,5 0 120,-5 0-106,5-3 92,1 1-1,-1 0 1,1 0-1,0 1 1,0 1 0,-1-1-1,1 1 1,9 2-1,12-2 269,-26-1-341,0 1 0,1 0-1,-1 0 1,0 0 0,6 1-1,43 5 536,-46-5-460,4 0 189,-12-1-306,1 0 0,0 0-1,0 0 1,0 0 0,0 0-1,0 0 1,0 0-1,0 0 1,0 0 0,0 0-1,0 0 1,0 0 0,0 0-1,0 0 1,0 0 0,0 0-1,0 0 1,0 0-1,0 0 1,0 0 0,-1 1-1,1-1 1,0 0 0,0 0-1,0 0 1,0 0 0,0 0-1,0 0 1,0 0 0,0 0-1,0 0 1,0 0-1,0 0 1,0 0 0,0 1-1,0-1 1,1 0 0,-1 0-1,0 0 1,0 0 0,0 0-1,0 0 1,-19 4-528,10-3-3183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5120,'0'0'15585,"-7"10"-15335,0 0-177,0 0 30,0 0 1,0 0-1,1 1 0,0-1 0,-4 14 0,7-16 12,1 1 0,0-1 0,1 1-1,0-1 1,0 12 0,1-16-58,0 0-1,0 1 1,0-1 0,1 0 0,0 0-1,0 0 1,0 1 0,0-1 0,1 0 0,0-1-1,0 1 1,3 5 0,-2-5 11,0 0 0,0 0 0,1-1 0,0 1 0,-1-1 0,1 0 0,0 0-1,1 0 1,-1-1 0,0 1 0,1-1 0,-1 0 0,1 0 0,0-1 0,0 1 0,-1-1 0,1 0 0,0 0 0,0-1 0,0 0 0,8 0 0,9-6 110,-15 1-3608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12456,'0'0'2344,"51"-42"-2640,-38 39 224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8936,'0'0'3618,"1"12"-3128,15 220 2082,-11-169-1815,17 211 2455,-18-216-86,-5-70-2662,0 1 0,-4-14-1,3 14-412,-1-1 0,2 0 0,-1-24 0,4 20 23,1-1 1,0 1-1,2 0 1,0 0-1,0 1 1,12-24-1,-14 34-59,1-1-1,-1 1 1,1 0 0,0 1-1,0-1 1,0 1-1,1 0 1,-1 0 0,1 0-1,0 0 1,0 1 0,1 0-1,-1 0 1,8-3-1,-10 5-11,0 0 0,0 0-1,-1 0 1,1 1 0,0-1-1,0 1 1,0-1 0,0 1-1,0 0 1,-1 0 0,1 0-1,0 1 1,0-1-1,0 1 1,0 0 0,-1-1-1,1 1 1,0 0 0,0 1-1,-1-1 1,1 0 0,-1 1-1,0 0 1,1-1 0,-1 1-1,0 0 1,0 0 0,0 0-1,0 0 1,0 1 0,0-1-1,1 3 1,-2-1-3,1-1 0,0 1 0,-1 0 0,0 0 0,0 0 0,0 0 0,0 0 0,-1 0 1,0 0-1,0 0 0,0 0 0,0 0 0,0 0 0,-1 0 0,0 0 0,0 0 0,0 0 0,0 0 0,0-1 0,-1 1 0,0 0 0,-2 3 1,1-2 6,1-1 1,-1 1 0,0-1-1,0 0 1,-1 0 0,1 0-1,-1-1 1,0 1 0,0-1-1,0 0 1,-1 0 0,1 0-1,-1 0 1,1-1 0,-1 0-1,-7 2 1,1-4 135,11 0-135,-1 0 0,1 0 0,0-1 0,-1 1-1,1 0 1,0 0 0,-1 0 0,1 0 0,0 0 0,-1 0 0,1 0 0,0 0-1,-1 0 1,1 0 0,0 0 0,-1 0 0,1 0 0,0 0 0,-1 0 0,1 0-1,0 0 1,0 0 0,-1 1 0,1-1 0,0 0 0,-1 0 0,1 0 0,0 0-1,0 1 1,-1-1 0,1 0 0,0 0 0,0 1 0,-1-1 0,1 1 0,0-1 26,6 7 17,12 12 22,40 29 0,6 8 186,-58-50-182,-5-4-39,1 0 0,-1 0 0,1 0 0,0 0 0,0-1 0,0 1 0,0-1 0,0 1 0,0-1 0,0 0 0,4 2 1,-6-3-5,3-4-217,-3 4 171,0 0 0,0 0 0,0 0 0,0 0 0,1 0 0,-1-1 0,0 1 1,0 0-1,0 0 0,0 0 0,0 0 0,0-1 0,1 1 0,-1 0 0,0 0 0,0 0 0,0-1 0,0 1 0,0 0 1,0 0-1,0 0 0,0-1 0,0 1 0,0 0 0,0 0 0,0-1 0,0 1 0,0 0 0,0 0 0,0 0 1,0-1-1,0 1 0,-1 0 0,1 0 0,0 0 0,0 0 0,0-1 0,0 1 0,-6-11-3513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4616,'0'0'4008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7432,'0'0'10665,"5"12"-10224,-2-5-371,6 15 278,21 36 1,-5-11 567,39 98 1,-48-95-192,-2-1 0,10 61 0,-20-65-24,-4-41-596,-1 0 0,1-1 0,-1 1 0,1 0 0,-1 0 0,0-1 0,0 1-1,-1-1 1,-2 7 0,3-10-75,0 0 0,0 0 0,1 0 0,-1 1 0,0-1 0,0 0 0,0 0 0,0-1 0,0 1 0,0 0 0,0 0 0,1 0 0,-1-1 0,0 1 0,0 0 0,0-1 0,0 1 0,1 0 0,-1-1 0,0 1 0,0-1 0,1 0 0,-2 0 0,-20-14 157,18 12-148,0-1 1,0 1 0,1-1-1,-1 1 1,1-1-1,0 0 1,0 0 0,0 0-1,1-1 1,-4-6-1,4 5 11,0-1 0,1 0 0,-1 0-1,1 0 1,0 0 0,1-14 0,0 11-25,1-1-1,0 0 1,0 1 0,1-1 0,1 1-1,0 0 1,0 0 0,1 0-1,0 0 1,0 0 0,7-8 0,-2 4 3,1 1 1,1 0-1,0 1 0,1 0 1,0 0-1,19-12 1,28-25 141,-35 28-8,1 1 1,0 2-1,39-22 1,-57 36-62,1 1 0,-1-1 0,-1 0 0,1-1 0,0 0 0,-1 0 0,7-7 0,-23 28-311,0-2-3949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0 203 7024,'0'0'14887,"5"12"-14728,-3-7-139,4 8 27,-1 0 0,-1 1 0,0-1 0,-1 1-1,2 16 1,-1 26 124,-3-24 53,2-1 1,1 0-1,14 55 0,-17-83 140,0-5-92,-2-12 53,-6-31-147,4 21-51,-6-43 110,-11-124 435,17 161-503,2 17-62,0 1 0,2-21-1,-1 25-63,2 0 0,-1 0 0,1 0 0,0 0 0,1 0 0,-1 1 1,7-12-1,-7 15-32,1 1 0,-1-1 0,1 1 0,0 0 0,0 0 0,1 0 0,-1 0 0,0 0 0,1 1 0,0-1 0,0 1 0,-1 0 0,1 0 0,0 1 0,8-3 1,-6 2-7,0 1 0,0 0 0,0 0 0,0 1 0,0-1 0,0 1 0,1 1 0,-1-1 0,0 1 0,0 0 0,0 0 0,7 3 0,-1 1-2,0-1 0,-1 2 0,0 0 0,21 15 0,-23-15-3,-1 0 0,0 1 1,0 0-1,0 0 1,8 12-1,-14-16 7,0 0 0,0 0 0,0 0 0,0 1 0,-1-1 0,1 0 0,-1 1 1,0-1-1,0 1 0,0-1 0,-1 1 0,1 0 0,-1-1 0,0 1 0,0 0 0,0-1 0,0 1 0,-1 0 0,0 4 1,0-6 3,0 0 1,0 0 0,-1 0 0,1 0 0,0 0 0,-1 0 0,1 0 0,-1-1 0,1 1 0,-1-1 0,0 1 0,0-1-1,0 1 1,0-1 0,0 0 0,0 0 0,0 0 0,-4 1 0,0 1 11,0-2 1,0 1-1,0 0 0,-1-1 1,-8 0-1,1-1 60,0-1-1,-17-3 1,23 2-58,1 1 0,0 0 0,-1 0 0,1 1 0,-1 0-1,1 0 1,-1 1 0,1 0 0,-1 0 0,1 0 0,-8 4 0,14-5-45,0 1-1,0-1 1,0 1 0,1-1-1,-1 1 1,0 0 0,1-1-1,-1 1 1,0 0 0,1-1-1,-1 1 1,1 0 0,-1 0 0,1 0-1,-1-1 1,1 1 0,0 0-1,-1 0 1,1 0 0,0 0-1,0 0 1,0 0 0,0 0-1,0 0 1,0-1 0,0 1 0,0 0-1,0 2 1,6 22-3550,-5-24 2770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63 8336,'0'0'6736,"-7"10"-6238,-4 2-317,6-6-69,0 0 0,1 0 0,-1 1 0,1-1 0,1 1-1,-4 8 1,6-13-32,1 0 0,-1 1 1,1-1-1,0 0 0,0 1 0,0-1 0,0 1 0,0-1 0,0 0 0,1 1 1,-1-1-1,1 0 0,0 1 0,-1-1 0,1 0 0,0 0 0,0 0 1,1 0-1,-1 1 0,0-2 0,1 1 0,-1 0 0,1 0 0,0 0 0,2 2 1,0 0 53,1-1 0,-1 1 1,0 0-1,1-1 1,0 0-1,0 0 1,0-1-1,0 1 1,10 2-1,-11-4-51,-1-1 0,1 1-1,0-1 1,-1 0 0,1 0-1,0 0 1,-1 0 0,1-1 0,0 1-1,-1-1 1,1 0 0,-1 0-1,1-1 1,-1 1 0,0-1 0,0 1-1,1-1 1,-1 0 0,5-5 0,-4 4-12,-1-1 1,1 0-1,-1 1 1,0-1-1,-1-1 1,1 1 0,-1 0-1,1-1 1,-1 1-1,0-1 1,-1 0-1,1 0 1,-1 0-1,1-7 1,-2 7-15,0-1 0,0 0 0,0 1 0,0-1 0,-1 0 0,0 1 0,-1-1 0,1 1 0,-1 0 0,0-1 0,0 1 0,0 0 0,-1 0 0,-4-6 0,4 7 6,0 0 0,0 0 0,0 0 0,-1 0 0,1 1 0,-1-1 0,0 1 0,0 0 0,0 0 0,-1 1-1,1-1 1,0 1 0,-1 0 0,0 0 0,1 1 0,-8-2 0,4 2 20,0 1 0,1 0-1,-1 0 1,0 1 0,0 0-1,1 0 1,-1 1 0,1 0-1,-1 0 1,1 0 0,0 1-1,0 1 1,0-1 0,0 1-1,-8 6 1,14-9-77,-1 0-1,1 0 1,-1 1 0,1-1 0,0 0 0,0 1-1,-1-1 1,1 1 0,0 0 0,0-1-1,0 1 1,1 0 0,-1-1 0,-1 4 0,2-3-446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5320,'0'0'8617,"8"-3"-8260,27-12-2,-32 13-266,1 1 0,-1 0 0,1 1 0,-1-1 0,1 0 0,-1 1 0,1 0 0,0 0 0,-1 0 0,1 0 0,-1 1 0,7 1 0,0 0 114,10-1 240,-1 0 0,1-2 0,-1 0 1,29-6-1,-26 4-189,54-13 556,-33 5-336,-16 7-227,1 1 1,-1 1-1,1 1 0,0 2 0,37 5 0,111 13 954,-143-17-914,0-1 1,47-5-1,-6 0 69,13-2-59,-54 2-156,1 2 0,38 3 0,-16 0 33,-38-2-70,26 3 0,150 28 739,-140-24-636,56-1-1,-90-4-166,27 5-1,-31-3-31,0-1 0,0-1 0,21-1 0,24 0 23,-20 2 13,78 1 20,-97-2-60,-20 0-5,1-1 0,0 0 0,0 1-1,-1-1 1,1 0 0,0-1 0,0 1 0,-1 0 0,1-1-1,0 0 1,-1 1 0,1-1 0,0 0 0,-1 0 0,1-1 0,-1 1-1,1 0 1,3-4 0,-5 5-10,-1-1-1,0 1 1,1 0-1,-1-1 0,1 1 1,-1 0-1,0-1 1,1 1-1,-1-1 1,0 1-1,0-1 0,1 1 1,-1 0-1,0-1 1,0 1-1,0-1 1,1 1-1,-1-1 1,0 1-1,0-1 0,0 1 1,0-1-1,0 1 1,0-1-1,0 1 1,0-1-1,0 1 1,0-1-1,-1 1 0,1-1 1,0 1-1,0-1 1,-1 0-1,-4-4-3365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13672,'0'0'1701,"15"5"-1152,-10-3-486,11 4 108,-1-1-1,1 0 0,1-1 1,-1-1-1,24 2 0,174-11 2774,-203 6-2530,0-2 0,0 1-1,19-6 1,-26 5-328,-1 1 1,1-1-1,-1 0 0,1 0 1,-1 0-1,1 0 1,-1-1-1,0 1 0,0-1 1,0 0-1,-1 0 1,1 0-1,3-5 0,18-32 39,-17 25-3039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0 675 7328,'0'0'6258,"3"-8"-5816,54-144 2288,-48 130-2362,2-1 1,0 2-1,1-1 0,2 2 0,17-22 0,3-9 365,-21 31-242,27-33 0,62-48 1018,-89 86-1304,0 1 0,1 0 0,1 1 0,0 0 0,0 1 0,1 1 0,23-12 0,-32 19-70,0 1 0,1 0-1,0 0 1,-1 1 0,14-3-1,-18 5-96,1-2 32,1 1 1,0 1 0,-1-1-1,1 1 1,0 0 0,-1 0-1,1 0 1,0 1 0,0-1-1,-1 1 1,1 0 0,-1 0-1,1 1 1,4 2 0,-4-1-8,1 0 0,-1 0 0,0 1 0,0 0 0,0 0 1,-1 0-1,1 1 0,-1 0 0,0-1 0,0 2 1,-1-1-1,1 0 0,-1 1 0,0-1 0,-1 1 1,1 0-1,-1 0 0,-1 0 0,1 0 0,-1 0 1,0 0-1,0 1 0,-1-1 0,1 0 0,-1 1 0,-1-1 1,0 8-1,0-12-44,0 1 0,0-1 0,-1 1 1,1-1-1,0 0 0,-1 1 0,1-1 0,-1 0 1,0 0-1,0 0 0,0 0 0,0 0 0,0 0 1,0-1-1,-5 4 0,-4 1 19,-1 0 0,-13 5 0,8-4 2,4-1-8,0-1 1,0-1-1,-1 0 0,0-1 0,-25 3 0,-43 5 139,45-6 156,-54 2-1,78-9 300,8 0-1484,0 2-3759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49 103 10248,'0'0'6142,"-5"9"-5654,-18 29-8,22-37-413,1 1-1,-1 0 1,0 0 0,1 0-1,0 0 1,-1 0 0,1 0-1,0-1 1,0 1 0,0 0-1,0 0 1,0 0 0,0 0-1,0 0 1,1 0 0,-1 0-1,1 0 1,1 3-1,0-1 96,0 0-1,0-1 1,1 1-1,0-1 0,4 5 1,-4-5-56,0 0-1,1-1 1,-1 0 0,1 0 0,0 0 0,-1 0-1,1 0 1,0-1 0,0 1 0,0-1 0,0 0 0,5 0-1,-1 0 117,1 0 0,0 0-1,-1-1 1,16-1 0,-21 0-139,0 0 0,0 0-1,-1 0 1,1 0 0,0 0 0,0 0 0,-1-1 0,1 1 0,-1-1 0,1 0 0,-1 0 0,1 0 0,-1 0 0,0 0 0,0 0 0,0-1 0,-1 1-1,1-1 1,0 1 0,-1-1 0,0 0 0,1 1 0,0-6 0,0 2 16,0 0-1,-1 0 1,0 0-1,0 0 1,0 0-1,-1 0 1,0 0 0,0 0-1,0 0 1,-3-10-1,1 9-21,0 1 0,-1-1 0,0 1 0,0 0 0,-1 0 0,1 0 0,-1 0 0,-1 1 0,1-1 0,-1 1 0,0 0 0,0 1 0,0-1 0,-1 1-1,0 0 1,0 0 0,0 1 0,0 0 0,0 0 0,-1 0 0,1 1 0,-1 0 0,1 0 0,-1 1 0,0-1 0,0 1 0,-8 1 0,11 0-7,0 0 1,-1 0-1,1 1 1,0 0-1,0 0 1,0 0-1,0 0 1,-6 3-1,9-3-58,0-1 1,0 1-1,0-1 1,0 1-1,0 0 0,1-1 1,-1 1-1,0 0 1,0 0-1,0 0 0,1 0 1,-1-1-1,0 1 1,1 0-1,-1 0 0,1 0 1,-1 0-1,1 0 1,-1 0-1,1 1 0,0-1 1,0 0-1,-1 0 1,1 0-1,0 0 0,0 0 1,0 0-1,0 0 1,0 1-1,0-1 0,1 0 1,-1 0-1,0 0 1,1 0-1,-1 0 0,0 0 1,2 1-1,11 19-768,-10-16-2156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0 5224,'0'0'9109,"-8"4"-8738,-25 12-2,30-15-283,1 0-1,0 1 1,0-1 0,0 1-1,0 0 1,0-1 0,0 1-1,0 0 1,0 0 0,1 0-1,-1 1 1,1-1 0,-1 0-1,1 0 1,0 1 0,-2 3 0,-4 9 178,-7 10 168,1 0 0,1 0 0,-13 38 0,-17 86 768,34-113-790,-3 52-1,5-35-79,2 5 332,6 108 0,1-86-154,-1-37-96,10 44 0,0-1 164,-8-56-210,13 45 0,-1-6 85,-7-27-90,1 0-1,2-1 1,1 0 0,35 68 0,-15-36 335,-22-45-269,19 32 0,26 47 595,-53-101-850,0 1-1,1-1 1,0 0 0,0 0 0,10 10-1,-14-36-535,-1 3-3643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3912,'0'0'13097,"8"1"-12861,-2 1-220,3 0 164,0 0-1,0-1 1,0 0-1,0-1 1,17 0-1,-19-1-6,0 1 0,-1 0 0,12 2 0,5-1 156,-9 0-141,-11-1-131,0 1 1,0-1 0,0 0 0,0 0 0,0-1 0,4 0-1,7-1 214,1 0 0,21-1-1,-2 1 16,-26 2-195,0 0 0,0 0 0,1 1-1,-1 0 1,12 4 0,-10-3 53,0 0 0,0-1-1,11 1 1,3 0 98,-17-1-169,0-1 0,0 0 0,9 0 0,71-7 551,-4 16 46,-53-9-540,121-5 429,-141 5-515,-1 0 0,15 2 0,8 1 36,7-2 29,-25 0-69,0 0 0,1-1 0,16-3 0,8-3 45,92-17 90,-113 20-140,0 1 0,0 1 0,1 0 0,24 2 0,71 15 244,-54-6-51,75 2 1,-81-6-66,-41-4-125,-1 0 0,1-1 1,0 0-1,0-1 0,15-2 0,57-5 130,-8 1 1,63-14 2,-25 16-33,-52 5-30,-37-1-22,27-1-1,-10-2 53,-29 3-52,0-1-1,0 0 1,0-1 0,25-7 0,-26 5-134,-13 4 54,0 0 1,0 0-1,0 0 1,0 0-1,0 0 1,1 0-1,-1 0 1,0 0-1,0 0 1,0 0-1,0 0 0,0 0 1,0 0-1,0 0 1,0 0-1,0 1 1,0-1-1,0 0 1,0 0-1,0 0 1,0 0-1,0 0 1,0 0-1,0 0 1,1 0-1,-1 0 1,0 0-1,0 0 0,0 0 1,0 0-1,0 0 1,0 0-1,0 0 1,0 0-1,0 0 1,0 1-1,0-1 1,0 0-1,0 0 1,0 0-1,0 0 1,0 0-1,0 0 0,0 0 1,0 0-1,0 0 1,0 0-1,0 0 1,0 0-1,0 0 1,0 0-1,0 0 1,0 1-1,-1-1 1,1 0-1,0 0 1,0 0-1,0 0 0,0 0 1,0 0-1,0 0 1,0 0-1,0 0 1,0 0-1,0 0 1,0 0-1,0 0 1,0 0-1,0 0 1,-16 11-4059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5720,'0'0'18027,"-2"9"-17861,1-8-161,0 5 22,-1-1-1,1 1 0,0 0 1,0-1-1,1 1 1,-1 0-1,1 0 0,1 0 1,-1 0-1,2 7 1,8 31 147,14 51 153,-17-70-191,6 50 0,-9-49-3,11 46 1,-9-50-28,5 35 1,-3-8 64,-1-15 314,-7-34-302,-2-15 285,-2-4-386,1 0 0,0 1 0,2-1 1,0 0-1,2 0 0,0 0 0,0 0 1,2 0-1,1 1 0,0-1 1,1 1-1,1 0 0,13-27 0,-11 32-48,1-1 0,1 1-1,0 1 1,0 0 0,2 0-1,-1 1 1,2 1 0,22-16-1,-31 23-24,1 1 0,0 0 0,-1 0 0,1 0 0,0 0 0,0 1 0,1-1 0,-1 1 0,0 1 0,0-1 0,1 1 0,-1 0 0,0 0 0,8 1 0,-12 0-5,0-1-1,1 1 1,-1-1 0,0 1-1,0-1 1,0 1 0,0 0-1,0 0 1,0-1 0,0 1 0,0 0-1,0 0 1,0 0 0,0 0-1,0 0 1,-1 0 0,1 0 0,0 1-1,-1-1 1,1 0 0,-1 0-1,1 0 1,-1 1 0,0-1 0,1 0-1,-1 1 1,0-1 0,0 0-1,0 1 1,0 1 0,0 5 10,0 0 0,-1-1 0,-3 14 0,3-15-15,1-3 0,-1 0 0,0-1 0,0 1-1,0 0 1,0 0 0,0 0 0,-1-1-1,1 1 1,-1 0 0,1-1-1,-1 0 1,0 1 0,0-1 0,0 0-1,-1 0 1,1 0 0,0 0 0,-1 0-1,-3 1 1,-2 1 1,-1 0 0,0-1 1,0 0-1,-16 3 0,-11 3 39,32-7-33,-7 1 13,11-3-3,12 12 80,9 4-72,-13-11-18,1 2 0,-1-1 0,8 9 0,101 97 612,-115-110-552,1 0 0,-1 0 0,0 0 0,1-1 0,0 1 0,4 1 1,-7-2-61,1-1 0,0 0 1,-1 0-1,1 0 1,0 0-1,-1 0 1,1 0-1,0 0 1,-1 0-1,1 0 0,-1 0 1,1 0-1,0 0 1,-1 0-1,1 0 1,0-1-1,-1 1 1,1 0-1,-1 0 0,1-1 1,-1 1-1,1-1 1,0 1-1,-1 0 1,0-1-1,1 1 1,-1-1-1,1 1 0,-1-1 1,1 1-1,-1-1 1,0 1-1,1-1 1,-1 0-1,0 1 1,1-2-1,3-8-446,11-20 382,-3 13-4168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0 632 4416,'0'0'12010,"2"-9"-11525,4-14-17,2 1 0,14-35 0,52-95 2034,-64 127-2150,-7 17-176,0 0 0,0 0 0,8-13 0,23-34 591,-21 31-353,1 2 1,32-40-1,25-9 441,-30 31-171,-37 37-586,-1 1 0,1-1 0,0 1 0,-1 0 0,1 0 1,0 0-1,0 1 0,0-1 0,1 1 0,-1 0 0,0 0 0,0 0 0,1 1 0,-1-1 1,5 1-1,5-1 213,-12 1-284,-1 0-1,1 1 1,-1-1-1,1 0 1,0 1-1,-1 0 1,1-1-1,-1 1 1,1 0 0,-1-1-1,0 1 1,1 0-1,-1 0 1,0 0-1,1 1 1,-1-1-1,0 0 1,0 0-1,1 2 1,2 2 32,-1-1 0,0 1 0,0 0 0,3 7-1,-3-2 3,0-1 0,-1 1-1,0-1 1,0 1-1,-1-1 1,0 17-1,-2-3 88,-5 37 0,6-55-131,-1-1-1,-1 0 0,1 1 0,-1-1 1,1 0-1,-1 0 0,0 0 0,-1 0 0,1 0 1,-1 0-1,0-1 0,0 1 0,0-1 0,0 0 1,0 1-1,-1-2 0,1 1 0,-1 0 1,0-1-1,-6 3 0,4-2-1,0 0 0,0-1 0,0 0 0,-1 0 0,1-1 1,-1 0-1,1 0 0,-1 0 0,0-1 0,1 0 0,-1 0 0,0-1 0,-9-1 0,-48-17 69,38 10-6,-29-4 0,52 12-101,0 1 0,0 0-1,0 0 1,0 0 0,0 1-1,-1-1 1,1 1 0,0-1-1,0 1 1,1 0 0,-6 3-1,7 1-702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6824,'0'0'9126,"-8"6"-8598,-28 20-5,33-24-401,0 0 0,0 0 0,0 1 0,1-1 0,-1 1 0,1 0-1,-1-1 1,1 1 0,0 0 0,0 0 0,0 1 0,1-1 0,-1 0 0,1 0 0,0 1 0,0-1 0,0 1 0,0 0 0,0-1 0,1 1 0,0-1 0,-1 1 0,1 0 0,1-1 0,0 7 0,0-6-25,1 0 1,-1 0-1,1-1 1,0 1-1,0-1 1,0 1-1,0-1 1,1 0 0,-1 0-1,1 0 1,0 0-1,0 0 1,0-1-1,0 1 1,0-1 0,1 0-1,-1 0 1,1 0-1,-1 0 1,1-1-1,4 2 1,-5-2-48,0-1 1,0 0 0,-1 0-1,1 0 1,0 0-1,0 0 1,-1 0-1,1-1 1,0 0-1,0 1 1,-1-1-1,1 0 1,-1 0-1,1 0 1,-1-1-1,1 1 1,-1 0-1,0-1 1,1 0-1,-1 1 1,2-3-1,1-1 72,1-1-1,-1 1 0,0-1 1,0 0-1,-1-1 1,6-10-1,-8 13-46,0 1 0,0-1 0,-1 0-1,0 1 1,1-1 0,-2 0-1,1 0 1,0 0 0,-1 0 0,1 0-1,-2-4 1,1 6-41,0 0 0,-1 0 0,1 1 0,-1-1 0,1 0 0,-1 1 0,0-1 0,0 0 1,0 1-1,0-1 0,0 1 0,0 0 0,0-1 0,0 1 0,-1 0 0,1 0 0,-1-1 0,1 1 0,-1 0 0,1 0 0,-1 1 0,1-1 0,-1 0 0,0 1 0,1-1 0,-4 0 0,-1-1 21,-1 1 1,1-1-1,-1 1 0,0 1 0,1-1 0,-1 1 0,0 0 1,0 1-1,1 0 0,-1 0 0,1 0 0,-1 1 1,1 0-1,-1 0 0,1 0 0,0 1 0,-8 5 1,-8 0 102,-1 1 50,31-20-971,-2 3-2515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0 203 6632,'0'0'11198,"5"-7"-10734,52-82 1232,-52 82-1520,0 0-1,1 0 1,-1 1-1,2 0 1,-1 0-1,11-7 1,0-1 355,-16 13-497,-1 1-1,0 0 1,0 0-1,1 0 1,-1-1-1,0 1 1,1 0-1,-1 0 1,0 0-1,0 0 1,1-1-1,-1 1 1,0 0-1,1 0 1,-1 0-1,0 0 1,1 0-1,-1 0 1,0 0-1,1 0 1,-1 0-1,0 0 1,1 0-1,-1 0 1,0 0-1,1 0 1,-1 1-1,0-1 1,1 0-1,-1 0 1,0 0-1,1 0 1,-1 1-1,0-1 1,0 0-1,1 0 1,-1 0-1,0 1 1,0-1-1,0 0 1,1 0-1,-1 1 1,7 14 281,-6-11-174,7 19 258,0 1 0,6 44 0,-1-6 111,-9-44-261,1 0 0,11 25 0,-12-36-154,0 1-1,0-1 1,1 0 0,0 0-1,0-1 1,0 0-1,12 11 1,-14-15-34,-1 1 0,2-1 0,-1 0 1,0 1-1,0-1 0,1-1 0,-1 1 0,1 0 1,-1-1-1,1 0 0,0 0 0,5 1 0,-7-2-26,1 0 1,0 0-1,-1 0 0,1-1 0,-1 1 1,1-1-1,-1 0 0,1 1 0,-1-1 1,1 0-1,-1-1 0,0 1 0,1 0 0,-1-1 1,0 1-1,0-1 0,0 1 0,0-1 1,3-4-1,6-7 59,-1-1-1,0 0 1,0-1 0,-2 0 0,0-1 0,-1 1 0,0-1-1,-2-1 1,1 1 0,3-26 0,15-101 684,-23 138-741,-1 1 0,1-1 0,0 1 0,1 0 0,-1 0 0,1 0 0,0 0 0,0 0 0,3-5 0,-4 10-30,0-1 1,1 0 0,-1 0-1,0 1 1,0-1-1,0 1 1,0 0 0,1-1-1,-1 1 1,0 0-1,0-1 1,0 1 0,-1 0-1,3 1 1,-2-1-5,69 45-47,-53-35 71,-13-9-8,-1 1 0,1-1 1,-1 0-1,0 1 0,1 0 1,-1 0-1,4 5 0,-1-2 85,-1 1-24,-5-7-205,-3 0-1385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11048,'0'0'9467,"0"9"-8941,-1 10-257,-1-1 299,1-1 0,3 34 0,-1-46-334,-1 0 0,0 0 0,0 0 0,-2 10 1,1-12-123,1 1 1,-1-1 0,1 1-1,0-1 1,0 1 0,0-1-1,1 1 1,-1-1 0,2 6-1,-1-3 664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49 5224,'0'0'9958,"-8"4"-9516,-25 13-8,12-2 667,10-7-149,8-6-807,0 1 0,0-1 0,0 1 0,1 0 0,-1 0 0,1 0 0,0 0 0,0 1 0,-4 6 0,2-2 110,0 1-1,1 0 0,-3 9 0,4-11-146,1 0 0,0 0-1,0 0 1,1 0 0,0 1 0,0-1-1,0 0 1,1 0 0,0 0 0,1 0 0,0 0-1,0 0 1,0 0 0,1-1 0,4 11-1,-4-13-35,0 1 0,1-1-1,-1 1 1,1-1 0,-1 0-1,1 0 1,0-1 0,1 1-1,-1-1 1,1 0 0,-1 0-1,1 0 1,0-1 0,0 0-1,0 0 1,1 0 0,-1 0-1,0-1 1,1 0 0,8 1-1,-4-1 31,0-1 0,0-1 0,0 0 0,0 0 0,0 0 0,0-2 0,-1 1 0,1-1 0,-1 0 0,0-1 0,0 0 0,0-1 0,11-7 0,-6 3 81,-1-2 0,-1 1 0,1-2 0,-2 0-1,1 0 1,-2-1 0,12-18 0,-19 27-108,-1 0 1,0-1 0,0 0-1,0 0 1,2-8-1,0-1 111,-1 8 254,-3 14-272,0 9-59,3-8-70,1 5 40,1-1-1,12 24 1,-15-33-65,1 0 0,0 0 0,0 0 0,0 0 0,0-1 0,1 1-1,-1-1 1,1 0 0,0 0 0,0-1 0,0 1 0,6 3 0,-2-3 5,0 0-1,1 0 1,-1 0 0,0-1-1,1-1 1,0 1 0,-1-1-1,1-1 1,0 1 0,-1-2 0,1 1-1,0-1 1,9-2 0,-13 1 1,0 1 0,0-1 0,0 0 0,-1 0 0,1 0 1,0 0-1,-1-1 0,0 0 0,1 0 0,-1 0 0,-1-1 0,1 1 1,0-1-1,-1 0 0,0 0 0,1 0 0,-2-1 0,1 1 0,0-1 1,-1 1-1,0-1 0,0 0 0,1-5 0,3-11 75,0 0-1,-2 0 1,2-23 0,-5 38-49,-1 0 0,0-1 1,0 1-1,-1 0 1,0 0-1,0 0 1,0 0-1,-1 0 0,0 0 1,0 0-1,0 0 1,-1 1-1,0-1 1,0 1-1,-6-8 0,7 11-25,0 1 0,1-1 0,-1 1-1,0 0 1,0-1 0,-1 1-1,1 0 1,0 0 0,0 0 0,0 0-1,-1 1 1,1-1 0,0 1 0,-1-1-1,1 1 1,0 0 0,-1 0-1,1 0 1,-1 0 0,1 0 0,-3 1-1,-6-1-298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6:4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0 611 9344,'0'0'5230,"2"-11"-4466,2-13-253,1 1-1,1-1 0,12-29 0,78-144 1777,-81 170-1994,1 2 1,2 0-1,0 1 1,2 1 0,28-27-1,-31 34-93,2-1 141,0 1 0,0 0 0,26-14 0,-43 28-289,0 1 0,0 0 0,0 0 0,0 0 0,0 0 0,1 1 0,-1-1 0,0 1 0,0-1 0,0 1 0,1 0 0,-1 0 0,0 0 0,1 0 0,1 0 0,-2 1-27,-1-1 1,0 1-1,0 0 1,0-1-1,0 1 0,0 0 1,0 0-1,0-1 0,0 1 1,-1 0-1,1 0 1,0 0-1,0 0 0,-1 0 1,1 0-1,-1 1 1,1-1-1,-1 0 0,1 0 1,-1 0-1,0 1 0,1-1 1,-1 0-1,0 0 1,0 0-1,0 1 0,0-1 1,0 0-1,-1 2 1,-1 38 178,-2-1 0,-2 1 1,-1-2-1,-2 1 1,-2-1-1,-2 0 1,-1-1-1,-30 55 1,38-78 92,8-18 57,16-27-67,5-5-179,0 1-1,2 0 0,2 2 1,1 1-1,1 1 1,1 2-1,2 1 0,61-41 1,-93 68-108,6-3 32,-1-1-1,0 1 1,1 0 0,0 1-1,9-4 1,-14 6-25,0-1 0,0 1-1,0 0 1,0 0 0,0 0 0,0 0 0,0 0 0,1 0-1,-1 0 1,0 0 0,0 1 0,0-1 0,0 0-1,0 1 1,0-1 0,0 0 0,0 1 0,0-1 0,0 1-1,0 0 1,0-1 0,0 1 0,-1 0 0,1 0-1,0-1 1,0 1 0,-1 0 0,1 0 0,0 0 0,-1 0-1,1 0 1,-1 0 0,1 0 0,-1 0 0,0 0-1,1 0 1,-1 2 0,2 10 35,0 1 1,-1-1-1,-1 0 0,0 0 0,-1 0 0,0 1 1,-1-1-1,-4 16 0,-4 5 17,7-24-16,0 0-1,1 0 0,0 1 0,0-1 0,0 12 0,3-22-33,0 0-1,0 0 1,0 0-1,0 0 1,0-1-1,0 1 1,0 0 0,0-1-1,0 1 1,0-1-1,0 1 1,-1-1-1,1 1 1,0-1-1,0 0 1,-1 1 0,1-1-1,0-1 1,22-16 45,-2-1-2,-8 5-6,1 1 0,1 1-1,0 0 1,1 1 0,27-14 0,-42 25-42,-1-1 0,1 1 0,0 0-1,0-1 1,0 1 0,-1 0 0,1 0 0,0-1 0,0 1 0,0 0-1,0 0 1,0 0 0,0 0 0,-1 0 0,1 0 0,0 1-1,0-1 1,0 0 0,0 0 0,-1 1 0,1-1 0,0 0-1,0 1 1,0-1 0,-1 1 0,1-1 0,0 1 0,-1-1 0,1 1-1,0 0 1,-1-1 0,1 1 0,-1 0 0,1-1 0,-1 1-1,1 0 1,-1 0 0,0-1 0,1 1 0,-1 0 0,0 0 0,1 0-1,-1 0 1,0-1 0,0 3 0,1 5 4,0 0 1,0 1 0,-1-1-1,-1 9 1,0-3 0,-1 29 7,0-30-11,1 0-1,1 0 1,0 0-1,1 0 1,0 0-1,1-1 1,4 15-1,-6-26-2,1 1 0,0-1 0,0 0-1,0 0 1,0 0 0,0 0 0,0 0-1,0 0 1,0 0 0,0 0 0,0 0-1,0-1 1,1 1 0,-1 0 0,0-1-1,1 1 1,-1-1 0,0 1 0,1-1-1,-1 0 1,1 0 0,-1 1 0,0-1-1,1 0 1,-1 0 0,1-1 0,-1 1-1,3-1 1,5 0 5,0-1 0,1 0 0,8-3 0,16-9 8,-1-1 0,49-30 0,-33 17-4,139-86 5,-150 80 121,-55 53-64,-24 20 0,-5 5-37,9-2-7,-40 57 0,63-78-15,0 0 0,2 1 1,1 1-1,0 0 0,-8 30 1,17-49-9,1 0 0,0 1-1,1-1 1,-1 1 0,1-1 0,0 1 0,0-1 0,1 6 0,-1-9-3,0 0 0,0 0 0,1 0 0,-1 0-1,0 0 1,1 0 0,-1 0 0,1 0 0,-1 0 0,1 0 0,0 0 0,-1-1-1,1 1 1,0 0 0,-1 0 0,1-1 0,0 1 0,0 0 0,0-1 0,-1 1 0,1-1-1,0 1 1,0-1 0,0 0 0,0 1 0,0-1 0,0 0 0,0 1 0,0-1 0,0 0-1,0 0 1,0 0 0,0 0 0,0 0 0,0 0 0,0 0 0,0-1 0,0 1 0,0 0-1,0-1 1,0 1 0,1-1 0,7-2 11,-1 0-1,0-1 0,1 0 1,-2-1-1,1 0 1,0 0-1,-1 0 1,0-1-1,8-9 1,5-6 35,28-39 0,-25 26 3,-2-1 0,20-48 0,3-3 71,-34 64-58,-10 20-52,1 0-1,0 0 0,-1-1 1,1 1-1,0 0 0,0 0 1,1 0-1,-1 0 0,0 0 1,1 1-1,-1-1 0,1 0 1,-1 1-1,1-1 0,3-2 1,-4 7-1,-1 0 0,1 0 0,-1 0 0,0 0 1,1 0-1,-1 0 0,-1 5 0,0 12-5,-1 11-18,5 56 0,-2-78 8,0 0-1,1-1 1,0 1 0,0 0-1,1-1 1,0 1 0,1-1 0,0 0-1,0 0 1,1 0 0,5 7-1,-9-14 6,0 1-1,1-1 1,-1 0-1,1 0 1,-1 0-1,1 1 0,0-1 1,-1-1-1,1 1 1,0 0-1,-1 0 1,1-1-1,0 1 1,0-1-1,0 1 0,0-1 1,0 0-1,-1 0 1,1 0-1,0 0 1,0 0-1,0 0 1,0 0-1,0-1 0,0 1 1,-1-1-1,1 1 1,0-1-1,0 0 1,0 1-1,-1-1 0,3-1 1,3-3 16,-1 1-1,1-1 1,-1 0 0,1 0 0,-1 0 0,6-9-1,17-24 128,-1-1 0,32-62 0,7-10 96,-56 92-233,-8 14-8,0 0 0,0 0-1,0 0 1,1 0 0,-1 1 0,7-6 0,-10 9 0,1 1 0,-1 0 0,0-1 0,1 1 0,-1 0 0,1-1 0,-1 1 0,1 0 0,-1-1 0,1 1 0,0 0 0,-1 0 0,1 0 0,-1-1 0,1 1 0,-1 0 0,1 0 0,0 0 0,-1 0 0,1 0 0,-1 0 0,1 0 0,0 0 0,-1 1 0,1-1 0,-1 0 0,1 0 0,-1 0 0,1 1 0,-1-1 0,1 0 0,-1 0 0,1 1 0,-1-1 0,1 0 0,-1 1 0,1-1 0,-1 1 0,0-1 0,1 1 0,-1-1 0,0 1 0,1-1 0,-1 1 0,0-1 0,1 1 0,-1-1 0,0 1 0,0 0 0,7 31 0,-7-7 0,0 0 0,-2 0 0,-1 0 0,-7 29 0,-31 96 0,38-138 0,-6 20 0,5-16 0,0 0 0,-2 0 0,1-1 0,-2 0 0,-14 25 0,21-39 0,-1-1 0,1 1 0,-1 0 0,1 0 0,-1 0 0,1 0 0,-1-1 0,0 1 0,1 0 0,-1-1 0,0 1 0,0 0 0,0-1 0,1 1 0,-1-1 0,0 1 0,0-1 0,0 1 0,0-1 0,0 0 0,0 0 0,0 1 0,0-1 0,0 0 0,-1 0 0,1 0 0,0-1 0,0 0 0,0 1 0,0-1 0,0 0 0,0 1 0,0-1 0,1 0 0,-1 0 0,0 0 0,0 0 0,1 0 0,-1 0 0,1 0 0,-1 0 0,1 0 0,-1 0 0,1-1 0,-3-5 0,1-1 0,0 1 0,1-1 0,0 1 0,-1-11 0,2 7 0,0 4 0,0 0 0,0 0 0,0-1 0,1 1 0,2-8 0,-2 13 0,-1 0 0,1 1 0,0-1 0,-1 1 0,1-1 0,0 1 0,0 0 0,0-1 0,0 1 0,0 0 0,0 0 0,0-1 0,0 1 0,1 0 0,-1 0 0,0 0 0,1 0 0,-1 1 0,0-1 0,1 0 0,0 1 0,-1-1 0,1 1 0,-1-1 0,1 1 0,-1 0 0,1-1 0,2 1 0,14-1 0,0-1 0,0-1 0,-1 0 0,1-1 0,-1-1 0,0-1 0,0-1 0,0 0 0,-1-1 0,-1 0 0,29-21 0,-12 2 0,-2 0 0,-1-2 0,-1-1 0,46-65 0,14-28 0,-74 107 0,-7 15 0,-4 11 0,-3 8 0,-2 1 0,0 0 0,-1-1 0,-8 27 0,3-13 0,-5 33 0,-4 0 0,-3 0 0,-28 63 0,47-126 0,1-1 0,0 0 0,-1 1 0,0-1 0,1 0 0,-1 1 0,0-1 0,0 0 0,0 0 0,0 0 0,0 0 0,0 0 0,0 0 0,0 0 0,0 0 0,0 0 0,0 0 0,-1-1 0,-1 2 0,2-2 0,0 0 0,0 0 0,1-1 0,-1 1 0,0 0 0,0 0 0,0-1 0,1 1 0,-1 0 0,0-1 0,1 1 0,-1-1 0,0 1 0,1-1 0,-1 1 0,1-1 0,-1 0 0,1 1 0,-1-1 0,1 0 0,-1 1 0,1-1 0,-1 0 0,1 0 0,-3-6 0,0 1 0,1 0 0,0-1 0,0 1 0,0-1 0,0-9 0,1 7 0,-1-40 0,2 46 0,1-1 0,-1 0 0,1 1 0,-1-1 0,1 1 0,0-1 0,0 1 0,1-1 0,-1 1 0,4-5 0,-4 6 0,0 1 0,1 0 0,-1 0 0,1-1 0,0 1 0,-1 0 0,1 0 0,0 1 0,-1-1 0,1 0 0,0 0 0,0 1 0,0-1 0,0 1 0,0 0 0,0 0 0,0-1 0,0 1 0,-1 0 0,1 1 0,0-1 0,4 1 0,6 1 0,-1 1 0,18 6 0,-20-6 0,65 23 0,-40-12 0,1-3 0,58 13 0,-90-24 41,-1 0 1,0 0-1,0 0 0,0 0 1,0-1-1,0 1 1,0-1-1,-1 1 0,1-1 1,0 0-1,0 0 0,0 0 1,0 0-1,-1 0 0,1 0 1,0 0-1,-1 0 0,1-1 1,-1 1-1,0-1 1,1 1-1,-1-1 0,2-2 1,2-4-1041,-1 1 1,0-1 0,5-12 0,-8 18 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0:53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7632,'0'0'7912,"1"8"-7446,10 46 444,-9-47-715,0 0-1,0 0 1,1 0-1,0 0 1,0-1 0,9 13-1,66 69 1521,1 2-579,-7-7-254,16 22 16,-45-48-522,-18-26-33,42 69 0,-35-42-100,-5-11 79,35 85 0,-41-73-85,-3 1 0,-3 1 0,-2 0 0,9 116 0,-20-107 201,-8 105 0,1-134-175,-2 0 0,-1 0 0,-26 74 0,18-73 120,-2-1 0,-2-1 0,-1-1 0,-51 70 0,67-102-318,-1-1 1,0 1 0,-10 8-1,14-14-70,0 1 0,1-1 0,-1 0 0,0 1-1,0-1 1,0 0 0,0 0 0,-1 0 0,1 0-1,0-1 1,0 1 0,-1-1 0,1 1 0,0-1-1,0 0 1,-1 0 0,1 1 0,-4-2 0,-11-7-3831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53 225 4312,'0'0'15218,"-8"11"-15101,-25 34 3,32-42-95,-1 0 0,0 1 0,1-1 0,0 0 0,0 1 0,0-1 0,0 1 0,0-1 0,1 1 0,-1 0-1,1-1 1,0 1 0,0 0 0,1-1 0,-1 1 0,1 0 0,-1-1 0,3 6 0,0 4 60,-2-8-52,0-1 1,0 1-1,1 0 0,0-1 1,0 1-1,0-1 0,0 0 1,1 1-1,-1-1 0,1 0 1,0 0-1,0-1 0,1 1 1,-1-1-1,1 0 0,0 1 1,-1-2-1,1 1 0,1 0 1,-1-1-1,0 0 0,1 0 1,-1 0-1,1 0 0,0-1 1,-1 0-1,1 0 0,0 0 1,0 0-1,0-1 0,8 0 1,-3 0 16,1 0 0,-1 0 1,1-2-1,-1 1 0,0-1 0,0 0 1,0-1-1,0 0 0,0-1 0,-1 0 1,1-1-1,-1 0 0,0 0 1,0-1-1,-1 0 0,13-11 0,-19 15-44,14-13 142,-1 0 0,26-35 0,-37 45-115,-1 0 1,0 0-1,0-1 1,-1 1 0,1-1-1,-1 0 1,0 0-1,0 0 1,-1 0-1,0 0 1,0 0 0,-1 0-1,1 0 1,-1-1-1,-1-7 1,-3-1 64,3 12-16,6 12-66,7 16 21,-7-12-13,1-1-1,1 0 1,0 0 0,0-1 0,1 0 0,12 13 0,-14-19 6,0 1 0,1-1-1,0 0 1,0-1 0,1 0 0,-1 0 0,1 0 0,0-1 0,0 0-1,0-1 1,0 0 0,1 0 0,-1 0 0,0-1 0,1-1-1,-1 1 1,1-1 0,-1-1 0,1 0 0,-1 0 0,1 0 0,-1-1-1,0-1 1,0 1 0,8-5 0,-11 5-12,-1-1 0,1 0 0,-1 0-1,0-1 1,0 1 0,0-1 0,0 0 0,3-6 0,25-36 118,-27 36-107,-1 0 0,0 0 0,-1-1 0,0 1 0,0-1 0,-1 0 0,-1 0 0,0 0 0,0 0 0,-1 0 0,-1 0 0,1 0 0,-2 0 0,-4-19 0,5 25-13,0 0-1,-1 0 1,1 1-1,-1-1 1,0 1 0,0-1-1,0 1 1,-1 0 0,0-1-1,0 1 1,0 1-1,0-1 1,0 0 0,-1 1-1,1 0 1,-1-1-1,0 1 1,0 1 0,-1-1-1,1 1 1,0 0 0,-1 0-1,1 0 1,-1 0-1,0 1 1,0-1 0,1 2-1,-1-1 1,0 0 0,0 1-1,0 0 1,0 0-1,0 0 1,0 1 0,0-1-1,0 1 1,1 0 0,-7 3-1,-23 6-403,40-15-769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6128,'0'0'10439,"10"-6"-10092,-1 0-246,-3 1-5,1 1-1,-1 0 0,1 0 0,0 0 1,1 1-1,-1 0 0,0 1 1,9-3-1,-15 5-60,0 0 0,1-1 0,-1 1 0,1 0 0,-1 0 1,0 0-1,1 0 0,-1 0 0,1 0 0,-1 0 0,0 1 0,1-1 1,-1 0-1,1 1 0,-1-1 0,0 1 0,0 0 0,1-1 0,-1 1 1,0 0-1,0 0 0,0-1 0,0 1 0,0 0 0,0 0 0,0 0 1,0 1-1,0-1 0,0 0 0,0 0 0,-1 0 0,1 1 0,0-1 0,-1 0 1,1 1-1,-1-1 0,0 0 0,1 1 0,-1-1 0,0 1 0,0-1 1,0 0-1,0 1 0,0-1 0,-1 3 0,1 5 66,-2 1 0,1-1 0,-1 0-1,-1 0 1,-3 11 0,-2-3 79,0 0-1,-20 31 1,-1 2 286,25-43-254,3-4 40,6-3-111,0-1-150,56-6 371,-31 3-87,37-1-1,-60 5-188,0 0-1,0 0 1,0 1-1,0 0 1,0 1-1,0-1 1,0 1 0,-1 1-1,1-1 1,-1 1-1,1 0 1,-1 1 0,0-1-1,0 1 1,5 6-1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5224,'0'0'11082,"6"-10"-10835,20-29-7,-25 37-209,0 1 1,0-1-1,0 1 0,0 0 1,0-1-1,1 1 0,-1 0 1,0 0-1,1 0 1,-1 0-1,1 0 0,-1 0 1,1 0-1,0 1 0,-1-1 1,1 1-1,0-1 1,0 1-1,-1-1 0,4 1 1,5-2 137,-7 1-111,1-1 0,1 1 0,-1 0 0,0 0 1,0 0-1,0 1 0,0-1 0,1 1 0,-1 0 1,0 0-1,0 1 0,1-1 0,-1 1 0,0 0 0,0 0 1,0 0-1,0 1 0,7 3 0,9 1 101,1 0 1,-1-2-1,1 0 0,0-1 1,26 0-1,65-2 936,-60-2-3055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5824,'0'0'13550,"13"1"-13405,2 0-102,18 1 179,37 7 0,-67-8-201,129 21 897,-48-21-180,-77-3-442,0 0-3333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3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6728,'0'0'11798,"10"0"-11626,33 2-23,-41-1-134,-1-1 0,1 1 0,0-1 0,0 1-1,0 0 1,0 0 0,-1 0 0,1 0-1,0 0 1,-1 0 0,1 1 0,-1-1-1,1 0 1,-1 1 0,0-1 0,1 1 0,-1 0-1,0-1 1,0 1 0,0 0 0,0 0-1,-1-1 1,2 3 0,4 9 106,41 36 347,-32-22-126,0 0-1,20 59 0,-32-76-262,2 1 126,-1 1 1,0 0 0,-1 0 0,-1 1-1,0-1 1,1 14 0,3 5 995,-6-31-1197,0 0 0,0 1 0,0-1 1,0 0-1,0 0 0,0 1 0,0-1 0,0 0 0,0 1 0,1-1 0,-1 0 0,0 0 0,0 1 0,0-1 0,0 0 0,0 0 0,1 1 0,-1-1 0,0 0 0,0 0 0,0 0 0,1 1 1,-1-1-1,0 0 0,0 0 0,1 0 0,-1 0 0,0 0 0,0 1 0,1-1 0,-1 0 0,0 0 0,1 0 0,-1 0 0,0 0 0,0 0 0,1 0 0,-1 0 0,0 0 0,1 0 1,-1 0-1,1 0-3,-1 0 1,0 0-1,1 0 1,-1 0 0,1 0-1,-1 0 1,0 0 0,1 0-1,-1 0 1,0 0-1,1 0 1,-1 0 0,0 0-1,1 0 1,-1 0-1,0 1 1,1-1 0,-1 0-1,0 0 1,0 0 0,1 1-1,-1-1 1,0 0-1,0 0 1,1 1 0,-1-1-1,0 0 1,0 1 0,0-1-1,0 0 1,1 1-1,-1-1 1,0 0 0,0 1-1,0-1 1,0 0 0,0 1-1,0-1 1,0 0-1,0 1 1,0-1 0,0 1-1,-1 14 14,-1-1 0,-1 1 0,-6 22 0,4-17-15,4-18 0,1 0-1,-1 0 0,1 0 1,-1 1-1,0-1 0,0 0 1,0 0-1,0-1 0,0 1 0,0 0 1,-1 0-1,1 0 0,-1-1 1,1 1-1,-1-1 0,1 1 1,-1-1-1,0 0 0,0 0 1,-3 2-1,3-2 7,0-1 0,-1 0 0,1 1 0,0-1 0,0 0 0,0 0 0,0-1 0,0 1 0,0 0 0,0-1 0,0 1 0,0-1 0,0 0 0,0 0 0,0 0 0,0 0 0,0 0 0,1 0 0,-1 0 0,0 0 0,1-1 0,-3-2 0,-3-1 26,1-1 0,0 0-1,0-1 1,-7-11 0,12 17-28,0-1 1,0 0-1,-1 0 0,2 0 1,-1 0-1,0 0 0,0 0 1,1 0-1,-1 0 0,1 0 1,0 0-1,-1-1 0,1 1 1,0 0-1,0 0 0,0 0 1,1 0-1,-1-1 0,0 1 1,1 0-1,0 0 0,-1 0 1,3-3-1,15-30 7,-12 22-6,1 1 1,0 0-1,1 0 1,0 0-1,1 1 1,16-17-1,-3 6 16,0-1 0,32-45 1,-21 24 5,57-90 394,-86 128-387,1 0 0,-1 0 0,-1 0 0,6-13 0,0 9 214,-9 10-327,0 0 0,0 0-1,0 0 1,1 0 0,-1-1 0,0 1 0,0 0-1,1 0 1,-1 0 0,0 0 0,0 0-1,1 0 1,-1 0 0,0 0 0,0 0 0,1 0-1,-1 0 1,0 0 0,0 1 0,1-1 0,-1 0-1,0 0 1,0 0 0,1 0 0,-1 0 0,0 0-1,0 0 1,0 1 0,1-1 0,-1 0-1,0 0 1,0 0 0,0 1 0,0-1 0,1 0-1,-1 0 1,0 0 0,0 1 0,0-1 0,0 0-1,0 0 1,0 1 0,0-1 0,0 0-1,0 0 1,0 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112 313 2904,'0'0'7716,"-9"-10"-7263,-38-44 2234,46 59-1863,-1 17-539,1 1 1,0-1 0,2 1-1,1 0 1,4 24 0,1 12 167,17 177 1293,-5-85-282,-19-137-1085,0-14-370,0 0 0,0 0-1,0 0 1,0 0 0,0 0-1,0 0 1,0 0 0,0 0 0,0 0-1,0 0 1,0 0 0,0 1-1,0-1 1,0 0 0,0 0-1,0 0 1,0 0 0,0 0 0,0 0-1,0 0 1,0 0 0,0 0-1,0 0 1,0 0 0,0 0-1,0 0 1,0 0 0,0 0-1,0 0 1,0 0 0,0 0 0,0 0-1,0 1 1,0-1 0,-1 0-1,1 0 1,0 0 0,0 0-1,0 0 1,0 0 0,0 0 0,0 0-1,0 0 1,0 0 0,0 0-1,0 0 1,0 0 0,0 0-1,0 0 1,0 0 0,0 0-1,-1-1 1,1 1 0,0 0 0,0 0-1,0 0 1,0 0 0,0 0-1,0 0 1,0 0 0,0 0-1,0 0 1,0 0 0,0 0-1,0 0 1,0 0 0,0 0 0,-7-21 537,-19-140 456,-24-185 47,39 267-808,6 52-206,1-1-1,1 1 0,1-1 1,2 1-1,4-38 1,-4 62-32,1-1 1,0 1 0,0 0-1,0 0 1,0 0 0,0 0-1,1 0 1,-1 0 0,1 0-1,0 0 1,0 1 0,0-1 0,0 1-1,0-1 1,1 1 0,-1 0-1,1 0 1,0 0 0,-1 0-1,1 0 1,4-1 0,-3 1-1,0 1 1,0 0 0,0 0 0,0 0-1,0 1 1,0-1 0,0 1-1,0 0 1,0 0 0,0 1-1,1-1 1,-1 1 0,0 0-1,0 0 1,-1 0 0,9 4 0,4 3-4,0 0 0,0 1 1,-1 1-1,0 1 0,-1 0 1,18 18-1,-25-22 4,0 1 1,0 0-1,-1 0 0,-1 0 0,1 1 1,-1-1-1,0 1 0,-1 1 1,0-1-1,-1 0 0,0 1 1,0 0-1,1 12 0,-3-18 5,-1-1 0,0 1 0,0-1 0,0 1 0,0 0 0,0-1 0,-1 1 0,1-1 0,-1 1 0,0-1 0,0 1-1,-1-1 1,1 1 0,-1-1 0,0 0 0,1 0 0,-1 0 0,-1 0 0,1 0 0,0 0 0,-1-1 0,1 1 0,-1-1 0,0 0 0,0 0-1,0 0 1,0 0 0,0 0 0,-6 2 0,-1 0 27,-1-1-1,0 0 0,0-1 1,0 0-1,0 0 1,-1-1-1,1-1 1,-13-1-1,-73 0 562,94 1-602,1 1 0,-1 0-1,1-1 1,-1 1 0,1 1 0,0-1-1,-1 0 1,1 0 0,0 1-1,0 0 1,0-1 0,0 1 0,1 0-1,-1 0 1,0 0 0,1 0 0,-1 0-1,1 0 1,-1 0 0,1 1-1,0-1 1,0 0 0,0 3 0,1-3-139,0 0 1,0 0 0,0-1 0,1 1-1,-1-1 1,1 1 0,-1 0 0,1-1 0,0 1-1,0-1 1,-1 1 0,1-1 0,0 0-1,0 1 1,0-1 0,1 0 0,-1 0-1,0 1 1,0-1 0,2 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7024,'0'0'8776,"10"10"-8339,36 34-9,-44-42-380,1 0 1,0 0-1,0-1 1,0 1 0,0-1-1,0 1 1,0-1-1,1 0 1,-1 0-1,0-1 1,1 1-1,-1-1 1,0 1 0,1-1-1,-1 0 1,1-1-1,-1 1 1,0 0-1,1-1 1,4-1-1,7-1 214,-8 3-122,0-2-1,-1 1 1,1-1 0,0 0-1,-1 0 1,1-1 0,-1 0-1,0 0 1,0 0-1,0-1 1,10-8 0,-14 10-84,0 1 1,0-1-1,-1 0 1,1-1-1,0 1 1,-1 0-1,1 0 1,-1-1-1,0 1 1,0 0-1,0-1 1,0 0-1,0 1 1,-1-1-1,1 1 1,-1-1 0,1 0-1,-1 1 1,0-1-1,0 0 1,-1 1-1,1-1 1,0 0-1,-1 1 1,1-1-1,-1 0 1,0 1-1,0-1 1,0 1-1,0 0 1,-1-1-1,1 1 1,-3-3-1,2 2-8,-1 0-1,1 0 0,-1 1 0,0-1 0,0 1 0,0-1 0,0 1 1,-1 0-1,1 1 0,0-1 0,-1 0 0,0 1 0,1 0 0,-6-2 1,2 2 22,0-1 1,0 1 0,0 1 0,0-1-1,0 1 1,0 0 0,-8 2 0,1 1 41,0 1 1,0 1 0,1 0 0,-21 11 0,31-8-55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4416,'0'0'10529,"10"-3"-10210,25-6 42,0 3 0,40-4 1,182 0 718,157-17 366,-368 20-1298,335-41 900,-128 30-16,-236 17-846,0 2 1,19 2-1,18 1 447,-38-2-224,-22 10 109,1-6-586,-14 22-493,12-19-2070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4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1 878 6016,'0'0'7197,"2"-12"-6680,56-184 2663,-16 50-1684,-33 106-1065,3 0 0,0 1 0,28-57 0,-24 67-142,1 1 0,1 1 0,2 1 1,0 0-1,2 1 0,47-41 0,-56 55-163,2 1 1,-1 0-1,1 1 1,32-14-1,-38 19-80,1 1-1,0 0 1,-1 0-1,1 1 1,0 1-1,0-1 0,0 1 1,1 1-1,19 2 1,-23-1-8,1 0 0,-1 1 0,0 0 0,0 0 0,1 1 0,-2-1 0,1 2 0,0-1 0,-1 1 0,1 0 0,-1 0 0,0 1 0,0 0 0,-1 0 0,1 0 0,-1 1 0,-1 0 0,1 0 0,6 10 0,-10-13-16,0-1 0,0 0 1,-1 0-1,1 1 0,0-1 0,-1 1 1,0-1-1,1 1 0,-1-1 1,0 1-1,0-1 0,-1 1 1,1-1-1,0 0 0,-1 1 1,1-1-1,-1 1 0,0-1 0,-1 3 1,0-1 6,-1-1 0,1 1 0,-1 0 0,0-1 0,0 1 0,0-1 0,-1 0 0,1 0 0,-7 4-1,-2 0 21,0 0-1,0-1 0,0-1 0,-1 0 0,1-1 0,-16 4 0,-226 42 681,217-49-613,20-2-184,17 1 60,0 0-1,0 0 1,0 0 0,1 0 0,-1 0-1,0 0 1,0 0 0,0 0 0,0 0-1,0 0 1,0 0 0,0 0 0,0 0-1,0-1 1,-1 1 0,1 0 0,0 0-1,0 0 1,0 0 0,0 0 0,0 0-1,0 0 1,0 0 0,0 0-1,0 0 1,0 0 0,0 0 0,0 0-1,0 0 1,0 0 0,0 0 0,0 0-1,0 0 1,0-1 0,0 1 0,0 0-1,0 0 1,0 0 0,-1 0 0,1 0-1,0 0 1,0 0 0,0 0 0,0 0-1,6-2-3831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2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5520,'0'0'16501,"10"10"-16331,32 31-4,-38-37-123,1-1 0,0 1 0,0-1 0,0 0 0,1-1 0,-1 1 0,0-1 0,1 0 0,0 0 0,8 1 0,16 6 142,-23-7-137,0 2-1,-1-1 1,0 0-1,0 1 1,0 0-1,0 1 1,-1-1-1,10 11 0,-12-11-31,0 0 0,-1 0 0,1 0-1,-1 0 1,0 1 0,0-1-1,-1 1 1,1-1 0,-1 1-1,0 0 1,0-1 0,-1 1 0,1 0-1,-1 5 1,0 1 18,0-1 0,-1 1 0,0 0 0,0-1-1,-1 1 1,-1-1 0,1 0 0,-2 0 0,1 0 0,-2 0 0,1-1 0,-1 1 0,-7 8 0,-8 10 159,15-20-102,0-1 1,0 0-1,0 0 0,-1-1 0,0 0 0,-1 0 0,1 0 1,-1-1-1,-11 8 0,4-7 208,16-8-106,23-13-126,145-69-13,-112 58 1,0-3 0,91-61 1,-141 84-25,-1-1 1,1 1-1,-2-1 1,1 0 0,-1-1-1,0 0 1,0 0 0,-1 0-1,0 0 1,0-1 0,-1 0-1,6-18 1,-8 20 2,-1-1 1,1 0 0,-1 0-1,0 0 1,-1 0 0,0 0-1,0 0 1,-1 0-1,0 1 1,0-1 0,-1 0-1,0 0 1,0 1 0,-1-1-1,0 1 1,-5-10 0,-55-84 586,19 30-4708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4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99 6632,'0'0'8448,"-11"-2"-7903,-36-5 4,46 7-518,0 0 0,0 0 0,0 0 0,1 0-1,-1 0 1,0 0 0,0 0 0,0 0 0,1 0 0,-1 1-1,0-1 1,0 0 0,0 0 0,1 1 0,-1-1 0,0 1-1,0-1 1,1 1 0,-1-1 0,1 1 0,-1-1 0,0 1-1,1-1 1,-1 1 0,1 0 0,-1-1 0,1 1 0,-1 0-1,1 0 1,0-1 0,-1 1 0,1 1 0,-1 23 794,2-19-596,-1-2-156,0-1 0,0 1 1,1-1-1,0 0 0,-1 1 0,1-1 0,1 0 0,-1 0 1,0 1-1,1-1 0,0 0 0,-1 0 0,1 0 0,1-1 1,-1 1-1,0 0 0,0-1 0,1 0 0,0 1 1,-1-1-1,1 0 0,0 0 0,0-1 0,0 1 0,0 0 1,0-1-1,1 0 0,-1 0 0,4 1 0,-1 0 5,-1-1-1,1 0 1,0 0-1,0-1 1,0 1-1,0-1 1,0-1-1,-1 1 1,1-1 0,0 0-1,0 0 1,0-1-1,-1 1 1,1-1-1,-1-1 1,9-4-1,-7 3 3,0-1-1,0 0 0,-1 0 0,0-1 0,0 1 0,0-2 1,0 1-1,6-10 0,-11 13-52,0 1-1,1-1 1,-1 1-1,0-1 1,0 0-1,-1 1 1,1-1-1,-1 0 1,1 0 0,-1 0-1,0 1 1,0-1-1,0 0 1,0 0-1,0 0 1,-1 0-1,1 1 1,-1-1-1,0 0 1,0 0 0,0 1-1,0-1 1,0 1-1,-1-1 1,1 1-1,-1 0 1,0-1-1,-3-3 1,0 1 12,0 0 1,0 1-1,-1-1 0,1 1 0,-1 0 1,0 0-1,0 1 0,0 0 0,-1 0 1,-9-3-1,5 2 3,-1 2 1,0-1-1,1 2 1,-1-1-1,-14 1 1,20 1-44,-30 2 118,35-2-122,0 0 0,0 0 0,1 0 0,-1 1 0,0-1 1,0 0-1,1 0 0,-1 0 0,0 1 0,1-1 1,-1 0-1,0 1 0,1-1 0,-1 0 0,1 1 1,-1-1-1,1 1 0,-1-1 0,1 1 0,-1-1 1,1 1-1,-1 0 0,1-1 0,-1 1 0,1-1 1,0 1-1,0 0 0,-1-1 0,1 1 0,0 0 1,0 0-1,0-1 0,-1 1 0,1 0 0,0-1 1,0 1-1,0 0 0,0 0 0,1-1 0,-1 1 1,0 0-1,0 0 0,10 10-2544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4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6328,'0'0'12741,"3"-9"-12504,7-30-1,-10 38-207,1 0-1,-1 0 1,1 0 0,-1 0-1,1 0 1,0 0 0,-1 0-1,1 0 1,0 0 0,0 1 0,-1-1-1,1 0 1,0 1 0,0-1-1,0 0 1,0 1 0,0-1-1,0 1 1,0 0 0,0-1-1,0 1 1,0 0 0,0-1-1,1 1 1,0 0 0,5-2 154,-6 2-148,0-1 0,0 1 0,0-1 0,1 1 0,-1-1 0,0 1 0,0 0 0,1 0 0,-1 0 0,0 0 0,1-1 0,-1 2 0,0-1-1,0 0 1,1 0 0,-1 0 0,0 1 0,1-1 0,-1 0 0,0 1 0,0-1 0,0 1 0,0 0 0,1-1 0,-1 1 0,0 0 0,0 0 0,0-1 0,0 1-1,0 0 1,-1 0 0,1 0 0,0 0 0,0 0 0,-1 1 0,1-1 0,0 0 0,-1 0 0,1 0 0,-1 0 0,0 1 0,1 1 0,1 3 30,-1 0 0,1-1-1,-1 1 1,0 0 0,-1 0 0,0 0 0,0 0 0,-1 8 0,0-3 21,0 0 1,-2 0-1,1-1 0,-1 1 0,-1-1 1,1 0-1,-2 0 0,0 0 1,0 0-1,-7 9 0,-24 23 489,56-42-96,16-7-280,-17 3-25,31-2-1,-45 5-132,0 1-1,0 0 1,-1 1-1,1-1 1,0 1-1,0 0 0,-1 0 1,1 0-1,-1 1 1,1-1-1,7 5 1,42 21 367,-51-25-619,14 6 530,-7-6-3869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5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6128,'0'0'10305,"-6"10"-10019,5-8-270,-3 5 31,1-1 0,0 1 0,0 1-1,0-1 1,1 0 0,0 1 0,0-1 0,1 1 0,0-1-1,0 10 1,6 44 484,3 0 1,3 0-1,20 65 1,-8-31 90,-16-66-403,0 0 180,4 30-1,-7-20 112,-3-23-26,-1-12-41,0-5 189,-5-19-518,2 0-1,0 0 0,2 0 1,1-40-1,2 42-78,0-12 52,13-56 1,-13 77-75,1 1 0,0-1 1,0 1-1,1 0 0,0 0 0,1 0 1,-1 0-1,1 1 0,1 0 1,11-12-1,-9 12-5,0 0-1,1 1 1,0 0 0,1 0-1,-1 1 1,1 1 0,0-1-1,0 2 1,0-1 0,13-1-1,-17 3-7,0 2-1,0-1 1,0 1-1,0 0 1,0 0-1,1 0 1,-1 1-1,10 2 1,-12-1 2,-1-1-1,1 0 1,-1 1-1,1 0 1,-1 0 0,0 0-1,0 0 1,1 0-1,-2 1 1,1-1 0,0 1-1,0 0 1,-1 0-1,4 5 1,-5-5 2,1 0 0,-1-1-1,0 1 1,-1 0 0,1 0 0,0-1-1,-1 1 1,0 0 0,1 0 0,-1 0 0,0 0-1,0-1 1,-1 1 0,1 0 0,-1 0 0,1 0-1,-1-1 1,0 1 0,0 0 0,0-1-1,-1 1 1,1 0 0,0-1 0,-1 0 0,0 1-1,-3 3 1,0 0 16,-1 1-1,0-1 1,0 0-1,0-1 1,-1 1 0,0-1-1,-13 7 1,12-8 17,1 0 0,-1-1 0,0 0 0,-1-1 0,1 0 0,0 0 0,-1-1 0,1 0 0,-1 0 0,-9-1 1,17 0-37,1 0 0,0 0 0,0 0 0,-1 0 0,1 0 0,0 0 1,0 0-1,-1 0 0,1 0 0,0 1 0,0-1 0,-1 0 0,1 0 1,0 0-1,0 0 0,-1 0 0,1 0 0,0 0 0,0 1 0,0-1 1,-1 0-1,1 0 0,0 0 0,0 1 0,0-1 0,0 0 0,0 0 1,-1 0-1,1 1 0,0-1 0,0 0 0,0 0 0,0 1 0,0-1 0,0 0 1,0 1-1,3 11 20,10 11-44,5-7 50,0-1 1,1-1-1,0-1 1,1 0 0,1-1-1,33 14 1,-27-11-72,12 6 914,-37-20-1023,0 0 0,-1-1 0,1 1 0,0-1 0,0 1 0,-1-1 1,1 0-1,0 0 0,0 0 0,0 0 0,-1 0 0,1 0 0,0-1 0,0 1 0,-1 0 0,1-1 0,0 1 0,-1-1 0,1 0 1,1-1-1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4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7736,'0'0'11469,"11"2"-11161,33 6-11,-42-7-276,0-1 0,-1 1 0,1-1 0,-1 1 0,1 0-1,-1-1 1,1 1 0,-1 0 0,0 0 0,1 0 0,-1 0 0,0 1 0,0-1 0,0 0-1,0 0 1,0 1 0,0-1 0,0 0 0,0 1 0,0-1 0,-1 1 0,1-1 0,0 1-1,-1 0 1,0-1 0,1 1 0,-1 0 0,0-1 0,0 1 0,0 0 0,0-1 0,0 1-1,0 2 1,0 1 33,-1 11 65,0 0 0,-1 0 0,-1 1 0,0-1 0,-1-1 0,-1 1 0,0-1 0,-1 1 0,-1-1 0,0-1 1,-1 0-1,-1 0 0,-14 18 0,22-31-89,0-1 1,0 1 0,1 0-1,-1 0 1,0 0 0,1 0-1,-1 0 1,0 0 0,1 0-1,0 1 1,-1-1 0,1 0-1,-1 0 1,1 0 0,0 0-1,0 1 1,0-1 0,0 0 0,0 0-1,0 0 1,0 1 0,0-1-1,0 0 1,1 1 0,0-1-2,0 0 1,-1 0-1,1-1 1,0 1-1,0-1 1,0 1-1,0-1 1,0 1-1,0-1 1,0 0 0,1 0-1,-1 1 1,0-1-1,0 0 1,0 0-1,0 0 1,0 0-1,0 0 1,0 0-1,1 0 1,-1-1 0,0 1-1,1-1 1,45-6 370,0 1 0,52 1 1,-95 5-388,0 0 0,0 1 1,0-1-1,0 1 0,0 0 1,0 0-1,0 1 0,0-1 0,0 1 1,0 0-1,0 0 0,-1 0 1,1 0-1,-1 1 0,4 2 0,13 16-3312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4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5320,'0'0'13718,"-10"6"-13347,4-3-322,1 0 1,-1 0 0,1 1 0,0 0-1,0 0 1,0 1 0,1-1-1,0 1 1,-1 0 0,1 0 0,1 0-1,-1 1 1,-3 9 0,-3 7 143,2 2 0,0-1 0,2 1 0,1 0 0,1 0 0,-2 40 1,5-50-97,1 0 0,1 1 0,1-1 0,0 0 1,0 0-1,2 0 0,-1-1 0,2 1 1,0-1-1,1 0 0,0 0 0,15 23 1,-18-32-68,-1-1 1,1 1-1,0 0 1,1-1-1,-1 0 1,1 0-1,-1 0 1,1 0-1,0-1 1,0 1-1,0-1 1,1 0 0,-1 0-1,0 0 1,1-1-1,-1 0 1,1 1-1,0-2 1,-1 1-1,1 0 1,0-1-1,-1 0 1,1 0-1,0-1 1,-1 1-1,1-1 1,0 0-1,-1 0 1,1 0 0,6-4-1,1 0 38,0-1-1,0 0 1,-1-1-1,0 0 1,-1-1-1,1-1 0,-2 1 1,1-1-1,15-20 1,-13 13 70,-1-1 0,0 0 1,-1-1-1,-1 0 0,10-29 0,-22 59-53,1 1-1,0 0 1,0 0-1,1-1 1,1 1-1,0 0 0,3 17 1,1 2-43,2-1 1,10 32-1,-14-57-27,0 0 1,1 0-1,0 0 1,0 0-1,0-1 0,1 1 1,0-1-1,0 0 1,0 0-1,1 0 1,0-1-1,0 0 0,0 0 1,0 0-1,1 0 1,-1-1-1,1 0 1,0 0-1,0 0 0,0-1 1,0 0-1,11 2 1,-9-2 8,0-1 0,1 0 0,-1 0 1,0-1-1,0 0 0,1 0 0,-1-1 0,0 0 1,0 0-1,0-1 0,0 0 0,0-1 0,0 0 1,0 0-1,-1 0 0,1-1 0,10-8 1,-5 2 29,-2-1 1,1-1 0,-2 1-1,1-2 1,-2 1 0,1-2 0,-2 1-1,0-1 1,0 0 0,-2-1 0,0 0-1,6-19 1,-7 15 28,-1 0 0,0 0-1,-1 0 1,-1 0 0,-1 0-1,-1-1 1,-1 1 0,0 0-1,-8-34 1,7 43-18,-2 0 0,1-1-1,-1 1 1,-6-9 0,8 16-38,1 0-1,-1 0 1,1 1 0,-1-1-1,0 0 1,0 1 0,0 0-1,0-1 1,-1 1 0,1 0-1,-1 0 1,1 0 0,-1 1-1,0-1 1,1 1 0,-1-1-1,-4-1 1,5 3-18,0 0-1,1 0 1,-1 1 0,0-1-1,1 0 1,-1 1 0,1-1-1,-1 1 1,0-1-1,1 1 1,-1-1 0,1 1-1,-1 0 1,1 0 0,0 0-1,-1 0 1,1 0 0,0 0-1,0 0 1,0 1-1,0-1 1,0 0 0,0 1-1,0-1 1,0 1 0,0-1-1,1 1 1,-1-1 0,0 1-1,1-1 1,-1 1-1,1 2 1,-2 2-640,0 1 0,1-1 0,0 1-1,0-1 1,1 1 0,0 9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12296,'0'0'10862,"13"-2"-10615,355-53 1451,-306 48-639,106 2-1,-146 5-132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9144,'0'0'13906,"14"-3"-13634,92-18 229,-82 17-364,43-6 423,105-4-1,29 14 1826,-196 6-2394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5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77 5824,'0'0'12055,"-12"-8"-11673,-40-25-10,43 29-222,1 0 1,-1 0-1,1 1 0,-1 0 1,0 0-1,0 1 0,-15-2 1,9 2 108,0-1 135,0 1-1,0 1 0,0 0 1,-1 1-1,1 1 0,0 0 1,-19 5-1,26-4-244,1 0 1,0 1-1,0 0 0,0 1 1,1 0-1,-1 0 0,1 0 1,0 0-1,0 1 0,-8 9 0,-4 6 218,-26 38 0,13-17 9,24-29-315,0-1-1,1 1 1,0 1 0,1-1 0,0 1 0,1 0-1,1 0 1,-3 17 0,-3 9 89,7-26-98,0 1 1,1-1-1,1 0 0,0 1 1,1-1-1,0 0 0,1 0 0,1 0 1,0 0-1,0 0 0,2 0 1,-1-1-1,10 17 0,-8-18-8,0-1-1,0 0 0,1 0 1,1-1-1,0 0 0,0 0 1,1-1-1,0 0 1,0 0-1,0-1 0,1-1 1,1 1-1,15 6 0,-12-7-3,0-1-1,1-1 1,0 0-1,0-1 1,0 0-1,0-1 1,0-1-1,1 0 1,-1-2-1,19-1 0,2-5 54,-1-1 0,0-2 0,46-19 0,-65 22-6,-13 5-57,-1 1 0,1 0 0,0 0 0,0 0 0,0 0 0,0 0 0,1 0 0,-1 1 0,3-1 0,18-5 473,-23 6-445,-3-2 249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5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67 6928,'0'0'12041,"-4"-10"-11681,-14-28-23,17 36-243,0 1 0,0 0 0,0 0 0,0-1 0,0 1 1,0 0-1,0 0 0,0 0 0,0 0 0,0 1 0,-1-1 0,1 0 0,0 0 0,-1 1 0,1-1 0,0 1 0,-1-1 0,1 1 1,-1 0-1,1-1 0,-1 1 0,1 0 0,-1 0 0,1 0 0,-1 0 0,1 0 0,0 0 0,-1 1 0,-2 0 0,2-1 41,-2 2-26,-1 1 0,1 0 0,0-1 0,-1 2 0,1-1 0,0 0 0,1 1-1,-1 0 1,1-1 0,-5 7 0,4-5 36,2-2-102,-1-1 0,1 1 0,0 0 0,1-1-1,-1 1 1,0 0 0,1 0 0,-1 0 0,1 0 0,0 1 0,0-1 0,0 0 0,1 0 0,-1 1-1,1-1 1,0 0 0,0 1 0,0-1 0,0 0 0,0 1 0,1-1 0,-1 0 0,1 0 0,0 1 0,0-1-1,0 0 1,1 0 0,-1 0 0,1 0 0,0 0 0,-1-1 0,1 1 0,0 0 0,1-1 0,-1 1-1,0-1 1,1 0 0,0 0 0,-1 0 0,1 0 0,0 0 0,0-1 0,0 1 0,6 1 0,5 2 26,-7-3-27,0 1 0,1-1-1,0-1 1,-1 0 0,14 1 0,3 0 89,43 8 1,-41-6-78,-21-3-36,0 0 1,0 0 0,0 1-1,0 0 1,0 0 0,0 0-1,0 1 1,-1-1-1,1 1 1,-1 0 0,5 4-1,-7-5 3,0 0 0,-1 0 0,1 0 0,-1 0 0,1 0 0,-1 0 0,1 0 0,-1 0 0,0 0 0,0 1 0,0-1 0,-1 0 0,1 1 0,0-1-1,-1 1 1,0-1 0,1 1 0,-1-1 0,0 1 0,0-1 0,0 0 0,-1 1 0,1-1 0,-1 1 0,0 3 0,-3 4 61,-1 1 0,1-1-1,-1 0 1,-12 16 0,14-22-53,0 0 1,0 0-1,0 0 0,-1-1 1,1 1-1,-1-1 0,0 0 1,0 0-1,0 0 0,-1-1 1,1 1-1,-1-1 0,-4 2 1,5-4 0,1 0 0,-1 0 0,1-1 0,-1 1 0,1-1 0,0 0 0,-1 0 1,1 0-1,0 0 0,0 0 0,-1-1 0,1 1 0,0-1 0,-3-3 0,-14-5 95,13 8-58,1-1-1,-1 0 1,0 0 0,1 0 0,0-1 0,0 0 0,-9-8-1,11 8-26,0 1 0,0 0 1,-1 0-1,-9-5 0,10 6-8,-1-1-1,1 1 1,-1-1 0,-7-7 0,10 8 5,0 1 0,0 0-1,0-1 1,0 1 0,0 0-1,0 0 1,-1 0 0,1 0-1,-4-1 1,-7-2-867,1-5-3626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5224,'0'0'10328,"3"11"-9786,2 14-34,0 1-1,0 28 1,6 34 939,-2-12-710,22 309 2164,-25-297-2368,10 173 1111,-14-218-1364,0-25-21,-2 0 0,-2 34 1,1-19 165,1-27-299,0 0 0,0 0 0,-1 1 1,0-1-1,-2 8 0,3-12-26,-1 0-1,1 0 1,0 0 0,-1 0-1,1 0 1,0 0 0,0 0-1,1 0 1,-1 0 0,1 2-1,-2-4 364,-5-13-357,3 4-66,1 0 0,0-1 0,0 1-1,1-1 1,0 1 0,1-1-1,0 0 1,2-16 0,0 2 24,3-65 132,28-137 0,-30 213-179,0 1 0,1 0 0,1 0 1,0 0-1,0 0 0,2 1 0,-1 0 1,13-15-1,-13 18-5,0 1 0,1-1 0,0 1 1,1 0-1,-1 1 0,1 0 0,1 0 0,-1 0 0,1 1 1,0 1-1,10-5 0,-13 7-2,-1 1 1,0-1-1,1 1 0,-1 0 0,1 0 1,-1 1-1,1 0 0,0 0 0,-1 0 1,1 1-1,-1 0 0,1 0 0,-1 0 1,1 0-1,-1 1 0,9 4 0,-9-3 5,0 0 0,1 1 0,-1 0 0,0 0 0,-1 0 0,1 1 0,-1 0 0,0 0 0,0 0 0,0 0 0,-1 0 0,0 1 0,0 0 0,3 7 0,-5-7-5,1-1 1,-1 1 0,0 0 0,-1 0-1,1-1 1,-1 1 0,0 0-1,-1 0 1,0 0 0,1-1 0,-2 1-1,1 0 1,-1-1 0,-2 7-1,0-1 6,-1 0 0,0 0-1,-1 0 1,0-1 0,-14 17-1,18-23-7,-1 0-1,-1-1 0,1 0 0,0 0 0,-1 0 0,0 0 0,1 0 0,-1-1 0,0 0 0,0 0 1,-1 0-1,1 0 0,0 0 0,-1-1 0,1 0 0,-1 0 0,1 0 0,-1-1 0,1 1 0,-1-1 0,0 0 1,1 0-1,-1-1 0,1 0 0,-1 1 0,0-1 0,1-1 0,0 1 0,-1-1 0,1 0 0,0 0 1,0 0-1,0 0 0,0-1 0,0 1 0,-5-6 0,-29-14 12,38 22-17,0 0-1,0 0 1,0 0 0,0-1 0,-1 1 0,1 0-1,0 0 1,0 0 0,0 0 0,0-1 0,0 1-1,0 0 1,-1 0 0,1 0 0,0 0 0,0 0-1,0 0 1,0 0 0,-1-1 0,1 1 0,0 0-1,0 0 1,0 0 0,0 0 0,-1 0 0,1 0-1,0 0 1,0 0 0,0 0 0,-1 0 0,1 0-1,0 0 1,0 0 0,0 0 0,-1 0 0,1 0-1,0 0 1,0 0 0,0 1 0,0-1 0,-1 0-1,1 0 1,0 0 0,-1 10 67,6 13 5,-3-16-60,1-1 0,1 0 0,-1 1 0,1-1 0,0 0 0,0 0-1,1-1 1,0 0 0,0 1 0,0-1 0,0-1 0,9 6 0,9 7 71,44 21 1,104 45 590,-154-73-566,-15-8-100,0 0 0,1 0 0,-1-1 0,1 1 1,-1-1-1,1 1 0,0-1 0,-1 0 0,1 0 1,0 0-1,0-1 0,0 1 0,-1-1 0,1 1 1,0-1-1,6 0 0,-7-4-815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2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5824,'0'0'10874,"12"6"-10526,0 0-246,-5-2-41,0 0 0,1-1 0,0 0 0,-1 0 1,1-1-1,0 0 0,0-1 0,10 2 0,116 12 1072,-121-14-1028,-1 0-1,1-1 1,0-1-1,-1 0 1,19-4-1,-14 2 131,31-1-1,68 10 1761,-117-5-2001,1-1-1,0 1 1,-1-1 0,1 1 0,0-1-1,-1 1 1,1-1 0,0 0-1,-1 1 1,1-1 0,-1 0 0,1 1-1,-1-1 1,1 0 0,-1 1-1,1-1 1,-1 0 0,1 0 0,-1 0-1,1 0 1,-1 1 0,1-1-1,-1 0 1,0 0 0,1 0 0,-1 0-1,1 0 1,-1 0 0,1-1-1,-1 1 1,1 0 0,-1 0 0,0 0-1,1 0 1,-1-1 0,1 1-1,-1 0 1,1 0 0,-1-1 0,1 1-1,-1-1 1,0 0-298,-1-1 415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8:5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29 5120,'0'0'9654,"-9"3"-9183,-32 8-11,39-10-398,-1-1 1,0 0-1,1 0 0,-1 0 1,0-1-1,1 1 1,-1-1-1,0 1 0,1-1 1,-1 0-1,1 0 0,-1 0 1,1 0-1,-1-1 1,-2-1-1,-10-5 237,-3 2-28,0 1 1,0 1-1,0 1 0,0 0 0,0 1 0,-1 1 1,1 1-1,-1 1 0,1 0 0,-1 2 1,-32 7-1,42-6-179,0 0 0,1 1 0,-1-1 1,1 2-1,0-1 0,0 1 0,-7 7 1,1 1 55,0 0 1,-18 25 0,22-25-82,1 0 0,1 1 0,1-1 1,0 1-1,1 1 0,0 0 0,1-1 0,-3 22 1,6-25-9,0 1 0,1-1-1,1 0 1,0 0 0,0 1 0,1-1 0,1 0 0,0 0 0,0 0 0,2 0 0,8 22 0,-3-15 13,0-1 0,2-1 0,0 0 1,1 0-1,1-1 0,0 0 0,23 20 0,-24-26-11,1 0-1,0-1 0,1 0 1,0-1-1,0 0 0,1-1 1,0-1-1,0-1 0,0 0 1,18 3-1,-7-3 106,1 0-1,30-1 1,-46-3-96,0-2 1,1 0-1,-1 0 1,0-1 0,0 0-1,0-1 1,18-7-1,-4 1 72,-21 8-111,0 0 1,-1 0-1,1 0 1,0-1-1,-1 1 1,1-1-1,-1 0 1,0 0-1,1 0 1,-1 0-1,0-1 1,0 1-1,0-1 1,-1 0-1,5-5 1,-7 8-19,0-1 0,1 0 0,-1 1 0,0-1 0,0 0 0,1 1 0,-1-1 0,0 0 0,0 1 1,0-1-1,0 0 0,0 1 0,0-1 0,0 0 0,0 1 0,0-1 0,0 0 0,-1 0 0,1 1 0,0-1 1,-1-1-1,-2-10-4460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10344,'0'0'6521,"-14"8"-5921,0-1-441,0-1 35,0 2-1,0 0 1,1 0 0,-20 18 0,-64 54 1939,95-78-2079,0-1-1,0 1 1,0-1-1,1 1 1,-1 0 0,0 0-1,1 0 1,-1 0-1,1 0 1,0 0 0,0 0-1,0 1 1,0-1-1,0 0 1,0 1-1,1-1 1,-1 0 0,1 1-1,-1-1 1,1 1-1,0-1 1,0 1 0,0-1-1,1 1 1,-1-1-1,1 3 1,0-2-5,0 0 0,1 0 0,-1 0 0,1 0 0,0 0 1,0 0-1,0-1 0,0 1 0,0-1 0,1 0 0,-1 1 0,1-1 0,0 0 0,-1 0 1,1-1-1,0 1 0,0 0 0,6 1 0,59 19 382,-48-17-287,1 2-1,-1 0 0,0 2 1,21 11-1,-26-13-4,-12-5-73,1 0-1,-1-1 1,1 1-1,-1 0 1,0 1 0,0-1-1,5 5 1,-8-7-54,0 1-1,1-1 1,-1 1 0,0-1 0,0 0-1,0 1 1,0-1 0,0 1 0,0-1-1,0 1 1,0-1 0,0 1-1,0-1 1,0 0 0,0 1 0,0-1-1,0 1 1,0-1 0,-1 1 0,1-1-1,0 1 1,0-1 0,0 0 0,-1 1-1,1-1 1,0 0 0,-1 1 0,1-1-1,0 0 1,-1 1 0,1-1 0,0 0-1,-1 1 1,1-1 0,0 0-1,-1 0 1,1 0 0,-1 1 0,-21 8 151,18-8-128,-22 7 82,0-2 1,-1-2-1,0 0 0,0-1 1,-49-2-1,-35 3 150,90-3-252,12 0-64,0-1 1,1 1 0,-1 0 0,0 1 0,0 0-1,1 0 1,-14 6 0,21-8 29,1 0-1,0 0 1,0 0-1,0 0 1,0 0 0,-1 0-1,1 0 1,0 1 0,0-1-1,0 0 1,0 0 0,-1 0-1,1 0 1,0 0 0,0 0-1,0 1 1,0-1-1,0 0 1,0 0 0,0 0-1,0 0 1,-1 0 0,1 1-1,0-1 1,0 0 0,0 0-1,0 0 1,0 0 0,0 1-1,0-1 1,0 0 0,0 0-1,0 0 1,0 0-1,0 1 1,0-1 0,0 0-1,0 0 1,0 0 0,0 0-1,0 1 1,1-1 0,-1 0-1,0 0 1,0 0 0,0 0-1,0 1 1,0-1-1,0 0 1,1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8136,'0'0'9963,"12"2"-9503,62 5 1138,140-5-1,-109-3 274,-75 7-801,-30-6-724,5 0-408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9848,'0'0'5088,"13"1"-4486,3 0-415,75 3 875,-35-6-202,14 2 1164,124-19 0,-189 19-1922,-1-1 1,0 0-1,0-1 0,0 1 0,0-1 0,-1 0 0,7-3 0,2-5-2839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0 869 6224,'0'0'8860,"10"2"-8208,1 0-457,0-1 0,-1 0 1,1-1-1,0-1 0,0 1 0,0-2 1,0 1-1,-1-1 0,13-5 1,113-44 2566,-135 51-2732,14-7 416,-13 6-295,0 0 0,0 0-1,1-1 1,-1 2 0,0-1 0,1 0 0,-1 0 0,1 1 0,4-1 0,-6 1-108,0 1 0,0-1 1,0 1-1,0-1 1,0 1-1,0-1 0,0 1 1,0 0-1,0-1 1,0 1-1,0 0 0,0 0 1,0 0-1,0 0 1,-1-1-1,1 1 0,0 0 1,-1 1-1,1-1 1,0 0-1,-1 0 0,0 0 1,1 0-1,-1 0 0,0 0 1,1 2-1,9 35 254,-2 0 0,-2 0 0,2 47 0,-4-45-113,13 171 537,-7-62-79,32 154 1,-36-271-556,8 43 289,4-1 0,50 136 0,-59-190-128,-1 1 0,-1 0-1,7 31 1,-8-24 700,-3-30-203,2-13-498,6-29-345,-7 27 185,9-47-2,-4-1-1,2-79 0,7-50 121,8 43-77,13-97-19,-8-183-76,-9 161-125,-1 21-49,-20 210 92,0-59-161,-4-32-784,3 93 360,0 36 597,36 8-374,-17-2 393,30 1-39,-1-1 0,92-5 0,98-22 8,-37 1-18,118 7-9,37-3 169,-166 14 294,-138 3-38,-51 0-313,-34 12-611,21-7-3287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4616,'0'0'17509,"-9"12"-17065,-22 37-16,31-48-405,-1 0 1,0 0 0,1 0-1,-1 1 1,1-1 0,-1 0-1,1 0 1,0 1 0,-1-1-1,1 0 1,0 0 0,0 1-1,0-1 1,0 0 0,0 1-1,0-1 1,0 0 0,1 1-1,-1-1 1,0 0 0,1 0-1,-1 1 1,1-1 0,-1 0-1,2 2 1,1 3 118,46 128 1725,-36-101-1581,-2 1 0,-1 0 1,-1 0-1,-2 1 0,-2-1 1,-1 2-1,-1-1 0,-3 38 1,0-66-195,-1 0-1,1 0 1,-1 0 0,0 0 0,-1-1 0,0 1 0,0 0-1,0-1 1,-1 0 0,0 1 0,0-1 0,-1 0-1,0 0 1,-7 8 0,3-6 34,7-5-75,-1-1 0,0 0-1,0 0 1,-1 0 0,1 0 0,0-1-1,-1 1 1,1 0 0,-3 0 0,3-1-29,1-1 1,-1 0-1,1 0 1,-1 0-1,0 0 1,1 0 0,-1 0-1,1-1 1,-1 1-1,1 0 1,-1-1-1,1 1 1,0-1-1,-1 1 1,1-1-1,-1 0 1,1 0-1,0 1 1,0-1-1,-1 0 1,1 0 0,-1-2-1,-3-1 20,1-1 0,-1-1 1,1 1-1,0 0 0,1-1 0,0 0 0,-1 0 1,2 0-1,-1 0 0,-2-11 0,-1-2 28,2-1 0,-3-23-1,5 33-42,1 1 0,0-1 0,1 0-1,0 0 1,1 0 0,0 1 0,0-1-1,1 0 1,0 1 0,1-1 0,0 1-1,0 0 1,1 0 0,7-12 0,2 1-10,1 1 1,1 1 0,0 0 0,1 1 0,1 1-1,24-18 1,29-29 58,39-40 32,-58 65-104,-51 37-14,1 1 0,-1 0 0,1-1 0,-1 1 0,0 0 0,1 0 1,-1-1-1,1 1 0,-1 0 0,1 0 0,-1 0 0,1 0 0,-1 0 0,1-1 0,-1 1 1,1 0-1,-1 0 0,1 0 0,-1 0 0,1 0 0,-1 0 0,1 1 0,-1-1 1,1 0-1,-1 0 0,1 0 0,-1 0 0,0 1 0,1-1 0,-1 0 0,1 0 0,-1 1 1,1-1-1,-1 0 0,0 1 0,1-1 0,-1 0 0,0 1 0,1 0 0,11 17-2227,-10-15-406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24 154 6128,'0'0'17643,"0"-10"-17448,-2-45 1241,10 75-1056,-2-3-304,8 63 147,-10-50-95,9 33 0,2 5 141,9 90 1,3 19 436,-25-137 551,-4-60-1021,-15-136 84,-24-132 51,37 269-349,-3-16 100,-3 1 0,-13-37 0,16 46-46,6 21-80,0-1 0,-1 1 0,1 0 1,-1-1-1,-2-5 0,3 10 3,1-1 0,0 1 0,0 0 0,0-1 0,0 1 0,-1 0 0,1 0 0,0-1 0,0 1 0,-1 0 0,1 0 0,0-1 0,0 1 0,-1 0 0,1 0 0,0 0 0,-1 0 1,1-1-1,0 1 0,-1 0 0,1 0 0,0 0 0,-1 0 0,1 0 0,0 0 0,-1 0 0,1 0 0,0 0 0,-1 0 0,1 0 0,-1 0 0,1 0 0,0 0 0,-1 0 0,1 1 0,0-1 0,-1 0 0,1 0 0,0 0 0,-1 1 0,2-3 0,-1 0 0,1 0 1,0 1-1,0-1 0,0 0 0,0 1 0,0-1 0,0 1 1,0-1-1,0 1 0,1 0 0,-1 0 0,0-1 0,1 1 1,-1 0-1,1 0 0,0 0 0,-1 0 0,1 1 0,0-1 1,1 0-1,45-17-31,-44 16 29,7 0-12,-1-1 0,1 1 0,-1 1 0,1 0 0,-1 1 0,1 0 0,0 0 0,-1 1 0,1 0 0,-1 1 0,19 6 0,-20-5-1,-1 0 0,1 0 0,-1 1 0,0 0 0,0 0 0,-1 1 0,0 0 0,1 1 0,-2-1 0,1 1 0,-1 1 0,1-1 0,-2 1 0,9 12 0,-11-14 7,1 1 0,-1 0 0,-1 0 1,1 0-1,-1 1 0,0-1 0,2 9 1,-4-13 6,0 0 1,0 0 0,0 1 0,0-1-1,0 0 1,-1 0 0,1 1 0,-1-1-1,1 0 1,-1 0 0,0 0 0,0 1-1,0-1 1,0 0 0,0 0 0,0-1-1,-1 1 1,1 0 0,-1 0 0,1-1-1,-1 1 1,0 0 0,1-1 0,-5 2-1,-4 3 17,0-1-1,-1 0 0,0 0 1,0-1-1,0-1 1,0 0-1,-1-1 0,1 0 1,-23 1-1,18-2 26,-1 1 0,1 1 0,0 0 0,-18 7 0,-4 9-230,36-19 121,1 1 1,-1 1-1,1-1 0,0 0 1,-1 0-1,1 0 1,0 1-1,0-1 1,0 1-1,0-1 0,0 1 1,0-1-1,0 1 1,1-1-1,-1 1 1,0 0-1,1-1 1,-1 1-1,1 0 0,0 3 1,0 12-1102,0-12-2251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8432,'0'0'3730,"-11"7"-2987,9-6-701,-13 9 412,1 0 0,0 0 0,1 2 0,0-1 0,-13 16 1,26-26-405,-1 0 1,1 0 0,-1-1 0,1 1 0,-1 0-1,1 0 1,0 0 0,0-1 0,-1 1 0,1 0 0,0 0-1,0 0 1,0 0 0,0 0 0,0 0 0,0 0 0,0-1-1,0 1 1,0 0 0,0 0 0,0 0 0,1 0 0,0 1-1,0 0 40,0 0 0,0 0 0,0 0 0,1-1 0,-1 1 0,1-1 0,-1 1 0,1-1 0,3 3 0,1 0 126,0 0 1,1-1 0,0 0-1,13 4 1,-12-5-94,1 0 1,0-1-1,-1 0 0,1 0 1,0-1-1,0-1 0,0 1 1,-1-1-1,1-1 0,-1 0 1,1 0-1,-1-1 0,1 0 1,-1 0-1,0 0 0,10-7 1,-11 6 14,0-1 0,-1 0 0,1 0 0,-1 0 0,0-1 0,0 0 0,-1 0 0,1 0 1,-1-1-1,-1 1 0,1-1 0,-1 0 0,-1-1 0,1 1 0,-1-1 0,0 0 0,3-15 1,-6 20-75,0 0 1,0 0 0,0 0 0,0 0 0,0 0 0,-1 0 0,1 0 0,-1 0 0,0 0-1,0 1 1,0-1 0,-1-3 0,1 5-34,0-1 0,0 1 0,0-1 1,0 1-1,0-1 0,0 1 0,0 0 0,0 0 0,0-1 0,-1 1 0,1 0 0,0 0 1,-1 0-1,1 1 0,-1-1 0,1 0 0,-1 0 0,1 1 0,-1-1 0,0 1 0,-3-1 1,-5 0 33,-1 1 1,0 1 0,0-1 0,0 2 0,0 0 0,1 0 0,-1 0 0,1 2 0,0-1 0,-1 1 0,2 1 0,-1 0 0,0 0 0,-13 11 0,15-10-675,0 1 0,1 0 0,0 1 0,0-1 0,-8 13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0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11480,'0'0'7135,"10"-2"-6939,92-15 412,393-84 387,-94 5-443,-310 77-386,12-2 240,115-9 1,-131 21-91,46-1 565,-60 16 723,-73-6-1077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1100 8136,'0'0'6610,"4"-15"-6126,-4 14-480,29-113 1119,-21 84-532,1 2-1,20-41 1,75-138 2113,-49 95-1418,78-111 817,-67 118-1427,-52 84-488,1 1 0,0 0 0,2 1 0,0 0 0,23-17 0,-32 29-106,1 0 0,0 1 1,0 0-1,1 0 0,-1 1 0,1 1 0,0-1 1,1 2-1,14-5 0,-18 7-47,0 0 0,1 0 0,-1 1 1,0 0-1,1 0 0,-1 1 0,0-1 0,0 2 0,0-1 0,1 1 1,-1 0-1,-1 1 0,1-1 0,12 8 0,-11-6-7,-1 2 0,1-1 0,-1 1 0,0-1 0,-1 2 1,0-1-1,0 1 0,0 0 0,-1 0 0,1 1 0,-2 0 0,6 11 0,-4-5 15,0 2-1,-1-1 1,-1 1 0,-1-1 0,0 1-1,1 17 1,-4-28-22,0 0 0,1 0 0,-2 0 0,1 0 0,0 0 0,-1 0 0,0 0 0,-1 0 0,1 0 0,-1 0 0,1 0 0,-2-1 0,1 1 0,0 0 1,-1-1-1,-3 5 0,1-4-4,0 0 0,0 0 0,0-1 1,-1 0-1,0 0 0,0 0 0,0 0 1,0-1-1,0 0 0,-11 3 1,-3 0 31,0-2 0,0 0 1,0-1-1,0-2 1,-1 0-1,1 0 0,-22-4 1,-23-5 139,30 3-3,-40-1 0,73 6-213,-1 0 0,0 0 1,0 0-1,1 1 0,-1-1 0,0 1 0,1-1 0,-1 1 1,0 0-1,1 0 0,-1 0 0,1 0 0,-1 0 0,1 1 1,0-1-1,0 1 0,-1 0 0,1-1 0,0 1 0,0 0 1,1 0-1,-1 0 0,0 1 0,1-1 0,-1 0 0,1 1 1,0-1-1,-1 1 0,1-1 0,1 1 0,-1-1 0,0 1 1,0 0-1,1-1 0,0 1 0,0 0 0,-1 0 0,1-1 1,1 1-1,-1 0 0,0 0 0,1-1 0,-1 1 0,1 0 1,0-1-1,0 1 0,2 2 0,5 11-3885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2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8240,'0'0'6074,"13"1"-5588,206 7 1875,-156-12-1795,227-19 1880,-259 17-2406,-21 3-2396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1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104 129 12664,'0'0'3778,"-11"12"-3301,-5 4-290,-31 36 586,47-51-728,-1 0-1,1 0 0,-1 0 0,1 0 0,-1 0 0,1 0 0,-1 1 0,1-1 0,0 0 0,0 0 0,0 0 0,0 0 1,0 0-1,0 1 0,0-1 0,0 0 0,0 0 0,0 0 0,0 0 0,1 0 0,-1 0 0,1 1 0,-1-1 1,0 0-1,1 0 0,0 0 0,-1 0 0,1-1 0,0 1 0,-1 0 0,1 0 0,0 0 0,0 0 0,0-1 0,0 1 1,0 0-1,0-1 0,0 1 0,1 0 0,3 3 114,1-1 1,0 0-1,-1 0 0,1-1 0,10 4 1,-5-3 16,0-1 0,0-1 0,0 1 0,-1-2 0,1 1 0,0-2 0,0 1 0,20-5 0,-25 4-56,0-1 1,0 0-1,0 0 0,-1 0 0,1-1 0,-1 0 0,1 0 0,-1 0 0,0 0 1,0-1-1,-1 0 0,1 0 0,-1-1 0,0 1 0,0-1 0,0 0 0,5-8 1,-7 8-62,0 1 1,-1 0-1,1 0 1,-1-1 0,1 1-1,-1 0 1,-1-1 0,1 1-1,-1-1 1,1 0 0,-1 1-1,-1-1 1,1 1-1,-1-1 1,-1-4 0,1 2 21,-2 0 0,1 1 0,-1-1 0,0 1 0,0 0 0,-1 0 0,1 0 1,-1 0-1,-8-7 0,7 7-26,0 1 0,0 0 1,0 1-1,0-1 0,-1 1 0,0 0 1,0 0-1,0 1 0,-1 0 0,1 0 1,-1 0-1,1 1 0,-1 0 0,0 0 1,0 1-1,0 0 0,0 0 0,0 1 1,0-1-1,-14 3 0,14-1-22,0 2 0,1-1-1,-1 1 1,0-1 0,1 2-1,-1-1 1,1 1 0,0 0-1,0 0 1,1 1 0,-1 0-1,1 0 1,0 0 0,-6 8-1,8-9-265,0 1 0,0-1-1,0 1 1,1 0 0,-1 0-1,1 0 1,0 0 0,1 0-1,-1 0 1,1 1 0,0-1-1,0 1 1,1-1 0,0 0-1,0 1 1,0-1 0,0 1-1,3 9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1177 8336,'0'0'10369,"9"-5"-9923,32-15 2,-38 18-287,1 1 0,-1 0 0,1 0-1,0 0 1,-1 0 0,1 0 0,0 1-1,5 0 1,-7 0-66,0 0 0,0-1 0,1 1 0,-1 0 0,0-1 0,0 1 0,1-1-1,-1 0 1,3-1 0,5-4 110,0 0 0,0 0 0,-1-1 0,0-1 0,-1 0 0,1 0 0,-1 0 0,8-12 0,50-83 844,-52 80-809,27-55 474,-3-1 0,29-89 0,-38 94-211,-11 37-100,-17 36-355,0-1 1,0 1-1,0-1 1,0 1-1,0 0 0,0-1 1,1 1-1,-1 0 0,1 0 1,-1-1-1,0 1 0,1 0 1,0 1-1,-1-1 1,1 0-1,0 0 0,-1 1 1,1-1-1,2 0 0,-1 3-15,-1 0-1,1-1 1,-1 1-1,0 0 1,0 1-1,0-1 1,0 0-1,0 0 0,0 1 1,-1-1-1,3 5 1,0-1 11,9 14 30,-2 0 1,0 0-1,-1 1 1,-1 0-1,-1 1 1,-1 0-1,0 0 1,5 43-1,-8-32-3,-2-1 1,-1 1-1,-2 0 0,-1 0 0,-10 53 0,10-77-61,0-1 0,0 1 0,-1-1 0,0 1 0,-1-1 0,0 0 0,0-1 0,0 1 0,-1-1 0,-1 1 0,1-1 0,-10 9 0,11-13-6,0 0 0,1 0-1,-1-1 1,0 1 0,-1-1-1,1 0 1,0 0 0,0 0 0,-1-1-1,1 0 1,-1 1 0,0-2-1,1 1 1,-1 0 0,0-1-1,1 0 1,-1 0 0,0 0 0,1-1-1,-1 0 1,0 0 0,1 0-1,-1 0 1,-7-4 0,3 1 17,-1-1 0,1 0 1,0-1-1,1 1 0,-1-2 1,1 1-1,1-1 0,-1-1 1,1 1-1,0-1 0,1 0 1,0-1-1,0 0 0,1 0 1,-7-16-1,11 25-18,1-1 1,0 0-1,0 1 0,0-1 0,0 0 0,0 1 1,-1-1-1,1 0 0,1 1 0,-1-1 1,0 0-1,0 1 0,0-1 0,0 0 0,0 1 1,1-1-1,-1 0 0,0 1 0,0-1 1,1 1-1,-1-1 0,0 0 0,1 1 0,-1-1 1,1 1-1,-1-1 0,1 1 0,-1-1 1,1 1-1,-1 0 0,1-1 0,-1 1 1,1 0-1,0-1 0,-1 1 0,1 0 0,0 0 1,-1-1-1,1 1 0,0 0 0,-1 0 1,2 0-1,29-3 21,88 13-96,-86-5 54,0-2 0,61-1 0,-84-3 18,0 0 0,0 0-1,-1-1 1,1-1 0,0 0 0,-1 0-1,1-1 1,-1 0 0,0 0-1,0-1 1,-1-1 0,1 1 0,12-12-1,66-76 18,-46 47-32,-41 45 14,18-14-10,-18 15 11,0 0 1,1 0-1,-1-1 1,0 1-1,1 0 0,-1 0 1,1 0-1,-1 0 1,0 0-1,1 0 1,-1 0-1,1 0 0,-1 0 1,0 0-1,1 0 1,-1 0-1,1 0 0,-1 1 1,0-1-1,1 0 1,-1 0-1,0 0 1,1 0-1,-1 1 0,0-1 1,1 0-1,-1 0 1,0 1-1,1-1 1,-1 0-1,0 1 0,0-1 1,1 0-1,-1 1 1,0-1-1,0 0 1,0 1-1,1-1 0,-1 0 1,0 1-1,0-1 1,0 1-1,0-1 1,0 0-1,0 1 0,0-1 1,0 1-1,0-1 1,0 1-1,2 11 11,-1 0 1,0 0-1,0 1 0,-2-1 1,-1 14-1,0 5 0,-9 133 67,-50 251 0,52-359-59,7-38-21,0 1 0,-10 30 0,7-40 17,3-14 4,1-22 13,1 25-30,4-62 112,2 0 0,21-91-1,-22 131-78,53-235 276,-39 192-207,51-117 1,-50 139-71,-9 18-3,2 0-1,0 0 0,1 2 0,2 0 1,36-45-1,-49 67-26,0 0 1,0 0-1,1 0 0,-1 0 0,1 0 1,0 1-1,6-4 0,-8 5-3,0 1-1,-1-1 1,1 1 0,0 0-1,0-1 1,0 1-1,-1 0 1,1 0 0,0 0-1,0 0 1,0 0 0,0 1-1,-1-1 1,1 0 0,0 1-1,0-1 1,-1 1-1,1 0 1,0 0 0,-1 0-1,4 2 1,2 3-2,0 0-1,0 1 1,-1-1 0,1 2-1,-1-1 1,-1 1 0,0 0-1,0 0 1,0 0-1,-1 1 1,0 0 0,-1 0-1,0 0 1,0 0 0,-1 0-1,0 1 1,0 14 0,0-14-1,-2 0 1,1 0 0,-2 1-1,1-1 1,-1 0 0,-1 0-1,0 0 1,0 0 0,-1 0 0,0 0-1,-1-1 1,0 1 0,-1-1-1,0 0 1,0 0 0,-9 11-1,6-13 4,1-1 0,0 1-1,-1-2 1,0 1-1,-1-1 1,1 0 0,-1-1-1,0 0 1,0 0-1,0-1 1,-1 0 0,1-1-1,-1 0 1,0 0 0,1-1-1,-1 0 1,0-1-1,-12-1 1,-26 0-2,47 3 3,7 4 2,9 2 3,12-1-8,0-2 1,0-1-1,0-1 0,34-1 1,-16-3-6,83-13 1,-106 9-18,1-1-1,0 0 1,-1-2-1,0-1 1,-1 0 0,0-2-1,-1 0 1,0-1-1,0-1 1,-1-1-1,-1-1 1,19-19-1,-30 25 35,0 0-1,0 0 1,-1-1-1,-1 1 0,1-1 1,-1-1-1,-1 1 0,0-1 1,-1 0-1,0 1 1,0-1-1,-1-1 0,0 1 1,-1 0-1,-1 0 1,0-1-1,0 1 0,-1 0 1,0-1-1,-1 1 1,-5-14-1,7 24-10,0 0-1,0 0 1,0 1 0,-1-1-1,1 0 1,0 0-1,-1 0 1,1 0 0,-1 1-1,1-1 1,-1 0 0,1 0-1,-1 1 1,1-1-1,-1 0 1,0 1 0,1-1-1,-1 1 1,0-1 0,0 1-1,1-1 1,-1 1-1,0 0 1,0-1 0,0 1-1,0 0 1,1-1 0,-1 1-1,-2 0 1,1 0 0,0 1 0,0-1 0,0 1 0,0-1 1,0 1-1,0 0 0,0 0 0,0 0 0,0 0 0,0 0 1,0 1-1,-1 1 0,-7 5 3,1 1-1,0 0 1,-10 14-1,11-12-3,-1 1 0,1-1 0,1 1 0,0 1 0,1 0 0,-6 15 0,11-23 0,0-1 0,0 1 0,0 0 0,0-1 0,1 1 0,0 0 0,0-1 0,0 1 0,1 0 0,-1-1 0,1 1 0,0-1 0,1 1 0,-1-1 0,1 1 0,-1-1 0,2 0 0,-1 1 0,0-1 0,1-1 0,-1 1 0,7 7 0,-1-3-3,0-1 0,1 0 0,0 0 1,0 0-1,0-1 0,1-1 0,0 1 0,0-2 0,0 1 0,1-1 0,-1-1 1,19 4-1,-10-4-2,-1-1 1,1 0 0,0-1 0,-1-2 0,1 0 0,34-6-1,-40 4 10,0-1 0,0 0-1,0-1 1,20-12-1,44-31 9,-64 40-19,-1 0 1,-1-2-1,19-17 0,-26 22 8,0 0 1,0 0-1,0 0 1,-1-1-1,0 1 1,0-1-1,-1 0 1,1 0-1,-1 0 1,0 0-1,0-7 1,0 6 0,0-2-1,0 0-1,-1 0 1,0 0 0,0 0 0,-1 0-1,0 0 1,0 0 0,-1 0 0,0 0-1,-1 0 1,-3-9 0,5 18-2,-1-1 0,1 1 0,0-1 0,-1 1 0,1 0 0,-1-1 0,1 1 0,-1-1 0,1 1 0,-1 0 0,0 0 0,1-1 0,-1 1 0,1 0 0,-1 0 0,0 0 0,1-1 0,-1 1 0,1 0 0,-1 0 0,0 0 0,1 0 0,-1 0 0,0 0 0,1 0 0,-1 1 0,1-1 0,-1 0 0,0 0 0,1 0 0,-1 1 0,1-1 0,-1 0 0,1 0 0,-1 1 0,0-1 0,1 1 0,0-1 0,-1 0 0,0 1 0,-23 18 0,18-13 0,0 0 0,1 0 0,-1 1 0,1-1 0,0 1 0,1 1 0,0-1 0,0 0 0,1 1 0,-5 13 0,7-17 0,0 0 0,0 0 0,1 0 0,-1 0 0,1 0 0,0 0 0,1 0 0,-1 0 0,0 0 0,1 0 0,0 0 0,0 0 0,0 0 0,1 0 0,-1 0 0,1-1 0,0 1 0,0-1 0,0 1 0,1-1 0,-1 0 0,1 0 0,-1 0 0,6 4 0,-1-1 0,1 0 0,1-1 0,-1 1 0,1-2 0,0 1 0,0-1 0,0-1 0,1 0 0,-1 0 0,1-1 0,0 0 0,-1 0 0,1-1 0,0-1 0,0 1 0,0-2 0,0 1 0,10-3 0,2-1 0,0 0 0,-1-2 0,1-1 0,-1 0 0,-1-1 0,39-22 0,-31 13 0,-1 0 0,-1-2 0,0-1 0,-1-1 0,-2-1 0,0-1 0,-2-2 0,20-27 0,-39 49 0,-6 5 0,-14 12 0,-23 24 0,-45 56 0,77-83 0,1 1 0,1-1 0,0 1 0,0 0 0,1 1 0,0 0 0,-4 16 0,9-26 0,0 1 0,1-1 0,-1 1 0,1 0 0,-1-1 0,1 1 0,0-1 0,1 1 0,-1 0 0,0-1 0,1 1 0,0-1 0,0 1 0,0-1 0,0 1 0,2 2 0,-1-4 0,-1 0 0,0-1 0,1 1 0,-1-1 0,1 0 0,-1 1 0,1-1 0,0 0 0,-1 0 0,1 0 0,0 0 0,0 0 0,0-1 0,0 1 0,0 0 0,0-1 0,0 1 0,0-1 0,0 0 0,0 0 0,0 0 0,0 0 0,0 0 0,0 0 0,0 0 0,0-1 0,0 1 0,0-1 0,3-1 0,3 0 0,0-2 0,0 1 0,0-1 0,0 0 0,-1-1 0,1 0 0,-1 0 0,0-1 0,-1 1 0,1-2 0,-1 1 0,-1 0 0,9-13 0,5-10 0,-2 1 0,16-40 0,-22 45 0,14-32 0,-1-1 0,-4-1 0,-2-1 0,-2-1 0,-3 0 0,-3-1 0,4-77 0,-14 134 0,1-6 0,-1 0 0,0 0 0,0 0 0,-1 0 0,-4-17 0,5 26 0,0 0 0,0 0 0,0-1 0,0 1 0,0 0 0,0 0 0,0 0 0,0-1 0,0 1 0,-1 0 0,1 0 0,0 0 0,0-1 0,0 1 0,0 0 0,0 0 0,0 0 0,-1 0 0,1-1 0,0 1 0,0 0 0,0 0 0,0 0 0,-1 0 0,1 0 0,0 0 0,0-1 0,0 1 0,-1 0 0,1 0 0,0 0 0,0 0 0,-1 0 0,1 0 0,0 0 0,0 0 0,0 0 0,-1 0 0,1 0 0,0 0 0,0 0 0,-1 0 0,1 0 0,0 0 0,0 1 0,0-1 0,-1 0 0,1 0 0,0 0 0,0 0 0,0 0 0,0 0 0,-1 1 0,1-1 0,0 0 0,0 0 0,-10 13 0,8-10 0,-6 10 0,1 0 0,0 1 0,1-1 0,1 1 0,0 1 0,1-1 0,1 1 0,0 0 0,1 0 0,0 0 0,1 24 0,2-8 0,1 1 0,2 0 0,0 0 0,15 46 0,-7-37 0,2-1 0,2-1 0,1 0 0,3-1 0,29 45 0,-46-79 0,0 0 0,0 0 0,1 0 0,-1-1 0,1 1 0,0-1 0,0 0 0,0 0 0,0-1 0,7 4 0,-9-5 0,-1 0 0,1-1 0,0 1 0,0-1 0,0 1 0,-1-1 0,1 0 0,0 0 0,0 0 0,0 0 0,0 0 0,-1 0 0,1 0 0,0-1 0,0 1 0,0-1 0,-1 1 0,1-1 0,0 0 0,-1 1 0,1-1 0,0 0 0,-1 0 0,1 0 0,-1-1 0,1 1 0,-1 0 0,0 0 0,0-1 0,1 1 0,0-3 0,2-3 138,0 1 1,-1-1-1,1 0 0,-2 0 1,1 0-1,2-12 0,2-19-3608,-6 33 1925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274 546 11296,'0'0'3600,"-15"14"-3027,-95 83 485,86-77-603,1 1 0,1 1 0,1 1 0,-25 34 0,45-55-416,0 0-1,-1-1 1,1 1 0,0 0 0,0 0-1,0 0 1,0 0 0,0 0-1,1 0 1,-1 0 0,0 0-1,1 0 1,0 0 0,-1 0 0,1 1-1,0-1 1,0 0 0,0 0-1,0 0 1,1 0 0,-1 1-1,1-1 1,-1 0 0,1 0 0,0 0-1,-1 0 1,1 0 0,0 0-1,1 0 1,-1-1 0,0 1-1,0 0 1,1-1 0,-1 1 0,1 0-1,-1-1 1,4 2 0,0 1 38,1-1 1,0 0 0,0 0-1,0-1 1,0 1 0,0-1-1,0-1 1,1 1 0,-1-1-1,1 0 1,7 0 0,-3-1 4,-1-1 1,1 1-1,-1-2 0,1 1 1,-1-1-1,0-1 1,0 0-1,0 0 0,0-1 1,0-1-1,-1 1 1,13-10-1,-10 6 24,-1-1 0,-1 0 0,0-1 1,0 0-1,-1-1 0,0 0 0,0 0 0,11-23 0,-13 22 22,-1 0 0,-1 0 0,0 0-1,-1-1 1,6-25 0,-9 33-73,-1 0 1,1 0-1,-1-1 1,0 1 0,0 0-1,-1 0 1,1-1-1,-1 1 1,0 0-1,-1 0 1,1 0 0,-1 0-1,0 0 1,0 1-1,-1-1 1,1 0-1,-6-6 1,7 10-37,0 0-1,0 0 1,-1 1 0,1-1 0,0 0-1,0 1 1,-1-1 0,1 1 0,0-1 0,-1 1-1,1 0 1,-1-1 0,1 1 0,0 0-1,-1 0 1,1 0 0,-1 0 0,1 0-1,-1 0 1,1 1 0,0-1 0,-1 0-1,1 1 1,0-1 0,-1 1 0,1-1 0,0 1-1,-1 0 1,1 0 0,-2 1 0,-1 0 22,0 1 1,0-1 0,1 1 0,-1 0-1,1 0 1,-1 1 0,1-1-1,-3 5 1,4-5-22,1-1 0,-1 1 0,1 0-1,0 0 1,0 0 0,0 0 0,0 0 0,0 1-1,1-1 1,0 0 0,-1 0 0,1 0-1,0 1 1,1-1 0,-1 0 0,2 6 0,-1-4-5,1 1 0,0-1 0,1-1 0,-1 1 0,1 0-1,0 0 1,0-1 0,0 0 0,6 7 0,-3-5-8,0-1 0,0 1 0,1-1 0,-1 0-1,1-1 1,0 0 0,1 0 0,-1 0 0,1-1-1,0 0 1,-1 0 0,1-1 0,9 2 0,-9-4 1,-1 0 0,1-1 0,-1 1 0,1-1 0,-1-1 1,1 0-1,-1 0 0,0 0 0,0-1 0,0 0 0,0 0 1,9-6-1,4-5 36,0 0 1,27-26 0,-29 22-2,-1-1 1,0 0-1,-2-1 1,0-1-1,20-39 1,-9 6 161,26-73 0,-40 92 22,-1 0-1,-2-1 0,-1-1 0,-3 1 1,3-71-1,-7 104-161,-2 0 0,1 1 0,0-1 1,0 0-1,-1 0 0,0 1 0,1-1 1,-3-4-1,3 7-58,0 0 0,0 0 0,0 0 0,0-1 0,0 1 0,0 0 0,-1 0 0,1 0 0,0 0 0,0 0 0,0 0 1,0 0-1,0 0 0,0 0 0,0-1 0,0 1 0,0 0 0,-1 0 0,1 0 0,0 0 0,0 0 0,0 0 0,0 0 0,0 0 0,0 0 0,-1 0 0,1 0 1,0 0-1,0 0 0,0 0 0,0 0 0,0 0 0,0 0 0,-1 0 0,1 0 0,0 0 0,0 0 0,0 0 0,0 0 0,0 0 0,0 0 0,0 1 0,-1-1 1,1 0-1,0 0 0,0 0 0,0 0 0,0 0 0,0 0 0,0 0 0,0 0 0,0 0 0,0 1 0,-6 16 163,-46 343 403,44-291-522,-12 107 25,-19 138 47,23-226-85,-38 129-1,47-195-28,-17 36 1,20-51-4,1-1 0,-1 0-1,0 0 1,0 0 0,-1 0 0,0-1 0,0 0-1,0 0 1,-10 7 0,14-11-4,0-1 0,0 1 0,0-1-1,0 0 1,0 1 0,-1-1 0,1 0 0,0 0 0,0 0 0,0 0-1,-1 0 1,1 0 0,0 0 0,0 0 0,0 0 0,0-1 0,-1 1-1,1 0 1,0-1 0,0 1 0,0-1 0,0 1 0,0-1-1,0 0 1,0 1 0,0-1 0,0 0 0,0 0 0,0 1 0,1-1-1,-1 0 1,-1-2 0,-23-33 56,24 34-53,-9-17 40,0 0 1,1-1-1,1 0 1,-7-32-1,12 43-26,1 0 0,1 0 0,0-1 1,0 1-1,0 0 0,1 0 0,1-1 0,0 1 0,0 0 0,0 0 0,1 0 0,1 0 1,3-10-1,-3 14-8,1-1 0,-1 1 0,1 0 0,0 1 0,0-1 0,1 0 0,0 1 0,-1 0 0,1 0 0,1 1 0,-1-1 0,0 1 0,1 0 1,0 1-1,7-3 0,8-2 33,0 1 0,43-7 0,-35 9-25,1 1 0,0 1 0,0 2 0,-1 1 1,1 1-1,0 2 0,-1 1 0,50 14 0,-62-17-60,5 0-669,-14 3-3573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1162 7528,'0'0'8464,"12"-5"-7914,6-3-261,-1-1 0,0 0 0,-1-1 0,0-1 0,29-25-1,-16 4 368,-1-1-1,-2-2 1,-1 0-1,30-60 1,-43 69-98,12-33 0,5-14 510,-25 64-884,-3 5-91,1 1-1,-1-1 1,0 1 0,1 0 0,0 0 0,0-1 0,0 1 0,0 0 0,1 1 0,-1-1-1,1 0 1,-1 1 0,1-1 0,6-3 0,-9 6-70,1 1-1,0-1 1,0 0 0,0 0-1,0 0 1,0 1 0,-1-1-1,1 1 1,0-1 0,0 0-1,0 1 1,-1 0 0,1-1-1,0 1 1,-1-1 0,1 1-1,0 0 1,-1-1 0,1 1 0,-1 0-1,1 0 1,-1-1 0,0 1-1,1 0 1,-1 0 0,0 0-1,1 0 1,-1 1 0,3 3 46,9 18 29,-1-1 1,-1 1-1,-1 1 1,-1-1-1,-1 2 1,-1-1 0,-2 1-1,0-1 1,-1 1-1,-2 0 1,0 1 0,-2-1-1,-1 0 1,-1 0-1,0-1 1,-2 1 0,-10 28-1,14-51-92,-2 10 54,-1-1 0,-1-1 0,1 1 0,-2-1 0,-10 17 0,14-25-41,1 0 0,-1 0 0,1-1 0,-1 1 0,0 0 0,0-1 0,0 1 0,0-1 0,0 0 0,0 0 0,0 1 0,-1-1 0,1-1 0,0 1 0,-1 0 0,1-1 0,0 1 0,-1-1 0,1 0 0,-1 1 1,1-1-1,-1 0 0,1-1 0,0 1 0,-1 0 0,1-1 0,-1 1 0,1-1 0,0 0 0,0 0 0,-1 0 0,1 0 0,0 0 0,-2-2 0,-7-5 73,1 0 0,0-1-1,1 0 1,0-1 0,0 0 0,-13-21-1,10 15 32,3 5-6,5 7-34,1-1-1,0 1 0,0 0 1,0-1-1,-2-5 0,4 10-73,1-1 1,0 0-1,0 0 0,0 1 1,0-1-1,0 0 0,0 0 1,0 1-1,0-1 0,0 0 1,0 1-1,0-1 0,0 0 1,0 0-1,1 1 0,-1-1 1,0 0-1,1 1 0,-1-1 0,0 0 1,1 1-1,-1-1 0,1 1 1,-1-1-1,1 1 0,-1-1 1,1 1-1,-1-1 0,1 1 1,0-1-1,-1 1 0,1 0 1,0-1-1,-1 1 0,1 0 1,0 0-1,-1-1 0,1 1 1,0 0-1,0 0 0,-1 0 1,2 0-1,39-3-7,-30 3 31,283-23-31,-242 16-33,-1-2 0,0-3 0,82-29 1,-114 33 14,1 0 1,-2-1 0,1-1-1,-1-1 1,19-16 0,-35 26 14,0-1 0,0 1 0,0-1 0,0 0 0,0 0 0,-1 0 0,1 0 0,-1 0 0,1-1 0,-1 1 0,0 0 0,1-1 0,-1 1 0,-1-1 0,2-3 0,-2 6 2,-1-1 0,1 1 0,-1 0 0,1-1 0,-1 1 0,1 0 1,-1-1-1,1 1 0,-1 0 0,1 0 0,-1 0 0,0-1 0,1 1 0,-1 0 1,1 0-1,-1 0 0,0 0 0,1 0 0,-1 0 0,1 0 0,-1 0 0,0 0 1,1 0-1,-2 1 0,-17 3 33,7 1-21,0 0 0,0 1 0,1 1 1,0 0-1,0 1 0,0 0 0,1 1 0,0 0 0,1 0 0,0 1 0,0 0 0,-9 15 0,17-23-12,0 1 1,-1-1 0,1 1 0,0 0-1,0-1 1,0 1 0,1 0-1,-1 0 1,1 0 0,0-1 0,-1 1-1,1 0 1,0 0 0,1 0-1,-1 0 1,0 0 0,1-1 0,0 1-1,0 0 1,0 0 0,0-1-1,0 1 1,0-1 0,0 1 0,1-1-1,0 1 1,-1-1 0,1 0 0,0 0-1,0 0 1,0 0 0,0 0-1,1 0 1,2 2 0,0-1 1,-1 0 1,1 0 0,0 0 0,0 0-1,0-1 1,0 0 0,1 0-1,-1 0 1,0-1 0,1 0 0,-1 0-1,1 0 1,0-1 0,-1 0-1,1 0 1,-1 0 0,7-1-1,-6-1 1,0-1 1,1 1-1,-1-1 0,-1 0 0,1-1 0,0 1 0,-1-1 0,0 0 0,0 0 0,0-1 0,0 0 0,-1 0 0,1 0 0,-1 0 1,-1-1-1,1 1 0,-1-1 0,0 0 0,0 0 0,0 0 0,1-7 0,-1 5 7,-1 0 0,0-1-1,0 1 1,-1-1 0,0 1-1,-1-1 1,0 0 0,0 1 0,-1-1-1,0 0 1,0 1 0,-1-1 0,0 1-1,0 0 1,-7-15 0,5 15 6,-1-1 1,0 1 0,0 0 0,-1 0-1,0 0 1,-9-8 0,12 13-10,-1 1 0,1-1 1,-1 1-1,0-1 0,0 1 1,0 0-1,0 0 0,-1 1 1,1 0-1,0-1 0,-1 1 1,1 1-1,-1-1 0,1 1 1,-7-1-1,2 1 5,1 0-1,0 0 1,-1 0-1,1 1 0,0 0 1,-9 3-1,15-4-10,0 1-1,0 0 1,0 0 0,0 0 0,0 0-1,0 1 1,0-1 0,0 0 0,0 1-1,0 0 1,1-1 0,-1 1-1,1 0 1,-1 0 0,1 0 0,-1 0-1,1 0 1,0 0 0,0 0 0,0 0-1,1 0 1,-2 4 0,2-4-1,-1 0 0,1 1 0,0-1-1,0 1 1,0-1 0,0 0 0,1 1 0,-1-1 0,1 0 0,-1 0 0,1 1 0,0-1 0,0 0 0,0 0 0,0 0 0,0 0 0,0 0 0,1 0 0,-1 0-1,1 0 1,-1 0 0,1-1 0,3 3 0,1 2-1,0-1 0,1 0 0,0-1-1,1 0 1,7 4 0,-2-2 4,-1-2 0,1 0 0,0 0 0,0-1 0,0-1 0,1 0 0,-1-1 0,0 0 0,1-1 0,-1 0 0,1-2 0,-1 1 0,0-2-1,17-4 1,13-7-1,0-2 0,76-40-1,3-2 156,-107 50-44,-14 6-86,1 1 1,0 0 0,0 0 0,0 0 0,0 0-1,0 0 1,0 1 0,0-1 0,2 0 0,-4 1-23,1 0 1,-1 0-1,0 0 1,0 1-1,1-1 1,-1 0-1,0 0 1,0 0 0,0 1-1,0-1 1,1 0-1,-1 0 1,0 1-1,0-1 1,0 0-1,0 0 1,0 0-1,0 1 1,0-1-1,0 0 1,1 1-1,-1-1 1,0 0 0,0 0-1,0 1 1,0-1-1,0 0 1,-1 0-1,1 1 1,0-1-1,0 0 1,0 0-1,0 1 1,0-1-1,0 0 1,0 0 0,0 1-1,-1-1 1,-4 15 102,5-14-81,-32 95 144,29-83-153,1 0 0,-1 1 0,2-1-1,0 1 1,1 20 0,0-32-19,0 0 0,1 0 0,-1 0 0,0 0 0,1 0 0,-1 0 0,1 0 0,0 0 0,-1 0 0,1 0 0,0 0 0,0-1 0,0 1 0,1 0 0,-1-1 0,0 1 0,1-1 0,1 2 0,-2-2 0,1 0 0,-1 0 0,1-1 0,0 1 0,-1-1 0,1 1 0,0-1 0,-1 1 0,1-1 0,0 0 0,-1 0 0,1 0 0,0 0 0,0 0 0,-1-1 0,1 1 0,1-1 0,4-1 0,0 0 0,0-1 0,-1 0 0,0 0 0,0-1 0,0 0 0,0 0 0,9-8 0,14-18 0,-1-1 0,38-57 0,-32 42 0,-33 45 0,0 0 0,0-1 0,0 1 0,1 0 0,-1 0 0,0 0 0,0 0 0,1 0 0,-1 0 0,1 0 0,1 0 0,3 3 0,-5 10 0,-4 16 0,1 49 0,2-64 0,1 0 0,1-1 0,0 0 0,1 1 0,0-1 0,7 17 0,-9-27 0,0 1 0,0-1 0,1 1 0,-1-1 0,1 0 0,-1 1 0,1-1 0,0 0 0,0 0 0,0 0 0,0 0 0,1-1 0,-1 1 0,0-1 0,1 1 0,-1-1 0,1 0 0,-1 0 0,1 0 0,0 0 0,-1 0 0,1 0 0,0-1 0,0 0 0,-1 1 0,1-1 0,0 0 0,0 0 0,0-1 0,-1 1 0,1 0 0,0-1 0,0 0 0,2-1 0,7-2 0,0-1 0,0 0 0,-1 0 0,1-1 0,-2-1 0,12-8 0,152-128 0,-108 87 0,-63 54 0,0-1 0,0 1 0,0 1 0,0-1 0,0 0 0,8-2 0,-11 4 0,1 0 0,-1 0 0,1 0 0,-1-1 0,1 1 0,-1 0 0,1 0 0,-1 0 0,1 0 0,-1 0 0,1 0 0,-1 0 0,1 0 0,-1 0 0,1 0 0,0 0 0,-1 1 0,1-1 0,-1 0 0,1 0 0,-1 0 0,1 1 0,-1-1 0,1 0 0,-1 1 0,0-1 0,1 0 0,-1 1 0,1-1 0,-1 0 0,0 1 0,1-1 0,-1 1 0,0-1 0,0 1 0,1-1 0,-1 1 0,0-1 0,0 1 0,0-1 0,1 1 0,-1-1 0,0 1 0,0-1 0,0 1 0,0-1 0,0 1 0,0 0 0,0-1 0,0 1 0,0-1 0,-1 1 0,1-1 0,0 1 0,0 0 0,-7 41 0,-13 42 0,19-80 0,0-1 0,1 0 0,-1 0 0,1 0 0,0 1 0,0 4 0,0-7 0,0-1 0,0 1 0,0-1 0,0 1 0,1-1 0,-1 1 0,0-1 0,0 1 0,0-1 0,1 1 0,-1-1 0,0 0 0,1 1 0,-1-1 0,0 1 0,1-1 0,-1 0 0,0 1 0,1-1 0,-1 0 0,1 1 0,-1-1 0,0 0 0,1 0 0,-1 1 0,1-1 0,-1 0 0,1 0 0,-1 0 0,1 0 0,-1 0 0,1 0 0,-1 0 0,1 0 0,-1 0 0,1 0 0,-1 0 0,1 0 0,-1 0 0,1 0 0,-1 0 0,1 0 0,-1-1 0,1 1 0,-1 0 0,1 0 0,-1-1 0,1 1 0,0-1 0,18-9 0,0-1 0,-1-1 0,-1-1 0,33-29 0,-12 9 0,-24 21 0,32-23 0,-44 33 0,1 0 0,0 1 0,0-1 0,0 1 0,0 0 0,0 0 0,0 0 0,0 0 0,1 0 0,-1 1 0,0 0 0,1-1 0,-1 1 0,4 1 0,-6 0 0,-1 0 0,1 0 0,-1 0 0,1 0 0,-1 0 0,0 0 0,1 0 0,-1 0 0,0 0 0,0 0 0,0 0 0,0 0 0,0 0 0,0 1 0,0-1 0,0 0 0,0 0 0,-1 2 0,1-1 0,-2 26 0,1-16 0,0-1 0,0 1 0,1-1 0,1 1 0,0-1 0,3 13 0,-4-22 0,1 0 0,-1 0 0,1-1 0,0 1 0,0-1 0,-1 1 0,1-1 0,0 1 0,0-1 0,0 1 0,1-1 0,-1 0 0,0 1 0,0-1 0,1 0 0,-1 0 0,1 0 0,-1 0 0,3 1 0,-2-1 0,1 0 0,0-1 0,0 1 0,0 0 0,0-1 0,0 0 0,0 0 0,1 0 0,-1 0 0,3 0 0,7-3 0,0 0 0,-1 0 0,0-1 0,13-6 0,-23 9 0,43-20 0,-1-2 0,-1-1 0,-2-3 0,0-1 0,-2-2 0,54-53 0,-87 77 0,-4 4 0,1 0 0,-1 0 0,0-1 0,0 1 0,0 0 0,-1-1 0,4-4 0,-6 7 0,1-1 0,0 1 0,0 0 0,-1 0 0,1 0 0,0 0 0,-1-1 0,1 1 0,0 0 0,0 0 0,-1 0 0,1 0 0,0 0 0,-1 0 0,1 0 0,0 0 0,-1 0 0,1 0 0,0 0 0,-1 0 0,1 0 0,0 0 0,-1 0 0,1 0 0,0 0 0,-1 1 0,1-1 0,0 0 0,0 0 0,-1 0 0,1 0 0,0 1 0,0-1 0,-1 0 0,1 0 0,0 1 0,-18 8 0,-6 6 0,0 2 0,2 1 0,-23 22 0,35-30 0,0 1 0,1 0 0,0 1 0,1-1 0,0 2 0,1-1 0,0 1 0,-5 17 0,10-26 0,1 1 0,0-1 0,0 1 0,1 0 0,-1-1 0,1 1 0,0 0 0,1 0 0,-1-1 0,1 1 0,0 0 0,0-1 0,0 1 0,1-1 0,-1 1 0,1-1 0,0 0 0,1 1 0,-1-1 0,6 7 0,-6-9 0,0 1 0,1-1 0,-1 1 0,1-1 0,-1 0 0,1 0 0,0 0 0,0 0 0,-1-1 0,1 1 0,1-1 0,-1 0 0,0 0 0,0 0 0,0 0 0,1 0 0,-1-1 0,0 1 0,0-1 0,1 0 0,-1 0 0,1 0 0,-1-1 0,0 1 0,0-1 0,1 0 0,-1 0 0,0 0 0,0 0 0,4-2 0,2-2 0,0-1 0,0 0 0,-1-1 0,0 0 0,0 0 0,0 0 0,-1-1 0,0-1 0,-1 1 0,1-1 0,5-12 0,6-12 0,24-65 0,-25 50 0,-3 0 0,12-69 0,3-101 0,-24 177 0,5-72 0,-10 93 0,0 1 0,-1-1 0,-6-32 0,7 50 0,-1 0 0,1 0 0,-1 0 0,1 0 0,-1 0 0,1 1 0,-1-1 0,0 0 0,0 0 0,0 1 0,0-1 0,0 1 0,-1-1 0,1 1 0,0-1 0,-4-1 0,4 2 0,0 1 0,0-1 0,-1 1 0,1-1 0,0 1 0,0 0 0,-1 0 0,1 0 0,0 0 0,0-1 0,-1 2 0,1-1 0,0 0 0,-1 0 0,1 0 0,0 1 0,0-1 0,-1 0 0,0 2 0,-3 0 0,0 1 0,1 0 0,-1 0 0,1 0 0,0 1 0,0-1 0,0 1 0,1 0 0,-1 0 0,-4 9 0,0 1 0,1 1 0,0 0 0,1 0 0,1 1 0,0-1 0,1 1 0,1 0 0,1 1 0,-1 22 0,2 5 0,2-1 0,9 58 0,-2-58 0,2-1 0,1 0 0,3 0 0,1-1 0,2-1 0,2-1 0,39 63 0,-50-89 0,1 0 0,1 0 0,0-1 0,18 17 0,-25-26 0,1 0 0,-1 0 0,0-1 0,1 1 0,0-1 0,-1 0 0,1 0 0,0 0 0,0 0 0,0-1 0,0 0 0,1 0 0,-1 0 0,0 0 0,0-1 0,1 1 0,-1-1 0,0 0 0,1-1 0,-1 1 0,5-2 0,15-6-4044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15776,'0'0'3631,"50"-70"-3455,-3 51 16,1 5-240,3 8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17527,'0'0'1206,"13"-11"-874,84-73 285,-50 44-273,-26 24-158,-1-1 0,0-1 0,26-32 0,-27 23 195,0 0 1,-2-2-1,22-49 0,-35 60-16,-4 18-342,0-1 0,0 1 1,0 0-1,0 0 0,0-1 1,0 1-1,0 0 0,0-1 1,0 1-1,0 0 0,0-1 1,-1 1-1,1 0 0,0 0 1,0-1-1,0 1 0,0 0 1,-1 0-1,1-1 0,0 1 1,0 0-1,-1 0 0,1 0 0,0-1 1,0 1-1,-1 0 0,1 0 1,-1 0-1,0 0 17,0 0 0,0 0 0,-1 0 0,1 1 1,0-1-1,0 0 0,-1 1 0,1-1 0,0 1 0,0-1 0,0 1 0,0 0 0,0-1 0,0 1 0,0 0 1,0 0-1,0 0 0,0 0 0,-1 1 0,-4 6 15,0-1 0,0 2 0,1-1 0,0 0-1,0 1 1,1 0 0,0 0 0,1 0 0,0 1 0,1-1 0,-1 1 0,2-1 0,-2 20 0,3-21-17,0 0 0,0 1 0,1-1 0,0 1 0,0-1 0,1 0 0,0 0 0,1 0 0,0 0 0,0 0 0,0 0 0,1-1 1,0 1-1,1-1 0,0 0 0,6 7 0,-7-10-14,0 0-1,0 0 1,1-1-1,-1 0 1,1 0 0,0 0-1,0 0 1,0-1 0,0 1-1,0-1 1,0-1 0,1 1-1,-1-1 1,6 1-1,-2-1 21,-1-1-1,0 0 0,1 0 1,-1-1-1,0 0 0,1-1 1,-1 0-1,13-4 0,-3-2 66,0-1 0,0 0 0,-1-1-1,0 0 1,-1-2 0,0 0 0,17-18-1,-12 8 59,-2 0 0,19-28 0,10-13 284,-46 61-412,-1 0-1,1 0 0,0 1 0,0-1 0,0 0 0,0 1 0,0-1 0,3 0 0,-5 2-29,1-1 1,-1 1-1,1 0 0,-1 0 1,1 0-1,-1 0 1,0 0-1,1 0 1,-1 0-1,1 0 0,-1 0 1,1 0-1,-1 0 1,1 0-1,-1 0 1,1 1-1,-1-1 0,0 0 1,1 0-1,-1 0 1,1 1-1,-1-1 0,0 0 1,1 0-1,-1 1 1,0-1-1,1 0 1,-1 1-1,0-1 0,1 1 1,-1-1-1,0 0 1,0 1-1,0-1 1,1 1-1,-1-1 0,0 0 1,0 1-1,0-1 1,0 1-1,0-1 0,0 1 1,0-1-1,0 1 1,0-1-1,0 0 1,0 1-1,0 0 0,1 15 84,-1 1-1,-1-1 0,-4 27 0,-1 13 110,5-44-144,1-8-18,-1-1 0,1 1 0,-1 0 0,1 0 0,1-1 0,-1 1 1,0 0-1,1-1 0,0 1 0,0 0 0,0-1 0,2 7 0,17-21 262,-6 2-251,-1-1-1,-1 0 0,1-1 1,-2 0-1,21-26 1,21-21 84,-47 52-110,1 1-1,0-1 1,0 1-1,0 1 1,1-1-1,13-5 1,-19 9-16,0 0 0,0 0 1,0 1-1,1-1 0,-1 1 1,0-1-1,0 1 0,1 0 0,-1 0 1,0 0-1,0 0 0,1 0 1,-1 1-1,0-1 0,0 0 1,0 1-1,1 0 0,-1 0 1,0-1-1,0 1 0,0 0 0,0 1 1,2 1-1,2 2 11,-1 0 1,0 1-1,0 0 1,-1 0-1,7 11 0,-1-1 9,2 1 2,-6-6-9,1-1 0,0 0 0,0-1-1,1 0 1,0 0 0,0 0-1,1-1 1,0 0 0,12 7-1,8 2 43,-16-9-13,0 0 1,0-1 0,1-1 0,0 0-1,1 0 1,20 4 0,-33-10-53,0 0 0,0 0 0,1 0 0,-1 0 0,0 0 1,0-1-1,0 1 0,0-1 0,0 1 0,0-1 0,2-1 0,20-4-899,-23 4-274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7328,'0'0'6574,"-10"2"-5948,-1 0-429,1 0 1,-1 1 0,1 0 0,0 1 0,1 0-1,-1 1 1,1 0 0,-1 0 0,2 1 0,-10 7-1,-37 34 1031,34-32-563,2 2-1,0 0 0,-27 33 1,38-40-395,4-5-31,0 0 0,0 0 0,1 0 1,-1 0-1,-3 10 0,6-14-197,1 0-1,0 1 1,-1-1 0,1 0-1,0 0 1,0 0-1,0 1 1,0-1 0,0 0-1,0 0 1,0 1 0,0-1-1,0 0 1,1 0 0,-1 0-1,0 0 1,1 1-1,-1-1 1,1 0 0,0 0-1,-1 0 1,1 0 0,0 0-1,-1 0 1,1 0 0,0 0-1,0 0 1,0-1-1,0 1 1,0 0 0,0-1-1,0 1 1,0 0 0,2 0-1,2 1 24,-1-1 0,0 1 0,1-1-1,-1 0 1,1-1 0,-1 1 0,1-1 0,-1 0-1,1 0 1,-1 0 0,1-1 0,-1 1-1,1-1 1,-1 0 0,8-3 0,5-2 94,1-1 1,20-12-1,-19 7-44,0 0 0,-1-1 0,-1-1-1,0-1 1,-1 0 0,-1-1 0,0 0 0,-1-2 0,-1 1 0,0-2 0,13-27 0,-19 92 478,-5-34-547,1-1-1,0 0 1,0 1 0,1-1-1,1 0 1,0-1 0,0 1 0,1-1-1,0 0 1,1 0 0,0-1 0,1 0-1,-1 0 1,2-1 0,-1 0 0,1 0-1,1-1 1,-1 0 0,19 9-1,-18-11 32,0 0 0,0-1 0,1 0-1,-1-1 1,1 0 0,0-1-1,0 0 1,-1-1 0,1 0-1,0-1 1,0 0 0,0 0 0,0-1-1,0-1 1,0 0 0,0 0-1,-1-1 1,11-4 0,-18 5-71,0 1 1,-1-1 0,1 1-1,0-1 1,-1 0-1,1 0 1,-1 0 0,0 0-1,0 0 1,0 0 0,0-1-1,3-4 1,3-9-3925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1218 7136,'0'0'8561,"2"-11"-8081,3-7-265,0 1 0,2-1-1,0 1 1,1 1 0,0-1 0,17-22 0,15-16 730,56-59 0,-69 86-432,2 0 1,0 2-1,49-32 1,-72 54-353,0 0 0,1 1 0,12-5 0,-18 7-122,0 1-1,1-1 1,-1 1 0,0 0-1,1 0 1,-1 0 0,1 0-1,-1 0 1,0 0 0,1 0 0,-1 0-1,2 0 1,-2 1-14,-1-1 1,1 0-1,0 1 0,-1-1 0,1 1 1,-1-1-1,1 0 0,-1 1 1,1-1-1,-1 1 0,0-1 1,1 1-1,-1-1 0,1 1 1,-1 0-1,0-1 0,0 1 0,1-1 1,-1 1-1,0 0 0,0-1 1,0 1-1,0 0 0,1-1 1,-1 1-1,0 1 0,-1 15 106,-1 1 0,0-1 0,-1 1 0,-1-1 0,-6 20 0,1-7 13,-32 92 461,14-49 231,22-64-103,12-26-401,21-26-108,57-78 172,-74 107-319,1 0 0,1 1 0,1 0 1,-1 1-1,32-20 0,-44 32-70,-1-1-1,1 1 1,0-1 0,0 1 0,-1-1-1,1 1 1,0 0 0,0-1 0,0 1 0,0 0-1,-1 0 1,1 0 0,0 0 0,0 0 0,0 0-1,0 0 1,0 0 0,0 0 0,-1 0-1,1 0 1,0 0 0,0 1 0,0-1 0,0 0-1,-1 1 1,1-1 0,0 1 0,0-1-1,-1 1 1,1-1 0,0 1 0,-1-1 0,1 1-1,0 0 1,-1-1 0,1 1 0,-1 0-1,1-1 1,-1 1 0,1 0 0,-1 0 0,0 0-1,1 0 1,1 6 15,1 0-1,-1 0 1,0 0-1,0 10 0,0-8 3,4 21 9,-1-2 7,1 0 0,1-1 1,11 28-1,-14-47-34,-1-1 0,1 1 0,1 0 0,-1-1 0,1 0 1,1 0-1,-1-1 0,1 0 0,0 1 0,1-2 0,-1 1 0,1-1 0,0 0 0,12 6 0,-11-7 3,1 0 0,0-1 0,0 0 0,0 0 0,0-1 0,0 0-1,0-1 1,1 0 0,-1 0 0,1-1 0,-1 0 0,0-1 0,1 0 0,-1-1-1,10-2 1,-8 0 1,0 0 0,0 0 0,-1-1-1,1 0 1,-1-1 0,-1 0 0,1-1 0,-1 0 0,0-1-1,-1 0 1,0 0 0,8-9 0,-4 1 6,0 0 1,-1 0-1,-1-2 1,-1 1-1,0-1 1,9-29-1,-13 34 7,-2-1-1,0-1 0,0 1 1,-1 0-1,-1 0 0,0-1 1,-1 1-1,-1-1 0,-4-23 0,5 36-15,0 1 0,0 0-1,0 0 1,-1-1-1,1 1 1,-1 0 0,1 0-1,-1-1 1,1 1-1,-1 0 1,0 0-1,1 0 1,-1 0 0,0 0-1,0 0 1,0 0-1,0 0 1,0 0-1,0 1 1,0-1 0,0 0-1,0 1 1,-2-2-1,0 2 1,1-1 0,0 1-1,0 0 1,0 0 0,0 0 0,0 0-1,0 0 1,0 1 0,-1-1-1,1 0 1,0 1 0,0 0-1,-2 1 1,-4 1 6,1 1-1,0 0 0,0 1 1,0-1-1,0 1 1,-9 10-1,6-3-8,-1 0-1,2 0 1,-1 2 0,2-1-1,0 1 1,1 0 0,0 0-1,1 1 1,0 0-1,2 0 1,-5 25 0,7-30-9,1 0 1,0 0 0,0 1 0,1-1-1,1 0 1,0 0 0,0 1 0,1-1-1,0 0 1,1 0 0,0 0 0,1-1-1,-1 1 1,2-1 0,0 0 0,0 0-1,0 0 1,14 15 0,-16-21 5,1 1 1,0-1-1,0 0 1,0 0-1,0 0 1,0 0-1,0-1 1,1 1-1,-1-1 1,1 0-1,0-1 1,-1 1-1,9 0 1,-5-1 6,0 0 0,0-1 0,0 0 0,0 0 0,0-1 0,0 0 0,14-3 0,-5-2 13,0 0 0,0-1 0,-1 0 0,0-1 0,0-1 0,26-21 0,-3-4 58,-1-2 1,-3-2-1,49-66 1,-48 60 7,25-50 173,-65 103-224,1-1 0,0 0-1,1 1 1,-1-1 0,0 17 0,-3 5-10,0-6-7,2 0 0,0 0-1,1 0 1,2 0 0,1 27-1,0-49-15,0-1-1,0 1 1,0-1-1,0 1 1,1-1-1,-1 1 1,0-1-1,1 1 1,-1-1-1,1 0 0,-1 1 1,1-1-1,0 1 1,-1-1-1,1 0 1,0 0-1,0 1 1,0-1-1,0 0 1,0 0-1,2 2 0,-1-3 1,-1 0 0,1 1 0,-1-1 0,0 0 0,1 0-1,-1 1 1,1-1 0,-1 0 0,1-1 0,-1 1 0,1 0-1,-1 0 1,0 0 0,1-1 0,-1 1 0,1-1-1,2-1 1,4-2 12,0-1-1,0 0 0,-1-1 0,0 1 1,10-11-1,6-10 31,-1-1 0,-2 0 1,24-42-1,-22 31 48,37-44 0,-67 155 39,6-59-114,2 0 0,-1-1 0,2 1 1,0 0-1,0-1 0,1 1 0,6 19 0,-7-29-16,1 0 0,-1 0-1,1 0 1,0 0-1,0-1 1,0 1 0,0 0-1,1-1 1,-1 0-1,1 0 1,0 0 0,0 0-1,0 0 1,0 0-1,0-1 1,1 1 0,-1-1-1,1 0 1,0 0-1,0 0 1,0-1 0,0 1-1,0-1 1,0 0-1,0 0 1,0 0 0,0-1-1,8 0 1,-3 0 1,1-2 0,-1 1 0,0-1 0,1-1 0,-1 1 0,-1-2 0,1 1 0,0-1 0,-1-1 1,0 1-1,0-1 0,0-1 0,0 0 0,-1 0 0,0 0 0,10-12 0,7-10 25,-1-1-1,35-59 0,-32 44 7,-3-2 0,29-77 0,14-103 59,-10-87 74,-55 305-153,3-17 11,-4 24-23,0 0-1,0 0 1,0 0-1,0 0 0,0 0 1,0 0-1,0 1 1,0-1-1,0 0 0,-1 0 1,1 0-1,0 0 1,0 0-1,-1 1 1,1-1-1,-1 0 0,1 0 1,-1 0-1,0 0 1,-1 3-1,-1 1 0,1-1 0,0 1 0,0 0 0,1 0 0,-1 0 1,1 0-1,-2 4 0,2-6-1,-19 45 24,2 1-1,2 0 0,2 1 1,2 1-1,3 0 0,1 1 1,3-1-1,2 1 0,5 82 1,-1-113-15,2-1 0,0 1 0,1-1 0,1 0 1,1 0-1,1-1 0,0 0 0,16 28 0,-21-42-8,-1-1-1,1 1 0,0-1 1,-1 1-1,1-1 0,1 0 1,-1 0-1,0 0 0,0 0 1,1 0-1,-1 0 0,1-1 1,0 1-1,-1-1 0,1 0 0,0 1 1,0-1-1,0-1 0,0 1 1,0 0-1,0-1 0,0 1 1,0-1-1,0 0 0,3 0 1,0-1 7,-1-1 1,1 1-1,-1-1 1,0 0 0,1 0-1,-1-1 1,0 0-1,0 1 1,0-2 0,-1 1-1,1 0 1,5-6-1,20-21 2,52-62-1,-68 74-9,17-25 0,-28 40 0,-1-1 0,0 0 0,-1 0 0,1 0 0,-1 0 0,0 0 0,0 0 0,0 0 0,0 0 0,-1-6 0,0 8 0,0 1 0,0-1 0,1 1 0,-1-1 0,0 0 0,0 1 0,1-1 0,-1 1 0,1-1 0,-1 1 0,1-1 0,0 1 0,1-3 0,-2 4 0,1-1 0,-1 1 0,1-1 0,-1 1 0,1-1 0,-1 1 0,1 0 0,-1-1 0,1 1 0,0 0 0,-1 0 0,1-1 0,-1 1 0,1 0 0,0 0 0,-1 0 0,1 0 0,0 0 0,-1 0 0,1 0 0,0 0 0,1 0 0,0 1 0,0-1 0,0 1 0,-1 0 0,1 0 0,0 0 0,0 0 0,0 1 0,-1-1 0,1 0 0,-1 1 0,1-1 0,-1 1 0,1-1 0,-1 1 0,0 0 0,0-1 0,0 1 0,0 0 0,1 2 0,6 18 0,-1 0 0,5 31 0,-8-35 0,0 1 0,2 0 0,0-1 0,10 21 0,-14-36 0,0 0 0,-1 1 0,2-2 0,-1 1 0,0 0 0,1 0 0,-1-1 0,1 1 0,0-1 0,-1 0 0,1 0 0,1 0 0,-1 0 0,0 0 0,0-1 0,4 2 0,0-1 0,-1-1 0,0 0 0,0 0 0,0-1 0,0 1 0,1-1 0,-1-1 0,11-1 0,3-2 0,0-1 0,0-2 0,-1 0 0,31-15 0,-23 8 0,-1-1 0,0-2 0,-1 0 0,45-41 0,-33 26 0,-21 18 0,0 0 0,-1-1 0,15-18 0,-30 31 0,-3 3 0,-6 5 0,-31 29 0,-50 50 0,81-75 0,1-1 0,1 1 0,-1 1 0,2 0 0,-1-1 0,2 2 0,-8 19 0,12-29 0,0 0 0,0-1 0,1 1 0,-1 0 0,1 0 0,-1 0 0,1 0 0,0 0 0,0 0 0,0-1 0,0 1 0,0 0 0,0 0 0,1 0 0,-1 0 0,1 0 0,-1 0 0,1-1 0,0 1 0,-1 0 0,1-1 0,0 1 0,0 0 0,0-1 0,0 1 0,1-1 0,-1 1 0,0-1 0,1 0 0,-1 1 0,1-1 0,-1 0 0,1 0 0,-1 0 0,1 0 0,0 0 0,0-1 0,-1 1 0,1-1 0,0 1 0,0-1 0,0 1 0,0-1 0,0 0 0,0 0 0,-1 0 0,1 0 0,0 0 0,0 0 0,0-1 0,0 1 0,0 0 0,0-1 0,-1 0 0,1 1 0,0-1 0,1-1 0,5-2 0,-1 0 0,0 0 0,-1 0 0,1-1 0,-1 0 0,0-1 0,0 1 0,5-7 0,40-53 0,-49 62 0,70-110 0,-68 107 0,-10 21 0,2-1 0,1 0 0,0 1 0,1 0 0,-1 27 0,3-37 0,1 0 0,-1 0 0,1 0 0,0 0 0,0-1 0,1 1 0,-1 0 0,1 0 0,0-1 0,0 1 0,1-1 0,-1 1 0,1-1 0,0 0 0,0 0 0,0 0 0,1-1 0,5 5 0,-5-5 0,0 0 0,0 0 0,0-1 0,0 1 0,1-1 0,-1 0 0,1 0 0,0-1 0,0 0 0,-1 0 0,1 0 0,9 1 0,-6-2 0,0-1 0,0 1 0,-1-2 0,1 1 0,-1-1 0,1 0 0,11-4 0,0-3 0,-1-1 0,0-1 0,0 0 0,-1-1 0,20-18 0,-6 1 0,0-1 0,-2-2 0,-2 0 0,33-51 0,-21 19 0,52-113 0,-77 146 0,-1-2 0,-1 0 0,-2-1 0,-1 1 0,8-71 0,-17 102 0,0 0 0,0 1 0,0-1 0,0 0 0,-1 0 0,1 0 0,0 0 0,-1 1 0,1-1 0,-1 0 0,1 0 0,-1 1 0,-1-3 0,1 3 0,1 1 0,-1-1 0,0 0 0,1 1 0,-1-1 0,0 0 0,0 1 0,1-1 0,-1 1 0,0 0 0,0-1 0,0 1 0,0-1 0,0 1 0,1 0 0,-1 0 0,0 0 0,0-1 0,-1 1 0,-2 1 0,1-1 0,-1 1 0,1-1 0,0 1 0,-1 0 0,1 1 0,0-1 0,0 0 0,0 1 0,0 0 0,0-1 0,-4 5 0,-7 5 0,2 0 0,-1 2 0,2-1 0,-1 2 0,2 0 0,0 0 0,-8 16 0,4-5 0,1 1 0,2 0 0,-13 41 0,18-43 0,0 0 0,2 0 0,1 1 0,0-1 0,2 1 0,3 41 0,0-46 0,2 0 0,0-1 0,0 0 0,2 0 0,1 0 0,0-1 0,1 0 0,18 29 0,-14-28 0,0-1 0,1 0 0,26 27 0,-34-41 0,-1 0 0,1 0 0,0 0 0,0 0 0,0-1 0,1 0 0,-1 0 0,1 0 0,0-1 0,0 0 0,0 0 0,0 0 0,0-1 0,0 0 0,0 0 0,1 0 0,9-1 0,-15 0 40,1 0 0,-1 0 0,0-1 0,0 1 0,0 0 0,0 0 0,0-1 0,0 1 0,1-1 0,-1 1 0,0-1 0,0 1 0,0-1 0,0 0 0,-1 1 0,1-1 0,0 0 0,0 0 0,0 0 0,-1 0 0,2-1 0,0-13-4992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2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11256,'0'0'3374,"11"1"-2631,35 0-125,0-2 0,73-12 0,100-27 317,-146 25-618,534-107 2163,-550 111-2483,74-14 795,-53 5-3285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295 156 6824,'0'0'3726,"2"-11"-3075,7-33 8,-8 43-624,-1 1 0,0-1 0,0 0 0,1 1 1,-1-1-1,0 0 0,0 0 0,0 1 0,0-1 0,0 0 1,0 1-1,0-1 0,0 0 0,-1 0 0,1 1 0,0-1 1,0 0-1,0 1 0,-1-1 0,1 0 0,0 1 0,-1-1 1,1 1-1,-1-1 0,1 0 0,-1 1 0,1-1 1,-1 1-1,1-1 0,-1 1 0,1 0 0,-2-1 0,-18 1 593,15 0-483,-10 3 74,0 0 0,0 1 0,1 0 0,-1 1 0,1 1 1,0 0-1,1 1 0,-1 0 0,1 1 0,1 1 0,-14 11 0,17-13-59,1 0 0,1 0 0,0 1 0,0 0 0,0 0 0,1 0 0,0 1 0,1 0 0,0 0-1,0 1 1,1-1 0,0 1 0,1 0 0,0 0 0,0 1 0,1-1 0,-1 12 0,3-17-79,0 0-1,1 0 1,-1 0 0,1 0 0,0 0 0,0-1 0,1 1-1,-1 0 1,1-1 0,0 1 0,0-1 0,1 1 0,-1-1-1,1 0 1,0 0 0,0 0 0,0 0 0,1-1 0,-1 1-1,1-1 1,0 0 0,0 0 0,0 0 0,0 0 0,0-1-1,1 0 1,-1 0 0,9 2 0,1 1 70,2-1 0,-1-1 0,0 0 0,1-1 1,-1-1-1,1 0 0,28-3 0,-31 1-55,0-1 0,-1-1 0,1 0 1,-1 0-1,0-1 0,0-1 0,0 0 0,-1-1 0,1 0 0,16-12 0,-13 6 114,0-1-1,-1 0 0,-1-1 0,0-1 0,-1 0 0,14-23 0,-24 34-123,0 0 0,0 0 0,0-1 0,-1 1 0,1-1 0,-1 1 0,0-1 0,-1 1 0,1-1 0,-1 0 0,0 1 0,0-1 0,0 0 0,-1 1 0,0-1 0,1 1 0,-2-1 0,-1-5 0,3 9-71,-1 1 1,1 0-1,0-1 1,-1 1-1,1 0 1,0 0 0,-1-1-1,1 1 1,-1 0-1,1 0 1,0 0-1,-1 0 1,1-1 0,-1 1-1,1 0 1,0 0-1,-1 0 1,1 0 0,-1 0-1,1 0 1,-1 0-1,1 0 1,0 0-1,-1 0 1,1 1 0,-1-1-1,1 0 1,-1 0-1,1 0 1,0 0 0,-1 1-1,1-1 1,0 0-1,-1 0 1,1 1-1,0-1 1,-1 0 0,1 0-1,0 1 1,-1-1-1,1 1 1,-15 14 191,5 1-131,1-1-1,1 1 1,0 0 0,1 1-1,1 0 1,0 0 0,-3 21-1,-16 130 239,23-145-263,-18 191 276,-19 155 128,33-336-377,0-1 0,-2 0 0,-20 51 0,27-80-68,0-1-1,0 0 1,0 0 0,0 0 0,0 0-1,0 0 1,-1 0 0,1 0 0,-1 0 0,1 0-1,-1-1 1,0 1 0,1-1 0,-1 1-1,0-1 1,0 0 0,0 1 0,0-1 0,-1 0-1,1 0 1,0-1 0,0 1 0,-1 0-1,-1-1 1,1 0 1,-1 0 0,1-1-1,0 1 1,0-1 0,0 0-1,0 0 1,0 0 0,0 0 0,0 0-1,1-1 1,-1 0 0,0 1 0,1-1-1,-1 0 1,1 0 0,0 0-1,-4-4 1,-7-10 38,-1-1 0,2 0 1,0-1-1,1 0 0,1 0 0,-11-29 0,7 10 106,2 0-1,-12-59 1,18 68-30,1 0 0,2 0 1,1 0-1,2-50 0,1 69-99,0 0 0,0 0 0,1 0 0,1 0 0,-1 1 0,1-1 0,1 1 0,-1 0 0,2 0 0,-1 0 0,1 0 0,0 1 0,0 0 0,1 0 0,0 0 0,0 1 0,1-1 0,13-8 0,-1 3-3,2 0 0,-1 2 0,37-13 0,71-16 14,-47 16-27,-33 8-6,-7 4-16,-1-3 0,63-30 0,-53 16-2,-1-2 1,-1-3 0,78-70-1,-60 30 58,2-1 32,-42 49-63,-12 11-30,24-19-1,-32 29-3,0 0 1,0 1-1,0-1 0,1 1 1,-1 1-1,1-1 0,13-2 0,-11 3-33,0-1 0,0 0 0,16-7 0,-54 24 29,-19 10 71,-75 49 1,105-61-25,-15 11 20,-35 31-1,60-46-35,-1 0-1,1 0 0,1 1 0,0 0 1,0 1-1,0-1 0,1 1 0,-8 19 0,13-26-7,0 0-1,0 0 0,0 0 1,0 0-1,1 0 1,-1 0-1,1 0 0,0 0 1,0 1-1,0-1 0,0 0 1,0 0-1,1 0 0,-1 0 1,1 0-1,0 0 0,0 0 1,0 0-1,0 0 1,1 0-1,-1 0 0,1-1 1,2 5-1,-1-5 2,0 1 1,-1-1-1,1 0 1,0 0-1,0 0 1,1 0-1,-1 0 1,0-1-1,1 0 1,-1 1-1,1-1 1,-1 0-1,1-1 1,-1 1-1,1 0 1,0-1-1,-1 0 1,1 0-1,7-1 1,-3 0 6,1-1 1,0 1-1,-1-2 0,1 1 0,-1-1 1,0 0-1,1-1 0,-2 0 1,1 0-1,0-1 0,-1 0 0,0 0 1,0-1-1,-1 0 0,1 0 0,9-12 1,-2-3 17,0 0 0,-1-1 0,-1 0 0,14-38 0,-21 41 19,-5 18-41,0 1 0,0-1 0,0 1-1,0-1 1,0 0 0,0 1 0,0-1-1,0 0 1,0 1 0,0-1 0,0 1 0,0-1-1,-1 1 1,1-1 0,0 0 0,0 1-1,-1-1 1,1 1 0,0-1 0,-1 1 0,1-1-1,0 1 1,-1-1 0,1 1 0,-1 0-1,1-1 1,-2 0 0,2 1-1,0 0 0,-1 0 0,1 0 0,0 1 0,-1-1 0,1 0 0,-1 0-1,1 0 1,0 0 0,0 1 0,-1-1 0,1 0 0,0 0 0,-1 0 0,1 1 0,0-1 0,0 0 0,-1 1 0,1-1 0,0 0 0,0 0-1,0 1 1,-1-1 0,1 0 0,0 1 0,0-1 0,0 0 0,0 1 0,0-1 0,0 1 0,0-1 0,0 0 0,0 1 0,0-1 0,0 0 0,0 1-1,0-1 1,0 1 0,0-1 0,0 1 0,2 19 4,3-6-12,0-1 1,1 0 0,1 0 0,0 0 0,0-1-1,2 0 1,-1 0 0,1-1 0,1 0-1,0-1 1,15 12 0,-22-19 8,1 0 1,0-1-1,-1 0 0,1 0 1,0 0-1,0 0 0,0 0 1,0-1-1,0 0 0,0 0 1,0 0-1,1 0 0,-1-1 1,0 1-1,1-1 0,-1 0 1,0 0-1,1-1 0,-1 1 1,0-1-1,0 0 0,0 0 1,1-1-1,-1 1 0,0-1 0,5-3 1,3-2 5,1 0 0,-1-1 0,-1 0 0,0-1 0,0 0 0,18-20 0,0-7 27,-1-1 0,24-43 1,0 0-5,-50 77-31,0-1 0,1 1 0,-1 1 0,1-1 0,0 0 0,-1 0 0,8-3 0,-10 5 0,1 1 0,0 0 0,-1-1 0,1 1 0,0 0 0,0 0 0,0-1 0,-1 1 0,1 0 0,0 0 0,0 0 0,0 0 0,0 0 0,-1 0 0,1 0 0,0 1 0,0-1 0,-1 0 0,1 0 0,0 1 0,0-1 0,0 0 0,-1 1 0,1-1 0,0 1 0,-1-1 0,1 1 0,0-1 0,-1 1 0,1-1 0,-1 1 0,1-1 0,-1 1 0,1 0 0,-1 0 0,0-1 0,1 1 0,-1 0 0,0-1 0,1 1 0,-1 0 0,0 1 0,5 11 0,-1 0 0,0 0 0,-1 0 0,-1 0 0,0 0 0,-1 1 0,0-1 0,-2 19 0,-1-4 0,-2 1 0,-13 52 0,13-64 0,-2 0 0,-11 26 0,15-39 0,0 1 0,-1-1 0,0 1 0,0-1 0,0 0 0,0 0 0,-1 0 0,1 0 0,-1-1 0,0 1 0,0-1 0,-1 0 0,-7 4 0,10-7 0,0 1 0,0-1 0,0 0 0,-1 1 0,1-1 0,0 0 0,0 0 0,-1 0 0,1-1 0,0 1 0,0-1 0,0 1 0,0-1 0,-1 0 0,1 1 0,0-1 0,0 0 0,0-1 0,0 1 0,1 0 0,-1 0 0,0-1 0,0 1 0,-1-4 0,-7-4 0,2 0 0,-15-19 0,23 27 0,-15-21 0,13 17 0,-1 0 0,0 1 0,0-1 0,-1 1 0,1 0 0,-1 0 0,-5-4 0,6 5 0,6 3 0,6 4 0,39 38 0,-32-26 0,1-1 0,1-1 0,34 21 0,-26-21 0,0-1 0,2-1 0,0-2 0,0 0 0,31 5 0,-40-11 0,-1-2 0,0 0 0,1-1 0,0-1 0,-1 0 0,1-1 0,-1-2 0,1 0 0,22-6 0,-28 5 0,0 1 0,0-2 0,0 0 0,-1 0 0,1-1 0,-1 0 0,-1-1 0,1-1 0,11-10 0,-14 10 269,8-11 359,-17 18-796,0 1 0,0-1 0,1 0 0,-1 0 0,0 1 0,0-1 0,0 0 0,0 0 0,0 0 0,0 0 0,0 1 0,0-1 0,0 0-1,0 0 1,-1 0 0,1 1 0,0-1 0,0 0 0,-1 0 0,1 1 0,-1-1 0,1 0 0,-1 1 0,1-1 0,-1 0 0,1 1 0,-1-1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1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10344,'0'0'2272,"96"6"-1784,-27-4-48,6 2 8,7 2 0,-1-2 8,-5-4-64,5-4 0,0 4-120,3-6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3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0 765 6016,'0'0'9089,"8"-10"-8737,65-76 624,-40 50-345,-31 34-570,1 0 1,-1 0 0,1 1 0,-1-1 0,1 0-1,0 1 1,0 0 0,-1 0 0,1-1 0,0 2-1,0-1 1,0 0 0,6 0 0,-9 1-43,1 0 0,0 0-1,-1 1 1,1-1 0,-1 0 0,1 0 0,0 1 0,-1-1 0,1 1 0,-1-1 0,1 0-1,-1 1 1,1-1 0,-1 1 0,1-1 0,-1 1 0,1-1 0,-1 1 0,0 0 0,1-1-1,-1 1 1,0-1 0,0 1 0,1 0 0,-1-1 0,0 1 0,0 0 0,0-1-1,0 1 1,0 0 0,0-1 0,0 1 0,0 0 0,0 1 0,-3 30 148,2-23-99,-3 32 100,-2 13 208,3 108 1,4-149-290,0 0 0,2-1-1,-1 1 1,2-1 0,-1 0-1,2 1 1,11 21 0,-15-31-62,1 0 0,0 0-1,0 0 1,0 0 0,0-1 0,0 1 0,0-1 0,1 1 0,-1-1 0,1 0-1,0 0 1,0 0 0,0 0 0,0 0 0,0-1 0,0 0 0,0 1-1,0-1 1,1 0 0,-1 0 0,0-1 0,1 1 0,-1-1 0,1 0-1,-1 0 1,0 0 0,1 0 0,-1 0 0,1-1 0,-1 1 0,0-1-1,1 0 1,-1 0 0,4-3 0,4-1 17,-1 0-1,0-1 1,0 0-1,0-1 1,-1-1-1,0 1 1,0-1-1,-1-1 1,0 1-1,-1-1 1,8-13-1,8-14 206,31-68 0,-42 80-139,-9 17-80,2-2 31,-1 0-1,0-1 0,0 1 0,-1 0 0,0-1 0,0 0 0,0-12 0,3-26 384,-6 47-422,25 1 132,-21 1-146,0-1 1,0 1 0,0 0 0,0-1 0,0 2-1,-1-1 1,6 2 0,-6-1 11,1 0 0,0-1 0,0 0-1,0 0 1,0 0 0,0 0 0,6 0 0,5-2 39,0-1 0,0 0 1,1 0-1,-1-2 0,-1 0 0,1 0 0,0-2 0,15-7 1,-20 8-30,1 0 1,-2-1 0,1 0 0,0 0-1,-1-1 1,-1 0 0,1 0 0,14-17-1,-18 13 32,1 1 63,-5 23-47,-8 59-57,-1 58 34,7-111-47,2 0 0,1 0-1,0 0 1,9 31 0,-11-47-5,1-1 0,0 0 0,-1 1 0,1-1 0,0 0 0,0 0 0,0 0 0,0 0 0,1 0 0,-1 0 0,1 0 0,-1 0 0,1-1 0,-1 1-1,1-1 1,0 1 0,0-1 0,3 3 0,-3-4 1,0 0-1,0 1 0,0-1 1,0 0-1,-1 0 0,1 0 1,0 0-1,0 0 1,0-1-1,0 1 0,0 0 1,0-1-1,0 1 0,-1-1 1,1 0-1,0 0 0,0 0 1,-1 0-1,1 0 1,-1 0-1,3-2 0,6-5 7,-1 0 0,0-1-1,0 0 1,-1 0 0,0-1 0,-1 0-1,6-11 1,36-80 59,-23 43-20,-6 12 13,-15 33-26,0 0 1,1 1-1,0-1 1,1 1-1,11-14 1,-17 25-33,-1 0 0,1 0 0,0 0-1,0 0 1,-1 1 0,1-1 0,0 0 0,0 1 0,0-1 0,0 0 0,0 1 0,0-1 0,0 1-1,0-1 1,0 1 0,0 0 0,0 0 0,0-1 0,0 1 0,0 0 0,1 0 0,-1 0-1,0 0 1,0 0 0,0 0 0,0 0 0,2 1 0,0 0 0,-1 0 0,1 1 0,-1-1 0,1 1-1,-1 0 1,0 0 0,1 0 0,-1 0 0,0 0 0,2 4 0,5 5 1,-1 1 0,-1 1-1,7 15 1,0 4 15,-2 0-1,-1 0 1,-1 1 0,7 51-1,-17-81-6,0 0 0,0-1-1,0 1 1,0-1 0,-1 1-1,1 0 1,-1-1 0,1 1-1,-1-1 1,0 1 0,0-1-1,-2 3 1,3-4-6,0-1 0,-1 1 0,1 0 0,0-1-1,-1 1 1,1-1 0,-1 1 0,1-1 0,-1 1 0,1-1 0,-1 1 0,1-1-1,-1 1 1,0-1 0,1 0 0,-1 1 0,0-1 0,1 0 0,-1 1 0,0-1-1,1 0 1,-1 0 0,0 0 0,1 0 0,-1 0 0,0 0 0,0 0 0,1 0-1,-1 0 1,0 0 0,0 0 0,1 0 0,-1 0 0,0 0 0,1-1 0,-1 1-1,0 0 1,1-1 0,-1 1 0,0 0 0,1-1 0,-1 1 0,1-1 0,-1 1 0,1-1-1,-1 0 1,-83-69 415,69 55-337,14 10-64,12 8-55,4 4 3,1 0 1,-1-1-1,1 0 1,1-2 0,-1 0-1,33 4 1,-22-5-16,1-1 1,34-3 0,-53 0 39,0 0 0,-1 0 0,1-1-1,-1 0 1,1 0 0,-1-1 0,0-1 0,0 1 0,-1-1 0,1 0 0,11-9 0,48-48 38,-53 45-7,2 1 1,0 1-1,0 0 1,2 1-1,35-20 1,-49 32-20,0-1 1,0 1 0,0 0-1,0 0 1,0 0 0,1 1-1,-1 0 1,0-1-1,1 2 1,-1-1 0,0 0-1,0 1 1,1 0 0,-1 0-1,0 0 1,0 0-1,0 1 1,0-1 0,0 1-1,0 0 1,-1 0 0,1 1-1,0-1 1,-1 1-1,0 0 1,0 0 0,0 0-1,0 0 1,5 6 0,-9-8-1,1-1 1,-1 1-1,1-1 1,-1 1 0,1-1-1,-1 1 1,0-1-1,1 0 1,-1 1 0,1-1-1,-1 0 1,0 0 0,1 1-1,-1-1 1,0 0-1,1 0 1,-1 0 0,0 0-1,1 0 1,-1 0-1,0 0 1,0 0 0,-30 3 29,22-2-21,-17 2 32,0 1 0,-30 10 1,48-12-41,-1 1 0,1 0 0,1 0 0,-1 1 0,0 0 0,1 1 0,0 0 0,0 0 0,0 0 0,-10 12 0,13-13-5,0 1 0,1 0 0,-1 0 1,1 0-1,0 0 0,0 1 0,1-1 1,0 1-1,0-1 0,-2 10 0,3-12-3,1 0 1,0-1-1,0 1 0,0 0 0,0 0 0,1-1 0,-1 1 0,1 0 0,-1-1 0,1 1 0,0 0 0,0-1 0,0 1 0,1-1 0,-1 1 0,0-1 1,1 0-1,0 0 0,-1 0 0,1 0 0,0 0 0,0 0 0,0 0 0,1 0 0,3 2 0,4 2-1,1-1 0,0 0 0,-1-1 0,2 0 1,-1 0-1,0-1 0,1-1 0,-1 0 0,1 0 0,0-2 0,17 1 0,-4-3 4,-1 0 0,1-1 0,-1-1-1,34-11 1,-26 3 0,0-1 0,-1-2 0,34-21 0,-64 36 0,7-6 0,0 0 0,-1 0 0,0 0 0,0-1 0,-1 0 0,1 0 0,-2-1 0,7-10 0,-12 18 1,0 0 0,0 0 0,0 0 0,0 0 0,0 0 0,0 0 1,0 0-1,0 0 0,-1 0 0,1 0 0,0 0 0,0 0 0,0 0 0,0 0 0,0 0 0,0 0 0,0 0 0,0 0 0,0-1 0,0 1 0,0 0 0,0 0 0,0 0 0,0 0 0,0 0 0,-1 0 0,1 0 1,0 0-1,0 0 0,0 0 0,0-1 0,0 1 0,0 0 0,0 0 0,0 0 0,0 0 0,0 0 0,0 0 0,0 0 0,0 0 0,1 0 0,-1-1 0,0 1 0,0 0 0,0 0 0,0 0 0,0 0 0,0 0 1,-8 10 21,7-6-30,0 1 0,-1-1 1,2 1-1,-1 0 0,0-1 0,1 1 1,0 0-1,0 0 0,1-1 0,-1 1 0,1 0 1,2 8-1,-1-10 1,-1 1 0,1-1 0,0 0 0,0 1 0,1-1 0,-1 0 0,0 0 0,1-1 0,0 1-1,0 0 1,0-1 0,0 0 0,0 1 0,0-1 0,0 0 0,6 2 0,-5-2-3,1 0-1,0 0 0,0 0 1,0-1-1,-1 1 0,1-1 1,1 0-1,-1-1 1,0 1-1,0-1 0,5 0 1,-7-1 7,0 1-1,0-1 1,0 0 0,0 0 0,0-1 0,-1 1 0,1-1 0,0 1 0,-1-1 0,1 0 0,-1 0 0,0 0-1,0 0 1,0 0 0,0 0 0,0-1 0,0 1 0,0-1 0,1-4 0,0 2 1,0 0 1,-1 0-1,0-1 1,0 1-1,0-1 0,-1 1 1,1-1-1,-1 0 1,-1 1-1,1-1 0,-1 0 1,0 0-1,-1 0 1,1 1-1,-1-1 1,0 0-1,0 0 0,-1 1 1,0-1-1,0 1 1,0-1-1,-1 1 0,1 0 1,-1 0-1,-1 0 1,1 1-1,-1-1 1,1 1-1,-1-1 0,-1 1 1,-4-4-1,-12-2-67,20 10 64,0 0 0,1 0-1,-1 0 1,0-1 0,0 1-1,1 0 1,-1 0 0,0 0-1,0 0 1,0 0 0,1 1-1,-1-1 1,0 0 0,0 0-1,1 0 1,-1 1 0,0-1-1,1 0 1,-1 1 0,0-1-1,1 1 1,-1-1 0,0 0-1,1 1 1,-1-1 0,1 1-1,-2 1 1,4 0-8,-1 1 1,1 0-1,0-1 1,0 0-1,0 1 1,0-1-1,0 0 0,0 0 1,0 0-1,5 2 1,-5-2 3,9 8-23,1-1 0,0-1-1,0 0 1,0 0 0,1-2 0,21 9-1,-29-13 32,0 0 0,0-1 0,0 0-1,1 0 1,-1 0 0,0-1 0,1 1-1,-1-1 1,1-1 0,-1 1 0,0-1-1,1 0 1,-1 0 0,0 0 0,0-1-1,0 0 1,0 0 0,0 0 0,0-1-1,7-4 1,6-9 23,0 0-1,-2-1 1,0-1 0,-1 0-1,-1-2 1,15-25 0,32-41 190,-60 85-211,-1 0 1,1 0-1,0 0 0,-1 0 0,1 0 0,0 0 0,0 0 0,0 0 1,0 0-1,0 1 0,0-1 0,0 0 0,0 1 0,0-1 1,0 0-1,0 1 0,0-1 0,1 1 0,-1 0 0,0-1 1,0 1-1,1 0 0,-1 0 0,0 0 0,0 0 0,1 0 1,-1 0-1,0 0 0,0 0 0,1 0 0,-1 1 0,0-1 0,0 0 1,0 1-1,0-1 0,1 1 0,-1 0 0,0-1 0,0 1 1,0 0-1,0-1 0,0 1 0,0 0 0,-1 0 0,1 0 1,0 0-1,1 1 0,3 6-8,0 0-1,0 1 1,0-1 0,6 18 0,-8-19 9,34 94-33,-33-85 38,0 0 0,-1 0 1,0 0-1,0 25 0,-3-39 2,0 0 0,0 0-1,0 0 1,0 0 0,-1 0 0,1 0 0,0 0 0,-1 0-1,0 0 1,1 0 0,-1-1 0,0 1 0,0 0-1,0 0 1,0-1 0,-2 3 0,2-3-3,0-1 0,0 1 0,0-1 0,0 1 0,0-1-1,0 1 1,-1-1 0,1 0 0,0 0 0,0 1 0,0-1 0,-1 0 0,1 0 0,0 0 0,0 0 0,0-1 0,0 1 0,-1 0-1,1 0 1,0-1 0,0 1 0,0-1 0,0 1 0,0-1 0,0 1 0,0-1 0,0 0 0,0 1 0,-1-2 0,-21-14 97,1-1 1,1-2-1,-19-21 1,31 32-78,-26-25 89,47 50-237,24 22 20,-31-33 84,1 1 0,0-1 0,0 0 0,0 0 1,1-1-1,11 9 0,-8-9 0,1 1 0,-1-1 0,1-1 1,0 0-1,21 5 0,-26-8 18,0-1 0,0 1 1,0-1-1,0 0 0,0-1 0,0 0 0,0 0 1,0 0-1,0 0 0,0-1 0,-1 0 0,1 0 1,6-4-1,2-2 9,0 0 1,-1 0-1,1-2 1,-2 1-1,1-2 1,-2 0-1,1 0 1,-2-1-1,1 0 0,-2-1 1,1 0-1,7-17 1,4 1 65,-9 16 104,-16 28-159,1 0-1,1 0 1,0 1 0,1-1-1,0 0 1,1 1 0,1-1 0,0 1-1,2-1 1,-1 0 0,2 0-1,7 20 1,-11-33-17,1 0 0,0 0 0,0 0-1,0-1 1,0 1 0,0 0 0,0-1 0,1 1 0,-1-1-1,1 1 1,-1-1 0,1 0 0,-1 1 0,1-1-1,0 0 1,-1 0 0,1 0 0,0 0 0,0-1-1,0 1 1,0 0 0,0-1 0,-1 1 0,1-1 0,0 0-1,0 0 1,0 1 0,1-1 0,2-1 0,1 1 0,0-1 0,0 0 0,-1-1 0,1 1 0,0-1 1,-1 0-1,1 0 0,8-6 0,0-1 6,0-1 0,0-1 0,0-1 1,-2 0-1,1 0 0,-2-1 0,0-1 0,12-17 0,-3-2 17,-1-1 0,-2-1 0,15-43 0,47-154 38,-62 173-84,-2 0 1,8-83-1,-26 91-149,2 50 164,1 1-1,0 0 0,0 0 1,-1 0-1,1-1 1,0 1-1,0 0 1,-1 0-1,1 0 1,0 0-1,0-1 0,-1 1 1,1 0-1,0 0 1,-1 0-1,1 0 1,0 0-1,-1 0 1,1 0-1,0 0 0,0 0 1,-1 0-1,1 0 1,0 0-1,-1 0 1,1 0-1,0 0 1,-1 0-1,1 1 0,0-1 1,0 0-1,-1 0 1,1 0-1,0 0 1,0 1-1,-1-1 1,1 0-1,0 0 0,0 0 1,-1 1-1,1-1 1,0 1-1,-7 13-36,1 2-1,1-1 1,0 1-1,1-1 1,-3 32-1,1 83-77,4-60 58,-1-25 20,3 0 0,1 0 0,3 0 1,12 61-1,-13-96 38,0 0 0,1-1 0,5 11-1,8 17 30,-16-35-19,0-1 0,0 1 0,0-1-1,0 0 1,0 1 0,0-1 0,0 0 0,1 0 0,-1 0-1,0 0 1,1 0 0,-1 0 0,1 0 0,-1 0-1,1 0 1,0-1 0,2 1 0,0 1 26,1-1 0,0 0 0,-1 0 0,1 0 0,6 0 1,0 1 40,-10-1-70,0-1 0,0 1 0,-1-1 0,1 0 0,0 0 0,0 0 0,0 1 0,0-1 0,0 0 0,0 0-1,-1 0 1,1 0 0,0 0 0,0-1 0,0 1 0,0 0 0,0 0 0,1-1 0,4-2 7,0 0 1,1-1-1,-1 1 1,0-1-1,0-1 0,-1 1 1,0-1-1,1 0 1,-1 0-1,-1-1 0,8-10 1,23-24 83,-25 31-70,-3 3 239,-9 19-68,-3 11 1,0 0 1,-2 51-1,7-75-187,0 1 0,0-1 0,0 1 0,0-1-1,0 1 1,0-1 0,0 1 0,0-1 0,0 1 0,0-1 0,0 1-1,1-1 1,-1 1 0,0-1 0,0 1 0,0-1 0,1 1 0,-1-1-1,0 1 1,1-1 0,-1 0 0,0 1 0,1-1 0,-1 0 0,0 1-1,1-1 1,0 1 0,0-1 1,-1 0 0,1 0 0,0 0 0,0 0 0,0 0-1,-1-1 1,1 1 0,0 0 0,0 0 0,-1 0 0,1-1 0,0 1 0,0 0 0,-1-1 0,1 1 0,0-1-1,31-28 179,-24 21-152,2-3 21,0 0 0,9-12 0,-14 15-9,1 1 0,0 0 1,0 0-1,0 1 1,1-1-1,0 1 1,0 1-1,14-9 0,-20 14-44,-1-1-1,1 1 0,-1 0 0,1 0 0,0 0 1,-1-1-1,1 1 0,0 0 0,-1 0 0,1 0 0,-1 0 1,1 0-1,0 0 0,-1 0 0,1 0 0,0 1 1,-1-1-1,1 0 0,-1 0 0,1 1 0,0-1 1,-1 0-1,1 0 0,-1 1 0,1-1 0,-1 1 0,1-1 1,-1 0-1,1 1 0,-1-1 0,1 1 0,-1-1 1,0 1-1,1-1 0,-1 1 0,0 0 0,1-1 0,-1 1 1,0-1-1,0 1 0,0 0 0,0-1 0,1 1 1,-1 0-1,0 0 0,5 36 51,-5-33-52,-1 34 11,-2 0 0,-1 0 0,-2-1 1,-17 61-1,10-54-11,-1-1 0,-3 0 1,-41 75-1,54-110 14,-1 0 0,-1-1 0,1 0 0,-1 0 0,-1 0 0,1-1 0,-1 0 0,0 0 0,-1 0 0,-10 5 0,16-10-7,0-1 1,0 1 0,-1-1 0,1 0-1,0 1 1,0-1 0,-1 0 0,1 0-1,0-1 1,0 1 0,-1 0-1,1-1 1,0 1 0,0-1 0,0 0-1,0 0 1,0 0 0,0 0 0,0 0-1,0 0 1,0-1 0,-2-1-1,-5-3 42,1 0 0,0-1-1,-12-12 1,15 11-33,-1 1 0,1-1-1,0 1 1,0-1 0,1-1 0,-4-9-1,7 16-21,0-1 0,0 0-1,0 0 1,0 0 0,0 0-1,1 0 1,-1 0 0,1 0 0,0 0-1,0 0 1,0 0 0,0 0-1,1 0 1,-1 0 0,1 0-1,0 1 1,0-1 0,0 0 0,0 0-1,0 0 1,1 1 0,-1-1-1,3-2 1,1-1-9,1 1-1,-1 0 1,1 0-1,0 1 1,0 0 0,1 0-1,0 0 1,-1 1-1,1 0 1,0 0 0,0 0-1,13-1 1,4 0-41,0 1 0,39 1 0,0-1-24,-35 3 11,0 0 1,32 6 0,-55-6 53,-1 0-5,1 0-1,0 0 1,0 0 0,0-1 0,0 0 0,8-2 0,-12 3 6,1 0 0,-1-1 0,0 1 1,0 0-1,0-1 0,0 1 0,0-1 0,0 1 1,0-1-1,0 1 0,0-1 0,0 0 1,0 1-1,0-1 0,0 0 0,-1 0 0,1 0 1,0 0-1,-1 0 0,1 0 0,0 0 0,-1 0 1,1 0-1,-1 0 0,0 0 0,1 0 1,-1 0-1,0 0 0,0 0 0,1-1 0,-1 1 1,0 0-1,0-1 0,-4-16-188,-1 0-1,0 1 1,-1 0-1,-1 1 1,0-1 0,-16-23-1,-1-2-3669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5720,'0'0'8329,"10"-8"-7676,-1 2-467,-5 2-107,0 1 1,0 0-1,0 0 0,0 1 1,1-1-1,-1 1 0,1 0 1,0 0-1,-1 1 0,1-1 1,0 1-1,0 0 0,0 0 1,6 0-1,-8 1-31,5 0 300,0 0 0,0 1 0,1-1 0,12 4 0,-18-3-207,1 1-1,-1-1 1,-1 0-1,1 1 1,0 0 0,0 0-1,-1 0 1,1 0 0,-1 0-1,1 0 1,-1 1 0,0-1-1,0 1 1,3 4-1,13 18 1147,-2-4-3524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19:5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75 368 4616,'0'0'4785,"-10"6"-4457,-32 22-8,40-28-242,1 1 0,-1 0 0,1 0 0,0 0 0,0 0 0,-1 0 0,1 0 0,0 0-1,0 1 1,0-1 0,0 0 0,-1 3 0,3 6 822,-1-9-858,1-1 1,-1 0-1,0 1 1,0-1-1,0 0 1,0 1-1,0-1 1,0 0-1,1 1 0,-1-1 1,0 0-1,0 1 1,0-1-1,0 0 1,0 1-1,0-1 1,0 0-1,-1 1 1,1-1-1,0 0 0,0 1 1,0-1-1,0 0 1,0 1-1,0-1 1,-1 0-1,1 1 1,0-1-1,-1 0 1,1 1-2,0-1 0,0 0 0,0 0 0,-1 1 0,1-1 0,0 0 0,0 0 0,0 1 0,0-1 0,0 0 0,0 0 0,-1 1 0,1-1 0,0 0 0,0 0 0,0 1 0,0-1 0,0 0 0,0 1 0,0-1 0,0 0 0,0 0 0,0 1 0,0-1 0,0 0 0,1 1 0,-1-1 0,0 0 0,0 0 0,0 1 0,0-1 0,0 0 0,0 0 0,1 1 0,-1-1 0,0 0 0,0 0 0,0 0 0,1 1 0,-1-1 0,0 0 0,1 0 0,4 11 1145,-5-11-738,0 31 641,7 81-8,-2-53-853,2 90 161,10 123 16,13 272 169,-16-162-255,3-57-69,10 125 207,14 177 757,-39-582-930,-3 1-1,-12 84 1,-4-55 200,-44 116 0,47-152-365,-23 54 71,31-76-149,5-12-26,-1 0 0,0-1 0,0 1 0,0-1 0,0 1 0,-5 5 0,5-5 10,0-1 0,0 1 1,0 0-1,1 0 1,0 0-1,0 0 1,0 0-1,1 0 0,-1 0 1,1 0-1,1 7 1,-1-9-6,0-3-17,0 1 0,1-1-1,-1 1 1,0 0 0,1-1 0,-1 1 0,1-1-1,-1 1 1,1-1 0,-1 1 0,1-1 0,-1 0 0,1 1-1,0-1 1,-1 0 0,1 1 0,-1-1 0,1 0 0,0 0-1,-1 1 1,1-1 0,0 0 0,-1 0 0,2 0-1,18 3 27,71-1 33,110-10 0,205-12 53,177-21 0,39-35 8,-517 62-98,109 0-1,80 3 39,102 0-22,92 8 2,16 0 9,-324 9-24,197 4 92,-166 0-34,-56-2-40,189 25 16,-192-14-52,110 5 30,39 5 33,-198-20-17,-1-4 1,1-4-1,0-4 0,142-25 1,-210 25-11,43 0 0,21-1 20,-70 1-60,1-2 3,-1 3 0,1 0-1,-1 2 1,32 3 0,-29 1 2,-21-3 1,0 0 1,0 1-1,0 0 0,0 0 1,0 2-1,0-1 1,16 9-1,-23-10-11,0 0-1,0 0 1,0 0-1,1 0 1,-1-1-1,0 1 1,1-1-1,-1 0 1,1-1-1,-1 1 1,1-1-1,-1 0 1,1 0-1,0 0 1,-1-1-1,1 1 1,-1-1-1,1 0 1,-1-1-1,0 1 1,1-1-1,-1 0 1,0 0-1,0 0 1,0 0-1,0-1 1,-1 1-1,1-1 1,-1 0-1,1 0 1,3-6-1,9-14 12,-1-1 1,-1-1-1,-1 0 0,-1 0 1,-1-1-1,-2-1 0,-1 0 1,-1 0-1,-1-1 0,-1 1 1,-1-1-1,-1-47 0,-10-400 113,2 323-89,-19-463 108,4 266-90,5 116-6,-10-92-72,-83-409 1,67 469-179,-9-41-43,40 233 140,9 55 33,-1-1 1,-9-31 0,9 32 20,2 17 38,0-1-1,0 0 1,0 1-1,-1-1 1,1 1-1,0-1 1,-1 0 0,1 1-1,-1-1 1,1 1-1,-1-1 1,0 1-1,-1-3 1,-5-6-68,6 8 72,0 1 1,0-1 0,0 1-1,0-1 1,0 1 0,0 0-1,0 0 1,0 0 0,-1-1-1,1 1 1,0 0 0,-1 0-1,1 1 1,-1-1 0,1 0-1,-1 0 1,0 1 0,1-1-1,-1 1 1,1-1 0,-1 1-1,0 0 1,0 0 0,-2 0 0,-49-3-35,0 3 1,-72 8 0,0 1 9,73-8 23,-101 7-18,-240 21-69,-36-2 53,178-8 7,-216 24-47,-78 23-19,-352 53 18,334-54 83,259-34 2,-277 15 0,503-41 0,-292 2-18,0-21-13,281 10 26,-206-16-23,217 10-8,-135-35 1,188 38 26,-209-64-171,215 65 148,0-2 1,0 0 0,0-1 0,1 0 0,1-2 0,0 0 0,0-1 0,-19-18 0,18 10-1593,-24-32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39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49 209 4432,'0'0'6150,"-3"-10"-5803,-1-4-216,-8-26 442,12 24 1798,0 16-2319,0 0 0,-1 0 1,1 0-1,0-1 0,0 1 1,0 0-1,0 0 0,0 0 1,0 0-1,-1 0 0,1 0 1,0 0-1,0 0 0,0 0 1,0 0-1,0 0 0,0 0 1,-1 0-1,1 0 1,0 0-1,0 0 0,0 0 1,0 1-1,0-1 0,0 0 1,-1 0-1,1 0 0,0 0 1,0 0-1,0 0 0,0 0 1,0 0-1,0 0 0,0 0 1,0 1-1,0-1 0,-1 0 1,1 0-1,0 0 0,0 0 1,0 0-1,0 0 0,0 0 1,0 1-1,0-1 1,0 0-1,0 0 0,0 0 1,0 0-1,0 0 0,0 1 1,-3 13 487,0 16-580,4 24 512,17 107 1,-2-29-29,-5-17 622,28 126 0,-33-214-335,-5-19-195,-5-20-35,-15-76-171,4-2 0,-3-100-1,17 183-314,-27-159 248,11 77-80,11 20-40,4 30-42,2 32-42,1-1 1,-1 1 0,2 0 0,-1-1-1,1 1 1,0 0 0,1 0 0,0 0-1,0 0 1,0 1 0,1-1 0,0 1 0,0 0-1,1 0 1,0 0 0,10-10 0,-10 12-31,1 0 0,0 0 0,0 0 0,0 1 0,0 0 1,0 0-1,1 0 0,-1 1 0,1 0 0,0 0 0,-1 1 1,1 0-1,13-1 0,-10 1-12,1 1 1,-1 1-1,0-1 1,1 1-1,-1 1 1,0 0-1,0 1 0,18 6 1,-9 0 5,-1 1 0,-1 1 0,0 1 0,0 0 0,-2 1 1,1 0-1,-1 1 0,16 21 0,-27-30-18,-1 0 1,1 0-1,-1 1 1,0 0 0,0-1-1,0 1 1,-1 0-1,0 0 1,0 1-1,0-1 1,-1 0-1,0 0 1,0 1-1,-1-1 1,0 1-1,0-1 1,0 1-1,-1-1 1,0 0 0,0 1-1,-1-1 1,0 0-1,0 0 1,0 0-1,-1 0 1,0 0-1,0-1 1,0 1-1,-1-1 1,1 0-1,-1 0 1,-1 0-1,1 0 1,-1-1 0,0 1-1,0-1 1,0-1-1,0 1 1,-8 3-1,-4 2 56,0-1-1,0-1 0,-1 0 1,0-2-1,0 0 1,-1-1-1,1-1 0,-1 0 1,-27-1-1,44-2-50,1 0 1,0 0-1,0 0 0,0 0 0,-1 0 0,1 1 1,0-1-1,0 0 0,0 0 0,-1 1 0,1-1 1,0 1-1,0-1 0,0 1 0,0-1 0,0 1 0,-1 1 1,2-2-140,-1 1 0,1-1 0,0 1-1,0 0 1,0-1 0,0 1 0,0-1 0,0 1 0,0-1 0,0 1 0,0 0 0,0-1 0,1 1 0,-1-1 0,0 1 0,0-1 0,0 1 0,1-1 0,-1 1 0,0-1 0,1 1 0,-1-1 0,0 1 0,1-1-1,-1 1 1,1-1 0,-1 0 0,0 1 0,1-1 0,-1 0 0,1 1 0,-1-1 0,1 0 0,0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40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124 45 7232,'0'0'5657,"-11"4"-5009,-37 16-11,45-19-559,1 0 0,0 0 1,0 0-1,-1 1 0,1-1 0,0 1 0,0-1 0,0 1 0,1 0 0,-1-1 1,0 1-1,1 0 0,-1 0 0,1 0 0,0 1 0,-1-1 0,1 0 0,0 0 1,0 1-1,0-1 0,1 1 0,-1-1 0,1 0 0,-1 1 0,1-1 0,0 1 0,0-1 1,0 1-1,0 0 0,0-1 0,1 0 0,-1 1 0,1-1 0,0 1 0,-1-1 1,3 5-1,0-1 67,0 0 1,0-1 0,1 1 0,0-1 0,0 1-1,0-1 1,1-1 0,-1 1 0,1 0 0,0-1-1,11 7 1,-12-9-36,0 1 1,1-1-1,0 0 1,-1 0-1,1-1 0,0 1 1,0-1-1,0 0 0,0-1 1,0 1-1,0-1 0,0 0 1,0 0-1,9-2 1,-8 1 47,1-1 0,0-1 1,0 0-1,-1 0 0,1 0 0,-1 0 1,0-1-1,0 0 0,9-9 1,-12 11-93,0-1 1,0 0-1,0 0 1,0 0 0,-1 0-1,1-1 1,-1 1-1,0-1 1,0 1 0,-1-1-1,1 0 1,0 0-1,-1 1 1,0-1 0,0 0-1,-1 0 1,1-1-1,-1 1 1,1 0 0,-1 0-1,-1 0 1,1 0-1,0 0 1,-1 0 0,0 0-1,0 0 1,0 0-1,-3-5 1,2 4-9,0 0 0,-1 0-1,0 0 1,0 0 0,0 1 0,-1-1 0,0 1 0,0 0-1,0 0 1,0 0 0,0 1 0,-1-1 0,0 1 0,1 0-1,-1 1 1,0-1 0,-1 1 0,1 0 0,-11-3 0,10 4-15,-1-1 1,0 2 0,1-1-1,-1 1 1,0 0 0,0 0 0,1 1-1,-1 0 1,0 0 0,1 1 0,-1-1-1,-8 5 1,7-2-20,1 0 1,0 0-1,1 0 0,-1 1 1,1 0-1,0 1 0,0-1 1,0 1-1,1 0 0,-5 8 1,8-11-15,0 0 0,1 0 0,-1 1 0,1-1 0,0 1 1,0-1-1,0 1 0,0-1 0,1 1 0,-1-1 1,1 1-1,0-1 0,0 1 0,0 0 0,2 5 1,-2-7-150,0 0 0,0 0 0,1-1 0,-1 1 0,1 0 0,-1 0 0,1-1 0,0 1 0,0-1 0,-1 1 0,1 0 0,1-1 0,-1 0 0,0 1 0,0-1 0,0 0 0,1 1 0,-1-1 0,0 0 0,1 0 0,-1 0 0,1 0 0,0 0 0,-1-1 0,1 1 0,0 0 0,-1-1 1,1 1-1,0-1 0,0 0 0,2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42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 4312,'0'0'16907,"12"-8"-16728,40-27-4,-49 34-150,0 0-1,0 0 1,1 0 0,-1 0 0,0 0 0,1 0 0,-1 1-1,1 0 1,-1-1 0,0 2 0,1-1 0,-1 0 0,1 0 0,-1 1-1,4 1 1,5 0 70,68 11 485,-54-8-313,-1-1 1,37 1-1,-30-2-41,-24-3-141,0 1 1,-1-1 0,1 0 0,10-1 0,48-6 1043,-47 5-359,-19 2-781,0 0 1,0-1 0,0 1-1,0 0 1,0 0 0,0 0-1,-1 0 1,1-1 0,0 1-1,0 0 1,0 0 0,0 0-1,0 0 1,0-1 0,0 1-1,-1 0 1,1 0 0,0 0-1,0 0 1,0 0 0,0 0-1,0 0 1,-1 0 0,1-1-1,0 1 1,0 0 0,0 0 0,0 0-1,-1 0 1,1 0 0,0 0-1,0 0 1,0 0 0,-1 0-1,1 0 1,0 0 0,0 0-1,-5 0-2534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43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 6328,'0'0'13482,"10"-8"-13219,34-21-23,-42 27-198,0 1-1,0 0 1,0 0 0,1 0 0,-1 0 0,0 0 0,1 1 0,-1-1 0,1 1-1,-1-1 1,0 1 0,1 0 0,-1 0 0,1 0 0,-1 0 0,5 1 0,4 0 99,78 1 1314,156 24 1,-240-25-1628,25 3 989,-11-2-4206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46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1 157 3616,'0'0'7796,"0"-10"-7408,0-43 161,0 24 3340,1 29-3785,0 0-1,0-1 0,0 1 1,1 1-1,-1-1 1,0 0-1,0 0 1,0 0-1,1 1 0,-1-1 1,0 0-1,0 1 1,2 0-1,29 73 1462,-24-53-1271,-1-1-1,7 35 1,-3-11 292,-1 13 679,-7-33-633,-1-15-446,-2-8-169,1 0-1,-1 0 1,0-1 0,0 1 0,0 0 0,1 0 0,-1 0 0,0 0-1,0 0 1,0-1 0,0 1 0,-1 0 0,1 0 0,0 0 0,0 0-1,-1 0 1,3 11 129,-2-11-139,1 0 1,-1-1-1,0 1 0,0 0 1,1-1-1,-1 1 0,0 0 1,0-1-1,0 1 0,0 0 0,0 0 1,0-1-1,0 1 0,0 0 1,0-1-1,0 1 0,-1 1 1,0 4 50,-1 0 1,1-1 0,0 1-1,0 0 1,1 0 0,0 0-1,0 8 1,0-1 100,0-12 119,4-15-112,12-26 9,13-46 0,-20 52-103,2 1-1,2 1 0,16-32 1,-5 28 21,-17 26-47,0 0-1,9-20 1,-12 22-10,0 0-1,1 1 0,-1 0 1,1 0-1,1 0 0,-1 0 1,1 1-1,0 0 0,1 0 1,-1 1-1,11-7 0,-15 11-23,-1 0 1,1 1-1,-1-1 0,1 0 0,-1 1 0,1-1 0,-1 1 1,1 0-1,0-1 0,-1 1 0,1 0 0,0 0 0,-1 0 1,1 0-1,0 0 0,-1 0 0,1 1 0,-1-1 0,1 1 1,0-1-1,-1 1 0,1-1 0,-1 1 0,1 0 1,-1 0-1,0 0 0,1 0 0,-1 0 0,0 0 0,2 1 1,18 22 153,-17-20-139,0 0 0,0 0 0,0 1 0,-1-1 1,0 1-1,0 0 0,0 0 0,0 0 0,2 9 0,0-2 52,0 1 1,0-2 0,13 21-1,7 16 110,-3 13 246,16 71 0,-35-120-382,1 1 49,-1 0 0,-1 0 0,0 0 0,0 16 0,-7 6-276,1-23-3783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48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67 5768,'0'0'6688,"-3"-10"-6292,-7-31 16,9 41-398,1-1 0,0 1 0,0 0 0,0-1 1,-1 1-1,1 0 0,0-1 0,0 1 0,0 0 0,0-1 1,0 1-1,0-1 0,0 1 0,0 0 0,0-1 1,0 1-1,0-1 0,0 1 0,0 0 0,0-1 1,0 1-1,0-1 0,0 1 0,4-6 5573,-4 9-5131,-1 12-275,1-1-1,1 1 0,0-1 0,0 0 0,8 27 0,2 27 262,14 355 1251,-1-172-502,-21-224-346,0 28 1,-3-54-895,0-1 1,0 0 0,0 0 0,0 0 0,1 0 0,-1 1 0,0-1-1,0 0 1,0 0 0,0 0 0,0 0 0,1 0 0,-1 1 0,0-1-1,0 0 1,0 0 0,0 0 0,1 0 0,-1 0 0,0 0 0,0 0-1,0 0 1,1 0 0,-1 0 0,0 0 0,0 0 0,0 0 0,1 0 0,-1 0-1,0 0 1,0 0 0,0 0 0,1 0 0,-1 0 0,0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0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489 0 7368,'0'0'5032,"-6"11"-4588,2-4-349,-1 2 70,0 0-1,0-1 0,-1 1 1,0-1-1,-1-1 1,-13 13-1,-13 6 400,-2-1-1,-1-1 0,-42 20 1,44-25 8,0 2 1,-52 42 0,55-31 119,26-25-412,0-1-1,-1-1 1,0 1 0,0-1-1,0 0 1,-10 6-1,16-11-234,-1 0 0,1 0 0,-1 1-1,1-1 1,-1 1 0,1-1 0,-1 0 0,1 1-1,-1-1 1,1 1 0,0-1 0,-1 1-1,1-1 1,0 1 0,-1 0 0,1-1 0,0 1-1,0-1 1,0 1 0,-1 0 0,1-1-1,0 1 1,0-1 0,0 1 0,0 0 0,0-1-1,0 1 1,0 0 0,0-1 0,0 1-1,1-1 1,-1 1 0,0 0 0,0-1 0,1 1-1,-1-1 1,0 1 0,0-1 0,1 1-1,-1-1 1,1 1 0,-1-1 0,0 1 0,1-1-1,-1 1 1,1-1 0,3 4 97,-1-1 0,0 0 0,1 0 0,-1 0 0,7 4 1,55 27 254,2-3 0,75 24 0,-137-53-383,46 20 355,79 46 0,-95-48-166,-24-13-88,0 0-1,0 0 1,-1 1-1,0 1 1,11 11 0,-17-16-74,0 1 0,-1-1 0,1 0 0,-1 1 1,0 0-1,0 0 0,-1 0 0,0 0 0,0 0 1,0 0-1,0 0 0,-1 1 0,1-1 0,-1 9 1,-1-14-42,5-3-758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1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6824,'0'0'13943,"1"16"-13568,26 282 1672,-19-205-1444,10 78 547,-13-138-715,1-1-1,2-1 0,15 39 0,-8-17 845,-12-31-1391,-3-18-1200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12864,'0'0'2017,"12"2"-1529,0 0-374,187 18 1908,-187-20-1900,216-1 2025,-222 1-2232,7-1 898,-13 1-851,0 0 0,0 0 0,1 0 0,-1 0 0,0 0 0,0 0 0,0 0 1,0 0-1,0 0 0,0 0 0,1 0 0,-1 0 0,0 0 0,0 0 1,0 0-1,0 0 0,0 0 0,0 0 0,0-1 0,1 1 0,-1 0 1,0 0-1,0 0 0,0 0 0,0 0 0,0 0 0,0 0 0,0 0 1,0 0-1,0-1 0,0 1 0,0 0 0,0 0 0,0 0 0,0 0 0,0 0 1,0 0-1,0-1 0,0 1 0,0 0 0,0 0 0,0 0 0,0 0 1,0 0-1,0 0 0,0-1 0,0 1 0,0 0 0,0 0 0,0 0 1,0 0-1,0 0 0,0 0 0,0 0 0,0-1 0,0 1 0,0 0 1,0 0-1,-1 0 0,1 0 0,0 0 0,0 0 0,0 0 0,0 0 0,0 0 1,0 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2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72 6424,'0'0'14017,"10"-1"-13529,217-9 1559,-81 7-1121,-16-8 568,137-30 0,-252 39-1298,0 0-1,0 1 1,0 0 0,0 1-1,-1 1 1,1 0 0,0 1-1,17 5 1,-21-7 325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9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56 5224,'0'0'8148,"-1"11"-7832,1-10-307,-1 8 81,1 0 1,0 0-1,0 1 1,1-1 0,0 0-1,0 0 1,1 0-1,1 0 1,3 10-1,-2-10 52,1 0 1,0 0-1,0 0 0,1 0 0,0-1 0,1 0 0,9 9 1,-14-15-92,1 0 0,-1 0 0,1 0 0,0-1 0,0 1 0,-1-1 0,1 1 0,0-1 0,0 0 0,1 0 1,-1 0-1,0-1 0,0 1 0,0-1 0,0 0 0,1 0 0,-1 0 0,0 0 0,0 0 0,0-1 0,1 1 1,-1-1-1,0 0 0,0 0 0,0 0 0,0 0 0,5-4 0,-3 2 18,0-1 0,-1 0 0,1 0 0,-1 0-1,0 0 1,0-1 0,0 1 0,-1-1 0,1 0 0,-1 0 0,0-1-1,-1 1 1,1-1 0,-1 1 0,0-1 0,-1 0 0,1 1 0,0-8-1,-1 3 21,1 0-1,-1-1 0,-1 1 0,0 0 1,0-1-1,-1 1 0,-1 0 0,1 0 1,-7-19-1,7 27-31,0-1 0,-1 0 0,1 1 1,-1-1-1,0 1 0,0 0 0,0-1 1,0 1-1,0 0 0,-4-3 0,5 5-43,0-1-1,0 0 0,1 1 0,-1-1 1,0 1-1,0 0 0,0-1 0,1 1 0,-1 0 1,0-1-1,0 1 0,0 0 0,0 0 1,0 0-1,0 0 0,0 0 0,1 0 0,-1 0 1,0 0-1,0 0 0,0 0 0,0 0 1,0 1-1,0-1 0,1 0 0,-1 1 0,0-1 1,0 1-1,0-1 0,1 0 0,-1 1 1,0 0-1,0-1 0,1 1 0,-1-1 0,1 1 1,-1 0-1,0 0 0,0 0 0,1 2-93,-1-1 0,1 1 0,0-1-1,0 1 1,0 0 0,0-1-1,0 1 1,0-1 0,1 1-1,-1-1 1,1 1 0,-1-1 0,1 1-1,0-1 1,2 3 0,-3-2-1056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02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1 4440,'0'0'4457,"-11"0"-4121,-10 1 152,0 0-1,-1 2 1,-40 9 0,52-11-64,1 0 41,9-1-486,0 0-1,0 0 0,0 0 0,-1 0 0,1 0 0,0 0 1,0 0-1,0 0 0,0 0 0,0 0 0,0 0 1,0 0-1,0 1 0,0-1 0,0 0 0,0 0 0,-1 0 1,1 0-1,0 0 0,0 0 0,0 0 0,0 0 1,0 0-1,0 1 0,0-1 0,0 0 0,0 0 0,0 0 1,0 0-1,0 0 0,0 0 0,0 0 0,0 0 0,0 1 1,0-1-1,0 0 0,0 0 0,0 0 0,0 0 1,0 0-1,0 0 0,0 0 0,0 0 0,1 0 0,-1 1 1,0-1-1,0 0 0,0 0 0,0 0 0,0 0 1,0 0-1,0 0 0,0 0 0,0 0 0,0 0 0,0 0 1,1 0-1,-1 0 0,0 0 0,0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6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5624,'0'0'14023,"12"1"-13800,0 1-189,31 5 390,1-3 0,66 0-1,-95-5-317,234-17 1379,-233 17-1377,0-1-1,0-1 1,17-5-1,-20 4 25,1 0-1,0 2 1,20-2-1,-28 4-78,-1 0-1,1 1 1,-1-1-1,1 1 1,-1 0-1,1 1 1,-1-1-1,1 1 1,-1 0-1,0 1 1,0-1-1,7 6 1,17 13 359,-29-21-407,0 0 0,0 1 1,0-1-1,0 0 0,-1 0 1,1 1-1,0-1 0,0 0 1,0 0-1,0 0 1,0 1-1,0-1 0,0 0 1,0 0-1,0 0 0,0 0 1,-1 1-1,1-1 0,0 0 1,0 0-1,0 0 0,0 0 1,-1 1-1,1-1 1,0 0-1,0 0 0,0 0 1,-1 0-1,1 0 0,0 0 1,0 0-1,0 0 0,-1 0 1,1 0-1,0 0 1,0 0-1,0 0 0,-1 0 1,1 0-1,0 0 0,0 0 1,-1 0-1,1 0 0,0 0 1,0 0-1,-1 0 0,-11 2-658,7-2-2667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0:56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 7232,'0'0'10673,"11"-1"-10264,174-15 1399,-83 13-817,27-3-47,-20-2-184,-84 8-895,-17 0-2621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07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2 937 4720,'0'0'11983,"-1"-15"-11708,1 15-270,0-15 102,0 0-1,1 0 1,0 0-1,1 0 1,1 0-1,7-21 1,19-35 622,3 1 0,73-116 0,114-110 1133,-207 281-1736,1 0 1,0 1-1,1 0 1,1 1-1,0 1 1,1 0-1,33-18 1,-33 22-44,-1 0 45,1 1 1,-1 1-1,33-9 0,-43 14-110,1 0 0,0 0 0,0 1-1,0 0 1,0 0 0,0 0-1,-1 1 1,1 0 0,0 0 0,0 1-1,-1-1 1,1 1 0,-1 1 0,1-1-1,6 5 1,-11-6-16,13 6 23,-1 2 0,1-1 0,-2 2 0,19 17 0,-28-24-20,0 0 1,-1 0-1,1 1 1,-1-1-1,1 1 1,-1 0-1,0-1 0,0 1 1,-1 0-1,1 1 1,-1-1-1,0 0 1,0 0-1,0 0 0,-1 1 1,0-1-1,0 0 1,0 1-1,0-1 1,0 0-1,-1 0 0,-1 6 1,0-3 4,0 0 1,-1 0-1,0-1 1,0 0 0,-1 1-1,0-1 1,0 0-1,0-1 1,0 1-1,-1-1 1,0 0-1,0 0 1,-1 0-1,1-1 1,-1 0-1,0 0 1,0 0-1,-11 4 1,-8 2 41,-1 0 1,0-2 0,-42 7-1,51-11-25,-11 0 31,1-1-1,-1-2 0,0 0 1,-30-4-1,-18 0 114,69 3-156,0 0 0,0 0 0,1 0 0,-1 1 1,0 0-1,1 1 0,-1-1 0,1 1 0,-7 3 1,12-5-19,1 1 1,-1-1 0,1 1 0,-1-1-1,1 0 1,-1 1 0,1-1-1,-1 1 1,1-1 0,-1 1 0,1-1-1,0 1 1,0-1 0,-1 1 0,1 0-1,0-1 1,0 1 0,-1 0 0,1-1-1,0 1 1,0-1 0,0 1-1,0 0 1,0-1 0,0 1 0,0 0-1,0-1 1,0 1 0,0-1 0,1 1-1,-1 0 1,0-1 0,0 1 0,1-1-1,-1 1 1,0 0 0,1-1-1,-1 1 1,0-1 0,1 1 0,-1-1-1,1 1 1,-1-1 0,1 0 0,-1 1-1,1-1 1,-1 1 0,2-1 0,32 20-274,-27-17 185,37 17-633,-30-14-2153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07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53 107 7432,'0'0'6874,"-8"10"-6307,-24 31-15,30-39-500,1-1 0,0 1 0,0 0 0,0-1 0,0 1 0,0 0 0,0 0 0,0 0 0,1 0 0,-1 0-1,1 0 1,-1 0 0,1 0 0,0 0 0,0 0 0,0 0 0,0 0 0,0 0 0,0 0 0,0 0 0,1 0 0,-1 0 0,1 0 0,-1 0 0,1-1 0,0 1 0,0 0 0,0 0 0,0 0 0,0-1 0,0 1 0,1 0 0,-1-1 0,0 1 0,3 1 0,-1-1 17,0 1 1,1-1 0,-1 0-1,1 0 1,0 0 0,-1-1-1,1 1 1,0-1 0,0 0-1,0 0 1,0 0 0,0 0-1,0-1 1,7 0 0,-1-1 2,0-1 0,0-1 0,-1 0 0,1 0 0,-1-1 0,0 0 0,0-1 0,0 0 0,0 0 0,-1-1 0,0 0 1,0-1-1,-1 0 0,0 0 0,0 0 0,0-1 0,-1 0 0,0 0 0,7-15 0,-11 20-31,0 0 1,-1 0-1,1-1 0,-1 1 0,0-1 1,0 1-1,0-1 0,-1 1 0,1-1 1,-1 0-1,0 1 0,0-1 0,-1-7 1,1 9-18,-1 0 0,0-1 0,0 1 0,0-1 0,0 1 0,0 0 0,0 0 0,-1 0 0,1 0 0,-1 0 0,1 0 0,-1 0 0,0 0 0,0 0 0,0 1 0,0-1 0,0 1 0,0 0 1,0-1-1,0 1 0,-3-1 0,-7-3 58,0 0 0,-1 1 1,1 1-1,-1-1 0,-16 0 0,24 3-49,0 1 0,-1 0 0,1 0 0,0 0 0,-1 1 0,1 0 0,0 0 0,-1 0 0,1 0 0,0 1 0,0 0 0,0 0 0,0 1 0,0-1 0,-5 5 0,6-4-12,1-1 0,0 1 0,0 0 0,1 0 0,-1 0 0,1 0 0,-1 0 0,1 1-1,0-1 1,0 1 0,0 0 0,1-1 0,-1 1 0,1 0 0,0 0 0,0 0 0,-1 8 0,2-2-35,1 0 1,-1-1-1,1 1 0,1 0 1,0-1-1,4 14 0,3 5-2834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08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0 126 6520,'0'0'11201,"11"-2"-10849,0 0-238,-4 0-46,-1 1 0,1 0-1,-1 0 1,1 0 0,-1 1 0,1 0 0,7 2 0,21-2 301,-1 0 0,60-10-1,-48 4-133,102-8 257,127-18 306,117-22 338,-358 52-987,1 3 1,-1 0 0,53 10-1,-56-4 169,-30-7-320,-1 0-1,1 1 1,-1-1-1,1 0 1,-1 0-1,1 0 1,-1 0-1,1 0 1,-1 1-1,1-1 1,-1 0-1,0 0 1,1 1-1,-1-1 1,1 0-1,-1 1 1,0-1-1,1 0 1,-1 1-1,0-1 1,1 1-1,-1-1 1,0 0-1,0 1 0,1-1 1,-1 1-1,0-1 1,0 1-1,0-1 1,0 1-1,0-1 1,0 1-1,0-1 1,0 1-1,0-1 1,0 1-1,0-1 1,0 1-1,0-1 1,0 1-1,0-1 1,0 1-1,0-1 1,-1 1-1,1-1 1,0 1-1,0-1 1,-1 1-1,1-1 1,0 0-1,0 1 1,-1-1-1,1 0 1,-1 1-1,1-1 1,-4 2-3062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10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105 140 6128,'0'0'9645,"-6"11"-9100,4-9-507,-3 7 84,0 1-1,0-1 1,1 1 0,0 0 0,0 0 0,1 1-1,-1 11 1,-19 251 2294,1 0-244,11-206-935,7-96 460,1-25-1606,10-95 334,30-172-1,-32 290-375,-2 5-13,26-147 301,-27 167-298,0 0-1,0 0 1,0 0 0,0 1-1,1-1 1,0 1 0,0-1-1,0 1 1,1 0 0,6-7-1,-9 11-29,0 1 0,0-1 1,0 0-1,1 1 0,-1-1 0,0 1 0,0 0 0,0-1 0,1 1 1,-1 0-1,0 0 0,0 0 0,1 0 0,-1 0 0,0 0 0,0 0 1,1 0-1,-1 0 0,0 1 0,0-1 0,0 0 0,1 1 0,-1-1 1,0 1-1,0-1 0,0 1 0,0 0 0,0-1 0,0 1 0,0 0 1,2 1-1,1 4 25,1-1 0,-1 0 1,0 1-1,5 9 0,-6-10-12,26 49 205,-2 2 1,37 113-1,-18-54 26,-12-31-45,-33-82-194,0 1 0,0-1-1,0 1 1,0-1 0,1 0-1,-1 0 1,1 0 0,2 3-1,-4-5-8,0 0-1,0 1 0,1-1 0,-1 0 1,0 0-1,0 0 0,1 0 1,-1 0-1,0 1 0,0-1 1,1 0-1,-1 0 0,0 0 1,0 0-1,1 0 0,-1 0 1,0 0-1,1 0 0,-1 0 1,0 0-1,0 0 0,1 0 1,-1 0-1,0 0 0,0 0 1,1 0-1,-1 0 0,1-1 1,6-12 85,1-22 22,5-60-1,4-18 66,37-139 254,-44 222-317,0 53-162,30 140-50,-11-55 73,-5-13-14,46 119 0,-56-180 45,-9-19 3,1-1-1,0 0 1,1 0-1,0 0 1,1-1-1,15 19 0,-15-22 11,9 8-199,-17-18 135,0 0-1,0 0 1,0 0-1,0 0 1,0 0-1,0 0 1,0 0-1,1 0 1,-1 0-1,0 0 1,0 0-1,0 0 1,0 0-1,0 0 1,0 0-1,0 0 1,0 0-1,0 0 1,0 0-1,0 0 1,0 0-1,1 0 1,-1 0-1,0 0 1,0 0-1,0 0 1,0 0-1,0-1 1,0 1-1,0 0 1,0 0-1,0 0 1,0 0-1,0 0 1,0 0 0,0 0-1,0 0 1,0 0-1,0 0 1,0 0-1,0 0 1,0 0-1,1-1 1,-1 1-1,0 0 1,0 0-1,0 0 1,0 0-1,0 0 1,0 0-1,0 0 1,-1 0-1,1 0 1,0 0-1,0 0 1,0-1-1,0 1 1,0 0-1,0 0 1,0 0-1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16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84 4008,'0'0'3777,"-2"-10"-3352,-6-32 1,1 24 349,7 18-745,0 0 0,0 0 0,0 0 1,0 0-1,0 0 0,0 0 0,1 0 0,-1 0 0,0 0 0,0 0 1,0 0-1,0 0 0,0 0 0,0 0 0,0 0 0,0 0 1,1 0-1,-1 0 0,0 0 0,0 0 0,0 0 0,0 0 0,0 0 1,0 0-1,0 0 0,0 0 0,0 0 0,0 0 0,0 0 1,1 0-1,-1 0 0,0 0 0,0 0 0,0 0 0,0-1 0,0 1 1,0 0-1,0 0 0,0 0 0,0 0 0,0 0 0,0 0 1,0 0-1,0 0 0,0 0 0,0-1 0,0 1 0,0 0 0,0 0 1,0 0-1,0 0 0,0 0 0,0 0 0,0 0 0,0 0 0,0 0 1,0-1-1,0 1 0,0 0-18,-3-11 6806,0 17-6233,-2 28 2,0 1 0,3 0 1,1 51-1,5-38-331,1 38 495,17 85-1,12 64 524,-12-108-70,-22-93-650,0-33-463,3-20-14,6-10-415,-4 13-2910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3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13360,'0'0'4319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17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472 1 7528,'0'0'4380,"-8"15"-3920,6-11-421,-14 25 418,-37 51 0,-12 2 1320,-119 114 0,167-181-1336,-2 0 1,-31 19-1,-3 1 1303,53-34-1685,-1-1-1,1 0 1,0 0 0,-1 1-1,1-1 1,0 0-1,0 1 1,-1-1-1,1 0 1,0 1-1,0-1 1,-1 1-1,1-1 1,0 0-1,0 1 1,0-1 0,0 1-1,0-1 1,-1 1-1,1-1 1,0 0-1,0 1 1,0-1-1,0 1 1,0-1-1,0 1 1,1-1-1,-1 0 1,0 1 0,0 0-1,12 14 733,29 12-523,-32-21-99,157 95 838,-113-67-708,88 61 490,-121-83-538,28 16 1,-9-7 53,-38-20-289,0 0 1,0 0 0,1-1-1,-1 1 1,0 0 0,1-1-1,-1 1 1,0-1 0,1 0-1,-1 1 1,0-1 0,1 0-1,-1 0 1,1 0 0,-1 0-1,1 0 1,-1 0 0,0 0-1,1 0 1,-1 0 0,1-1-1,-1 1 1,0-1 0,1 1 0,-1-1-1,0 0 1,1 1 0,-1-1-1,0 0 1,2-1 0,0-2-223,0 0 0,1 0 0,-1 0 1,-1-1-1,1 1 0,3-9 0,0 0-2274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19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63 3808,'0'0'8937,"0"-11"-8393,0-30 7,0 30 4304,-1 16-3903,-5 22-232,1 0 0,1 0-1,1 1 1,2 51 0,17 111 780,-13-159-1220,12 64 564,-8-55-239,4 80 1,-6-50-93,-3-50-209,-1 1 0,0-1 0,-4 35 0,-1-43-262,-2-15 429,-2-16-2550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19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7136,'0'0'11586,"11"-4"-10954,1 0-417,-7 2-131,-1 1 1,1-1-1,0 1 0,-1 0 0,1 0 0,0 1 0,0-1 1,0 1-1,-1 0 0,1 1 0,6 0 0,106 10 2935,201-7 0,-50-11-402,-262 7-2481,-1 0 0,1 1 0,0-1 0,0 1 0,-1 1 0,1-1 0,6 3 1,-10-3-213,1 0 1,-1 0 0,0 1 0,0-1-1,0 1 1,0-1 0,0 1 0,4 3 0,4 13-3252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32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1389 7136,'0'0'8022,"-10"9"-7547,-31 31-26,40-40-380,1 1-1,-1 0 1,0-1-1,1 1 1,-1 0-1,0 0 0,1 0 1,-1 0-1,1 0 1,-1-1-1,1 1 1,-1 0-1,1 0 1,0 0-1,-1 0 1,1 2-1,0-3-32,0 1-1,0-1 1,0 0 0,1 1-1,-1-1 1,0 1 0,0-1-1,0 0 1,1 1 0,-1-1-1,0 0 1,0 1 0,1-1-1,-1 0 1,0 1 0,1-1-1,-1 0 1,0 1 0,1-1-1,-1 0 1,0 0-1,1 0 1,-1 1 0,1-1-1,20 3 867,21-8 55,0-1-1,-1-3 0,0-1 0,0-2 0,55-25 1,-87 33-787,-4 2-46,-1 0 1,1 0 0,-1 0-1,1 1 1,0-1-1,5 0 1,-9 2-100,0 0-1,0 0 1,0 0-1,1 0 1,-1 0 0,0 1-1,0-1 1,0 0-1,0 1 1,0-1 0,0 0-1,0 1 1,0 0-1,0-1 1,0 1-1,0-1 1,0 1 0,0 0-1,0 0 1,0 0-1,-1-1 1,1 1 0,0 0-1,0 0 1,-1 0-1,1 0 1,-1 0-1,1 0 1,-1 0 0,0 0-1,1 3 1,6 20 95,-2 1 0,-1 0 0,1 41 0,-2-24-44,12 150 189,33 253 150,46-40-170,-7-87 183,-73-240 16,-8-54-36,4-69 376,-4-399-362,-9 347-381,1-248 78,-5-158 132,4 108-141,50 33-391,-30 261 126,4-14-111,37-117 1,-52 208 125,-1 0-1,-2 1 0,0-2 1,0-45-1,-3 69 123,0 0-1,1-1 0,-1 1 0,1 0 0,0 0 0,-1 0 0,1 0 0,0 0 0,-1 0 0,1 0 0,0 1 0,0-1 0,0 0 1,0 0-1,0 0 0,0 1 0,0-1 0,0 1 0,0-1 0,0 1 0,0-1 0,0 1 0,0-1 0,1 1 0,-1 0 0,2 0 1,40-7-128,-34 6 118,28-4-54,133-20 54,71-13 94,-169 29-82,99 1-23,-57 4 69,-22 1-71,94 10 1,28 1-78,194-34 100,-340 20 28,131-11 253,-164 15-190,-1-1 1,0-2-1,1-2 0,-2-1 1,66-24-1,-94 30-68,14-5 20,-15 3-125,-11 1-158,-5 1-3518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23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611 38 3912,'0'0'14359,"-10"-2"-14000,-32-5-4,39 7-271,1-1 1,-1 1-1,1-1 1,-1 0-1,1 0 0,-1 0 1,1 0-1,0 0 1,0 0-1,0-1 1,-1 1-1,-2-3 0,4 3-2,0 0-1,0 0 0,-1 0 0,1 0 0,0 0 0,-1 0 0,1 0 0,-1 1 0,1-1 1,-1 1-1,1-1 0,-1 1 0,-2-1 0,-4 0 93,-1 0-1,0 0 1,0 1 0,0 0-1,1 1 1,-1 0 0,0 0-1,1 1 1,-1 0 0,0 1-1,-15 6 1,6-1-20,4-3-39,1 1-1,0 0 0,1 0 1,0 1-1,0 1 0,-16 13 1,-30 30 269,37-35-147,1 2 0,1 0 0,1 1 0,-30 40 0,38-45-82,1 0 1,0 0-1,1 1 0,1 0 1,0 0-1,1 1 1,1 0-1,-5 22 1,8-23-22,0 1 1,1-1 0,1 26 0,1-33-87,0 0 1,1 0-1,0 0 1,0-1-1,0 1 1,1 0-1,1-1 1,6 12-1,-6-12-26,0 0 0,0 0 0,1 0 0,0-1 0,0 0 0,1 0 0,-1 0 0,1-1 0,1 1 0,-1-1 0,1-1 0,0 0 0,0 0 0,0 0 0,0 0 0,1-1 0,-1-1 0,1 1 0,0-1 0,9 1 0,2-1 1,0-2 0,1 0 0,-1-1 1,38-6-1,74-26 73,-51 11-10,-51 11-21,-26 10-47,0-1 0,0 1 1,0-1-1,1 1 0,-1 0 1,0 1-1,1-1 0,-1 0 1,1 1-1,-1 0 0,1 0 1,-1 0-1,1 0 0,-1 0 1,1 1-1,4 1 0,-6-2 15,0 1 0,0-1-1,0 0 1,1 1 0,-1-1-1,0 0 1,0-1 0,4 1-1,3-1 80,-6 0-206,0 0 1,0 0-1,-1-1 1,1 1-1,-1-1 1,1 1 0,-1-1-1,1 0 1,-1 0-1,3-3 1,5-4-3936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24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260 14 8640,'0'0'9151,"-10"-3"-8751,-33-7-32,41 10-329,0 0-1,0 0 0,0 0 1,-1 0-1,1 0 0,0 0 0,0 1 1,0-1-1,0 1 0,0-1 1,0 1-1,0 0 0,0 0 0,0 0 1,1 0-1,-1 0 0,0 0 1,-2 3-1,-8 4 254,-7 0 124,15-7-280,-1 1-1,0 0 1,1 0 0,-1 0-1,1 0 1,0 1 0,0 0 0,0 0-1,0 0 1,0 0 0,1 1-1,-1-1 1,1 1 0,0 0-1,-3 5 1,5-7-78,0 0 0,0 0-1,0 0 1,1-1 0,-1 1 0,1 0-1,-1 0 1,1 0 0,0 0 0,0 0 0,0 0-1,0 0 1,0 0 0,0 0 0,0 0 0,1 0-1,-1 0 1,1 0 0,0 2 0,1-1-4,0 0 0,-1-1 0,1 1 0,0-1 0,0 0 0,0 1 0,0-1 0,1 0 0,-1 0 0,1-1 0,3 3 0,5 2 35,-1-2 0,1 1 0,0-1 0,1-1 0,16 3 1,3 0 82,58 14 246,-85-19-389,0 0 1,0 1-1,0 0 0,-1-1 0,1 1 0,-1 1 1,1-1-1,-1 1 0,5 4 0,-6-5-6,-1-1 0,0 1-1,1-1 1,-1 1 0,0 0 0,0 0-1,0-1 1,-1 1 0,1 0 0,0 0-1,-1 0 1,1 0 0,-1 0-1,0 0 1,1 0 0,-1 0 0,0 0-1,0 0 1,0 0 0,-1 3 0,-1 2 18,0-1 1,-1 0-1,1 0 1,-1 0 0,0-1-1,0 1 1,-1-1-1,0 0 1,0 0 0,0 0-1,-1 0 1,1-1-1,-1 1 1,0-1 0,0 0-1,-1-1 1,1 1-1,-8 2 1,1 0 35,1-1 0,-1-1-1,0 0 1,0-1 0,0 0 0,0 0-1,0-1 1,-22 0 0,-6-2 143,-48-7 1,87 7-261,1 0 0,-1 0 0,0 0 0,1 0 0,-1-1 0,0 1-1,1 0 1,-1-1 0,0 1 0,1 0 0,-1-1 0,0 1 0,1-1 0,-1 1 0,1-1-1,-1 1 1,1-1 0,-1 1 0,1-1 0,0 1 0,-1-1 0,0-1 0,2-6-4516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25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6328,'0'0'15881,"10"4"-15656,5 0-116,1 0-1,0-1 1,0-1-1,1 0 1,-1-2-1,26-1 1,180-5 1629,-155 7-992,-15-5 337,-52 4-853,-16 0-1003,-5 5-3259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26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 9536,'0'0'10950,"11"0"-10589,24-2 559,55-10 0,-70 10-464,0 0 0,0 1-1,1 1 1,26 4 0,-23-2 78,0-1 1,37-2 0,-34-3 312,-10 2-1309,-12 1-2774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36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52 5720,'0'0'13713,"-3"11"-13428,-8 36-2,11-45-249,0 1 0,0 0 1,0 0-1,0 0 0,1-1 1,-1 1-1,1 0 1,0 0-1,0-1 0,0 1 1,0-1-1,0 1 0,1-1 1,-1 1-1,1-1 0,0 0 1,2 3-1,3 5 141,64 92 976,-45-67-809,-19-27-225,-1 0-1,0 1 1,8 13 0,28 61 439,-16-35-59,29 78 1,-55-125-494,11 31 280,10 47 1,-19-68-201,0 0 0,-1 1-1,0-1 1,-1 1 0,-1-1 0,0 0 0,0 1 0,-4 10 0,5-17-29,-1 0 1,0 0 0,-1 0 0,1 0 0,-1-1 0,0 1 0,0 0 0,0-1 0,-1 0 0,1 1 0,-1-1 0,0 0-1,-1-1 1,1 1 0,-8 6 0,8-7 3,0-1-1,-1 0 1,1 1-1,-1-1 1,1 0-1,-1-1 1,-4 2-1,6-2-42,1-1 1,-1 0-1,1 0 0,-1 0 0,1 0 0,-1 0 0,1 0 0,-1-1 0,1 1 0,-1 0 1,1-1-1,-1 1 0,1-1 0,0 1 0,-1-1 0,1 0 0,0 0 0,-1 0 0,1 0 0,0 1 1,0-2-1,0 1 0,-1-1 0,-2-2 19,0 1 1,0-1-1,0-1 1,1 1-1,0 0 1,-1-1-1,2 0 1,-1 1-1,1-1 1,-1 0-1,1-1 1,1 1-1,-1 0 1,1 0-1,0-1 1,0 1-1,0-1 1,1-6-1,1-12 35,1 0-1,1 0 0,1 0 0,13-42 0,-2 5 17,-6 31-39,1 0 0,2 0 0,17-30 0,-4 7 3,-11 26-28,1 2 0,31-41 1,-4 5-22,-24 36 14,1 1 0,2 1 0,35-32 0,-26 21-16,-24 26-128,0 0-1,1 0 1,14-11-1,2 9-2704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37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1 5120,'0'0'11589,"-7"10"-11129,-3 2-295,5-5-47,0-1 0,0 0 0,1 1-1,0 0 1,-4 10 0,6-12 75,0 0 1,1 1-1,0-1 1,0 0-1,1 1 1,-1 5-1,-1 14 410,-4 15 9,3-1 0,1 1 0,4 48 0,-1-56-292,16 128 730,-2-35-347,4 2 207,-5-48-92,-14-56-371,-2-15 30,-2-16 250,0-13-844,0 1 0,1 0-1,2-1 1,0-26 0,7-3-3796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3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12456,'0'0'1920,"66"-58"-1832,-24 34-320,9-4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38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1 10656,'0'0'2330,"-4"13"-1736,1-1-458,-2 3 39,1-1 1,-2 1 0,0-1 0,-9 16-1,-3-3 290,-1-1 0,-2-1 0,0-1 0,-32 28 0,2 2 297,-28 26 710,56-60-976,9-6 1,-1-2 0,0 0 0,-22 12 0,15-6 761,22-18-1228,0 0-1,1 0 1,-1 0 0,0 0-1,0 0 1,1 0 0,-1 0 0,0 0-1,1 0 1,-1 0 0,0 0-1,1 0 1,-1 0 0,0 0-1,1 0 1,-1 0 0,0 0 0,0 0-1,1 0 1,-1 0 0,0 1-1,0-1 1,1 0 0,-1 0 0,0 0-1,0 0 1,1 1 0,-1-1-1,0 0 1,0 0 0,0 1 0,1-1-1,-1 0 1,0 0 0,0 1-1,0-1 1,0 0 0,0 1 0,0-1-1,0 0 1,1 0 0,-1 1-1,0-1 1,0 0 0,0 1 0,0-1-1,0 0 1,0 1 0,0-1-1,-1 0 1,1 0 0,0 1 0,0-1-1,0 0 1,0 1 0,0-1-1,0 0 1,-1 0 0,1 1 0,0-1-1,0 0 1,0 0 0,0 1-1,-1-1 1,1 0 0,0 0 0,-1 1-1,5-1 52,-1 1 0,1 0 0,-1-1 0,0 2 0,1-1 0,-1 0 0,0 1-1,6 3 1,10 4 114,-1-1-56,0 1-1,0 0 1,-1 2 0,21 15 0,59 56 326,-47-38-272,-9-14-15,-30-23-101,0 1 1,0 0-1,13 13 1,25 32 532,-49-53-608,0 0 0,1 0 0,-1 1-1,0-1 1,1 0 0,-1 0-1,0 0 1,1 0 0,-1 0-1,0 0 1,1 0 0,-1 0-1,0 0 1,1 0 0,-1 0 0,0 0-1,1 0 1,-1 0 0,0 0-1,1 0 1,-1 0 0,0 0-1,1 0 1,-1 0 0,0-1-1,1 1 1,-1 0 0,0 0 0,1 0-1,-1-1 1,0 1 0,0 0-1,1 0 1,-1-1 0,0 1-1,0 0 1,0-1 0,1 1-1,-1 0 1,0-1 0,0 1 0,0 0-1,0-1 1,10-19-440,-8 16 347,6-15-3669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39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 6224,'0'0'13969,"-7"11"-13487,-22 34-12,28-42-369,-1 0 1,0 1 0,1 0-1,0-1 1,0 1-1,0 0 1,0 0 0,0-1-1,1 1 1,0 0-1,-1 0 1,1 0 0,1 0-1,-1 0 1,1 0 0,1 5-1,1 13 278,-2 3-44,1-1 1,1 0-1,1 0 0,9 29 0,-6-25-40,-1 1-1,-2 0 1,2 42-1,-4-36 165,11 57-1,2-51 759,-14-20-697,-1-21-503,0 1 1,0 0-1,1 0 0,-1 0 1,0-1-1,0 1 0,0 0 1,0 0-1,0 0 0,0-1 1,0 1-1,0 0 0,0 0 0,0 0 1,-1-1-1,1 2 0,-1-1-1,1 0 0,0 0-1,0 0 1,-1 0 0,1 0-1,0 0 1,0 0 0,0 0-1,0 0 1,0 0 0,0 0-1,1 0 1,-1 0 0,1 1-1,3 12 82,-4-13-93,0 0 0,0 0-1,0 0 1,0-1 0,0 1 0,1 0 0,-1 0-1,0 0 1,0-1 0,1 1 0,-1 0 0,1-1-1,-1 1 1,1 0 0,-1-1 0,1 1 0,-1-1 0,1 1-1,-1 0 1,1-1 0,0 1 0,-1-1 0,1 0-1,0 1 1,0-1 0,-1 0 0,1 1 0,0-1-1,0 0 1,1 1 0,2 0 6,3 0-41,1-10-39,-5 2 43,0 1 0,-1-1 0,1 0 0,-1-1-1,-1 1 1,1 0 0,0-14 0,-2-47-2704,0 59 1225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40.1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7632,'0'0'12011,"12"7"-11485,2 1-350,-7-3-83,0-1 1,0 0-1,0-1 0,1 0 1,0 0-1,-1 0 0,1-1 0,13 2 1,148 11 1430,-120-12-1200,266 9 1514,-281-10-1651,21 3 469,76-5 0,-97 3-137,-20-1-201,-3-3 735,-23 3-834,-21 3-914,21-4-2874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41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0 184 5120,'0'0'4536,"10"-8"-3948,31-27 18,-38 32-203,1 1 0,-1 0 0,1 0 0,-1 0 0,1 1 0,0-1 0,0 1 0,-1 0 0,1 0 0,0 0 0,0 1 0,0-1 0,0 1 0,0 0 0,0 0 0,0 0 0,0 1 0,0 0 0,5 1 0,-4-1-403,6 0 649,-1 1 1,1 1-1,17 6 0,-24-6-545,0-1 0,0-1-1,0 1 1,1-1-1,-1 1 1,0-1-1,0 0 1,1-1 0,-1 1-1,1-1 1,-1 0-1,6 0 1,25 3 430,-26-2-375,1-1 1,0 1-1,13-2 1,188-18 1209,-136 14-1122,18-2 43,4 1 205,115-22 0,-109 11-248,58-14 56,-108 19-234,1 2 0,0 3 0,0 2 0,61 2-1,-26 7 49,37-2 110,-61 0-105,-6 1-30,152-8 200,-79 5-149,-88 2-3,0-2 0,0-2 1,62-11-1,-86 10 10,-12 5-84,-12 5-85,-52 40-156,3-2-3796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44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85 6328,'0'0'8808,"-10"3"-8266,-30 9-3,39-12-504,1 0 0,-1 0 0,0 0 0,1 0 0,-1 1 0,1-1 0,-1 0 0,1 0-1,-1 0 1,1 0 0,-1 1 0,1-1 0,-1 0 0,1 1 0,-1-1 0,1 0 0,0 1 0,-1-1 0,1 1 0,-1-1 0,1 0 0,0 1 0,-1-1 0,1 1 0,0-1 0,0 1 0,0-1 0,-1 1 0,1-1 0,0 1 0,0 0 0,0-1 0,0 1 0,0-1 0,0 1-1,0-1 1,0 1 0,0-1 0,0 2 0,0 0 160,-7 32 663,2-10-336,0 0-1,-1 34 1,4-19 8,-2-1 0,-12 56 0,2 20 261,3-12-11,6-55-381,4-33-101,0 0-1,-1-1 1,-7 25-1,7-20 1558,22-56-1443,-4-30-89,15-125-1,-12-74 161,-15 201-389,-3 51-75,0-15 112,9-46-1,-9 61 15,-1 14-130,0-1 0,0 1-1,0 0 1,0 0 0,0 0 0,0 0-1,0 0 1,0 0 0,0 0-1,1 0 1,-1 0 0,0 0-1,1 0 1,-1 0 0,1 1-1,-1-1 1,1 0 0,0-1-1,0 1 90,11 12 288,27 41-90,30 37 3,-56-72-188,18 29 0,-24-34-52,1 0 1,0 0-1,1 0 1,0-1-1,19 17 1,-27-27-57,-1-1 1,1 1 0,0 0 0,-1-1 0,1 1-1,0-1 1,-1 1 0,1-1 0,0 1-1,0-1 1,-1 0 0,1 1 0,0-1-1,0 0 1,0 0 0,0 0 0,0 1-1,-1-1 1,1 0 0,0 0 0,0 0-1,0 0 1,0 0 0,0-1 0,0 1 0,1 0-1,0-2 9,0 0 1,0 0-1,-1 0 0,1 0 0,0 0 0,-1 0 0,1 0 1,1-4-1,-3 5-16,5-9 32,0 0 0,-2 0 0,1 0 0,3-17 0,8-24 61,9-18 79,-8 17 10,-14 48-177,0 0 1,0 0 0,0 1-1,1-1 1,0 0 0,3-3-1,7-1 13,-12 8-20,-1 0 1,1 0-1,-1 0 0,1 0 1,-1 0-1,1 0 0,-1 0 0,1 0 1,-1 0-1,1 1 0,-1-1 0,1 0 1,-1 0-1,0 0 0,1 1 1,-1-1-1,1 0 0,-1 1 0,0-1 1,1 0-1,-1 1 0,0-1 0,1 0 1,-1 1-1,0-1 0,0 1 0,1-1 1,-1 1-1,24 28 80,-17-14-38,-2 0-1,0 1 1,3 17 0,-3-15 38,12 34 0,75 164 233,-18-23-313,-31-75 0,-33-94 0,-7-19 0,0 1 0,0 0 0,-1 0 0,0 0 0,0 0 0,1 12 0,-9-44 0,1 8 0,-23-117 501,17 59-5689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45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 4816,'0'0'7392,"10"6"-6818,3 2-372,-7-3-84,1-1-1,0 0 1,0-1 0,1 0-1,-1 0 1,1 0-1,7 1 1,35 7 808,66 5 1,-46-8-288,-19-4 4,0-2 1,-1-2 0,75-11-1,-112 9-316,0 0-1,1-1 0,23-8 0,-30 9-123,-1-1-1,0 0 0,0 0 1,0-1-1,0 1 1,-1-1-1,1-1 1,-1 1-1,7-8 1,-6 2 206,-6 8-319,0 1 0,1 0 0,-1 0 0,1 0 0,-1 0 0,1-1 0,0 1 0,-1 0 0,1 0 0,0 0 0,0 1 0,0-1 0,0 0 0,0 0 0,1-1 0,-1 17 245,7 65 115,-5 112 0,-3-181-332,0-1 0,-1 1 0,0-1 0,-1 1 0,0-1 0,-6 16 0,8-25-101,-1 0 0,1-1 0,0 1-1,-1 0 1,1 0 0,-1-1 0,1 1 0,-1-1 0,0 1-1,1 0 1,-1-1 0,1 1 0,-1-1 0,0 1 0,0-1-1,1 0 1,-1 1 0,0-1 0,0 0 0,1 1-1,-1-1 1,0 0 0,0 0 0,0 0 0,-1 0 0,-6-1-3467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48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 4312,'0'0'6896,"-2"13"-6443,-5 50 277,2 69 0,57 794 2360,-29-630-2494,43 230 578,-53-435-994,28 295 483,-22 7 164,-13-270-508,9 123 257,2 267 1195,-20-424-1413,-18 256 1494,4-142-769,8-65-690,6-77-371,4 61-1,1 23-668,-2-142 584,-1-1-3,1 0 0,0 0 1,0 0-1,0 0 0,0 0 0,0 0 0,0 0 0,0 0 1,1-1-1,-1 1 0,1 0 0,0 0 0,-1 0 0,3 3 1,-2-8-363,8-38-713,4-51 0,-11 75-683,0 1-12359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1:51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1 414 9040,'0'0'3064,"11"5"-2399,6 2-406,0-2 0,0 0 1,1 0-1,30 2 0,36-3 486,0-4 0,-1-4 0,100-17 0,96-22 360,429-51 818,190 37 32,-800 52-1734,138 4 352,-29 1-64,228-6 311,55-19-214,-192-11-372,-77 4-76,53-5-10,393-29 202,-655 65-344,493-22 220,-394 26-180,109 8 48,-87 7-43,141-1 0,33-12 59,-267-4-97,16-1 33,56 9 1,-47-2 69,1-3 1,102-8 0,-159 4-68,0 0 0,0 0 0,0 1-1,15 3 1,-15-5 21,-8 1-65,-1-1-1,0 1 1,0 0 0,0 0-1,1 0 1,-1-1-1,0 1 1,0 0 0,1 0-1,-1 0 1,0 0-1,0 0 1,1 0 0,-1 0-1,0 0 1,1 0-1,-1 0 1,0 0 0,0 0-1,1 0 1,-1 0-1,0 0 1,1 0 0,-1 0-1,0 0 1,0 0-1,1 0 1,-1 0 0,0 0-1,0 0 1,1 0-1,-1 1 1,0-1 0,0 0-1,1 0 1,-1 0-1,0 1 1,0-1 0,0 0-1,1 0 1,-1 0-1,0 1 1,0-1 0,0 0-1,0 0 1,0 1-1,1-1 1,-1 0 0,0 1-1,0-1 1,0 1-1,-9 17 148,-15 63-66,12-46-57,-9 44 0,11-11 9,3 1-1,1 110 0,27 138 14,20 313-13,-39-590-31,21 547 136,-6-130 40,-15-429-168,5 446 244,-5-214 0,0-145-167,8 104 130,-1 32 40,-9-194-233,-1 75 29,-11 381-1145,12-471 1059,-6 23-565,6-65 567,0 1 1,0-1-1,0 1 0,0 0 1,0-1-1,0 1 1,0-1-1,0 1 0,-1-1 1,1 1-1,0-1 1,0 1-1,-1-1 0,1 1 1,0-1-1,0 1 1,-1-1-1,1 0 0,-1 1 1,1-1-1,0 0 0,-1 1 1,1-1-1,-1 0 1,1 1-1,-1-1 0,1 0 1,-2 1-1,-19-1-240,-29-15 228,38 11-74,-27-11-35,-52-25 0,66 29 99,0 2 1,-46-11 0,9 2-10,2 1-27,-1 2 0,-119-12 0,-272-45-207,408 63 302,-464-51 96,419 54-78,-210-6 156,139 15-86,-199 12 81,-67 0 148,190-11-80,197-3-202,-437 25 592,261-13-338,-119 17 92,-312 88 208,626-114-584,-377 77 336,135-32 6,87-19-96,-222 34 423,335-55-523,0-3-1,-111-3 1,109-4-48,-177 8 306,-48-1 4,279-6-396,0 0 0,-1-2 0,1 1 0,0-1 0,-15-5 1,22 7-40,1-1 0,0 0 0,-1 0 0,1 0 0,0-1 0,-1 1 0,1 0 0,0-1 0,0 1 0,0-1 0,0 0 0,1 0 0,-1 0 0,0 0 1,1 0-1,-1 0 0,1 0 0,0 0 0,0-1 0,0 1 0,0 0 0,0-1 0,0 1 0,0-1 0,1 1 0,0-1 0,-1-4 0,4-21-4082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2:00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89 4512,'0'0'5762,"-10"3"-5423,-32 7 25,38-9-229,0 1 1,1-1-1,-1 1 0,1 0 1,0 0-1,-1 0 0,1 0 1,-5 5-1,-12 6 1220,20-13-1271,0 0 1,0 0-1,0 0 0,1 0 0,-1 0 1,0 0-1,0 0 0,0 0 0,0 0 1,0 0-1,0 0 0,1 0 0,-1 0 1,0 1-1,0-1 0,0 0 0,0 0 1,0 0-1,0 0 0,0 0 0,0 0 1,1 0-1,-1 1 0,0-1 0,0 0 1,0 0-1,0 0 0,0 0 0,0 0 1,0 0-1,0 1 0,0-1 0,0 0 1,0 0-1,0 0 0,0 0 0,0 0 1,0 1-1,0-1 0,0 0 0,0 0 1,0 0-1,0 0 0,0 0 0,0 1 0,0-1 1,0 0-1,0 0 0,-1 0 0,1 0 1,0 0-1,0 0 0,0 1 0,15-3 161,0 0-1,0-1 0,0 0 1,29-11-1,12-3 101,6 1-13,-33 7-106,1 2 0,-1 1 0,1 1 0,37 0-1,40-1 834,-93 5-854,0 0 0,21-5 0,-22 3-52,1 1-1,19-1 0,-28 2-109,1 1 0,-1-1 0,0 0 0,0 0 0,-1-1 0,1 1 0,7-5 0,-8 4 8,1 0-1,-1 1 0,1-1 0,0 1 1,0 0-1,0 0 0,7 0 1,33-6 538,-44 7-398,-15 15 39,-2-10-198,1 0-1,-1 0 0,0-2 0,0 0 1,-23 2-1,-7 1 27,-93 9 103,85-10-46,-59 11-1,56-9-72,47-7-17,0 1 1,0 0-1,0 0 1,0 1-1,0 1 0,0-1 1,1 1-1,-16 8 1,25-11-21,-1 0-1,1 0 1,0 0 0,-1 1 0,1-1-1,0 0 1,0 0 0,-1 1 0,1-1-1,0 0 1,-1 0 0,1 1 0,0-1-1,0 0 1,0 1 0,-1-1 0,1 0-1,0 1 1,0-1 0,0 1-1,0-1 1,0 0 0,-1 1 0,1-1-1,0 0 1,0 1 0,0-1 0,0 1-1,0-1 1,0 0 0,1 1 0,-1-1-1,0 1 1,0 0 0,12 11 79,20 5-10,-21-15-58,0 0 0,-1-1 0,1 0 1,13-2-1,25 3 18,-23-1 20,-1-1-1,1-2 1,0 0 0,32-8 0,-26 5 22,-4 1-18,-17 3-18,1 0 1,-1-1 0,1-1-1,13-4 1,-18 5-22,-1 0 0,1 1-1,0 0 1,0 0 0,0 1-1,11 0 1,-10 0-6,32 1 38,-16 0 4,39-3 1,-16-6-151,-46 8 95,-14 0 64,-29-7-6,40 6-52,0 1 0,1 0 0,-1-1 0,0 1 0,0 0 0,0 0 0,1 0 0,-1 0 0,0 1 0,0-1 0,1 0 0,-4 2 0,52 113 2,-39-95 76,-1-1 0,0 1 1,7 36-1,-9-37 148,-10-34 87,-2-5-275,2-2-1,0 1 1,-1-23 0,0 0 50,3 21-25,3 18-39,-1 1 0,1-1 0,-1 1 0,0-1 0,0 1 0,0 0 0,-4-7 0,1 0 53,5 30-103,-4 32-94,-11 57 0,13-103 101,0 0 0,0-1 0,-1 1-1,1 0 1,-4 6 0,-4 1-3984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3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4512,'0'0'8537,"12"2"-8193,42 8 5,-51-10-309,0 0 1,0-1-1,0 1 0,0-1 0,0 1 0,0-1 1,0 0-1,0 0 0,0 0 0,0 0 0,-1-1 1,1 1-1,0-1 0,-1 0 0,1 1 0,2-4 1,2-2 107,0 0 0,-1 0 0,8-12 0,-10 13-60,14-21 361,-1-1 0,-1-1 0,-2-1 0,21-61-1,24-133 1080,-45 164-1271,23-127 991,-37 185-1200,1 0-1,-1 0 1,1 0-1,-1 0 0,1 0 1,0 0-1,0 0 0,0 0 1,0 0-1,0 0 1,1 0-1,1-2 0,-2 4 40,18 27 189,5 7-210,-1 1 0,27 58-1,-26-30-40,-2 1-1,-3 1 0,-2 1 0,7 68 1,-22-118-11,0 0-1,-2 0 1,0 0 0,0 0 0,-2 0 0,-5 29 0,6-43-5,0 0 0,-1 0 1,1 0-1,0 1 0,-1-1 0,1 0 1,-1-1-1,0 1 0,0 0 0,0 0 0,0-1 1,0 1-1,0-1 0,0 0 0,0 1 1,-1-1-1,1 0 0,0 0 0,-4 0 0,-3 2 29,0 0 1,0-1-1,0 0 0,-10 0 0,5-1 12,0-2 1,1 0-1,-1 0 1,1-1-1,-26-7 1,12 0 92,-47-21 0,31 6 60,41 22-191,0 1 0,1 0 1,-1-1-1,1 1 0,-1-1 1,1 0-1,0 0 0,-1 1 1,1-1-1,-1-2 0,-2-7 33,4 11-45,0 0 0,0 0 0,0 0 0,0 0 0,1 0 0,-1 0 0,0 0 0,0-1 0,0 1 0,0 0 0,0 0 0,0 0 0,0 0 0,0 0 0,0 0 0,0 0-1,0 0 1,1-1 0,-1 1 0,0 0 0,0 0 0,0 0 0,0 0 0,0 0 0,0 0 0,0 0 0,1 0 0,-1 0 0,0 0 0,0 0 0,0 0 0,0 0 0,0 0 0,1 0 0,-1 0 0,0 0 0,0 0 0,0 0 0,0 0 0,0 0 0,0 0 0,1 0 0,-1 0 0,0 0 0,0 0 0,0 0 0,0 0 0,0 1-1,0-1 1,0 0 0,0 0 0,1 0 0,-1 0 0,0 0 0,0 0 0,33 17-32,2-2 0,0-1-1,0-2 1,1-1 0,0-3 0,1 0-1,0-2 1,65 1 0,-75-9 29,0-1 1,0-1 0,-1-2-1,0 0 1,0-2 0,0-1-1,40-20 1,61-39 57,-109 56-26,0-1-1,-1 0 1,0-1 0,23-26 0,-8 6 57,-19 21-15,0-1 1,-1 0-1,15-23 1,-26 34-48,0-1 1,0 1-1,0 0 1,0-1 0,0 1-1,0-1 1,-1 1 0,0-8-1,0 10-9,1-1 0,-1 0-1,-1 0 1,1 1-1,0-1 1,0 0 0,-1 1-1,1-1 1,-1 0 0,1 1-1,-1-1 1,0 1 0,1-1-1,-1 1 1,0-1 0,0 1-1,0 0 1,0-1 0,-2-1-1,1 2-4,0 1 0,0-1 0,0 1-1,0-1 1,0 1 0,0 0 0,0 0-1,0 0 1,0 0 0,0 0 0,0 0-1,0 0 1,0 1 0,0-1 0,0 1-1,-2 0 1,-33 15 71,31-13-65,-4 3-2,0 0 1,1 0-1,0 1 0,0 0 1,0 0-1,1 1 0,0 1 1,1-1-1,0 1 0,0 0 1,1 1-1,-6 10 1,7-9-15,-1 0 0,2 0 0,-1 0 0,2 1 1,-1 0-1,2-1 0,-1 1 0,2 0 1,-1 0-1,2 1 0,0 14 0,1-19-4,1 0 0,0 0 0,0-1 0,0 1 0,1 0 0,0-1 0,1 1 0,-1-1 0,1 0 0,1 0 0,0-1 0,0 1 0,0-1 0,0 0 0,1 0 0,0-1 0,13 9 0,-14-10-4,1 0 0,1 0 0,-1-1 0,0 0 0,1-1 0,-1 1 0,1-1 0,0-1 0,0 1 0,0-1 0,0 0 0,0-1 0,0 1 0,0-1 0,0-1 0,0 1 0,0-1 0,-1-1 0,1 1 0,12-5 0,-14 4 9,0 0 0,-1-1 0,0 1 1,1-1-1,-1 0 0,0 0 0,0 0 0,0-1 0,-1 1 0,1-1 0,-1 0 0,0 0 0,0 0 0,0 0 0,-1-1 0,1 1 0,-1-1 0,0 1 1,-1-1-1,1 0 0,-1 0 0,0 0 0,0 0 0,0-8 0,0 4 22,0 0 0,-1 0 0,-1 0 0,0 0 0,0 0 0,0 0 0,-1 0 0,-1 0 0,1 1 0,-2-1 0,1 1 0,-1 0 0,0 0 0,-8-11 0,8 13-9,0 1 1,0 0-1,-1 0 0,0 1 0,0-1 0,0 1 1,0 0-1,0 1 0,-1-1 0,0 1 1,0 0-1,0 0 0,0 1 0,0 0 1,0 0-1,-1 0 0,1 1 0,-1 0 0,1 0 1,-8 1-1,-48-8 163,58 9-200,11 1-18,14 3-31,-21-5 71,22 4-34,0-1-1,1-1 1,-1-1 0,1-1-1,-1-1 1,1-1 0,-1-1-1,0-1 1,0-1 0,0-1-1,-1-1 1,0-1 0,36-18-1,-34 15 10,-18 9 28,0 0 0,0 0 0,0 0 0,0-1 0,0 0 1,-1 0-1,0 0 0,1 0 0,-1-1 0,5-5 1,-42 178 345,32-156-338,1 0 1,0 1 0,2-1 0,-1 0 0,1 0 0,1 0 0,0 0 0,1 0 0,1 0 0,6 12 0,-10-22-10,1 0 1,0 0-1,0 0 1,0-1-1,0 1 1,0 0 0,1-1-1,-1 0 1,1 0-1,0 1 1,-1-2-1,1 1 1,0 0 0,0 0-1,0-1 1,1 0-1,-1 0 1,0 0-1,0 0 1,1 0 0,-1 0-1,0-1 1,1 0-1,-1 1 1,1-1-1,-1-1 1,0 1-1,1 0 1,-1-1 0,1 0-1,-1 0 1,0 0-1,5-2 1,14-13 16,-1-2 0,0 0 0,-2-1-1,34-42 1,-52 60-16,14-18 67,-1-1 1,-1-1-1,-1 0 1,-1-1-1,0 0 1,10-36-1,-22 48 81,-1 5-96,2 8-18,0 16-27,-1 15-26,6 42 1,-4-67 4,1 0 0,0 0 0,0 0 0,0 0 0,1 0 0,1-1 0,0 1 0,0-1 0,8 12 0,-7-13 2,-1-2-6,-1 0 0,1 0 1,0-1-1,0 1 0,1-1 1,4 4-1,-7-7 15,0 0 0,0 0-1,0 0 1,0 0 0,0-1 0,1 1 0,-1 0-1,0-1 1,0 0 0,0 1 0,1-1 0,-1 0-1,0 0 1,0 0 0,1-1 0,-1 1 0,0-1-1,0 1 1,0-1 0,4-1 0,1-1 3,-1 0-1,-1-1 1,1 0 0,0 0 0,-1 0-1,0-1 1,0 0 0,0 0-1,0 0 1,5-9 0,7-10 19,13-28-1,-28 50-16,10-21 22,-6 11 14,0 1 0,12-17-1,-12 20-23,-5 7-6,0-1 0,0 1-1,0 0 1,0-1 0,1 1-1,-1 0 1,0-1 0,1 1-1,-1 0 1,0 0 0,3-1 0,4 5 46,0 13-30,5 22-11,-2 1-1,8 47 1,-16-70-11,-3-14-4,1-1 1,-1 1-1,0-1 1,1 1 0,0-1-1,-1 1 1,1-1-1,0 1 1,-1-1-1,3 3 1,-3-4 0,1 0 0,-1 1 1,0-1-1,1 0 0,-1 0 0,1 1 1,-1-1-1,0 0 0,1 0 1,-1 0-1,1 1 0,-1-1 1,0 0-1,1 0 0,-1 0 0,1 0 1,-1 0-1,1 0 0,-1 0 1,1 0-1,-1 0 0,0 0 1,1 0-1,-1 0 0,1-1 0,3-1 8,-1 0-1,1 0 1,-1-1 0,1 0-1,-1 1 1,5-7-1,-3 4-8,18-21 60,33-47 1,-35 44 62,42-46-1,-62 73-113,1 0 1,0 1-1,0-1 0,0 1 0,0-1 1,0 1-1,0 0 0,0 0 0,3-1 1,-4 1-5,0 1 0,0 0 0,0 0 0,0 0 0,0 0 0,0 0 0,0 0 0,0 0 0,0 0 0,-1 0 0,1 0 0,0 0 0,0 0 0,0 1 1,0-1-1,0 0 0,1 2 0,0 0 6,1 0 0,-1 0 0,1 1 0,-1 0 0,0-1 1,0 1-1,-1 0 0,1 0 0,0 0 0,-1 0 0,2 5 1,9 40 40,0 1 9,-10-46-56,-1 0 0,0 0-1,1 0 1,-1 0 0,1 0 0,0 0 0,0 0 0,0 0 0,1-1 0,-1 1 0,4 2 0,-2-2 8,0 0 1,0 0 0,0-1 0,0 1-1,0-1 1,1 0 0,7 2 0,-9-3-7,0-1 1,0 0-1,1 0 1,-1 0 0,0 0-1,1 0 1,-1-1 0,0 1-1,1-1 1,-1 0 0,0 0-1,5-3 1,13-5 27,0-2 0,-1 0 0,0-2 0,-1 0 1,-1-1-1,0-1 0,17-18 0,7 0 37,-24 20-41,-12 2 2,-11 22-29,-3 11-4,0 0 0,-22 37 0,21-45 0,2 1 0,-1 0 0,2 0 0,0 1 0,0 0 0,2 0 0,0 0 0,-3 25 0,7-37-3,0 0 0,0-1 0,0 1-1,0 0 1,1-1 0,0 1 0,-1-1-1,1 1 1,1-1 0,-1 1 0,0-1 0,1 0-1,0 0 1,-1 0 0,1 0 0,1 0-1,-1 0 1,0 0 0,1 0 0,-1-1 0,1 0-1,0 1 1,0-1 0,0 0 0,0 0 0,0 0-1,0-1 1,1 1 0,-1-1 0,0 0-1,1 0 1,-1 0 0,5 0 0,-4 0 1,0 0 1,-1 0 0,1-1-1,0 0 1,0 0-1,-1 0 1,1 0-1,0-1 1,0 1 0,-1-1-1,1 0 1,0 0-1,6-3 1,-4 1 0,-1-1 1,1 1-1,-1-1 1,0 0-1,0 0 0,0 0 1,6-9-1,-2 2 7,0-1 1,-1-1-1,-1 1 0,0-1 0,0-1 0,6-20 0,-2-5 14,-2 0-1,-1 0 0,-2-1 1,-2 1-1,-1-64 0,-6 37 35,-3 0 0,-22-101 0,18 120-13,-3 1 0,-1 1 1,-2 0-1,-25-46 0,39 86-25,-1 0-1,1 1 1,-1 0-1,0-1 1,-1 1-1,-6-7 1,9 11-15,0-1 0,0 0 0,0 1 0,0-1 0,0 1 0,0-1 1,1 1-1,-1-1 0,0 1 0,-1 0 0,1-1 0,0 1 0,0 0 0,0 0 1,0 0-1,0 0 0,0 0 0,0 0 0,0 0 0,0 0 0,0 0 0,0 1 1,0-1-1,0 0 0,0 1 0,0-1 0,0 0 0,0 1 0,0 0 0,0-1 1,0 1-1,1-1 0,-1 1 0,0 0 0,0 0 0,1-1 0,-1 1 0,-1 1 0,-3 5-10,1 0 0,-1 0 0,1 1-1,1-1 1,-1 1 0,1-1 0,0 1-1,1 0 1,0 1 0,0-1-1,1 0 1,0 0 0,0 1 0,2 11-1,0 3-17,1 0 0,1 0 0,1 0 0,8 22 0,-4-14-4,33 104-71,-32-110 71,2 0-1,0 0 1,19 28-1,-21-40 22,48 70-65,-50-74 59,0-1 1,1 1-1,0-2 1,0 1 0,1-1-1,16 11 1,-7-8 99,0 1 1,16 14-1,-28-20-608,1 0 0,-1 1-1,-1 0 1,1 1 0,-1-1-1,0 1 1,6 11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5520,'0'0'7956,"8"14"-7575,2 2-191,11 28 0,-20-42-152,-1 1-1,1 0 1,-1 0 0,0 0 0,0 0 0,0 0-1,0 0 1,0 0 0,0 0 0,-1 0 0,1 0-1,-1 0 1,0-1 0,0 1 0,0 0 0,-1 0-1,1-1 1,0 1 0,-1-1 0,0 1 0,1-1-1,-1 0 1,-4 4 0,0 3 155,3-6-78,1 1 1,-1 0-1,1-1 1,-1 1-1,0-1 1,-1 0-1,1 0 1,0 0-1,-1 0 1,0 0-1,1-1 1,-1 0-1,0 0 1,0 0-1,-5 2 1,9-4-88,-1 0-1,1 0 1,-1 0 0,0 0 0,1 0 0,-1 0-1,1 0 1,-1 0 0,1 0 0,-1 0 0,1 0 0,-1 0-1,0 0 1,1 0 0,-1-1 0,1 1 0,-1 0-1,1 0 1,-1-1 0,1 1 0,-1 0 0,1 0-1,0-1 1,-1 1 0,1-1 0,-1 1 0,1 0 0,0-1-1,-1 1 1,1-1 0,0 1 0,0-1 0,-1 1-1,1-1 1,0 1 0,0-1 0,0 1 0,-1-1-1,1 1 1,0-2 0,3-16-2440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3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31 234 6328,'0'0'9468,"-5"14"-9007,-1 5-201,0 1 0,2 0 1,0 0-1,-2 35 0,7-44-73,-1-1 0,1 0 1,1 0-1,0 0 0,1 0 0,4 14 0,-6-21-128,0 0 1,1 0-1,-1 0 0,1 0 1,0 0-1,-1 0 0,1 0 0,0 0 1,1 0-1,-1-1 0,0 0 0,1 1 1,0-1-1,-1 0 0,1 0 0,0 0 1,0 0-1,0-1 0,0 1 1,0-1-1,1 0 0,5 2 0,-6-3-31,0-1 0,0 1 0,0 0 0,0-1-1,1 0 1,-1 1 0,0-1 0,0 0 0,0-1-1,-1 1 1,1-1 0,0 1 0,0-1-1,-1 0 1,1 0 0,-1 0 0,1 0 0,-1 0-1,0-1 1,3-3 0,5-7 75,0 0 1,12-24-1,-22 36-99,10-19 167,-1 0 0,11-40 1,-12 34 201,19-40 1,-19 56-82,2 21-92,14 23-101,1-1-1,54 52 1,-64-71-42,26 19 1,-36-29-39,1 0 0,1 0 1,-1-1-1,1 0 0,-1 0 1,1 0-1,12 2 0,-17-5-11,0 0 0,0 0-1,0 0 1,0 0-1,0 0 1,0-1 0,-1 1-1,1-1 1,0 1 0,0-1-1,0 0 1,-1 0 0,1 0-1,0 0 1,-1 0 0,1 0-1,-1 0 1,1 0-1,-1-1 1,0 1 0,2-3-1,1 0 11,-1-1-1,1 0 1,-1 0 0,0 0-1,4-10 1,0-6 46,0 0 0,-2-1 1,0 0-1,-1 0 0,-2 0 0,0 0 1,-1 0-1,-1 0 0,-2 0 1,0 0-1,-1 0 0,-12-43 1,6 45 28,2 13 8,6 7-94,1 0-1,0 0 0,0 0 0,0 0 1,-1 0-1,1 0 0,0 0 1,0 0-1,0 0 0,-1 0 1,1 0-1,0 0 0,0 0 1,0 0-1,-1 0 0,1 0 1,0 0-1,0 0 0,0 0 1,0 0-1,-1 0 0,1 1 1,0-1-1,0 0 0,0 0 1,0 0-1,-1 0 0,1 0 1,0 1-1,0-1 0,0 0 1,0 0-1,0 0 0,0 0 1,0 1-1,-1-1 0,1 0 1,0 0-1,0 2-4,0 0 0,0 0 1,0-1-1,0 1 0,1 0 1,-1-1-1,1 1 0,-1 0 0,1-1 1,-1 1-1,1 0 0,0-1 1,1 2-1,1 5-2,0 1-3,1 0 1,0-1-1,0 0 0,1 0 1,0 0-1,0-1 0,1 1 1,0-1-1,0 0 1,14 11-1,-9-10-4,1 0 0,-1-1 1,2 0-1,-1-1 0,1 0 1,21 6-1,10-1-22,2-3-1,-1-1 1,67 1 0,-68-5 6,-22-1 15,0-1 0,38-4-1,-54 2 11,-1 1 0,1-1-1,-1-1 1,1 1-1,-1-1 1,0 0 0,0 0-1,0 0 1,0-1-1,0 0 1,0 0 0,-1 0-1,1 0 1,-1-1-1,0 0 1,5-5 0,-9 8 2,1 1 0,-1 0 0,0-1 1,1 1-1,-1 0 0,0-1 0,1 1 1,-1-1-1,0 1 0,0 0 0,1-1 1,-1 1-1,0-1 0,0 1 0,0-1 1,0 1-1,0-1 0,0 1 0,0-1 1,0 1-1,0-1 0,0 1 0,0-1 0,0 1 1,0-1-1,0 1 0,0-1 0,-1 0 1,-11-2 97,-22 8 17,23-1-94,0 0 1,1 1 0,-1 0 0,1 1 0,0 0 0,1 1 0,-1 0 0,1 0 0,-14 15 0,10-8 21,0 1 0,2 0 0,0 1 1,1 0-1,-12 23 0,20-34-35,0 0 0,0 0 0,1 0 0,-1 0 0,1 0 0,0 0 0,1 0 0,-1 0 0,1 0 0,0 0 0,0 1 0,1-1 0,0 0 1,0 0-1,0 0 0,3 8 0,-3-10-4,1 1 0,-1-1 1,1 0-1,0 0 0,0 0 0,0 0 1,0 0-1,1 0 0,-1-1 1,1 1-1,0-1 0,0 1 1,0-1-1,0 0 0,0 0 1,0-1-1,0 1 0,1-1 1,-1 1-1,1-1 0,-1 0 1,1 0-1,5 0 0,-4 0 1,-1-1 0,0 0-1,1 0 1,-1 0 0,1 0-1,-1-1 1,0 1 0,1-1-1,-1 0 1,0-1 0,0 1-1,0-1 1,0 0 0,0 0 0,0 0-1,0 0 1,-1-1 0,1 1-1,-1-1 1,0 0 0,1 0-1,-1 0 1,-1-1 0,1 1-1,0-1 1,-1 0 0,0 1-1,0-1 1,2-5 0,4-11 48,-1-1 0,-2 0 0,0 0 0,4-39 0,-2 16 128,-8 31-5,0 10-25,6 14-103,3 9-62,2-1 0,0 0 0,18 27 0,-22-38 4,0 0-1,0 0 1,1-1-1,0 0 1,0-1-1,1 1 1,-1-1-1,2 0 1,16 8 0,-23-13 6,0-1 0,0 1 1,0-1-1,0 0 0,0 0 1,-1 0-1,1 0 1,0 0-1,0 0 0,0 0 1,0-1-1,0 1 1,0 0-1,-1-1 0,1 0 1,0 0-1,0 1 1,-1-1-1,1 0 0,0 0 1,-1 0-1,1-1 1,-1 1-1,1 0 0,-1-1 1,0 1-1,0 0 1,0-1-1,2-1 0,4-7 3,-1 1 0,0-1-1,7-14 1,-12 22-3,10-20 26,-1-1 1,-1 0-1,-2 0 0,0-1 0,-1 0 0,-1 0 0,3-49 0,-5 63 54,-3 9-75,0 1 0,0-1 0,1 1 0,-1 0 0,0-1 0,0 1-1,0-1 1,1 1 0,-1-1 0,0 1 0,0-1 0,0 1 0,0-1 0,0 1-1,0-1 1,0 1 0,0 0 0,0-1 0,0 1 0,0-1 0,0 1 0,-1-1 0,1 1-1,0-1 1,-1 0 0,17 55 196,-11-38-184,29 71 19,-29-77-45,0 0 1,1 0-1,0 0 0,1 0 0,14 15 0,-21-24 9,1 0 0,-1 0-1,1-1 1,0 1-1,-1 0 1,1-1 0,0 1-1,0-1 1,0 1-1,0-1 1,-1 1 0,1-1-1,0 1 1,0-1-1,0 0 1,0 1-1,0-1 1,0 0 0,0 0-1,0 0 1,0 0-1,0 0 1,2 0 0,-2-1 2,0 0 0,0 1 1,0-1-1,0 0 1,0 0-1,0 0 1,0 0-1,0 0 1,0 0-1,0-1 1,0 1-1,-1 0 1,1 0-1,-1-1 1,1 1-1,0-3 0,53-173 192,-34 103-20,-19 72-166,-1 1 0,1-1-1,0 0 1,-1 0-1,1 1 1,0-1-1,0 0 1,0 1-1,0-1 1,0 1-1,0-1 1,1 1-1,-1-1 1,0 1-1,1 0 1,-1 0-1,1 0 1,-1 0-1,1 0 1,0 0-1,-1 0 1,4 0-1,-2 0 1,1 0 1,-1 1-1,1 0 0,-1 0 0,1 0 0,-1 0 0,1 0 0,-1 1 0,1-1 0,-1 1 0,5 2 1,4 2-5,1 0 0,-1 1 0,0 0 0,0 1 0,12 10 0,-6-5-5,0-2 0,0 0-1,1-1 1,0-1 0,0-1 0,23 5 0,-3 1 1,-31-11-3,-1 0-1,0 0 1,1-1-1,-1 0 1,0 0-1,1-1 1,0 0-1,-1 0 1,1-1-1,-1 0 1,9-2-1,-12 2 5,-1 0-1,1 0 0,0-1 0,-1 1 0,1-1 0,-1 0 1,1 0-1,-1-1 0,0 1 0,0 0 0,0-1 1,0 0-1,-1 0 0,1 0 0,-1 0 0,1 0 1,-1-1-1,0 1 0,0 0 0,-1-1 0,1 0 0,-1 1 1,2-6-1,-2 2 14,0 0 0,0 0 0,0-1 0,-1 1 0,0 0 0,0-1 0,-1 1 0,0 0 0,0-1 1,-1 1-1,1 0 0,-2 0 0,1 0 0,-1 1 0,0-1 0,0 1 0,-9-13 0,11 18-8,0 0 0,0 0 0,1 0 0,-1 0 0,0 0 0,0 0 0,0 0 0,0 1 0,-1-1 0,1 0 0,0 1 0,0-1 0,0 1 0,0-1 0,-1 1-1,1-1 1,0 1 0,-1 0 0,1 0 0,0-1 0,0 1 0,-1 0 0,-1 0 0,2 1 0,-1 0 1,0-1-1,0 1 0,0 0 0,1 0 1,-1 0-1,0 0 0,1 0 0,-1 0 0,1 1 1,0-1-1,-1 1 0,-1 2 0,-3 5 7,0 0-1,0 1 0,1-1 1,-4 13-1,9-21-12,-5 13 3,0-1 0,1 2 1,0-1-1,2 0 0,-1 1 0,2-1 0,0 1 0,1-1 1,0 1-1,1 0 0,1-1 0,0 1 0,1-1 0,0 0 1,7 17-1,-4-14 3,1 0 0,0-1 0,1 0 1,12 18-1,-16-29-6,0 1 0,0-1 1,0 1-1,1-2 0,0 1 0,0 0 1,1-1-1,-1 0 0,1 0 0,0 0 0,0-1 1,0 0-1,0 0 0,7 2 0,-9-5 0,0 1-1,-1-1 0,1 0 1,0 0-1,-1 0 0,1 0 1,0-1-1,-1 1 0,1-1 1,-1 0-1,1 0 0,-1-1 1,1 1-1,-1 0 0,0-1 1,0 0-1,0 0 0,0 0 1,0 0-1,0-1 0,0 1 1,-1-1-1,1 0 1,2-4-1,3-3 1,0 0 0,-1-1 1,0 0-1,-1 0 0,8-21 1,-3-2 37,-1-1 1,-2 0-1,5-55 0,-12 78-18,17-73 141,-18 84-157,0 1-1,0 0 1,0-1-1,0 1 0,0 0 1,0 0-1,0-1 1,0 1-1,0 0 0,1-1 1,-1 1-1,0 0 1,0 0-1,0-1 1,0 1-1,0 0 0,1-1 1,-1 1-1,0 0 1,0 0-1,0 0 0,1-1 1,-1 1-1,0 0 1,0 0-1,1 0 0,-1 0 1,0-1-1,0 1 1,1 0-1,-1 0 0,0 0 1,1 0-1,-1 0 1,0 0-1,0 0 0,1 0 1,-1 0-1,0 0 1,1 0-1,-1 0 0,11 11 72,5 24-26,30 110 58,-40-121-97,-2-1 0,-1 1-1,0 0 1,-2 35 0,-1-56-14,0 0 0,0-1-1,0 1 1,-1 0 0,0-1 0,1 1 0,-1-1-1,0 1 1,-2 3 0,3-5 3,-1-1 0,1 1 0,-1-1 0,1 1 0,-1-1 0,0 1 0,1-1 0,-1 1 0,1-1 0,-1 0 0,0 1 0,1-1 0,-1 0 0,0 0 0,0 0 1,1 1-1,-1-1 0,0 0 0,1 0 0,-1 0 0,0 0 0,0 0 0,1 0 0,-1 0 0,0 0 0,1-1 0,-1 1 0,0 0 0,0 0 0,1-1 0,-1 1 0,1 0 0,-1-1 0,0 1 0,1-1 0,-1 1 0,1 0 0,-2-2 0,-10-6 13,0-1-1,1 0 1,0-1 0,0 0-1,1-1 1,-14-18-1,19 23-17,-11-15 133,16 14-41,12 5-23,119 34 51,-88-24-114,67 21 0,-78-21-7,-26-7-24,0 0-1,1 0 1,-1 1 0,0 0 0,0 0 0,-1 1 0,1 0 0,6 4-1,6 2-442,-10-7-3329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1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5520,'0'0'7025,"8"14"-6476,-6-11-513,3 7 67,0 0-1,0 0 1,-1 0-1,0 0 1,-1 1-1,0-1 1,0 1 0,-2 0-1,1 0 1,-1 11-1,-25 248 2698,14-190-1681,5-51 4,4-27-57,4-19-559,14-78 85,13-77 72,7-8-21,-22 114-429,-9 38-69,1 1-1,2 0 1,0 1-1,2-1 1,1 2-1,22-36 1,-31 57-98,0 0-1,0 0 1,1 0 0,-1 0 0,1 1-1,0-1 1,0 1 0,0 0-1,8-4 1,-10 6-27,0 0 0,0 0 0,0 1 0,0-1 0,0 1 0,0 0 0,1-1 0,-1 1 0,0 0 0,0 0 1,0 0-1,0 1 0,1-1 0,-1 0 0,0 1 0,0-1 0,0 1 0,0 0 0,0 0 0,0 0 0,0 0 0,0 0 0,0 0 0,3 3 0,0 1 27,1 1 0,-1 0 0,0 0 1,0 0-1,-1 0 0,8 14 0,18 44 133,-26-54-150,1 2 4,-1-1 0,-1 1 0,0-1 0,-1 1 0,0 0 0,-1 0 0,0 1 0,-1-1 0,0 0 0,-1 0 0,0 0 0,-1 0 0,0 0 0,-1 0 0,-8 18 0,10-27-13,0 0 0,-1 0 0,0 0 0,1 0 0,-1 0 1,-1 0-1,1-1 0,0 1 0,-1-1 0,1 1 0,-1-1 0,0 0 0,1 0 0,-1 0 0,0 0 1,0-1-1,-1 1 0,1-1 0,0 0 0,0 0 0,-1 0 0,1 0 0,-7 0 0,4 0 11,0-2 0,0 1-1,0 0 1,-1-1-1,1 0 1,0-1 0,1 1-1,-1-1 1,0-1-1,0 1 1,1-1 0,-8-4-1,-47-27 442,59 33-459,0 1 1,1-1-1,-1 1 0,1-1 0,-1 1 0,0-1 0,1 0 0,-1 1 0,1-1 0,-1 0 0,1 1 0,0-1 0,-1 0 0,1 0 0,0 1 0,-1-3 0,4-1 75,6 7-2,9 4-82,1 0 0,-1-2 1,1 0-1,0 0 0,0-2 0,22 1 0,-9-2-9,0-3-1,-1 0 0,33-6 0,-51 4 5,-1 0 0,1-1 0,-1 0 0,0-1 0,0 0 0,0-1-1,-1 0 1,0-1 0,0 0 0,16-15 0,-2-1 1,-1-1 0,37-49 0,-58 69 16,0 0 0,-1-1 1,0 0-1,1 1 0,-2-1 0,1 0 1,-1 0-1,1 0 0,-1-1 1,-1 1-1,1 0 0,-1 0 0,0 0 1,0 0-1,0-1 0,-1 1 0,0 0 1,0 0-1,0 0 0,-1 0 1,1 0-1,-4-6 0,1 7 96,-5-8 146,9 12-254,0-1 0,0 1-1,1 0 1,-1-1 0,0 1-1,0 0 1,0 0 0,0-1-1,0 1 1,0 0-1,0-1 1,1 1 0,-1 0-1,0 0 1,0-1 0,0 1-1,1 0 1,-1 0-1,0-1 1,0 1 0,1 0-1,-1 0 1,0 0 0,1 0-1,-1 0 1,0-1-1,1 1 1,-1 0 0,0 0-1,0 0 1,1 0 0,-1 0-1,0 0 1,1 0 0,-1 0-1,0 0 1,1 0-1,-1 0 1,0 0 0,1 0-1,-1 0 1,0 0 0,1 0-1,-1 1 1,1-1-1,29-2 122,-24 1-114,0 0 1,0 1 0,0 0-1,0 0 1,0 0-1,0 1 1,0 0 0,8 2-1,-6 0-3,0 0-1,0 1 0,0 0 1,-1 1-1,1 0 1,-1 0-1,0 1 0,0-1 1,-1 2-1,0-1 1,0 1-1,0-1 1,-1 2-1,0-1 0,0 0 1,-1 1-1,0 0 1,0 0-1,-1 1 1,0-1-1,3 17 0,32 129 128,-22-113-48,-15-39-82,0-1-1,-1 1 1,1 0-1,0-1 1,0 1-1,0-1 1,0 1-1,1-1 1,-1 0-1,0 1 0,0-1 1,1 0-1,-1 0 1,1 0-1,-1 0 1,1 0-1,0 0 1,-1 0-1,1-1 1,3 2-1,1-2 5,1 0 0,-1-1 1,1 0-1,-1 0 0,0 0 0,1-1 0,-1 0 0,0 0 1,0-1-1,11-6 0,-7 3 9,0-2-1,-1 0 1,1 0 0,-2-1-1,9-9 1,-4 3-1,7-7 10,-1-1-1,16-26 1,-30 41-23,-1 0 0,1-1 0,-2 1 0,1-1 0,-1 0 0,0 0 0,-1 0 0,0 0 0,0-1 0,0-16 0,-2 19-3,0-1-1,0 0 0,-1 1 1,0-1-1,0 0 1,-1 1-1,0 0 1,0-1-1,-1 1 1,-5-10-1,8 16 0,-1 1 0,0-1 0,1 1 1,-1-1-1,0 1 0,1-1 0,-1 1 0,0-1 0,0 1 0,0 0 0,1 0 1,-1-1-1,0 1 0,0 0 0,0 0 0,1 0 0,-1 0 0,0 0 0,0 0 1,0 0-1,0 0 0,0 0 0,1 0 0,-1 0 0,0 1 0,0-1 0,0 0 0,1 1 1,-1-1-1,0 0 0,0 1 0,1-1 0,-1 1 0,0-1 0,0 2 0,-26 21 46,19-13-44,0 0 1,0 1-1,1 0 1,0 0-1,1 1 1,0-1-1,1 2 1,-4 12-1,7-18-1,0 0-1,0-1 1,1 1-1,0 0 1,1 0-1,-1-1 0,1 1 1,1 0-1,-1 0 1,1 0-1,0 0 1,1-1-1,-1 1 0,1 0 1,1-1-1,-1 0 1,6 9-1,-2-6-1,0 0 0,1-1 0,0 1 0,1-1 0,-1-1 0,2 1 0,-1-2 0,1 1-1,0-1 1,0 0 0,1-1 0,0 0 0,0 0 0,18 5 0,-19-8 0,1 0 1,-1 0-1,0-1 0,1 0 0,-1 0 1,1-1-1,-1-1 0,1 1 1,-1-2-1,1 1 0,-1-1 0,0-1 1,0 1-1,0-2 0,0 1 1,0-1-1,11-7 0,4-6 31,39-36 0,-39 31-6,-14 13-2,-1-1 0,1-1 0,-1 1 0,-1-1 0,0-1 0,7-14 0,30-77 184,-41 93-187,16-34 230,-20 44-247,0 0 0,0 0-1,0 0 1,0 0-1,0 0 1,0 0-1,0 0 1,0 0-1,0 1 1,0-1 0,0 0-1,0 0 1,0 0-1,0 0 1,0 0-1,0 0 1,0 0 0,0 0-1,0 0 1,0 1-1,0-1 1,0 0-1,0 0 1,0 0 0,0 0-1,1 0 1,-1 0-1,0 0 1,0 0-1,0 0 1,0 0 0,0 0-1,0 1 1,0-1-1,0 0 1,0 0-1,0 0 1,0 0-1,1 0 1,-1 0 0,0 0-1,0 0 1,0 0-1,0 0 1,0 0-1,0 0 1,0 0 0,0 0-1,1 0 1,-1 0-1,0 0 1,0 0-1,0 0 1,0 0 0,0 0-1,0 0 1,0 0-1,0 0 1,0 0-1,1 0 1,-1-1 0,0 1-1,0 0 1,0 10 47,-2 6-22,0 0-1,0 0 1,3 29 0,-2 6-3,0-18-7,-2 0-1,-2 0 1,-1-1-1,-13 42 1,18-72-15,0-1 0,0 1 0,0-1 0,0 1 0,0-1 0,0 1 0,0-1 0,-1 0 0,1 0 0,-1 1 0,1-1 0,-1 0 0,1 0 0,-1 0 0,0-1 0,1 1 0,-1 0 0,0-1 0,1 1 0,-1-1 0,0 1 0,0-1 0,0 0 0,0 0 0,1 0 0,-1 0 0,0 0 0,0 0 0,0 0 0,-3-2 0,-2 1-1,0 0 0,0-1 0,0 0 0,0-1 0,0 0 0,-10-5 0,1-3 19,0-1 0,1 0 0,-18-19 0,30 28-33,-10-12 110,14 12-39,11 6-66,30 11 8,1-1-1,59 8 1,-92-19-5,-1-1 0,1 0 0,0 0 0,0-1 0,0-1 0,-1 1-1,1-1 1,0-1 0,0 0 0,14-5 0,-11 1-7,0 0 0,-1 0 0,0-1 1,-1-1-1,1 0 0,-2-1 0,11-9 0,-6 3 13,0 0 0,-1-2 0,0 1 0,-2-2 0,15-24 1,-11 11 48,-1-1 0,15-47 0,-34 99-18,2 1-1,0-1 0,2 34 0,-1 30-13,0-19-12,2-49-17,-1 1 0,0-1 0,-1 0 0,-1 0 0,-1 1 0,-9 29-1,12-43 10,-1-1-1,0 0 0,0 1 0,0-1 1,-1 0-1,1 0 0,-1 0 0,-2 3 1,4-4 0,-1-1 1,0 1 0,0 0-1,0-1 1,0 1-1,0-1 1,-1 0 0,1 1-1,0-1 1,0 0-1,0 0 1,0 0 0,0 1-1,0-1 1,0 0 0,-1-1-1,1 1 1,0 0-1,0 0 1,0 0 0,0-1-1,0 1 1,0 0-1,-2-2 1,-4-1 13,0 0-1,0-1 0,0 0 1,0 0-1,1-1 1,0 0-1,0 0 1,0 0-1,-6-8 1,-5-7 68,-18-30 1,32 47-79,3 2 8,-1-1 1,0 1-1,1 0 1,-1 0-1,0 0 1,1 0-1,0 0 1,-1-1-1,1 1 1,-1 0-1,1 0 1,0-1-1,0-1 1,0 3-9,0-1 1,0 1-1,0-1 1,1 1 0,-1-1-1,0 1 1,0-1-1,0 1 1,1-1 0,-1 1-1,0-1 1,1 1-1,-1 0 1,0-1 0,1 1-1,-1 0 1,1-1-1,-1 1 1,1 0 0,-1-1-1,1 1 1,0 0-1,3-2 5,0 1-1,0 0 0,0 0 0,0 1 1,0-1-1,7 1 0,0 0 9,118-2-21,-97 4-13,0-1-1,0-3 1,0 0-1,43-10 1,-56 8-3,0-2 0,-1 0-1,1-1 1,-2-1 0,1-1-1,28-19 1,-39 23 19,0 0-1,-1-1 0,0 1 1,0-1-1,0 0 1,-1-1-1,0 0 0,0 1 1,0-2-1,-1 1 0,0 0 1,-1-1-1,0 0 1,0 0-1,0 0 0,-1 0 1,-1 0-1,2-11 0,-4 5 38,-1 11 1,-3 9 7,-2 6-31,2 1 1,0 0 0,0 0 0,1 1 0,-3 18-1,2-3-23,-1 46-1,6-75 12,-1 16-5,1 0 0,1 0 0,0 0 0,1 0-1,4 17 1,-6-32 3,1 0-1,-1 1 1,1-1-1,0 1 0,-1-1 1,1 0-1,0 1 1,0-1-1,0 0 1,0 0-1,0 1 0,0-1 1,0 0-1,0 0 1,0 0-1,1 0 0,-1-1 1,0 1-1,1 0 1,-1 0-1,1-1 1,-1 1-1,1-1 0,-1 0 1,1 1-1,-1-1 1,1 0-1,-1 0 0,3 0 1,-1 0 2,1 0 0,-1-1 0,0 1 0,1-1 0,-1 0 1,0 0-1,0 0 0,1 0 0,-1-1 0,0 1 0,0-1 0,3-2 0,5-5 8,-1 0-1,0-1 1,0 0-1,-1-1 1,15-21 0,-8 5 32,20-43 0,-25 53-11,-10 16-15,1-1-1,-1 1 1,0-1 0,0 1 0,0-1 0,0 0 0,0 0-1,0 1 1,-1-1 0,1 0 0,0 0 0,-1 0 0,1-3-1,-1 10 17,4 90 190,-3-84-225,1 0 1,0 0-1,0 0 0,1-1 0,1 1 0,8 17 0,-11-27 4,-1 0 0,1 0 0,-1 0 0,1 0 0,0 0 0,-1 0 0,1-1 0,0 1 0,0 0 0,0 0 0,0-1 0,-1 1 0,1-1 0,0 1 0,0 0 0,0-1 0,0 0 0,1 1 0,-1-1 0,0 0 0,0 1 0,0-1 0,0 0 0,0 0 0,0 0 0,0 0 0,0 0 0,1 0 0,-1 0 0,0-1 0,0 1 0,0 0 0,0-1 0,0 1 0,0 0 0,0-1 0,0 1 0,0-1 0,1 0 0,5-4 11,0 0-1,0 0 0,0-1 1,7-7-1,-4 3 7,-9 10-15,14-12 8,-2 0 0,1-1 0,-2 0 1,1-1-1,16-25 0,-22 26-9,0 1 0,1 0 0,0 0 0,1 1 0,0 0 0,1 1 0,12-11 0,-21 21 0,0 0 0,-1-1 0,1 1 0,0 0 0,-1 0 0,1 0 0,0 0 0,-1 0 0,1 0 0,0 0 0,0 0 0,-1 0 0,1 0 0,0 0 0,-1 0 0,1 1 0,0-1 0,-1 0 0,1 0 0,-1 1 0,1-1 0,0 0 0,-1 1 0,1-1 0,-1 0 0,1 1 0,-1-1 0,1 1 0,-1-1 0,1 1 0,-1 0 0,17 22 0,-13-17 0,14 19 0,1-2 0,1 0 0,1 0 0,1-2 0,42 31 0,-61-49 0,1-1 0,0 0 0,-1 1 0,1-2 0,0 1 0,0 0 0,0-1 0,0 1 0,0-1 0,1 0 0,-1-1 0,0 1 0,0-1 0,1 0 0,4 0 0,-5-1 0,0 0 0,0 0 0,0-1 0,0 1 0,0-1 0,0 0 0,0 0 0,-1-1 0,1 1 0,-1-1 0,0 1 0,0-1 0,0 0 0,0 0 0,3-5 0,0 0 0,0 0 0,-1 0 0,0 0 0,0 0 0,-1-1 0,0 0 0,0 0 0,-1 0 0,-1-1 0,1 1 0,-1-1 0,-1 1 0,0-1 0,0 0 0,-1 1 0,-1-1 0,-1-11 0,2 20 0,0 0 0,0 0 0,0-1 0,0 1 0,0 0 0,0 0 0,-1 0 0,1 0 0,-1 0 0,1 0 0,-1 0 0,1 0 0,-1 0 0,1 0 0,-1 0 0,0 0 0,1 0 0,-1 0 0,0 0 0,0 0 0,0 1 0,0-1 0,0 0 0,0 1 0,0-1 0,0 1 0,0-1 0,0 1 0,0-1 0,0 1 0,0 0 0,0 0 0,0-1 0,-1 1 0,1 0 0,0 0 0,0 0 0,0 0 0,0 0 0,-1 1 0,1-1 0,0 0 0,0 0 0,0 1 0,0-1 0,0 1 0,0-1 0,-1 1 0,-5 2 0,1 1 0,0 0 0,0 0 0,0 0 0,1 0 0,-9 10 0,8-8 0,1 1 0,0 0 0,0 0 0,0 0 0,1 1 0,0-1 0,-4 12 0,6-15 0,1 0 0,0 0 0,0-1 0,0 1 0,1 0 0,-1 0 0,1 0 0,0 0 0,0 0 0,0 0 0,0 0 0,1 0 0,0-1 0,0 1 0,0 0 0,0 0 0,0-1 0,3 6 0,3 1 0,0 0 0,0 0 0,1-1 0,0 0 0,0 0 0,1-1 0,0 0 0,1-1 0,0 0 0,0 0 0,18 8 0,-21-12 0,1 0 0,0 0 0,1-1 0,-1 0 0,0 0 0,1-1 0,-1 0 0,1 0 0,-1-1 0,1 0 0,-1-1 0,1 0 0,-1 0 0,1-1 0,-1 0 0,0 0 0,12-6 0,-4 0 448,15-4-447,-8 9-4509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195 631 4416,'0'0'5328,"1"-12"-5100,2-12-120,3-59 848,-5 74-558,-2 0 1,1 0-1,-1 0 1,0 0-1,-1 0 1,0 0-1,-5-12 1,7 20-341,-1 0 0,1 1 0,0-1 0,-1 0 0,1 0 0,-1 0 0,0 0 0,1 1 0,-1-1 0,0 0 0,1 1 0,-1-1 0,0 0 0,0 1 0,0-1 0,1 1 1,-1-1-1,0 1 0,0 0 0,0-1 0,0 1 0,0 0 0,0 0 0,0-1 0,0 1 0,0 0 0,0 0 0,0 0 0,0 0 0,0 0 0,0 1 0,0-1 0,0 0 0,0 0 1,0 1-1,0-1 0,1 0 0,-1 1 0,-1 0 0,-5 2 103,0 1 0,1 1-1,-1-1 1,-6 7 0,4-4-10,-2 2-22,1 0 1,0 1 0,0 0 0,1 1-1,1 0 1,-1 0 0,2 1-1,0 0 1,0 1 0,-9 24-1,15-33-80,0-1 0,0 0-1,0 1 1,1-1-1,-1 1 1,1-1-1,0 1 1,0-1-1,0 1 1,0-1-1,1 1 1,-1-1 0,1 1-1,0-1 1,0 1-1,0-1 1,1 0-1,-1 0 1,1 0-1,0 0 1,0 0 0,2 4-1,-1-5-9,0 0 0,0 0-1,0 0 1,0 0 0,0 0-1,0 0 1,0-1 0,1 0-1,-1 0 1,1 0 0,-1 0-1,1 0 1,-1-1 0,1 1 0,-1-1-1,1 0 1,0 0 0,-1 0-1,1-1 1,-1 1 0,7-2-1,-2-1 14,-1 1 0,1-1-1,-1-1 1,1 1-1,-1-1 1,0 0-1,-1-1 1,1 0 0,-1 0-1,0 0 1,0-1-1,6-7 1,8-11 229,30-47-1,-41 57-169,-1 1 43,0 0 1,-1 0-1,-1 0 1,0-1-1,4-17 1,-8 21 151,-2 10-297,0 0-1,0 0 0,0 0 1,-1 1-1,1-1 0,0 0 1,0 0-1,0 0 0,0 0 0,0 0 1,0 0-1,0 0 0,0 0 1,-1 0-1,1 0 0,0 0 1,0 0-1,0 0 0,0 0 0,0 0 1,0 0-1,0 0 0,-1 0 1,1 0-1,0 0 0,0 0 0,0-1 1,0 1-1,0 0 0,0 0 1,0 0-1,0 0 0,0 0 1,0 0-1,-1 0 0,1 0 0,0 0 1,0 0-1,0 0 0,0-1 1,0 1-1,0 0 0,0 0 1,0 0-1,0 0 0,0 0 0,0 0 1,0 0-1,0 0 0,0-1 1,0 1-1,0 0 0,0 0 1,0 0-1,0 0 0,0 0 0,0 0 1,0 0-1,0 0 0,0-1 1,0 1-1,-1 3 31,0-1-1,0 1 1,0 0 0,0-1-1,1 1 1,-1 0 0,1 0 0,0-1-1,-1 1 1,2 5 0,-2 5 28,-3 17 47,0-1 46,-1 48 0,5-69-113,0 0 0,1 0 0,0 0 0,0 0 0,1 0 0,0 0 0,0 0 0,1-1 0,0 1 0,8 12 0,-10-19-18,0 1 0,1 0-1,-1-1 1,1 1 0,-1-1 0,1 0 0,0 1 0,-1-1-1,1 0 1,0 0 0,0 0 0,0 0 0,0-1 0,0 1-1,0 0 1,0-1 0,0 1 0,0-1 0,0 0 0,1 0-1,-1 0 1,0 0 0,3 0 0,-1-1 1,-1 1-1,0-1 1,1 0 0,-1 0-1,0 0 1,0 0 0,0 0-1,0-1 1,0 1 0,0-1-1,0 0 1,0 0 0,0 0 0,3-4-1,28-41 224,-25 34-147,0 0 1,17-19-1,-14 19-13,-9 10-60,-1 0 1,0 0-1,1 1 0,-1-1 0,1 1 1,0-1-1,0 1 0,0 0 0,0 0 1,0 0-1,1 0 0,3-1 1,-6 3-28,-1 0 0,0 0 1,1 0-1,-1 0 0,0 0 1,0 0-1,1 0 1,-1 0-1,0 1 0,1-1 1,-1 0-1,0 0 1,1 0-1,-1 0 0,0 0 1,0 1-1,1-1 1,-1 0-1,0 0 0,0 1 1,0-1-1,1 0 1,-1 0-1,0 1 0,0-1 1,0 0-1,0 0 0,1 1 1,-1-1-1,0 0 1,0 1-1,0-1 0,0 0 1,0 1-1,0-1 1,1 16 38,-1-11-23,0 12 11,-1 1 0,-1 0 0,0-1 0,-7 21 0,-2 20 87,11-58-118,0 0 0,0 0 0,-1 0 0,1 1 0,0-1 1,0 0-1,0 0 0,0 1 0,0-1 0,0 0 0,0 0 0,0 0 0,0 1 0,0-1 0,0 0 0,0 0 0,1 1 0,-1-1 0,0 0 0,0 0 1,0 0-1,0 1 0,0-1 0,0 0 0,0 0 0,1 0 0,-1 1 0,0-1 0,0 0 0,0 0 0,0 0 0,1 0 0,-1 0 0,0 0 0,0 1 1,0-1-1,1 0 0,-1 0 0,0 0 0,0 0 0,0 0 0,1 0 0,-1 0 0,0 0 0,0 0 0,1 0 0,-1 0 0,0 0 0,0 0 0,0 0 1,1 0-1,-1 0 0,0 0 0,0 0 0,1 0 0,-1 0 0,0 0 0,0-1 0,0 1 0,1 0 0,-1 0 0,0 0 0,0 0 0,0 0 0,0-1 1,1 1-1,14-10 51,-14 9-49,21-19 46,20-22 0,-31 30-23,-1 1 1,1 0 0,1 1 0,0 0 0,0 0 0,1 2 0,0-1 0,29-12 0,-41 21-24,0 0 0,0 0 0,1-1 0,-1 1 0,0 0 1,0 0-1,1 1 0,-1-1 0,0 0 0,1 0 0,-1 0 0,0 1 0,0-1 1,1 1-1,-1-1 0,0 1 0,0 0 0,0-1 0,0 1 0,0 0 0,0 0 1,0-1-1,0 1 0,0 0 0,0 0 0,0 0 0,-1 0 0,1 0 0,0 0 1,-1 1-1,1-1 0,-1 0 0,1 0 0,0 3 0,3 6 6,0 1-1,-1-1 1,2 13-1,-2-11-2,-2-5-3,1-1-1,1 1 1,5 13-1,-8-19-3,1 0 1,0 1-1,-1-1 0,1 0 1,0 0-1,0 0 0,-1 0 1,1 0-1,0 0 0,0 0 1,0 0-1,0 0 0,0-1 1,1 1-1,-1 0 0,0-1 1,0 1-1,0 0 0,1-1 1,-1 0-1,0 1 0,1-1 1,-1 0-1,0 0 0,1 1 1,-1-1-1,0 0 0,1 0 0,-1 0 1,2-1-1,9-3 4,1 0 0,-1-1 0,0-1 0,-1 0 0,1 0 0,17-14 0,59-54 38,-75 62-39,30-28 22,56-47 48,-88 79-40,-14 9 10,-17 17-18,-95 134-9,107-141-16,-4 6 0,2 0 0,-12 25 0,19-35 0,0 1 0,0-1 0,1 1 0,0 0 0,0 0 0,0 0 0,1 0 0,0 13 0,1-19 0,0-1 0,1 1 0,-1 0 0,0 0 0,0-1 0,1 1 0,-1 0 0,1-1 0,-1 1 0,1 0 0,0-1 0,0 1 0,0-1 0,0 1 0,0-1 0,0 0 0,0 1 0,0-1 0,0 0 0,1 0 0,-1 0 0,0 0 0,1 0 0,-1 0 0,1 0 0,-1 0 0,1-1 0,0 1 0,-1 0 0,1-1 0,0 1 0,-1-1 0,1 0 0,3 0 0,-1 1 0,1-2 0,-1 1 0,1 0 0,-1-1 0,1 0 0,-1 0 0,1-1 0,-1 1 0,0-1 0,1 0 0,6-4 0,3-4 1,0-1 0,-1 0 0,-1-1 0,1 0 0,-2-1 0,0-1 0,-1 0 0,18-30-1,-11 12 6,-2-1 0,-1 0-1,13-47 1,-13 18 28,-2 0 0,-4-1 1,1-121-1,-8 173-26,-1-6 28,0-1 0,-1 1 0,-4-26 0,5 42-32,0 1-1,0-1 1,0 1-1,0-1 1,0 1-1,0-1 1,0 1-1,0-1 1,-1 1-1,1-1 1,0 1 0,0 0-1,0-1 1,-1 1-1,1-1 1,0 1-1,0-1 1,-1 1-1,1 0 1,-1-1-1,1 1 1,0 0-1,-1-1 1,1 1-1,0 0 1,-1 0 0,1-1-1,-1 1 1,0 0-1,0 0 2,0 1 0,1-1 0,-1 1 0,0-1-1,0 1 1,1-1 0,-1 1 0,0 0 0,1-1 0,-1 1-1,1 0 1,-1 0 0,1 0 0,-1-1 0,1 1 0,-1 0 0,1 1-1,-10 20-5,1 0-1,2 1 0,0 0 0,2 0 0,0 1 1,2 0-1,-1 37 0,3-7-34,3-1 0,12 71 0,-9-91 9,2-1 0,21 61 0,-23-79 9,1 0 0,0-1-1,1 0 1,1 0 0,0-1-1,1 1 1,0-2 0,20 20-1,-21-24 17,0-1 0,1-1-1,-1 0 1,1 0-1,0-1 1,1 0-1,-1 0 1,19 4-1,-15-5-738,1-1-1,0 0 1,0-1-1,0 0 0,16-1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291 958 5720,'0'0'5069,"4"-10"-4604,12-32-6,-15 41-423,-1 0 1,0 0-1,1 1 0,-1-1 0,0 0 1,0 0-1,0 0 0,0 0 0,0 1 1,0-1-1,0 0 0,0 0 1,0 0-1,0 0 0,0 1 0,0-1 1,0 0-1,-1 0 0,1 0 1,0 1-1,-1-1 0,1 0 0,0 0 1,-1 1-1,1-1 0,-1 0 1,1 1-1,-1-1 0,0 0 0,1 1 1,-1-1-1,0 1 0,1-1 0,-1 1 1,0 0-1,0-1 0,1 1 1,-1 0-1,0-1 0,0 1 0,1 0 1,-1 0-1,0-1 0,0 1 1,0 0-1,0 0 0,0 0 0,-1 1 1,-5-1 106,1 0 0,-1 0 1,1 1-1,-10 3 0,14-4-86,-13 5 214,-1 0 0,1 1 0,0 1 0,1 0 0,0 1 0,0 0 0,1 1 0,0 1 0,0 0 0,1 1 0,0 0 0,1 1 0,1 0 0,0 1 0,0 0 0,1 1 0,1 0 0,-9 19 0,16-31-197,0 1 0,0 0 1,0 0-1,1-1 0,-1 1 1,1 0-1,0 0 0,-1 0 1,1-1-1,1 1 0,-1 0 0,0 0 1,1 0-1,-1 0 0,1-1 1,0 1-1,0 0 0,0-1 1,0 1-1,0 0 0,3 3 1,-1-3-20,-1 0 0,1-1 1,-1 0-1,1 0 1,0 1-1,0-1 1,0-1-1,0 1 1,0 0-1,0-1 1,1 0-1,-1 0 1,0 0-1,1 0 1,-1 0-1,1-1 1,5 1-1,0-1 1,0 0 0,0-1 0,0 0 0,0-1 0,0 0 0,0 0 0,0-1 0,0 0 0,-1 0 0,0-1-1,1 0 1,14-11 0,-6 3 14,-1-1-1,-1 0 1,0-1-1,23-29 1,-14 13 11,-2-1 0,-2-2 0,0 0 0,-2-1 0,-2-1 0,-1 0 0,13-49 0,-22 60 5,-1-1-1,-1 0 1,-1 0 0,-1-1 0,-1 1 0,-2 0 0,0-1 0,-6-25 0,7 50-75,0-1 0,0 1 0,0 0 1,0 0-1,-1-1 0,1 1 0,0 0 0,-1 0 0,1-1 1,-1 1-1,1 0 0,-1 0 0,0 0 0,1 0 0,-1 0 0,0 0 1,0 0-1,1 0 0,-1 0 0,0 0 0,0 1 0,0-1 1,0 0-1,-1 0 0,1 1 0,0-1 0,0 1 0,-2-1 1,1 1-2,1 0 0,-1 1 1,1-1-1,-1 0 0,1 1 1,-1 0-1,1-1 0,-1 1 1,1 0-1,-1 0 0,1 0 1,0 0-1,0 0 0,-1 0 1,1 0-1,0 0 0,0 0 1,0 0-1,0 1 0,0-1 1,0 1-1,0 1 0,-9 14 21,1 0 0,1 1 0,1 1 0,-6 22 0,-13 79 25,21-91-43,2 0 1,1 0-1,2 0 1,3 33-1,-1-45-3,0 0 1,1 0-1,2 0 0,-1-1 1,2 0-1,0 0 0,1 0 1,12 20-1,-15-31-4,-1 0 0,1 0 1,1-1-1,-1 1 0,1-1 1,0 0-1,0 0 0,0 0 0,0-1 1,10 5-1,4 0 26,37 11 0,-47-17-18,0-1 1,0 1-1,0-2 0,1 1 0,-1-2 1,0 1-1,0-1 0,0 0 0,0-1 1,0 0-1,0-1 0,0 0 0,0 0 0,-1 0 1,14-9-1,0-1 46,-1 0 1,0-2-1,-1 0 0,27-27 1,-38 32-30,1 0 1,-2-1 0,1 0 0,-1 0 0,-1-1-1,0 0 1,5-13 0,-9 19-6,-1-1 0,0 1 0,0 0 0,0-1 0,-1 1-1,0-1 1,0 0 0,0 1 0,-1-1 0,0 0 0,0 1 0,-1-1 0,0 0 0,0 1-1,-1-1 1,-2-7 0,4 13-15,-1-1 0,0 1 0,1 0 1,-1 0-1,0-1 0,0 1 0,1 0 0,-1 0 0,0 0 0,0 0 0,0 0 0,-1 0 0,1 0 0,0 0 0,0 1 0,0-1 1,-1 0-1,1 1 0,0-1 0,-1 1 0,1-1 0,0 1 0,-1 0 0,1-1 0,0 1 0,-1 0 0,1 0 0,-1 0 0,1 0 1,-1 0-1,1 0 0,0 1 0,-1-1 0,1 0 0,-1 1 0,1-1 0,0 1 0,-1-1 0,1 1 0,-1 1 0,-3 0 4,0 1 0,1 0-1,-1 0 1,1 0-1,0 1 1,0 0-1,0-1 1,0 1 0,-4 7-1,2-2 1,1 1 1,0 0-1,1 0 0,0 0 0,0 1 1,1-1-1,0 1 0,-1 13 0,2-6 15,1-1-1,1 1 0,0-1 0,5 29 0,-5-43-22,1 1 0,-1-1 0,1 1 0,0-1 0,0 1 0,0-1 0,1 0 0,-1 0 0,1 1 0,0-1 0,0 0 0,0 0 0,0-1 0,0 1 0,1 0 0,-1-1 0,1 1-1,0-1 1,0 0 0,0 0 0,0 0 0,0 0 0,0-1 0,0 1 0,1-1 0,-1 0 0,0 0 0,1 0 0,-1 0 0,1-1 0,-1 1 0,1-1 0,0 0 0,3 0 0,7-1 18,-1 0 1,0-1-1,0-1 0,0 0 1,0-1-1,0 0 0,22-11 0,3-3 45,-1-2 0,-1-1-1,53-41 1,-72 48-19,1 0 1,0 1-1,1 2 0,0 0 0,1 0 1,22-7-1,-42 18-42,1 0 0,-1 0 0,1-1 0,-1 1 0,1 0 0,0 0 0,-1 0 0,1 0 0,-1 0 0,1 0 0,-1 0 0,1 0 0,0 0 0,-1 0 0,1 0 0,-1 0 0,1 0 0,-1 0-1,1 1 1,0-1 0,-1 0 0,1 0 0,-1 1 0,1-1 0,-1 0 0,1 1 0,0 0 3,0 0-1,-1 0 0,1 0 0,0 1 1,-1-1-1,1 0 0,-1 0 0,1 0 1,-1 1-1,0-1 0,0 0 0,1 2 1,-3 42 117,1-37-105,0 9 48,0 0 0,-2 0 0,0 0 0,0-1 0,-2 1 0,-9 23 0,51-94 516,-28 40-549,25-40 85,-31 50-109,1 0 0,-1 0 0,1 1 0,-1-1 0,1 1 0,0-1 1,1 1-1,-1 0 0,8-3 0,-11 6-12,0 0 1,0 0 0,0 0-1,0 0 1,0 0 0,0 0 0,0 0-1,0 0 1,0 0 0,0 1-1,0-1 1,-1 1 0,1-1-1,0 0 1,0 1 0,0-1-1,0 1 1,-1 0 0,1-1-1,0 1 1,0 0 0,-1-1-1,1 1 1,0 0 0,-1 0 0,1 0-1,-1-1 1,1 1 0,-1 0-1,0 0 1,1 0 0,-1 2-1,16 38 42,-13-31-37,-1-5-2,3 10-6,0-1 1,1 0-1,1-1 1,0 0-1,12 17 1,-17-28-2,0 1-1,0 0 1,1-1 0,-1 0-1,1 1 1,0-1 0,-1 0-1,1 0 1,0 0 0,0-1 0,0 1-1,1-1 1,-1 0 0,0 0-1,0 0 1,1 0 0,-1 0-1,1-1 1,-1 1 0,1-1-1,-1 0 1,0 0 0,1-1 0,-1 1-1,1-1 1,-1 1 0,1-1-1,-1 0 1,5-2 0,12-6 14,1-1 0,-2 0-1,1-2 1,-1 0 0,-1-1 0,0-1 0,-1-1 0,27-30 0,-24 19 8,-3 0-1,0-1 1,16-35 0,7-12 66,-15 39 73,-24 37-141,0 1 0,1 0-1,-1-1 1,0 1 0,0-1-1,-1 1 1,1 0 0,0 5-1,4 39-10,-1-1 0,-3 1-1,-5 55 1,3-93-13,0-1 0,-1 1-1,0 0 1,0-1 0,0 1 0,-1-1-1,-1 0 1,0 1 0,0-2 0,0 1 0,-9 12-1,11-19 3,1 0 0,0 0-1,-1 0 1,1 0 0,-1-1-1,0 1 1,1 0 0,-1-1-1,0 1 1,1-1 0,-1 1-1,0-1 1,1 0 0,-1 0-1,0 0 1,0 0-1,1 0 1,-1 0 0,0 0-1,0 0 1,1-1 0,-1 1-1,0-1 1,-2 0 0,-6-3 3,1 0 0,-18-9 1,19 8 9,-3-2 18,0 0 0,1 0-1,0-1 1,0-1 0,-13-14-1,9 9 94,14 13 10,4 6-37,8 6-90,1 0-1,0-1 0,0 0 1,1-1-1,0-1 0,0 0 1,1-1-1,0-1 0,0 0 1,1-1-1,-1 0 1,21 2-1,-24-5-14,0-1-1,0 0 1,0 0 0,1-2-1,-1 1 1,0-2-1,0 1 1,0-2 0,0 1-1,0-2 1,-1 0 0,1 0-1,-1-1 1,0 0 0,-1-1-1,21-14 1,-7 0 39,-1 0 0,-1-2 0,-1-1 0,27-36 0,17-29 124,-55 81-90,-7 14-35,-7 24-22,3-22-2,-3 37 43,2-1 0,2 0-1,6 50 1,-6-93-40,1 0-1,-1 0 1,1 0-1,-1 0 1,1 0 0,0 0-1,-1-1 1,1 1 0,0 0-1,0 0 1,0 0-1,1-1 1,-1 1 0,0-1-1,1 1 1,-1-1-1,1 1 1,-1-1 0,1 0-1,0 0 1,-1 1 0,1-1-1,0-1 1,0 1-1,0 0 1,0 0 0,0-1-1,0 1 1,0-1-1,0 1 1,0-1 0,0 0-1,0 0 1,0 0 0,3 0-1,3-1 1,0 0 0,1 0 0,-1-1 0,0 0 0,0 0 0,0-1-1,8-4 1,0-1 8,-1-1-1,0-1 0,0-1 0,-1 0 0,0-1 0,20-22 1,-7 3 27,42-62 0,-38 46-41,-2-2 0,-3-1 0,-1-1 0,-3-1 0,26-94 0,-19 28 0,26-242 0,-56 334 0,1 26 0,-1-1 0,1 1 0,0-1 0,0 1 0,0-1 0,0 1 0,-1-1 0,1 1 0,0-1 0,0 1 0,-1-1 0,1 1 0,-1 0 0,1-1 0,0 1 0,-1-1 0,1 1 0,-1 0 0,1 0 0,0-1 0,-1 1 0,1 0 0,-1 0 0,1-1 0,-1 1 0,1 0 0,-1 0 0,1 0 0,-1 0 0,0 0 0,1 0 0,-1 0 0,1 0 0,-1 0 0,1 0 0,-1 0 0,1 0 0,-1 0 0,1 0 0,-1 0 0,1 1 0,-1-1 0,1 0 0,-1 0 0,1 1 0,-1-1 0,1 0 0,0 1 0,-1 0 0,-3 1 0,1 1 0,-1 0 0,1 0 0,0 0 0,0 0 0,0 1 0,0-1 0,1 1 0,-4 6 0,-17 41 0,18-39 0,-17 47-24,3 0 0,3 1 0,2 1 0,2 1 0,4 0 0,2 0 0,3 0 0,3 1 0,14 115 0,-14-174 22,1 0-1,0 0 1,0 0-1,0 0 1,0 0-1,1 0 1,0-1-1,0 1 1,0-1-1,0 1 1,0-1-1,5 5 1,-6-6 1,1-1 0,-1 0 0,1 0 1,0 0-1,0 0 0,-1 0 0,1 0 0,0 0 0,0-1 0,0 1 1,0 0-1,0-1 0,0 0 0,0 1 0,0-1 0,0 0 0,0 0 1,0 0-1,0-1 0,0 1 0,0 0 0,0-1 0,0 1 0,0-1 1,-1 1-1,1-1 0,2-1 0,23-13 14,-1 0 1,-1-2-1,23-20 1,-20 16-3,-13 13 17,-7 11 31,-7-1-53,0 1 0,0-1 0,0 1-1,0-1 1,-1 1 0,1-1 0,-1 1 0,0-1 0,1 4 0,0 137 31,-2-110-29,0-1 0,2 0 0,1 1 0,2-1 0,10 40 0,-14-71-8,1 1 0,-1-1 0,0 0 0,1 1 0,-1-1 0,1 0 0,0 0 0,-1 1 0,1-1 0,0 0 0,0 0 0,0 0 0,0 0 0,0 0 0,0 0 0,0 0 0,0 0 0,0 0 0,0-1 0,1 1 0,-1 0 0,0-1 0,0 1 0,1-1 0,-1 1 0,0-1 0,3 1 0,1-1 0,-1-1 0,1 1 0,0-1 0,-1 0 0,1 0 0,7-2 0,16-4 0,-43 36 0,-157 200 0,154-206 0,-2-1 0,0 0 0,-1-2 0,-1 0 0,-1-1 0,-1-2 0,-35 21 0,56-36 0,-1-1 0,1 1 0,0-1 0,0 1 0,-1-1 0,1 0 0,-1-1 0,1 1 0,-1 0 0,-5-1 0,8 0 0,0 0 0,-1-1 0,1 1 0,0 0 0,0-1 0,0 1 0,0-1 0,-1 0 0,1 1 0,0-1 0,0 0 0,0 0 0,0 1 0,0-1 0,1 0 0,-1 0 0,0 0 0,0 0 0,1 0 0,-1 0 0,0 0 0,1-1 0,-1 1 0,1 0 0,-1 0 0,1 0 0,0-1 0,0 1 0,-1 0 0,1 0 0,0 0 0,0-3 0,0-6 0,0-1 0,0 1 0,1-1 0,0 1 0,1-1 0,0 1 0,0 0 0,2-1 0,-1 1 0,6-10 0,0 0 0,2 1 0,0 1 0,0 0 0,16-17 0,-1 2 0,2 2 0,1 1 0,2 2 0,0 0 0,2 3 0,1 0 0,1 2 0,55-27 0,-64 38 0,-2-1 0,44-31 0,-68 44 0,0 0-1,1-1 1,-1 1-1,0 0 1,0 0-1,0 0 1,1 0-1,-1-1 1,0 1-1,0 0 1,0 0-1,0 0 1,0 0 0,0-1-1,1 1 1,-1 0-1,0 0 1,0-1-1,0 1 1,0 0-1,0 0 1,0 0-1,0-1 1,0 1-1,0 0 1,0 0 0,0-1-1,0 1 1,0 0-1,0 0 1,0 0-1,0-1 1,0 1-1,-1 0 1,-7-8-54,-21-5-195,20 10 76,-84-39-1027,19 8-3754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15776,'0'0'1439,"89"-70"-895,-28 41-104,3 15 8,9 4-88,3 8 8,-3-2 24,-9 4-8,-13 4-24,-15 2 0,-12 0-48,-12 0 8,-6-4-192,-6 4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14272,'0'0'1424,"60"30"-1832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175 118 6224,'0'0'5308,"-6"-10"-4775,-43-82 1291,49 91-1735,-1-1 1,0 1-1,1 0 0,-1 0 1,0 0-1,0 0 0,0 0 1,1 1-1,-1-1 1,0 0-1,0 0 0,0 0 1,-1 1-1,1-1 0,-2 0 1,3 1-43,-1 0 1,0-1-1,0 1 1,1 0-1,-1 1 1,0-1-1,0 0 1,1 0-1,-1 0 1,0 0-1,1 0 1,-1 1-1,0-1 1,1 0-1,-1 1 1,0-1-1,1 0 1,-1 1-1,1-1 1,-2 1 0,-1 3 124,-1 1 1,1-1 0,-1 0 0,1 1 0,-4 8 0,2-3-32,-6 9 231,0 1 0,-14 38 0,23-49-263,-1-1 0,1 1 0,0 0 0,1-1 0,0 1 0,0 0 0,1 0 0,0 0 0,0 0 0,3 11 0,-2-17-48,-1 1 0,1-1-1,1 0 1,-1 1 0,0-1 0,1 0-1,-1 0 1,1 0 0,0 0-1,0 0 1,0 0 0,1 0 0,-1-1-1,1 1 1,-1-1 0,1 0 0,0 0-1,0 0 1,0 0 0,0 0 0,0-1-1,0 1 1,1-1 0,3 1 0,-3-1-13,0 0 1,0-1 0,0 0 0,0 1 0,0-2-1,0 1 1,0 0 0,0-1 0,0 0-1,0 0 1,0 0 0,-1 0 0,1-1 0,0 1-1,-1-1 1,1 0 0,-1 0 0,1-1 0,-1 1-1,0-1 1,3-3 0,8-8 137,0-1-1,-1-1 1,-1 0-1,-1 0 1,-1-1 0,0-1-1,-1 0 1,10-26 0,-10 131 867,-9-84-1048,3 28 64,6 34 1,-7-57-53,0 0 1,0 0 0,0 0 0,1-1 0,1 1 0,-1-1 0,1 0 0,0 0 0,9 12 0,-11-18-12,-1 1 0,0-1 1,0 0-1,1 1 1,-1-1-1,1 0 1,-1 0-1,1 0 1,-1 0-1,1 0 0,0 0 1,-1 0-1,1 0 1,0-1-1,0 1 1,0-1-1,-1 0 1,1 1-1,0-1 0,0 0 1,4 0-1,-4-1 5,0 1-1,0-1 1,0 0 0,0 0-1,0 0 1,0-1-1,0 1 1,0 0 0,0-1-1,0 1 1,-1-1-1,1 0 1,-1 1 0,1-1-1,1-3 1,2-3 22,0-1-1,-1 0 1,0 0 0,0 0 0,-1 0-1,0-1 1,2-14 0,-3 8 15,0-1 1,-1 0-1,-1 0 0,0 1 1,-1-1-1,-1 0 0,-6-22 1,-4 21 83,10 18-110,1-1 0,0 0-1,0 0 1,1-1 0,-1 1-1,0 0 1,0 0 0,0 0-1,1-1 1,-1 1 0,1 0-1,-2-3 1,16 4 108,14 4-112,28 7 0,22 4-14,-20-10-22,0-1 0,0-4 0,0-1 0,0-4 1,81-16-1,-124 20 33,-14 1-11,0 0-1,0 0 1,0 0 0,0 0-1,0 0 1,1 0 0,-1 0-1,0-1 1,0 1 0,0 0-1,0-1 1,0 1 0,0-1-1,0 1 1,0-1 0,-1 1-1,1-1 1,0 0 0,0 1-1,0-1 1,0-1 0,-1-1 69,-6 4-20,-10 5 27,15-6-67,-29 13 68,1 1 1,1 1 0,1 1 0,-38 30 0,55-39-49,0 1-1,1 1 0,0 0 1,1 0-1,0 1 0,0 0 1,1 0-1,0 1 0,1 0 1,0 0-1,1 1 0,0-1 0,1 1 1,-5 20-1,8-25-8,0 1-1,0-1 1,1 1-1,0 0 1,2 12-1,-2-18-14,0 0 0,1 0-1,-1 0 1,1 0 0,-1 0-1,1 0 1,0-1 0,0 1 0,0 0-1,0 0 1,0-1 0,0 1-1,0-1 1,1 1 0,-1-1-1,0 0 1,1 1 0,-1-1 0,1 0-1,0 0 1,-1 0 0,1 0-1,0 0 1,0 0 0,-1-1-1,5 2 1,-4-3 0,1 1 0,-1-1 0,1 0 0,-1 1 0,1-1-1,-1-1 1,0 1 0,1 0 0,-1-1 0,0 1 0,0-1 0,0 1 0,0-1-1,0 0 1,-1 0 0,3-2 0,-4 3-7,11-10 27,-1-1-1,-1-1 0,0 1 0,8-17 0,28-62 101,-28 56-55,-9 9 2,-7 22-53,0 0-1,0 1 1,0-1-1,0 1 1,1 0-1,-1-1 1,1 1 0,4-6-1,-6 9-17,1 0-1,0 0 1,-1-1 0,1 1-1,-1 0 1,1 0 0,0 0-1,-1 0 1,1 1 0,0-1-1,-1 0 1,1 0 0,0 0-1,-1 0 1,1 0 0,-1 1-1,1-1 1,-1 0-1,1 1 1,-1-1 0,1 0-1,-1 1 1,1-1 0,-1 1-1,1-1 1,-1 1 0,1-1-1,-1 1 1,1 0 0,17 20 6,-15-18-3,11 17-5,16 26 1,-17-24-26,20 25 0,-28-41 17,0 0 1,1-1-1,0 1 0,0-1 1,0 0-1,0-1 0,1 1 1,9 4-1,-15-8 6,0-1 0,1 1 0,-1 0 0,0-1 0,1 1 0,-1 0 0,0-1 0,1 0 0,-1 1 0,1-1 0,-1 0 0,1 0 0,-1 0 0,1 0 0,-1 0 0,1 0 0,-1 0 0,1 0 0,-1-1 0,1 1 0,-1 0 0,0-1 0,1 1 0,-1-1 0,1 0 0,-1 0 1,0 1-1,0-1 0,1 0 0,-1 0 0,0 0 0,0 0 0,0 0 0,0 0 0,0 0 0,0-1 0,-1 1 0,1 0 0,0-1 0,-1 1 0,2-2 0,13-30 79,0-1 0,-2 0 1,-2-1-1,14-72 0,-25 107-79,0 0 0,0 1 0,0-1 0,0 0 0,0 0-1,1 0 1,-1 0 0,0 0 0,0 0 0,0 0 0,0 0 0,0 0 0,0 0-1,0 0 1,0 0 0,0 0 0,0 0 0,0 0 0,0 0 0,0 0 0,0 0 0,0 0-1,1 0 1,-1 0 0,0 0 0,0 0 0,0 0 0,0 0 0,0 0 0,0 0 0,0 0-1,0 0 1,0 0 0,0 0 0,0 0 0,0 0 0,0-1 0,0 1 0,0 0-1,0 0 1,0 0 0,0 0 0,0 0 0,1 0 0,-1 0 0,0 0 0,0 0 0,0 0-1,0 0 1,0 0 0,0 0 0,0 0 0,0 0 0,0 0 0,0-1 0,0 1 0,0 0-1,0 0 1,0 0 0,0 0 0,3 9 24,3 16-15,-6-23-8,4 17 7,0-1 0,1 1 0,1-1 0,1-1 0,0 1 0,1-1 0,1 0 0,20 28 0,-28-43-1,1-1 0,-1 1-1,0 0 1,1 0 0,0-1 0,-1 1-1,1-1 1,0 0 0,-1 1 0,1-1 0,0 0-1,0 0 1,0 0 0,4 1 0,-4-2-4,0 0 0,0 0 0,0-1 0,0 1 0,0-1 0,-1 1-1,1-1 1,0 0 0,0 1 0,-1-1 0,1 0 0,0 0 0,-1 0 0,1-1 0,-1 1 0,0 0 0,1 0 0,1-4 0,2 0 1,0-1 0,-1 1-1,0-1 1,0-1 0,0 1 0,-1 0-1,5-11 1,12-52 42,-15 51-25,0 0 0,14-33 0,-19 50-22,0 1 0,1-1 0,-1 0 0,0 1 1,1-1-1,-1 1 0,0-1 0,1 1 0,-1-1 1,1 1-1,-1-1 0,1 1 0,-1-1 0,1 1 0,-1 0 1,1-1-1,-1 1 0,1 0 0,0 0 0,-1-1 0,1 1 1,-1 0-1,1 0 0,0 0 0,-1 0 0,1-1 1,0 1-1,-1 0 0,1 0 0,0 0 0,-1 1 0,1-1 1,-1 0-1,1 0 0,0 0 0,-1 0 0,1 1 0,0-1 1,0 1-1,24 19 8,-13-10-6,16 11-2,56 32 0,-74-48 0,-1 0 0,1-1 0,0 0 0,0-1 0,0 0 0,0-1 0,0 0 0,1 0 0,-1-1 0,20-1 0,-24 0 2,-1-1 0,0 0 0,0-1 0,0 1 0,0-1 1,0 0-1,0-1 0,0 1 0,0-1 0,-1 0 0,1 0 0,-1 0 0,0 0 0,0-1 0,0 0 0,-1 0 0,1 0 0,-1 0 1,0-1-1,0 1 0,0-1 0,-1 1 0,0-1 0,0 0 0,2-7 0,-2 7 1,-1 0-1,1 0 1,-1-1 0,-1 1-1,1-1 1,-1 1 0,0-1-1,0 1 1,0 0-1,-1-1 1,0 1 0,0-1-1,0 1 1,-1 0 0,1 0-1,-1 0 1,-1 0 0,1 0-1,-1 0 1,0 0 0,0 1-1,0-1 1,-1 1-1,-4-5 1,6 7 1,0 0 0,0 0 1,0 1-1,0-1 0,0 1 0,-1-1 1,1 1-1,0 0 0,-1 0 0,1 0 0,-1 0 1,1 0-1,-1 1 0,1-1 0,-1 1 0,1 0 1,-6-1-1,6 2-2,0 0 1,0-1-1,0 1 1,0 0 0,0 0-1,0 1 1,0-1-1,0 0 1,0 0-1,0 1 1,1 0-1,-1-1 1,1 1 0,-1 0-1,1-1 1,0 1-1,0 0 1,-1 0-1,1 0 1,1 0 0,-2 3-1,-3 5 7,1 0 1,1 1-1,0 0 1,0 0-1,1 0 0,0 0 1,1 0-1,0 1 0,1-1 1,0 0-1,1 0 1,3 17-1,-2-20-8,0 0-1,0 0 1,1 0 0,0 0 0,1-1-1,0 1 1,0-1 0,0 0-1,1 0 1,0 0 0,0-1-1,1 0 1,0 0 0,0 0 0,0 0-1,1-1 1,11 7 0,-12-9-7,1 0 1,-1-1-1,1 1 0,0-2 1,0 1-1,-1 0 1,1-1-1,0-1 1,0 1-1,0-1 1,0 0-1,0-1 0,0 1 1,0-1-1,0-1 1,0 1-1,0-1 1,-1-1-1,1 1 0,-1-1 1,1 0-1,-1 0 1,0-1-1,0 0 1,-1 0-1,1 0 1,-1-1-1,6-6 0,0-4 15,0 0 0,-1-1 0,0-1-1,-2 1 1,0-1 0,0-1-1,-2 0 1,0 0 0,-1 0 0,2-19-1,-4 24 11,0-1-1,9-23 1,-1 5 20,-11 31-37,0 1 0,0 0 0,0-1 0,0 1 0,1 0 0,-1-1 0,0 1 0,0 0-1,0-1 1,0 1 0,0 0 0,0 0 0,0-1 0,0 1 0,1 0 0,-1 0 0,0-1 0,0 1 0,0 0 0,1 0 0,-1-1 0,0 1-1,0 0 1,1 0 0,-1 0 0,0 0 0,0-1 0,1 1 0,-1 0 0,0 0 0,1 0 0,-1 0 0,0 0 0,0 0 0,1 0 0,7 10 19,4 23-33,-11-29 13,11 33-11,-2-11 27,-2 1-1,-1 1 1,-1-1-1,-1 1 1,2 33-1,-7-57-1,0 0-1,-1 0 1,1-1-1,-1 1 0,0 0 1,0 0-1,0-1 0,-3 7 1,4-9-12,-1 1 1,0-1-1,1 0 1,-1 0 0,0 0-1,0 0 1,0 0-1,0 0 1,0 0-1,0-1 1,0 1-1,0 0 1,0 0-1,0-1 1,0 1-1,-1-1 1,1 1 0,0-1-1,0 1 1,-1-1-1,1 0 1,0 0-1,-1 1 1,1-1-1,0 0 1,0 0-1,-1 0 1,-1-1-1,-1 1 0,1-1-1,-1 1 0,0-1 0,1 0 0,-1 0 0,1 0 0,0 0 1,-1-1-1,1 0 0,0 1 0,0-1 0,0 0 0,0 0 1,0-1-1,0 1 0,1-1 0,-1 1 0,1-1 0,-1 0 1,-2-5-1,-4-5-1,-2-7-1,10 19 0,1 1 0,0-1 0,0 0 0,0 0 0,0 1 0,0-1 0,0 0 0,0 0 0,0 1 0,0-1 0,0 0 0,0 0 0,0 1 0,1-1 0,-1 0 0,0 0 0,1 1 0,-1-1 0,0 0 0,1 1 0,-1-1 0,1 1 0,-1-1 0,1 0 0,-1 1 0,1-1 0,0 0 0,1 1-1,0-1 0,0 0 0,-1 1 0,1 0 0,0-1 0,0 1 0,0 0-1,0 0 1,0 0 0,-1 0 0,1 0 0,0 1 0,0-1 0,0 0 0,3 2 0,8 0-13,8 2 0,1 0 0,0 1 0,-1 1-1,0 1 1,33 17 0,-11-7 49,-30-13-51,-1 1 0,0 0 0,19 12-1,-28-15-33,1 1-1,-1 0 1,0-1 0,0 1-1,0 1 1,0-1-1,0 0 1,-1 1-1,0-1 1,1 1-1,-1 0 1,0-1-1,-1 1 1,1 0-1,1 6 1,1 10-4010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1015 6824,'0'0'5578,"18"-7"-5119,-2 2-357,3-1 8,0 0 0,-1-2 0,0 0 0,0-1 0,18-13 1,-13 2 154,0-1 1,0-2 0,-2 0 0,22-33 0,-3 6 165,-7 9 1,-2 0 0,-2-2 0,-1-1 0,-3-2 0,-1 0 0,-3-1 1,23-72-1,-39 100-249,-1-1 1,-1-1-1,0 1 0,-2-1 1,-1-38-1,-2 44-37,1 1 0,-2-1 0,0 1 0,0-1 0,-2 1-1,0 0 1,0 0 0,-14-22 0,19 35-136,0 0 1,0 1-1,-1-1 0,1 0 0,-1 1 1,1-1-1,-1 0 0,1 1 1,-1-1-1,1 1 0,-1-1 0,1 1 1,-1-1-1,1 1 0,-1-1 0,0 1 1,1 0-1,-1-1 0,0 1 1,0 0-1,1-1 0,-1 1 0,0 0 1,0 0-1,1 0 0,-1 0 1,0 0-1,0 0 0,1 0 0,-1 0 1,0 0-1,0 0 0,0 0 0,1 0 1,-1 1-1,0-1 0,1 0 1,-1 1-1,0-1 0,1 0 0,-1 1 1,0-1-1,1 1 0,-1-1 1,0 1-1,0 0 0,-3 4 43,-1 0 0,1 0-1,1 0 1,-6 9 0,4-6-16,-8 14 21,0 1 1,2 0-1,1 0 0,-9 32 1,5-8 83,-8 62 0,17-73-50,1 0 0,2 0 1,4 45-1,-1-59-20,2 0 0,1-1-1,0 1 1,2-1 0,0-1 0,15 33 0,-19-48-45,1 0-1,0 0 1,0-1 0,0 1 0,0-1 0,1 0-1,-1 0 1,1 0 0,0-1 0,0 1-1,1-1 1,-1 0 0,6 3 0,-7-5-4,1 1 1,0-1 0,-1 0-1,1 0 1,0 0 0,0 0-1,-1-1 1,1 1 0,0-1-1,0 0 1,0 0 0,0-1-1,-1 1 1,1-1 0,0 1-1,0-1 1,-1-1 0,1 1-1,3-2 1,9-5 54,-1 0-1,1-1 1,-2 0 0,22-19-1,-29 22-32,0-1 0,0 0 0,-1 0 0,0-1-1,0 1 1,-1-2 0,0 1 0,0 0 0,-1-1-1,3-9 1,-4 8 124,-7 14 33,-7 19-22,3 0-123,2 0 0,0 0 0,1 1 0,-2 46 0,7-63-38,0 1-1,1 0 0,-1-1 1,2 1-1,2 12 1,-3-18-12,0 1 0,-1-1 1,1 0-1,0 0 0,0 0 1,0 0-1,0-1 0,0 1 1,1 0-1,-1 0 0,1-1 1,-1 1-1,1-1 0,-1 1 1,1-1-1,0 1 0,0-1 1,0 0-1,0 0 0,0 0 1,0 0-1,0 0 1,3 0-1,0 0 3,-1 0 0,1-1 0,0 1 0,-1-1 0,1 0 0,0-1 0,0 1 0,-1-1 0,1 0 0,-1 0 0,1 0 0,-1-1 0,1 0 0,-1 0-1,0 0 1,0 0 0,0 0 0,0-1 0,0 0 0,0 0 0,-1 0 0,1 0 0,-1-1 0,0 1 0,0-1 0,5-7 0,-2 0 6,1-1 0,-1 0 1,-1 0-1,0 0 0,-1 0 0,0-1 0,2-16 0,-5 23-7,0 0 0,-1 1-1,1-1 1,-1 0 0,-1 0 0,1 1-1,-1-1 1,0 1 0,0-1 0,-1 0-1,0 1 1,0 0 0,0-1 0,0 1-1,-1 0 1,0 0 0,0 0 0,0 1-1,-5-6 1,-1 0 30,-1 1 1,-18-13-1,25 19-21,-1 1 1,0-1-1,0 1 0,1 1 0,-1-1 1,-1 0-1,1 1 0,0 0 1,0 0-1,0 0 0,-8 0 0,12 1-14,-1 0-1,1 0 1,0 0-1,-1-1 1,1 1-1,0 0 1,-1 0-1,1 0 1,0 0-1,-1 0 0,1 0 1,0 0-1,-1 1 1,1-1-1,0 0 1,-1 0-1,1 0 1,0 0-1,-1 0 0,1 0 1,0 1-1,0-1 1,-1 0-1,1 0 1,0 0-1,0 1 1,-1-1-1,1 0 0,0 0 1,0 1-1,0-1 1,-1 0-1,1 0 1,0 1-1,0-1 1,0 0-1,0 1 0,-1-1 1,2 1-5,-1 0 0,0-1 0,1 1 0,-1-1 0,0 1 0,1-1 0,-1 0 0,0 1 0,1-1 0,-1 1 0,1-1 0,-1 0 0,1 1 0,-1-1 0,1 0 0,-1 1 0,1-1 0,-1 0 0,1 0 0,-1 0-1,2 1 1,21 4-10,2 0-1,-1-2 1,0-1-1,35 0 1,-28-2 4,-1-1 7,44-6 0,-53 4 17,0 1-1,0 0 1,0 2 0,40 4-1,-58-4-4,0 1 0,0-1 0,-1 1 1,1 0-1,0 0 0,-1 0 0,1 0 0,-1 0 0,1 1 0,-1-1 0,0 1 0,0 0 0,1-1 0,-1 1 0,0 0 1,-1 0-1,1 1 0,0-1 0,0 0 0,-1 1 0,0-1 0,1 0 0,-1 1 0,0 0 0,0-1 0,1 5 1,-1-1 37,0 0 1,-1 0 0,0 1 0,0-1 0,0 0-1,0 0 1,-1 0 0,0 1 0,-1-1 0,-2 8-1,6-21 631,-1 5-748,3 11-327,0 2 337,6 30-759,-8-27-2532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4912,'0'0'8065,"-10"2"-7649,6-2-377,-1 1 0,0 0-1,1 1 1,-1-1 0,1 1 0,-1 0 0,1 0 0,0 0 0,0 1-1,0-1 1,0 1 0,0 0 0,1 0 0,-1 1 0,1-1 0,0 1-1,0-1 1,0 1 0,0 0 0,-3 7 0,-6 13 184,1 1 1,1 0-1,-10 45 0,-11 83 707,22-80-265,3 0 1,3 1-1,4 0 1,2 0-1,20 106 1,-21-169-528,1 1 1,-1-1-1,2 1 1,0-1-1,0 0 0,1-1 1,0 1-1,1-1 1,0 0-1,0 0 1,1-1-1,1 0 1,0 0-1,0-1 1,0 1-1,1-2 0,0 0 1,15 10-1,-10-7-90,0-1 0,1 0 0,-1-1 0,2-1 0,-1 0-1,1-1 1,0-1 0,31 7 0,-4-9-2956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5320,'0'0'6289,"3"-10"-5842,1-1-319,-2 4-36,0 0 1,1 1-1,0-1 1,0 0-1,0 1 0,1 0 1,0 0-1,6-7 1,4-5 243,4-5 296,30-29 0,-42 46-480,0 1 0,0-1 0,1 2 0,-1-1 0,1 1 0,0 0 0,0 0 0,1 1 0,-1 0 0,10-3 0,-15 6-107,0 0 0,1 0 0,-1-1 1,0 1-1,0 1 0,0-1 0,0 0 1,0 0-1,0 1 0,0-1 1,1 1-1,-1 0 0,0-1 0,-1 1 1,1 0-1,0 0 0,0 0 1,0 1-1,-1-1 0,1 0 0,0 1 1,-1-1-1,1 1 0,-1-1 1,0 1-1,1 0 0,-1 0 0,0-1 1,0 1-1,0 0 0,0 0 1,-1 0-1,2 4 0,1 5 102,1 1 0,-2-1-1,0 0 1,1 23 0,-4 33 332,0-46-31,3 44-1,-1-54-222,0 0-1,0-1 0,1 1 1,0-1-1,1 1 0,0-1 0,1 0 1,0 0-1,1 0 0,0-1 1,0 1-1,8 8 0,-3-2-470,-7-10-2442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4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3 850 7936,'0'0'3408,"-1"10"-2964,-1 30-15,3-39-406,-1 0 0,0 0 1,0-1-1,0 1 0,1 0 0,-1 0 0,1 0 1,-1 0-1,1-1 0,-1 1 0,1 0 1,-1-1-1,1 1 0,-1 0 0,1-1 0,0 1 1,-1-1-1,1 1 0,0-1 0,0 1 1,0-1-1,-1 1 0,1-1 0,0 0 0,0 1 1,0-1-1,0 0 0,-1 0 0,1 0 0,0 0 1,0 1-1,1-2 0,25-1 547,-18 0-428,0 0 1,0-2-1,0 1 1,0-1-1,-1 0 1,0 0-1,0-1 1,0-1-1,9-7 1,-3 1 73,-1-1-1,0 0 1,18-25 0,-6-1 247,-2-1 0,-1-2 0,16-44 0,-31 70-331,32-89 683,1-1 523,-40 105-1306,0 0 0,1 0 0,-1 0 0,0 0-1,1 0 1,-1 0 0,1 1 0,-1-1 0,1 0 0,-1 0 0,1 1 0,-1-1 0,1 0-1,0 1 1,0-1 0,-1 1 0,1-1 0,0 1 0,0-1 0,-1 1 0,1-1 0,0 1-1,0 0 1,0 0 0,1-1 0,-1 1-7,0 1 0,1-1 0,-1 0 0,0 1 0,0-1 0,0 1 0,0-1-1,0 1 1,0 0 0,0-1 0,0 1 0,0 0 0,0 0 0,0 0 0,-1 0 0,2 1 0,4 6 45,0 1 0,-1 0 0,6 13 0,-10-18-44,11 24 79,0 0 0,-2 2 0,-1-1 0,-2 1 0,-1 1 0,-1-1 0,1 62 0,-5-63-39,0-8 7,-1 0 1,-1 0-1,-1 0 1,-9 41-1,11-59-55,-1-1 0,0 0 0,0 0 0,0 0 0,0 0 1,0 0-1,0 0 0,0 0 0,0 0 0,-1 0 0,1 0 0,-1-1 0,1 1 0,-1 0 0,0-1 1,0 0-1,0 1 0,0-1 0,0 0 0,0 0 0,0 0 0,0 0 0,0 0 0,0-1 0,0 1 0,-1-1 1,1 1-1,0-1 0,-1 0 0,-2 0 0,1 0 13,1-1 0,-1 1 0,0-1 0,1 0 1,-1-1-1,0 1 0,1-1 0,0 1 0,-1-1 0,1 0 0,0 0 1,0 0-1,0-1 0,0 1 0,0-1 0,1 0 0,-4-3 0,-26-37 443,-44-43 0,65 73-289,11 9-69,20 9-46,-9-1-89,26 7 4,0-2 0,1-1 0,0-2-1,70 1 1,-70-7-10,-1-2 0,42-9-1,-61 8 11,0-1 0,0-1 0,0-1 0,-1 0 0,0-1 0,21-13 0,-31 15 16,-1 0 0,1 0 0,-1-1 0,0 0 0,0 0 1,-1-1-1,1 0 0,-2 1 0,1-2 0,-1 1 0,0-1 0,0 1 0,-1-1 0,0 0 0,3-14 1,-5 18 5,0-1 1,0 1-1,-1-1 1,1 1-1,-1-1 1,0 1-1,0-1 1,-1 1-1,1-1 1,-1 1-1,0 0 1,0-1-1,-1 1 1,1 0-1,-1 0 1,0 0-1,0 0 1,0 0-1,-1 0 1,0 0-1,1 1 1,-1-1-1,0 1 1,0 0-1,-1 0 1,1 0 0,-1 0-1,0 0 1,1 1-1,-8-4 1,7 5 1,0 0 0,0 1 0,0-1 0,0 1 0,0-1 0,0 1 0,0 0 1,0 1-1,0-1 0,0 1 0,1 0 0,-1 0 0,0 0 0,0 0 0,0 1 1,1-1-1,-1 1 0,-5 4 0,4-4-5,0 1 1,0 0-1,1 1 1,-1-1-1,1 1 0,0 0 1,0 0-1,0 0 1,0 0-1,1 1 0,0 0 1,-5 8-1,5-6-7,1 0 0,-1 1 0,1-1 0,1 1 0,-1-1-1,2 1 1,-1 0 0,1 0 0,0-1 0,0 1 0,1 0 0,0-1 0,0 1-1,1-1 1,0 1 0,0-1 0,1 1 0,0-1 0,0 0 0,1-1-1,0 1 1,5 6 0,2 3-17,1-1 0,1 0-1,0-1 1,1-1 0,25 19-1,-29-25 4,0 0 0,1-1 0,0-1 0,0 0 0,0 0-1,0-1 1,1-1 0,0 0 0,23 4 0,-28-7 13,0-1 0,0 1 1,0-1-1,0 0 0,0-1 1,0 0-1,0 0 0,-1 0 1,1-1-1,-1 0 0,0 0 0,0-1 1,0 1-1,0-1 0,-1-1 1,1 1-1,8-10 0,1-2 18,-1 0-1,0-1 0,-1-1 1,15-27-1,-10 10 26,-1 0 0,-2 0 0,-2-2 0,-2 1 0,11-55 0,-14 40 51,-1 1-1,-3-1 0,-4-84 1,-4 100 1,-8-36 0,5 37 32,7 29-100,-3-11 94,1 14-41,-2 10 3,-1 16-60,0 1 0,2-1 0,0 49-1,2-33-22,-1 9 4,2 1 0,3-1 0,1 1 0,3-1 1,17 65-1,11 23 39,9 31 30,-42-159-52,-2-8-12,0-1 0,0 1-1,0 0 1,0 0-1,0-1 1,0 1-1,0 0 1,0 0-1,1 0 1,-1-1-1,0 1 1,1 0-1,-1 0 1,0-1-1,1 1 1,-1 0-1,1-1 1,-1 1-1,1-1 1,-1 1-1,1-1 1,-1 1-1,1-1 1,0 1-1,-1-1 1,1 1-1,1 0 1,-2-1 11,-2-45-747,-15-86 0,4 66-3018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1174 6016,'0'0'6989,"14"2"-6530,1 0-333,-4-1-39,0 0 1,0 0-1,-1-1 0,1 0 1,0-1-1,0 0 1,12-3-1,-6-1 63,0-1 0,0 0 0,0-2 0,-1 0 0,0 0 0,-1-2 0,1 0 0,-2 0 0,0-2 0,0 0 1,18-21-1,-4 1 272,-2-2 0,-1-1 0,36-66 0,-52 86-239,-7 11-64,1 1 0,-1-1 0,0 1-1,0-1 1,0 0 0,-1 0 0,1 0 0,-1 0 0,1-7 0,-18 75 946,-4 53-702,-2 11 2,2-30 60,-8 118 0,9-58 23,11-108-253,4-27 44,0 1 0,0 33 0,2-55 61,0-10-18,2-114 369,29-225 0,-18 277-534,9-50 79,-15 100-158,1 0 1,0 0 0,17-34 0,-11 32-14,25-45 67,-33 60-84,1 1 1,0-1-1,1 1 0,-1 0 1,1 0-1,0 1 0,8-6 1,-5 5-6,1 0 1,-1 0 0,1 1-1,0 0 1,1 0 0,15-3 0,-21 7-7,0 0 0,0 0 0,1 1 0,-1 0 1,0 0-1,0 1 0,0-1 0,1 1 1,-1 0-1,0 1 0,0-1 0,0 1 0,-1 0 1,1 0-1,0 1 0,5 3 0,2 1 9,0 1 0,-1 1 0,0 0 0,-1 1 0,0 0 0,0 0 0,-1 1 1,-1 0-1,1 1 0,6 13 0,-11-17 7,1 1 0,-1 0 0,-1 1 0,0-1 0,0 1 0,-1 0 0,0-1 0,-1 1 1,0 0-1,0 0 0,-1 0 0,0 0 0,-1 0 0,0 0 0,-4 12 0,5-18-4,-2-1 0,1 1-1,0-1 1,-1 1-1,0-1 1,1 0 0,-2 0-1,1 1 1,0-1 0,0-1-1,-1 1 1,1 0 0,-1-1-1,0 1 1,0-1 0,0 0-1,0 0 1,-1 0 0,1 0-1,0-1 1,-1 1 0,1-1-1,-1 0 1,1 0-1,-1 0 1,0 0 0,1-1-1,-1 0 1,-5 1 0,-1-1 18,0-1 1,0 0 0,1 0-1,-1-1 1,0 0 0,1-1-1,-1 0 1,1 0 0,-18-10-1,27 13-26,-4-2 45,1 0-1,-1 0 0,0 0 1,0 1-1,0-1 1,-1 1-1,-4-1 0,87 7 39,-48-6-91,-1-2 1,1-1-1,-1-2 0,0 0 0,-1-2 0,0-1 0,45-22 1,-68 29 5,72-40-4,-69 36 4,1 0 1,-1 0-1,0-1 1,-1 0-1,0-1 1,10-12-1,-10 11 1,4-7 1,0 0 1,16-31-1,-25 42 0,0 0 0,0 0 0,0-1 0,-1 1 0,0 0 0,0-1 0,0 1 0,-1-1 0,1 1 0,-1-1 0,-1 1 0,1-1 0,-1 1 0,-2-9 0,1 9 48,0 0-1,0 0 1,0 1 0,-1-1 0,0 1-1,-5-7 1,8 11-44,0 0 1,0 0-1,0 0 0,0 0 0,0-1 1,0 1-1,0 0 0,0 0 0,0 0 0,-1 0 1,1 0-1,0 0 0,0-1 0,0 1 1,0 0-1,0 0 0,0 0 0,0 0 0,1 0 1,-1-1-1,0 1 0,0 0 0,0 0 1,0 0-1,0 0 0,0 0 0,0 0 0,0-1 1,0 1-1,0 0 0,0 0 0,0 0 1,0 0-1,1 0 0,-1 0 0,0 0 0,0 0 1,0 0-1,0-1 0,0 1 0,0 0 1,0 0-1,1 0 0,-1 0 0,0 0 0,0 0 1,12-4 81,10-1-49,-10 4-21,-1 0-1,1 1 1,0 0 0,0 1-1,0 0 1,-1 1 0,1 1-1,0 0 1,18 7 0,-22-7-14,-1 1 0,1 0 0,-1 0 0,0 0 0,-1 1 0,1 0 0,-1 0 0,0 1 0,0 0 0,-1 0 0,0 0 0,0 1 0,0 0 0,-1 0 0,4 7-1,0 5 6,-2 1-1,0 0 0,-1 0 1,-1 0-1,2 38 0,2 0 3,-8-54-7,1 1 0,0 0 1,0 0-1,0 0 0,1-1 1,0 1-1,3 5 0,-5-9 0,1 0 0,0 0 0,0 0 0,0 0 0,0 0 0,0 0 0,0 0 0,0 0 0,0-1 0,0 1 0,0 0 0,0-1 0,1 1 0,-1-1 0,0 1 0,0-1 0,1 0 0,-1 1 0,0-1 0,0 0 0,1 0 0,-1 0 0,0 0 0,1 0 0,-1 0 0,0 0 0,1-1 0,-1 1 0,0 0 0,0-1 0,2 0 0,9-2 15,0-2-1,-1 1 0,1-1 0,-1-1 0,0 0 0,0-1 0,-1 0 0,0-1 0,18-17 0,36-45 127,-64 70-139,1-1-1,-1 0 1,1 0-1,-1 0 1,1 0-1,0 1 1,-1-1-1,1 0 1,0 0-1,0 1 1,-1-1-1,1 1 1,0-1-1,0 1 1,0-1-1,0 1 1,1-1-1,1 15 50,-2 1-62,3 17 19,4 31-8,-7-56-4,1-1 1,-1 0 0,1 0 0,1 0 0,-1 0 0,1 0 0,5 7 0,-5-9 0,1-1 0,-1 1 0,1-1-1,0 0 1,0 0 0,0 0 0,1 0 0,-1-1-1,1 0 1,5 2 0,-1 0 5,-1-2 1,1 1-1,0-1 0,15 2 0,-20-4-4,0 0 0,0 0 0,1-1 0,-1 1 0,0-1 1,0 0-1,0 0 0,0 0 0,0 0 0,0-1 0,-1 0 0,1 0 0,0 0 0,-1 0 0,1 0 0,-1-1 0,0 1 0,0-1 0,0 0 0,0 0 0,0 0 1,-1-1-1,1 1 0,-1-1 0,0 1 0,0-1 0,0 0 0,0 0 0,-1 1 0,0-1 0,2-6 0,-2 3 5,1-1-1,-1 1 0,0 0 1,0-1-1,-1 0 0,0 1 1,0-1-1,-1 1 1,0-1-1,0 1 0,-1 0 1,1-1-1,-2 1 0,1 0 1,-1 0-1,-6-10 0,2 6 10,-1 1 0,-1-1 0,0 2 0,0-1-1,-1 1 1,0 0 0,-1 1 0,0 1 0,0-1-1,-19-8 1,26 15-10,1 0 0,-1 0-1,0 1 1,1-1 0,-1 1-1,0 0 1,0 0 0,1 0 0,-1 0-1,0 1 1,1 0 0,-1-1-1,0 2 1,1-1 0,-1 0-1,1 0 1,0 1 0,-1 0 0,1 0-1,0 0 1,0 0 0,0 0-1,0 1 1,0-1 0,1 1 0,-1 0-1,1 0 1,0 0 0,0 0-1,0 0 1,-3 5 0,5-7-6,-1 1 1,0-1-1,1 1 1,-1-1-1,1 1 0,-1 0 1,1-1-1,0 1 1,0 0-1,0-1 1,0 1-1,0 0 1,0-1-1,0 1 0,0 0 1,1-1-1,-1 1 1,1 0-1,-1-1 1,1 1-1,0-1 1,-1 1-1,1-1 0,0 1 1,0-1-1,0 0 1,0 1-1,0-1 1,0 0-1,1 0 1,-1 0-1,0 0 0,1 0 1,-1 0-1,0 0 1,1 0-1,-1-1 1,1 1-1,0 0 1,-1-1-1,3 1 0,7 2-2,1 0-1,-1-1 0,1-1 0,19 1 1,-21-2-9,5 0 5,0 0-1,0-1 0,0-1 1,0-1-1,-1 0 0,1 0 0,-1-2 1,21-8-1,4-6-36,57-37 0,-72 41 16,-21 14 25,3-3 2,-1 1 1,1-1-1,0 1 1,0 1-1,10-4 1,-15 6 2,0 0 0,0 0 1,0-1-1,0 1 0,1 0 0,-1 0 0,0 0 1,0 0-1,0 1 0,0-1 0,0 0 0,0 0 1,0 1-1,0-1 0,0 0 0,0 1 0,0-1 1,0 1-1,0 0 0,0-1 0,0 1 0,0 0 1,0-1-1,-1 1 0,1 0 0,0 0 0,-1 0 1,1 0-1,0 0 0,-1-1 0,1 1 0,-1 0 1,1 1-1,-1-1 0,0 0 0,1 0 0,-1 0 1,0 0-1,0 0 0,0 2 0,9 57 56,-2 0 1,-2 95-1,-24 123 94,-8-88-91,16-160-43,3-8 75,8-22-90,0 0 1,-1 0-1,1 0 1,0-1-1,0 1 0,0 0 1,0 0-1,0 0 1,0 0-1,0 0 1,0 0-1,0 0 0,-1 0 1,1 0-1,0 0 1,0-1-1,0 1 1,0 0-1,0 0 1,0 0-1,-1 0 0,1 0 1,0 0-1,0 0 1,0 0-1,0 0 1,0 0-1,0 0 1,-1 0-1,1 0 0,0 0 1,0 0-1,0 0 1,0 0-1,0 1 1,0-1-1,-1 0 1,1 0-1,0 0 0,0 0 1,0 0-1,0 0 1,0 0-1,0 0 1,0 0-1,0 0 1,-1 1-1,1-1 0,0 0 1,0 0-1,0 0 1,-5-18 64,5 18-66,-10-51 74,2 0-1,2 0 0,3-1 1,4-74-1,-1 65 1,0 42-41,0 0 1,1 0-1,0 1 0,2-1 0,4-19 0,-2 24-8,-2 0 2,1 0 1,0 1 0,1 0-1,1-1 1,0 2 0,1-1-1,15-20 1,-16 25-26,0 1 1,0 1-1,1-1 1,0 1-1,0 0 0,12-7 1,-15 12-2,-1-1 1,1 1-1,0-1 1,-1 1-1,1 0 1,0 0-1,0 1 1,-1-1-1,1 1 1,0 0-1,0 0 1,0 0-1,0 1 1,0-1-1,-1 1 1,1 0-1,0 0 1,5 2-1,3 2 4,-1 1 0,1 0 0,-1 0 0,-1 1 0,1 1 0,13 12-1,-18-15-3,0 1-1,-1 0 0,0 0 0,0 0 1,0 0-1,-1 1 0,0-1 0,0 1 0,0 1 1,-1-1-1,4 15 0,-7-18 6,0 1 0,0 0 0,0 0 0,-1 0 0,0 0-1,0-1 1,0 1 0,-1 0 0,0-1 0,1 1 0,-6 7 0,5-10-5,0-1 0,0 1 0,0 0 0,0-1 0,0 1 0,-1-1 0,1 0 0,-1 1-1,1-1 1,-1-1 0,1 1 0,-6 1 0,-34 4 35,36-6-29,-63 6 107,57-3-25,16 0-81,2 1-3,-1 0-1,1 0 0,-1-1 0,10 4 0,0-3-2,0-1 0,-1 0-1,2-2 1,-1 1 0,0-2 0,0 0-1,0-1 1,0 0 0,0-1 0,22-7-1,-21 3-9,0 0 0,-1-2-1,0 0 1,21-15 0,-18 12-12,-3 0 4,1-1 0,-2 0 1,0-1-1,0 0 0,-1-1 0,-1-1 0,0 0 1,-1-1-1,0 0 0,10-24 0,36-69 15,-56 107 2,0 0-1,-1 1 0,1 0 0,0-1 0,1 1 1,-1 0-1,0-1 0,0 1 0,0 0 0,1 0 1,-1 0-1,1 0 0,-1 0 0,1 0 0,-1 1 0,1-1 1,-1 0-1,1 1 0,0-1 0,-1 1 0,1 0 1,0 0-1,-1-1 0,1 1 0,0 0 0,0 0 1,-1 0-1,1 1 0,0-1 0,-1 0 0,1 1 1,0-1-1,-1 1 0,1 0 0,0-1 0,-1 1 1,1 0-1,1 1 0,7 5 16,-1-1 0,-1 1-1,1 0 1,12 15 0,-19-20-18,11 13-2,19 28 0,4 5-6,-22-36-74,-10-11 45,-8-9 43,-9-11 11,2 2 11,-1-1-1,-28-30 0,37 44-20,-1 0-1,-1 1 1,1-1 0,-1 1-1,1 0 1,-1 0 0,0 0-1,0 0 1,0 1-1,0 0 1,-1 0 0,1 1-1,-1-1 1,1 1-1,-1 0 1,-7 0 0,8 2-4,1 0 1,-1 0 0,0 0 0,1 0-1,-1 1 1,1 0 0,-1 0-1,1 0 1,0 1 0,0-1 0,0 1-1,0 0 1,0 0 0,1 0-1,0 1 1,-1-1 0,1 1-1,0 0 1,0 0 0,-4 8 0,2-4-2,1 1 1,0-1-1,0 1 1,0 0 0,1 0-1,1 0 1,-1 0-1,2 1 1,-2 15 0,3-16-7,1 1 0,1-1 0,0 0 0,0 0 1,1 0-1,0 0 0,0 0 0,1 0 0,0-1 1,1 0-1,-1 0 0,2 0 0,9 11 0,-14-17 2,1 0-1,0-1 0,-1 1 0,1-1 0,0 1 0,0-1 0,0 0 1,0 0-1,0 0 0,0 0 0,0 0 0,0 0 0,1 0 0,-1-1 1,0 1-1,1-1 0,-1 0 0,0 1 0,0-1 0,1 0 0,-1-1 1,0 1-1,1 0 0,-1 0 0,0-1 0,1 0 0,-1 1 0,0-1 1,0 0-1,0 0 0,0 0 0,0 0 0,0-1 0,0 1 1,0 0-1,2-4 0,5-2-2,-1-2 1,0 1-1,0-1 0,-1 0 1,12-19-1,-9 10 7,0 1 0,-1-2 0,-1 1 0,-1-1 0,8-30 0,-11 37-20,0 13 11,0 19 9,-2-10-7,9 21-30,2-1 0,22 41 0,-32-66 32,1-1 1,-1 1 0,1-1-1,-1 0 1,1 0-1,0 0 1,1 0 0,-1-1-1,1 0 1,-1 0 0,1 0-1,0 0 1,0-1 0,0 0-1,7 2 1,-7-2-1,-1-1 0,1 0 1,0 0-1,0 0 0,-1 0 1,1-1-1,0 0 0,0 0 0,0 0 1,-1-1-1,1 0 0,0 0 1,0 0-1,-1 0 0,1-1 1,-1 1-1,1-1 0,4-3 0,11-10 7,0-2 0,21-22-1,11-9 4,-26 26-4,18-13 10,75-81 0,-109 99-13,-8 7 0,-2 10 0,0 0 0,0 0 0,0 0 0,0 0 0,0-1 0,-1 1 0,1 0 0,0 0 0,0 0 0,0 0 0,0 0 0,0 0 0,0 0 0,0-1 0,-1 1 0,1 0 0,0 0 0,0 0 0,0 0 0,0 0 0,0 0 0,-1 0 0,1 0 0,0 0 0,0 0 0,0 0 0,0 0 0,0 0 0,-1 0 0,1 0 0,0 0 0,0 0 0,0 0 0,0 0 0,-1 0 0,1 0 0,0 0 0,0 0 0,0 0 0,0 0 0,0 0 0,-1 0 0,1 1 0,0-1 0,0 0 0,0 0 0,-5 3 0,-1 0 0,1 0 0,0 1 0,1-1 0,-8 8 0,-1 1 0,-17 14 18,3 2 0,0 1 0,-43 60 0,62-77-8,1 1 0,-1 0 0,2 0 0,-7 19 0,10-24-1,1-1 0,0 1 0,0-1 1,1 1-1,0 0 0,0 0 0,1-1 0,0 1 0,2 14 0,-2-20-7,1 0 0,-1 0-1,0 0 1,1 0 0,0 0-1,-1 0 1,1-1-1,0 1 1,0 0 0,0-1-1,0 1 1,0 0 0,1-1-1,-1 1 1,0-1-1,1 0 1,-1 1 0,1-1-1,0 0 1,-1 0 0,1 0-1,0 0 1,-1 0-1,1 0 1,0-1 0,0 1-1,0-1 1,0 1 0,0-1-1,0 0 1,0 1-1,0-1 1,0 0 0,0 0-1,0 0 1,1-1 0,5 0-1,0-1 0,0 0 0,0 0-1,-1-1 1,1 0 0,-1 0 0,11-7 0,-6 2-6,0 0 0,0-1 0,-1-1 0,0 0 0,0 0 0,-1-1 0,-1-1-1,0 0 1,0 0 0,-1 0 0,7-17 0,-6 10 6,-1-1 1,0 0-1,-2 0 1,0-1 0,-2 1-1,0-1 1,1-26-1,-10-15 55,5 62-55,0 0 0,0 0 1,0 0-1,0 0 0,0 0 0,0-1 0,0 1 1,0 0-1,0 0 0,0 0 0,0 0 0,0 0 0,0 0 1,0 0-1,0 0 0,0 0 0,0-1 0,0 1 1,0 0-1,0 0 0,0 0 0,0 0 0,-1 0 1,1 0-1,0 0 0,0 0 0,0 0 0,0 0 0,0-1 1,0 1-1,0 0 0,0 0 0,0 0 0,0 0 1,0 0-1,0 0 0,0 0 0,-1 0 0,1 0 0,0 0 1,0 0-1,0 0 0,0 0 0,0 0 0,0 0 1,0 0-1,0 0 0,0 0 0,-1 0 0,1 0 1,0 0-1,0 0 0,0 0 0,0 0 0,0 0 0,0 0 1,0 0-1,0 0 0,0 0 0,0 0 0,-1 0 1,1 0-1,0 0 0,0 1 0,0-1 0,0 0 0,0 0 1,0 0-1,-5 7 16,0 8-25,1-1-1,1 2 1,0-1 0,0 24 0,0-13 1,-2 58-8,7 118 0,1 5 3,-4-178 12,-6 78-1,5-92 1,0 0 0,-1 0 0,-1-1 0,-10 27 0,13-39 1,0 0 0,0 0-1,0 0 1,0 0 0,0 0 0,0 0-1,-1 0 1,1 0 0,-1-1 0,1 1-1,-1-1 1,0 1 0,1-1 0,-1 0-1,0 1 1,0-1 0,-2 1 0,2-2 0,0 1 1,0-1 0,0 0 0,0 0 0,0 0 0,0 0 0,0 0 0,1 0 0,-1 0 0,0-1 0,0 1 0,0-1 0,0 1 0,1-1 0,-1 0 0,-2-1-1,-5-4 13,0 0-1,1 0 1,-1-1-1,1-1 0,-10-12 1,13 15-8,-5-6 17,-1 1 7,2 0 0,0-1 1,0 0-1,1 0 0,0-1 1,-8-18-1,9 17 29,2-1 0,0 0 0,1 0 0,-4-25 0,7 34-39,1-1 0,0 1 0,0 0 1,1 0-1,-1 0 0,1 0 0,0 0 0,0 0 1,1 0-1,0 0 0,-1 0 0,2 1 1,-1-1-1,0 1 0,1-1 0,0 1 0,5-6 1,6-5 5,0 1 0,1 0 0,1 1 1,0 1-1,0 0 0,29-14 0,114-43-7,-111 50-39,5-3-22,-2-1-1,0-3 0,-2-3 1,-1-1-1,54-46 0,-35 25-45,-34 27 37,39-37 0,-70 59 48,17-19-11,-18 20 12,0 0 1,0 0 0,-1 0-1,1 0 1,0 0 0,0-1-1,-1 1 1,1 0-1,-1 0 1,1-1 0,-1 1-1,0 0 1,1-1 0,-1 1-1,0 0 1,0-1 0,0-1-1,0 2 2,-1 1 0,1 0 0,-1-1 0,1 1 0,-1 0 0,1-1 0,0 1 0,-1 0 0,1 0 0,-1 0 0,1-1 0,-1 1 0,1 0 0,-1 0 0,0 0 0,1 0-1,-1 0 1,1 0 0,-1 0 0,1 0 0,-1 0 0,1 0 0,-1 0 0,1 1 0,-1-1 0,1 0 0,-1 0 0,1 0 0,-1 1 0,1-1 0,-1 1 0,-22 9 0,19-8 0,-11 7 3,0 0 1,0 1-1,1 1 0,1 1 0,0 0 1,0 0-1,-18 25 0,8-6 9,1 1 1,-27 53-1,40-68-2,1 1 0,0-1 0,-9 36 0,16-51-10,1-1 1,-1 1-1,1-1 0,-1 1 1,1-1-1,0 1 1,0 0-1,0-1 1,0 1-1,0-1 0,0 1 1,0 0-1,1-1 1,-1 1-1,1-1 1,-1 1-1,1-1 1,-1 1-1,1-1 0,0 1 1,0-1-1,-1 0 1,1 1-1,0-1 1,0 0-1,1 0 0,-1 0 1,0 0-1,0 0 1,0 0-1,1 0 1,-1 0-1,0 0 0,1-1 1,2 2-1,0-1 1,0 0 0,0-1 0,0 1-1,0-1 1,0 0 0,0 0 0,0 0-1,0 0 1,0-1 0,0 0 0,0 0-1,7-2 1,-1-2 0,-1 0-1,1 0 1,-1-1-1,0 0 1,-1 0 0,1-1-1,-1 0 1,-1-1-1,1 1 1,-1-2 0,-1 1-1,1-1 1,7-14-1,-2 0 5,-1-1-1,0 1 1,-2-2-1,9-37 1,-17 57 1,0-1 1,0 0-1,-1 0 0,0 0 1,-1-10-1,1 14-3,0 0-1,0 0 0,0 0 1,-1 0-1,1 0 0,-1 0 1,1 0-1,-1 1 0,0-1 1,0 0-1,0 0 0,0 0 1,0 1-1,0-1 1,0 1-1,-1-1 0,1 1 1,0-1-1,-1 1 0,-1-1 1,2 1-3,1 1 1,-1 0-1,1 0 1,0 0-1,-1 0 1,1 0-1,-1-1 1,1 1-1,-1 0 1,1 0-1,-1 0 1,1 1-1,-1-1 1,1 0-1,-1 0 1,1 0-1,-1 0 1,1 0-1,-1 0 1,1 1-1,0-1 1,-1 0-1,1 0 1,-1 1-1,1-1 1,0 0-1,-1 1 1,1-1-1,0 0 1,-1 1-1,1-1 1,0 1-1,-1-1 0,1 0 1,0 1-1,0 0 1,-8 19 2,6-16 0,-2 9 2,0 1 1,1 0-1,0 0 1,1 1-1,1-1 1,0 0-1,1 16 1,1-22 3,0 0-1,0 0 1,1-1 0,0 1 0,0 0-1,1-1 1,0 1 0,0-1 0,1 0-1,0 0 1,0 0 0,0 0 0,11 11-1,-8-11 1,-1 0 0,1 0 0,1-1 0,-1 0 0,1 0 0,0-1 0,11 5 0,-15-8-13,-1-1-1,1 0 1,-1 0 0,1 0 0,0-1 0,-1 1 0,1-1 0,0 0 0,0 0 0,-1 0 0,1 0 0,0-1-1,0 0 1,-1 0 0,1 0 0,-1 0 0,1 0 0,-1-1 0,1 1 0,-1-1 0,6-4 0,8-7-11,1 0 1,-2-1-1,0-1 1,-1-1 0,18-24-1,-2-1 5,28-53 0,-33 44 56,-3-2 0,-1-1 0,-3 0 0,-2-2 0,13-79 0,24-228 54,-53 350-97,1 2-2,-1 0 1,0 0 0,-1 0 0,0-1-1,0 1 1,-4-17 0,4 26-2,0 1 0,-1-1 0,1 1 0,0-1-1,0 0 1,0 1 0,-1-1 0,1 1 0,0-1 0,-1 1 0,1-1 0,0 1 0,-1-1 0,1 1 0,-1-1 0,1 1 0,-1 0 0,1-1 0,-1 0 0,-8 5-16,-6 21-18,-43 145-81,52-144 94,1 0 0,2 0 0,0 1 0,2-1 0,4 47 0,-2-8-23,0-8-51,14 101-1,-9-126 54,1 0-1,2 0 0,1-1 0,21 47 1,-27-70 33,1 0 0,-1 0 0,1 0 0,1 0 0,6 6 0,-9-11 6,-1 0 1,1 0 0,0-1 0,0 0 0,1 1 0,-1-1-1,0 0 1,1-1 0,-1 1 0,1-1 0,0 1 0,-1-1-1,1 0 1,7 1 0,2-2 1,0 1 1,0-1-1,0-1 1,-1 0-1,1-1 1,0-1-1,-1 1 1,1-2-1,-1 0 0,0-1 1,0 0-1,-1 0 1,0-1-1,0-1 1,0 0-1,0 0 0,-1-1 1,12-12-1,-6 5 15,-1-1-1,0 0 0,-1-1 1,-1 0-1,12-21 0,-23 35-7,-1 1 0,0 0 0,0-1 0,0 1 0,-1-1 0,1 1 0,-1-1 0,1 1 0,-1-1 0,0 1 0,0-1 0,0 0 0,0 1 0,-1-1 0,1 1 0,-1-1 0,1 1 0,-1-1 0,-1-2 0,1 4-2,1-1 1,-1 1-1,0 0 0,0-1 1,-1 1-1,1 0 0,0 0 1,0 0-1,-1 0 0,1 0 1,0 0-1,-1 0 0,1 0 1,-1 1-1,1-1 0,-1 1 0,1-1 1,-1 1-1,0-1 0,1 1 1,-1 0-1,1 0 0,-1-1 1,0 1-1,1 1 0,-1-1 1,0 0-1,1 0 0,-3 1 1,-6 2 11,0 0 0,0 0 1,1 1-1,-1 1 0,1-1 1,0 1-1,0 1 0,1 0 1,-1 0-1,1 1 1,1 0-1,-1 0 0,1 1 1,0 0-1,1 0 0,0 0 1,0 1-1,1 0 0,0 0 1,1 1-1,0-1 0,-4 14 1,7-18-12,1-1-1,-1 1 1,1-1 0,0 1 0,0-1 0,0 1 0,0-1 0,1 0 0,0 1 0,0-1 0,0 1 0,3 6 0,0-4 9,0 0 0,-1 0 0,2-1 0,-1 1 0,1-1 0,10 9 0,0-1 12,1-1 1,1 0-1,0-2 0,27 15 0,-32-21-26,-1 0 0,1-1 0,23 6 0,-24-8 0,0 1 0,0 0 0,-1 1 0,13 6 0,-9-7-230,-13-3 210,-1 0 0,1 0 0,-1 0 0,1 0 0,-1 0 0,0 0 0,1 0 0,-1 0 0,1 0-1,-1 0 1,1 0 0,-1 0 0,1 0 0,-1 0 0,1 1 0,-1-1 0,0 0 0,1 0 0,-1 0 0,1 1 0,-1-1 0,0 0 0,1 1 0,-1-1-1,0 0 1,0 1 0,1-1 0,-1 0 0,0 1 0,0-1 0,1 1 0,-30-11-2975,-4-3 2123,-4-1-3486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12160,'0'0'3022,"13"-10"-2550,-3 3-367,0 0 0,0 0 0,0 1 0,1 0 1,0 1-1,0 0 0,0 1 0,1 0 0,19-3 0,48-5 957,107-1 1,-162 12-769,-1-1 0,0-1 0,36-9 0,56-23-1858,-104 31 819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210 255 5624,'0'0'7930,"-11"1"-7228,1 0-479,0 0 1,1 0 0,-1 1-1,1 0 1,-1 1 0,1 0 0,0 1-1,0 0 1,0 0 0,1 1 0,-1 0-1,1 1 1,0 0 0,-7 7-1,8-6-27,-1 1 213,1 1-1,0 0 1,-12 19-1,18-26-341,0 0 0,0 0 1,0 0-1,0 0 0,0 0 0,1 0 0,-1 1 0,1-1 1,-1 0-1,1 0 0,0 1 0,0-1 0,0 0 0,0 1 1,0-1-1,0 0 0,1 0 0,-1 1 0,1-1 0,0 0 1,0 0-1,0 0 0,0 0 0,0 1 0,2 1 0,0 0 28,0 0 0,0 0 0,0 0 0,1-1-1,-1 1 1,5 2 0,-6-5-69,0 0 1,0 0-1,0 0 0,0 0 0,0-1 0,0 1 1,0-1-1,1 1 0,-1-1 0,0 0 0,0 1 1,0-1-1,1 0 0,-1-1 0,0 1 0,5-1 1,2-2 17,0 0 0,0-1-1,-1 0 1,1 0 0,-1-1 0,0 0 0,0 0 0,0-1 0,-1 0 0,0 0 0,0-1 0,-1 0 0,0 0 0,0-1 0,9-14 0,3-9 134,-1 0 1,23-63-1,-35 78-76,-2 3 101,-3 13-192,0 0 0,0 0 0,0 0 1,0 0-1,0 0 0,0 0 0,0 1 0,0-1 0,0 0 0,1 0 0,-1 0 0,0 0 1,0 0-1,0 0 0,0 0 0,0 0 0,0 0 0,0 0 0,0 0 0,0 0 0,0 0 1,0 0-1,0 0 0,0 0 0,0 0 0,1 0 0,-1 0 0,0 0 0,0 0 0,0 0 1,0 0-1,0 0 0,0 0 0,0 0 0,0 0 0,0 0 0,0 0 0,0 0 0,0 0 1,1 0-1,-1 0 0,0 0 0,0 0 0,0 0 0,0 0 0,3 17 86,1 0 0,0 1 0,1-2-1,1 1 1,1 0 0,0-1 0,2-1 0,-1 1-1,13 15 1,-18-28-61,0 0 0,1 0 0,-1 0-1,1 0 1,0-1 0,0 1 0,0-1-1,0 0 1,0 0 0,0-1 0,0 1-1,0-1 1,1 0 0,-1 0 0,1 0 0,-1-1-1,1 0 1,-1 1 0,1-2 0,-1 1-1,6-1 1,-2 0 22,0-1-1,0 0 1,-1 0 0,1-1-1,-1 0 1,1 0 0,-1-1-1,0 0 1,0 0 0,-1 0-1,8-6 1,5-9 71,-1 0 1,0-2-1,-1 0 1,-1 0-1,-1-2 1,12-23-1,-20 32-48,8-14 75,-1-1-1,-1 0 1,11-40-1,-24 68-145,0 1-1,0-1 0,0 0 1,0 0-1,1 0 1,-1 0-1,0 0 0,1 1 1,-1-1-1,1 0 1,-1 0-1,1 0 0,-1 1 1,1-1-1,-1 0 1,1 1-1,0-1 1,-1 1-1,2-2 0,-1 2-3,-1 0-1,1 0 1,-1 0-1,1 0 1,0 0-1,-1 0 1,1 1-1,-1-1 1,1 0-1,-1 0 1,1 0 0,-1 1-1,1-1 1,-1 0-1,0 0 1,1 1-1,-1-1 1,1 0-1,-1 1 1,0-1-1,1 1 1,-1-1-1,1 1 1,3 5 10,0 0 1,-1 1-1,6 11 1,0 8 2,-1 0-1,-2 1 1,0 0 0,2 31 0,0 0 5,-4-40 7,-2 1-1,0 0 0,-1 0 1,0 0-1,-2 0 0,-5 32 0,6-49-22,0-1-1,0 1 1,-1-1-1,1 1 0,-1-1 1,1 0-1,-1 1 0,1-1 1,-1 0-1,0 1 1,0-1-1,1 0 0,-1 0 1,0 0-1,0 1 1,0-1-1,0 0 0,-1 0 1,1-1-1,0 1 0,0 0 1,-1 0-1,1-1 1,0 1-1,-1 0 0,-1 0 1,1-1 2,0 0 1,0 0-1,0 0 1,0-1-1,0 1 1,0 0-1,0-1 1,0 0-1,0 1 1,0-1-1,0 0 1,1 0-1,-1 0 1,0 0-1,1 0 1,-1 0-1,0 0 1,1-1-1,-2-1 1,-13-14 125,1-1 1,-16-23-1,31 41-128,-1-1 1,1 1-1,0-1 1,0 0-1,-1 1 0,1-1 1,0 0-1,0 1 0,0-1 1,-1 0-1,1 1 0,0-1 1,0 0-1,0 1 0,0-1 1,0 0-1,1 1 1,-1-1-1,0 0 0,0 1 1,0-1-1,0 0 0,1 1 1,-1-1-1,0 1 0,1-2 1,17-15 147,-13 14-130,-1 0-1,1 1 1,0 0 0,0-1-1,0 1 1,11-2-1,-1 4-1,1 0-1,0 1 0,0 1 0,-1 1 0,1 0 0,24 9 0,19 3 14,50 2 330,-38-12-5218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139 667 8840,'0'0'7622,"-10"2"-7021,-32 9-19,41-11-553,0 1 0,1-1 1,-1 1-1,0 0 0,0-1 1,1 1-1,-1 0 0,0 0 1,1-1-1,-1 1 0,1 0 1,-1 0-1,1 0 0,-1 0 0,1 0 1,0-1-1,-1 1 0,1 0 1,0 0-1,0 0 0,0 0 1,0 0-1,0 0 0,0 0 1,0 0-1,0 0 0,0 0 1,0 0-1,0 0 0,1 0 1,-1 0-1,0 0 0,1 0 0,-1-1 1,1 1-1,0 1 0,19 29 831,-18-28-797,0-1 0,0 1 1,0-1-1,1 0 0,-1 1 0,1-1 1,0 0-1,-1-1 0,1 1 1,0 0-1,0-1 0,0 0 0,0 1 1,0-1-1,1 0 0,-1-1 1,0 1-1,0-1 0,1 1 0,-1-1 1,0 0-1,1 0 0,-1 0 0,0-1 1,0 1-1,1-1 0,-1 0 1,0 0-1,0 0 0,0 0 0,0 0 1,4-3-1,1-1 53,0-1 0,0 0 0,-1 0 0,0 0 0,0-1 0,-1 0 0,0 0 0,0-1 0,-1 0 0,6-9 0,37-92 1862,-56 270-1655,-17 167-111,21-301-197,0-1 0,-12 34 1,12-48 2,-1 0 1,0-1-1,0 0 0,-1 0 1,-1 0-1,0-1 1,-11 14-1,11-16 19,0-1-1,0 0 1,-1-1-1,0 1 1,0-2-1,-1 1 1,-9 4-1,14-8-16,0 0 0,0 0 0,-1-1-1,1 0 1,0 0 0,0 0 0,-1 0 0,1-1-1,-1 0 1,1 0 0,0 0 0,-1 0-1,1-1 1,0 1 0,-1-1 0,1 0 0,0-1-1,-8-3 1,8 4 7,0-1 0,0 0 0,0-1-1,0 1 1,0-1 0,1 0 0,0 0 0,-1 0 0,1 0-1,-5-6 1,7 6-13,0 1-1,0 0 1,0 0 0,0-1-1,1 1 1,-1 0-1,1-1 1,-1 1 0,1 0-1,0-1 1,0 1 0,0-1-1,0 1 1,0-1-1,0 1 1,1 0 0,-1-1-1,1 1 1,0 0 0,0-1-1,1-2 1,6-12 41,1 1 0,1 0-1,0 0 1,22-25 0,54-49 50,-79 83-93,205-187 187,-183 169-161,37-25 0,-41 32-8,-1 0 1,-1-2-1,23-23 1,-41 36-15,1-1 0,-1 0-1,0-1 1,4-10 0,9-14 121,-17 33-134,-1 0-1,1 0 1,-1 1 0,0-1 0,1 0 0,-1 1-1,0-1 1,1 0 0,-1 1 0,0-1-1,1 0 1,-1 1 0,0-1 0,0 1 0,1-1-1,-1 1 1,0-1 0,0 1 0,0-1 0,0 1-1,0-1 1,1 1 0,-1-1 0,0 1 0,0-1-1,0 1 1,-1-1 0,1 1 0,0 0-1,4 21 35,-3-2-28,1 0 0,1-1-1,1 1 1,1-1 0,0 0 0,2 0 0,0 0 0,12 21 0,-15-32-5,1 0 1,0 0 0,0-1-1,1 0 1,0 0-1,11 11 1,-15-17-2,1 1 0,-1 0 0,1-1 0,-1 1 0,1-1 0,0 0 1,-1 0-1,1 0 0,0 0 0,0-1 0,0 1 0,-1-1 0,1 1 0,0-1 0,0 0 0,0 0 0,0-1 0,0 1 0,0 0 0,-1-1 0,1 0 1,0 0-1,0 1 0,-1-2 0,4 0 0,6-5 5,0 0 0,0-1 0,-1 0 0,0 0 0,0-1 0,-1-1 1,16-19-1,55-83 60,-60 77-39,-1-2 1,-3 0-1,-1-1 0,15-50 1,-27 70-12,0 0 0,-1 0 0,0 0 0,-2 0 1,0-23-1,-11-88 107,8 119-112,1 1-1,-2 0 1,-3-12-1,5 19-9,0-1-1,0 1 1,0-1 0,0 1-1,-1 0 1,1-1 0,0 1-1,-1 0 1,0 0 0,1 0-1,-1 0 1,0 0-1,0 1 1,0-1 0,-3-1-1,4 3-1,1-1-1,-1 1 1,0 1-1,0-1 0,1 0 1,-1 0-1,0 0 1,1 0-1,-1 0 0,0 1 1,1-1-1,-1 0 1,1 0-1,-1 1 0,0-1 1,1 1-1,-1-1 1,1 0-1,-1 1 0,1-1 1,-1 1-1,1-1 1,-1 1-1,1-1 0,0 1 1,-1 0-1,1 0 0,-13 22 5,10-17-3,-9 19-15,2 1 1,0 0-1,2 1 1,1 0-1,1 0 1,1 1-1,2-1 1,-1 54-1,6-26-52,3 0 0,2 0 1,21 84-1,-21-117 28,0 0 1,17 32 0,-13-30 14,-10-22 18,0 0 0,0 0 0,0 1 1,1-1-1,-1 0 0,1 0 0,0 0 0,-1-1 0,1 1 0,0 0 0,0-1 0,0 1 0,0-1 0,0 1 1,0-1-1,1 0 0,-1 0 0,0 0 0,1 0 0,-1-1 0,0 1 0,1 0 0,-1-1 0,1 0 1,-1 0-1,1 0 0,3 0 0,-2 0 4,0-1-1,1 0 1,-1 0 0,0 0 0,0 0 0,0-1 0,0 0-1,0 0 1,0 0 0,0 0 0,0-1 0,-1 1 0,1-1-1,-1 0 1,3-3 0,12-15 31,-2-1 0,-1-1 0,0-1 0,20-44 0,-27 46 12,-2 8 84,-8 37-37,-2 16-56,2-1 1,1 1-1,2-1 0,9 55 1,-10-92-32,0 1 1,0-1-1,0 0 1,0 0 0,0 1-1,0-1 1,1 0-1,-1 0 1,1 0-1,-1 0 1,1 0-1,-1 1 1,1-1 0,-1 0-1,1 0 1,0 0-1,0 0 1,-1-1-1,1 1 1,0 0-1,0 0 1,0 0 0,0-1-1,0 1 1,0 0-1,0-1 1,0 1-1,1-1 1,-1 1-1,0-1 1,0 0 0,0 1-1,1-1 1,-1 0-1,0 0 1,0 0-1,0 0 1,1 0-1,-1 0 1,0 0 0,0 0-1,0-1 1,1 1-1,-1 0 1,0-1-1,0 1 1,0-1-1,0 1 1,0-1 0,2-1-1,6-3 19,0-1 0,0 0-1,-1 0 1,12-11 0,-19 15-19,20-19 45,-2 0-1,0-2 0,15-25 1,-1 3 58,10-34 122,-43 79-225,0-1-1,1 1 1,-1 0 0,0 0-1,0 0 1,0 0-1,0 0 1,0 0 0,0-1-1,0 1 1,0 0-1,0 0 1,0 0 0,0 0-1,1 0 1,-1 0-1,0 0 1,0 0 0,0 0-1,0 0 1,0 0 0,0 0-1,0-1 1,1 1-1,-1 0 1,0 0 0,0 0-1,0 0 1,0 0-1,0 0 1,0 0 0,1 0-1,-1 0 1,0 0-1,0 0 1,0 0 0,0 0-1,0 1 1,0-1 0,1 0-1,-1 0 1,0 0-1,0 0 1,0 0 0,0 0-1,0 0 1,3 8 55,-1 12-13,-2-18-36,3 23 34,0 1 1,12 40-1,-14-62-32,0 0 0,1 0-1,-1 0 1,1 0-1,0-1 1,0 1-1,0 0 1,0-1 0,1 0-1,0 0 1,-1 1-1,1-1 1,0-1 0,0 1-1,1 0 1,-1-1-1,1 0 1,-1 0-1,1 0 1,0 0 0,-1 0-1,1-1 1,0 1-1,0-1 1,0 0-1,7 0 1,-4 0 7,0-1 0,0-1 0,0 1 0,0-1 0,-1 0 0,1-1 0,0 0 1,0 0-1,-1 0 0,1-1 0,-1 1 0,0-2 0,0 1 0,0-1 0,6-5 0,66-60 194,-57 49-91,0 0-1,2 2 1,0 0-1,40-23 1,-58 39-98,-1-1 1,1 0 0,-1 0 0,1 0 0,5-6-1,-10 9-22,0-1-1,0 1 1,0 0 0,0 0-1,0 0 1,1 0-1,-1 0 1,0-1-1,0 1 1,0 0-1,0 0 1,0 0 0,0 0-1,0 0 1,1 0-1,-1-1 1,0 1-1,0 0 1,0 0-1,0 0 1,1 0 0,-1 0-1,0 0 1,0 0-1,0 0 1,0 0-1,1 0 1,-1 0-1,0 0 1,0 0 0,0 0-1,0 0 1,1 0-1,-1 0 1,0 0-1,0 0 1,0 0-1,0 0 1,1 0-1,-1 0 1,0 0 0,0 0-1,0 0 1,0 1-1,0-1 1,1 0-1,-1 0 1,0 0-1,0 0 1,0 0 0,0 0-1,0 1 1,0-1-1,0 0 1,1 0-1,-1 0 1,0 0-1,0 1 1,-3 10 18,-154 223 195,155-230-234,0 0 0,1 0 0,-1 0 0,1 0 0,-1 0 1,1 0-1,1 0 0,-1 0 0,0 1 0,1-1 0,0 0 0,0 0 1,1 8-1,-1-11 10,1 1 0,-1-1 0,0 0 0,1 0 0,-1 1 1,1-1-1,-1 0 0,1 0 0,0 0 0,0 1 0,-1-1 1,1 0-1,0 0 0,0 0 0,0 0 0,0-1 0,0 1 0,2 1 1,-2-2 0,1 1 1,-1-1 0,1 1 0,-1-1 0,1 0 0,0 1 0,-1-1-1,1 0 1,0 0 0,-1 0 0,1-1 0,0 1 0,-1 0-1,1-1 1,-1 1 0,1-1 0,0 1 0,1-2 0,7-3 3,-1 0 1,1-1-1,-1 0 1,0-1-1,-1 1 1,0-2-1,0 1 1,0-1-1,-1 0 1,-1-1-1,1 0 1,-1 0-1,-1 0 1,1-1-1,-2 0 1,6-15 0,2-11 6,-1 1 0,-3-1 1,8-58-1,-12 33 47,-2 1 0,-3-1 0,-12-88 0,7 113 27,6 36-75,0 0-1,0 0 1,0 0-1,0 0 0,0 0 1,0 0-1,0 0 1,0 0-1,0 0 1,-1 0-1,1 0 1,0 0-1,0 0 1,0 0-1,0 0 1,0 0-1,0 0 1,0 0-1,0 0 1,0 0-1,0 0 1,0 0-1,-1 0 1,1 0-1,0 0 1,0 0-1,0 0 1,0 0-1,0 0 1,0 0-1,0 0 1,0 0-1,0 0 1,0 0-1,0 0 1,0 0-1,0 0 1,-1 0-1,1 0 1,0 0-1,0 0 1,0 0-1,0-1 1,0 1-1,0 0 1,0 0-1,0 0 1,0 0-1,0 0 1,0 0-1,0 0 1,0 0-1,0 0 1,0 0-1,0 0 0,0 0 1,0-1-1,0 1 1,0 0-1,0 0 1,0 0-1,0 0 1,0 0-1,0 0 1,-4 6 12,-2 29-33,1 0-1,1 0 1,2 1-1,1-1 0,2 1 1,2-1-1,1 0 1,13 54-1,-11-63 18,-2-7 6,1-1 0,9 23 0,-11-35-1,0 0 0,0 0 0,1 0 0,0-1 0,0 1 0,0-1-1,1 0 1,-1 0 0,1 0 0,6 4 0,-5-5 0,-1 0-1,0-1 1,1 0 0,0 0 0,0 0 0,-1 0 0,2-1-1,7 2 1,-11-3-2,1-1 1,-1 0-1,1 1 0,-1-1 0,0-1 0,1 1 1,-1 0-1,0-1 0,1 0 0,-1 0 0,0 0 0,0 0 1,1 0-1,-1-1 0,0 1 0,0-1 0,-1 0 1,5-2-1,7-7-15,0-1 1,0 0 0,-1-1-1,-1 0 1,0-1 0,-1 0-1,19-32 1,-27 42 18,-1-1 8,0 1-1,1-1 1,0 1 0,0 0 0,5-7 0,-8 14 3,-1 0 1,1-1 0,0 1-1,0 0 1,0 0 0,0 0-1,1 3 1,-1 6-3,1 76 14,0-76-24,0-1 0,1 1 0,1-1 0,-1 1-1,8 15 1,-10-24-2,1-1-1,0 0 0,1 0 1,-1 0-1,0 0 0,1 0 1,-1 0-1,1 0 0,-1 0 1,1-1-1,0 1 0,0-1 0,0 1 1,0-1-1,0 0 0,0 1 1,0-1-1,0 0 0,5 1 1,-3-1 1,-1-1 1,1 0-1,0 0 1,-1 0-1,1 0 0,0 0 1,-1-1-1,1 0 1,0 1-1,-1-1 1,7-3-1,3-2 8,0-1-1,-1 0 1,0-1 0,0 0-1,15-14 1,63-59 76,-82 72-80,12-9 95,-20 18-99,0 0 0,1 0 0,-1 0-1,0 0 1,0-1 0,0 1 0,1 0 0,-1 0-1,0 0 1,0 0 0,0 0 0,1 0 0,-1 0-1,0 0 1,0 0 0,1 0 0,-1 0-1,0 0 1,0 0 0,0 0 0,1 0 0,-1 0-1,0 1 1,0-1 0,0 0 0,1 0-1,-1 0 1,0 0 0,0 0 0,0 0 0,0 0-1,1 1 1,-1-1 0,0 0 0,2 15 46,-7 25-28,3-30-1,0 1 0,1-1 0,1 1 0,-1 0 0,2-1 0,-1 1 0,5 18 0,-5-28-14,0-1-1,0 0 1,1 1 0,-1-1 0,0 0 0,1 1 0,-1-1 0,0 0 0,1 1 0,-1-1 0,0 0-1,1 0 1,-1 0 0,1 1 0,-1-1 0,0 0 0,1 0 0,-1 0 0,1 0 0,-1 0-1,1 0 1,-1 0 0,1 0 0,-1 0 0,1 0 0,-1 0 0,0 0 0,1 0 0,-1 0 0,1 0-1,-1 0 1,1 0 0,-1-1 0,0 1 0,1 0 0,-1 0 0,1-1 0,-1 1 0,0 0-1,1 0 1,-1-1 0,0 1 0,1 0 0,-1-1 0,20-15 49,-20 15-50,62-66 107,-49 51-97,1 0 0,0 1 0,1 0 0,0 1 0,1 1 0,1 0 0,20-10 0,-37 22-12,0 1 1,1 0-1,-1 0 1,1-1-1,-1 1 1,0 0-1,1 0 1,-1 0-1,1 0 1,-1 0-1,0 0 1,1 0-1,-1 0 1,1 0-1,-1 0 1,1 0-1,-1 0 1,1 0-1,-1 0 0,0 0 1,1 0-1,-1 0 1,1 0-1,-1 0 1,0 1-1,1-1 1,-1 0-1,1 0 1,-1 1-1,0-1 1,1 0-1,-1 0 1,0 1-1,1-1 1,-1 0-1,0 1 0,0-1 1,1 1-1,-1-1 1,0 0-1,0 1 1,0-1-1,1 1 1,-1-1-1,0 0 1,0 1-1,0-1 1,0 1-1,0-1 1,0 1-1,0 0 1,0 30 80,-1-19-74,0 30 3,-1-26-10,2 0 0,0-1-1,4 26 1,-4-40-2,0 0 0,0 0 0,1 0 0,-1-1 0,0 1 0,1 0 0,-1 0 0,1 0 0,-1 0 0,1-1 0,-1 1 0,1 0 0,-1-1 0,1 1 0,0 0 0,-1-1 0,1 1 0,0-1 0,0 1 0,0-1 0,-1 1 0,1-1 0,1 1 0,1 0 0,-1-1 0,1 1 0,0-1 0,0 1 0,-1-1 0,1 0 0,0 0 0,2-1 0,6-1 0,-1 0 0,1-1 0,10-4 0,7-3-6,-2-3 0,0 0-1,0-1 1,40-31 0,82-81-40,-140 119 44,34-39-37,-29 27 33,-12 17 18,-6 5 15,-47 41-12,8-7 20,-78 83 0,114-110-35,0 0 0,-11 21 0,17-26 0,0-1 0,0 0 0,0 0 0,0 1 0,1-1 0,0 1 0,0-1 0,0 1 0,0 0 0,1 9 0,0-14 0,0 1 0,0-1 0,0 1 0,0-1 0,0 1 0,1 0 0,-1-1 0,0 1 0,0-1 0,0 1 0,1-1 0,-1 1 0,0-1 0,1 1 0,-1-1 0,0 1 0,1-1 0,-1 0 0,1 1 0,-1-1 0,1 0 0,-1 1 0,0-1 0,1 0 0,0 1 0,-1-1 0,2 0 0,16-1 0,17-17 0,-24 11 0,-1-1 0,0 0 0,0 0 0,-1-1 0,0-1 0,-1 1 0,15-22 0,-20 26 0,1-1 0,-1 1 0,1 0 0,0 0 0,6-6 0,-11 20 0,1 0 0,1-1 0,0 1 0,1 8 0,1-7 0,0-1 0,1 0 0,0 0 0,0-1 0,1 1 0,0-1 0,1 0 0,6 8 0,-10-13 0,1 0 0,-1 0 0,0-1 0,1 1 0,0-1 0,-1 0 0,1 0 0,0 0 0,0 0 0,0-1 0,1 1 0,-1-1 0,0 1 0,0-1 0,1 0 0,-1-1 0,1 1 0,-1 0 0,1-1 0,-1 0 0,1 0 0,-1 0 0,1 0 0,-1-1 0,7-1 0,2-2 0,-1-1 0,1-1 0,-1 0 0,0 0 0,-1-1 0,1-1 0,-2 0 0,1 0 0,-1-1 0,0 0 0,9-12 0,6-12 0,-2 0 0,22-44 0,-21 31 0,-2-1 0,-2 0 0,-2-2 0,20-93 0,-24 66 0,-4-1 0,1-117 0,-13 180 0,3 14 0,0 0 0,0-1 0,0 1 0,0 0 0,-1 0 0,1 0 0,0 0 0,0 0 0,0 0 0,0 0 0,-1 0 0,1 0 0,0 0 0,0 0 0,0 0 0,0 0 0,-1 0 0,1 0 0,0 0 0,0 0 0,0 0 0,-1 0 0,1 0 0,0 0 0,0 1 0,0-1 0,0 0 0,0 0 0,-1 0 0,1 0 0,0 0 0,0 0 0,0 0 0,0 1 0,0-1 0,0 0 0,-1 0 0,-12 23 0,-1 10 0,-4 7 0,2 1 0,2 1 0,-12 52 0,12 7 0,4 0 0,6 188 0,5-274 1,0 19-18,-1 1 0,-5 41 1,5-73-65,-1 0 1,0 0-1,0 1 1,0-1 0,0 0-1,0 0 1,-1-1-1,1 1 1,-1 0 0,0 0-1,0-1 1,0 1-1,0-1 1,0 0-1,-4 4 1,-12 5-4409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14776,'0'0'824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31 130 10544,'0'0'3024,"-30"-71"-2280,32 57-168,2 4 0,2 0-120,2 2 8,8-2-185,2 4 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11352,'0'0'1728,"60"-16"-1080,5-7-24,23-1 0,3 10-144,2 2-8,-7 4 39,-1 6 1,-7 2-24,-11 2 0,-7 8-80,-5 2 16,-13 0-312,-16 0 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8640,'0'0'5120,"-57"-18"-4624,45 22 0,2 4-160,8 4-8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6824,'0'0'4725,"3"12"-4074,8 31-75,2 0 0,28 58 0,90 197 1687,-111-243-1798,-3 1 1,-2 1-1,11 89 1,-21-109-230,-2 1 0,-2-1-1,-1 0 1,-2 1 0,-2-1 0,-1 0 0,-2 0 0,-1-1 0,-2 0 0,-2 0-1,-22 47 1,2-24 479,-66 91 0,36-60-45,31-47-412,-9 16 314,35-51-1224,2 0 0,-1 0 1,-3 12-1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317 649 8536,'0'0'6970,"-16"0"-6310,9 0-586,-5-1 47,0 1 0,1 1 0,-1 0 0,0 0 0,0 1 1,0 1-1,1-1 0,-17 8 0,17-5 12,0 0 0,0 1 0,1 0 0,0 1-1,0 0 1,0 0 0,1 1 0,0 1 0,1-1 0,0 2-1,0-1 1,1 1 0,0 0 0,1 0 0,0 1 0,0 0-1,1 0 1,1 0 0,0 1 0,0-1 0,-3 22 0,7-30-74,0 1 0,0 0 0,0 0 0,0 0 0,0-1 1,1 1-1,0 0 0,0 0 0,0-1 0,0 1 0,0-1 0,1 1 0,0-1 1,-1 1-1,1-1 0,0 0 0,1 0 0,-1 0 0,1 0 0,-1 0 0,1-1 1,0 1-1,0-1 0,0 0 0,0 0 0,0 0 0,7 3 0,-4-2-8,1-1 0,-1 1 0,0-2-1,1 1 1,-1-1 0,1 0 0,0 0 0,-1-1-1,1 0 1,-1 0 0,1 0 0,0-1-1,-1 0 1,1 0 0,7-3 0,-4-1 6,0 1 1,0-2 0,-1 1-1,1-1 1,-1-1 0,0 1 0,-1-2-1,0 1 1,11-13 0,4-8 149,29-47 1,-39 54-125,-1-1 1,-2-1 0,0 0 0,-1 0 0,-1-1 0,7-39 0,11-150 448,-26 208-518,4-36 109,-3 0 0,-1 0 0,-2 0 0,-2 0 0,-17-79 1,21 120-123,-2-6 35,0 0 0,0 0 1,0 0-1,0 0 0,-1 0 1,0 1-1,0-1 0,-7-7 1,10 13-33,0-1 1,-1 1 0,1 0-1,0-1 1,-1 1 0,1 0 0,-1 0-1,1-1 1,-1 1 0,1 0 0,-1 0-1,1 0 1,-1 0 0,1 0 0,-1-1-1,1 1 1,-1 0 0,1 0 0,0 0-1,-1 0 1,1 1 0,-1-1 0,1 0-1,-1 0 1,1 0 0,-1 0 0,1 0-1,-1 1 1,1-1 0,-1 0-1,1 0 1,0 1 0,-1-1 0,1 0-1,-1 1 1,1-1 0,0 0 0,-1 1-1,1-1 1,0 0 0,0 1 0,-1-1-1,1 1 1,-12 22 65,1 13-15,1-1 1,-5 42-1,10-50-34,-1 12 4,1 0 1,3-1 0,3 61-1,22 115 29,-16-165-43,-4-22 15,1 0 0,1 0 1,2 0-1,0-1 1,2 0-1,1-1 0,1 0 1,1 0-1,25 37 1,-35-59-18,0-1 0,0 1 0,0-1 0,0 0 1,0 0-1,0 0 0,0 0 0,1 0 1,-1-1-1,1 1 0,-1-1 0,1 1 0,-1-1 1,1 0-1,0 0 0,0 0 0,4 0 1,-4-1 1,1 0 0,-1 0 0,1 0 1,-1-1-1,1 0 0,-1 1 0,1-1 1,-1-1-1,1 1 0,-1 0 0,0-1 0,0 0 1,0 0-1,4-2 0,8-7 23,0-1-1,-1-1 0,0-1 1,-1 0-1,0 0 0,-1-1 1,11-19-1,63-122 366,-82 148-364,5-18 241,-8 24-20,-4 16-138,0 0-72,-1 5-1,1 0 0,0 1 0,1-1 0,2 1 0,0 0 0,3 26 0,-2-39-10,1 0 1,-1 0-1,1 0 0,0-1 0,1 1 1,6 11-1,-8-16-24,0-1 0,1 1 0,-1-1 0,1 0 0,-1 1 0,1-1 0,-1 0 0,1 0 0,-1 0 0,1 0-1,0 0 1,0 0 0,0 0 0,-1-1 0,1 1 0,0-1 0,0 1 0,0-1 0,0 0 0,0 0 0,0 0 0,0 0 0,0 0 0,0 0 0,0 0 0,0-1 0,0 1 0,0-1 0,3-1 0,3 0 9,0-2 0,-1 1 0,1-1 0,-1 0 0,0 0 0,0-1 0,0 0 0,0 0 0,-1-1 1,0 0-1,10-12 0,1-6 29,0-1 0,14-29-1,-18 30 13,0 1-1,26-31 0,-29 39 23,-5 6 29,-4 14 65,-2 10-152,2-1-1,0 1 1,0 0-1,1-1 1,1 1-1,1-1 1,9 26-1,-10-31-14,2 0 0,-1 0-1,1 0 1,0-1 0,1 1 0,0-1-1,1 0 1,-1-1 0,1 0 0,1 0 0,8 6-1,-12-10-7,0 0 0,0-1 0,1 1 0,-1-1-1,1 0 1,0 0 0,0 0 0,0-1 0,-1 1 0,2-1 0,-1 0-1,0-1 1,0 1 0,0-1 0,0 0 0,0-1 0,0 1-1,0-1 1,0 0 0,0 0 0,0 0 0,0-1 0,5-2-1,2-2 4,0-1-1,0 0 0,-1-1 1,1 0-1,-2 0 0,1-2 1,-1 1-1,-1-1 1,0-1-1,12-17 0,-16 21 10,0-1-1,-1 0 0,0 0 0,0 0 1,-1-1-1,0 1 0,0-1 0,-1 0 1,-1 0-1,1 0 0,-1 0 0,-1 0 1,1 0-1,-2 0 0,1 0 1,-1 0-1,-3-11 0,2 15-1,1 0 0,-1 0-1,-1 0 1,1 0 0,-1 1 0,0-1-1,0 1 1,-3-5 0,5 8-7,0 0 0,1 1-1,-1-1 1,0 0 0,1 0 0,-1 0 0,0 1 0,0-1 0,0 0 0,0 1-1,0-1 1,0 1 0,0-1 0,0 1 0,0-1 0,0 1 0,0 0-1,0-1 1,0 1 0,0 0 0,0 0 0,0 0 0,0 0 0,-1 0 0,1 0-1,0 0 1,0 0 0,0 1 0,0-1 0,0 0 0,0 1 0,0-1 0,0 0-1,0 1 1,0-1 0,0 1 0,0 0 0,0-1 0,0 1 0,1 0-1,-1 0 1,0-1 0,-1 3 0,-5 7 11,0 0 0,0 1-1,1 0 1,0 0 0,1 1 0,0-1-1,1 1 1,0 0 0,1 0 0,1 1 0,-2 21-1,2-20-7,2 0-1,0 1 1,1-1-1,0 0 1,1 1-1,1-1 1,0 0-1,1 0 1,11 24-1,-11-27 2,2-1 0,-1 0 0,1 0 0,1-1 0,0 0 0,11 11 0,-14-16-2,0 0-1,1 0 0,-1-1 1,1 0-1,0 0 1,0 0-1,0-1 0,1 0 1,-1 0-1,0 0 0,1 0 1,0-1-1,-1 0 0,7 0 1,7 0 14,-1-1 0,1-1-1,-1-1 1,0 0 0,0-2 0,0 0 0,27-10 0,-20 5 0,0-2 0,0-1 0,-1-2 0,32-21 0,-50 30-99,0 0 0,0 0 1,-1-1-1,0 1 1,0-1-1,0 0 0,-1-1 1,1 1-1,-1-1 0,-1 0 1,4-8-1,3-21-4194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4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12056,'0'0'1766,"15"6"-1231,26 8-70,0-1 0,77 12 0,-68-18-162,138 15 1091,-155-20-916,-1-2-1,1-1 1,57-9-1,-83 9-320,1-1-1,-1 0 1,0-1-1,0 1 1,8-5-1,3-5-2435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1 973 9440,'0'0'4666,"13"0"-3998,-6 0-597,0 0 0,0 0-1,0-1 1,0 0 0,0-1-1,0 1 1,-1-1 0,1-1-1,0 1 1,-1-1 0,0 0-1,1 0 1,-1-1 0,-1 0-1,11-8 1,15-19 335,-2-1 0,27-37 1,45-76 836,-58 75-520,-3-1-1,-3-3 1,-3-1-1,-3-1 1,25-98-1,-52 158-554,7-32 313,-10 46-424,-1-1 0,0 0 0,0 0 0,0 0 0,-1 0 1,1 0-1,0 0 0,-1 1 0,0-1 0,0 0 0,0 0 0,0 1 0,0-1 0,-2-2 0,3 5-42,0-1 0,0 1-1,-1 0 1,1-1-1,0 1 1,0 0 0,-1-1-1,1 1 1,0 0 0,0-1-1,-1 1 1,1 0 0,0 0-1,-1-1 1,1 1-1,0 0 1,-1 0 0,1 0-1,0-1 1,-1 1 0,1 0-1,-1 0 1,1 0 0,0 0-1,-1 0 1,1 0-1,-1 0 1,1 0 0,0 0-1,-1 0 1,1 0 0,-1 0-1,1 0 1,0 0 0,-1 0-1,1 1 1,-1-1-1,1 0 1,0 0 0,-1 0-1,1 1 1,0-1 0,-1 0-1,1 0 1,0 1 0,-1-1-1,1 0 1,0 1-1,-13 20 267,11-17-260,-17 34 94,2 2 1,1 0 0,3 1-1,1 0 1,2 1-1,2 0 1,2 1 0,2 0-1,1 61 1,3-84-66,1 0-1,1 0 1,0 0 0,2 0 0,0 0 0,2-1-1,0 0 1,16 35 0,-20-50-37,0-1 1,1 1 0,-1-1-1,1 1 1,-1-1 0,1 0-1,0 0 1,1 0 0,-1 0-1,0-1 1,1 1 0,0-1-1,-1 0 1,1 0 0,0 0-1,0-1 1,0 1 0,0-1-1,0 0 1,0 0-1,1 0 1,-1-1 0,0 1-1,0-1 1,1 0 0,4-1-1,-1 0 5,0-1 0,0 0 0,0 0 0,0 0 0,0-1 0,0-1 0,0 1 0,-1-1 0,0-1 0,0 1 0,0-1 0,9-8 0,18-16 56,-22 20-25,0 0-1,-1-2 0,0 1 0,-1-1 1,0-1-1,12-18 0,-16 18 214,-11 19-41,-11 20-58,4-2-71,-17 46 0,27-62-76,-1-1 0,1 1-1,1 0 1,-1 0 0,2 0-1,-1 0 1,1-1 0,0 1-1,3 14 1,-2-20-4,0 0-1,0 0 1,1 0 0,-1 0 0,1 0-1,0 0 1,-1 0 0,1 0-1,1-1 1,-1 1 0,0-1-1,0 1 1,1-1 0,0 0-1,-1 0 1,1 0 0,0 0-1,0-1 1,0 1 0,0-1-1,0 0 1,0 0 0,1 0-1,-1 0 1,0 0 0,0-1 0,1 1-1,-1-1 1,0 0 0,1 0-1,-1 0 1,1-1 0,-1 1-1,0-1 1,0 0 0,1 0-1,-1 0 1,0 0 0,0 0-1,0-1 1,0 0 0,0 1-1,0-1 1,-1 0 0,5-4-1,0 0 8,-1 0 0,-1-1 0,1 1 0,-1-1 0,0 0-1,-1-1 1,1 1 0,-1-1 0,-1 0 0,4-11 0,-6 15 0,0 0 0,0 0 0,-1 0 0,1 0 0,-1-1 0,0 1 0,0 0 0,-1 0 0,1 0 1,-1 0-1,0-1 0,0 1 0,0 0 0,0 1 0,-1-1 0,0 0 0,0 0 0,0 0 0,0 1 0,0 0 1,-1-1-1,0 1 0,-3-4 0,5 7-12,1-1 1,-1 1-1,1-1 1,-1 1-1,1 0 1,-1-1-1,1 1 1,-1 0-1,0-1 1,1 1-1,-1 0 1,1 0-1,-1 0 0,0 0 1,1 0-1,-1 0 1,0-1-1,1 1 1,-2 1-1,2 1 111,9 1-39,31 7 14,-26-6-74,1-1 0,26 4 0,-14-5 2,-2 0 10,0-1-1,31-2 1,-49 1-28,1-1 0,0-1 0,-1 1 0,0-1 0,1-1 0,-1 1 0,0-1 0,0 0 0,-1-1 0,1 0 0,11-8 0,-9 5 22,-5 4-111,0 0-1,-1 0 1,1 0 0,-1-1 0,1 1 0,4-8-1,-7 10 45,-1 0 0,1-1 0,-1 1 0,0 0 0,1 0 0,-1 0 0,0-1 0,0 1 0,0 0 0,0 0 0,0-1 0,0 1 0,0 0 0,0 0 0,0 0 0,0-1 0,-1 1 0,1 0 0,-1 0 0,1 0 0,-1-1 0,1 1 0,-1 0 0,0 0 0,1 0 0,-1 0 0,0 0 0,0 0 0,0 1 0,0-1 0,1 0 0,-1 0 0,-2-1 0,-16-12-4003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15272,'0'0'736,"65"-34"-352,-11 9-1,21 3-111,-1 8-8,3-6-64,-8 2 8,-7 6-32,3 6 8,3-2-40,-7-5 8,-3-1-56,-8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268 722 8240,'0'0'10005,"-10"-5"-9329,-34-13-18,41 18-596,1-1 0,-1 1 0,0-1 0,0 1 0,1 0 0,-1 0-1,0 0 1,1 1 0,-1-1 0,0 1 0,1-1 0,-1 1 0,1 0-1,-1 0 1,-4 3 0,-4 0 155,2 0-55,0-1 0,1 2-1,-1-1 1,1 1 0,0 1 0,1-1-1,-1 1 1,1 1 0,0-1 0,1 1 0,-8 10-1,7-7 27,0 0 0,0 1-1,1 0 1,1 0 0,0 0-1,0 1 1,1 0 0,-3 14 0,6-21-119,0 0 0,1 1 1,0-1-1,0 1 1,0-1-1,1 1 1,-1-1-1,1 1 1,1-1-1,-1 0 1,1 1-1,0-1 0,0 0 1,0 0-1,1 0 1,0-1-1,0 1 1,6 7-1,-5-7-19,1 0 0,0 0 0,0-1 0,0 1 0,0-1 1,1 0-1,-1-1 0,1 1 0,0-1 0,0 0 0,0-1 0,1 0 0,-1 0 0,13 2 0,-10-3 2,1-1 1,0 0-1,-1-1 0,1 0 0,0 0 0,-1-1 0,1 0 1,-1-1-1,13-5 0,13-8 141,36-21 0,-29 14-66,-13 9-34,-1-2 1,-1-1-1,0-1 1,-1-1-1,-1-2 1,-1 0-1,38-45 1,-53 56-42,-7 8-36,0 0 0,0 1 0,0-1 0,-1 0 0,1 0 0,0 0 0,-1 0 0,0-1 0,1 1 0,-1 0 0,0 0 1,0-1-1,-1 1 0,1-1 0,0 1 0,-1-1 0,1 1 0,-1-4 0,0 6-11,0 0 0,0 0-1,0-1 1,0 1 0,0 0-1,0 0 1,0 0 0,0 0-1,0-1 1,-1 1 0,1 0 0,0 0-1,0 0 1,0 0 0,0 0-1,0-1 1,0 1 0,-1 0 0,1 0-1,0 0 1,0 0 0,0 0-1,0 0 1,-1 0 0,1 0 0,0 0-1,0 0 1,0 0 0,-1-1-1,1 1 1,0 0 0,0 0-1,0 0 1,0 0 0,-1 1 0,1-1-1,0 0 1,0 0 0,0 0-1,-1 0 1,1 0 0,0 0 0,0 0-1,0 0 1,0 0 0,-1 0-1,1 0 1,0 1 0,0-1-1,0 0 1,0 0 0,0 0 0,0 0-1,-1 0 1,1 1 0,0-1-1,0 0 1,0 0 0,-10 11 109,-4 8-60,0 0 1,2 1-1,0 0 0,1 1 1,1 0-1,-8 28 0,17-47-44,0 1 0,0 1-1,0-1 1,1 0 0,0 0 0,-1 0-1,1 0 1,0 0 0,1 0 0,-1 0-1,0 1 1,1-1 0,0 0 0,1 4-1,-1-5 4,1 1 1,-1-1-1,1 0 0,-1 0 0,1-1 0,-1 1 0,1 0 0,0 0 0,0-1 0,0 1 0,0-1 0,0 0 0,1 0 1,-1 0-1,0 0 0,0 0 0,1 0 0,-1 0 0,5 0 0,-1 0 0,0 0-1,0 0 1,1-1 0,-1 0-1,0 0 1,0-1 0,0 0-1,0 0 1,0 0 0,0-1-1,0 0 1,0 0 0,-1 0-1,1-1 1,0 0 0,-1 0-1,0 0 1,0-1 0,6-4-1,-5 3 2,-1-1-1,1 0 0,-1 1 0,0-2 0,0 1 0,-1-1 0,0 1 0,0-1 0,-1 0 0,1 0 0,-1-1 0,-1 1 0,0-1 0,3-14 0,-4 10 14,0-1 0,0 1 0,-2 0 0,-1-16-1,1 24-14,1-1 0,-1 1 0,0 0 0,-1 0 1,1 0-1,-1 0 0,0 0 0,0 0 0,0 0 0,0 0 0,-1 1 0,1-1 0,-1 1 0,0 0 0,-6-5 0,7 6-2,0 1-1,-1 0 1,1 0-1,-1 0 1,1 0-1,-1 0 1,1 1-1,-1-1 1,1 1-1,-1 0 1,0 0-1,1-1 1,-1 2-1,0-1 1,1 0 0,-5 2-1,5-2-4,1 0-1,-1 0 0,1 1 1,-1-1-1,1 1 1,0-1-1,-1 1 1,1 0-1,0-1 1,-1 1-1,1 0 1,0 0-1,0 0 1,0 0-1,0 0 1,0 0-1,0 0 0,0 1 1,0-1-1,0 0 1,0 0-1,1 1 1,-1-1-1,0 1 1,1-1-1,0 0 1,-1 1-1,1-1 1,-1 3-1,2-1-4,0-1 0,0 0 0,0 0 0,0 0 0,0 0 0,0-1 0,1 1 0,-1 0 0,1 0 0,-1-1 0,1 1 0,0-1 0,0 1 0,-1-1 0,1 0 0,0 0 0,3 2 0,-2-1 0,9 4 3,0 1 0,0-2 0,0 0 0,1 0 0,0-1 0,0-1 0,0 0 0,0-1 0,1 0 1,-1-1-1,0 0 0,1-1 0,-1-1 0,27-4 0,-17 0 2,0 0 1,-1-1 0,0-1 0,0-1-1,-1-2 1,0 0 0,0 0 0,18-15-1,-13 6-2,-2-1 0,0-1 0,-2-2 0,0 0 0,-1-1 0,-2-1 0,0-1 0,22-42 0,-27 41 5,0 0 0,-2-2 0,-2 1 0,0-1 1,-2-1-1,-1 0 0,-1 0 0,2-54 0,-7 72 2,-1 9-5,1-1 0,-1 1 0,0-1 0,0 1 0,0 0 0,0-1 0,0 1 0,-1-1 0,0 1 0,1 0 0,-1-1 0,-3-5 0,3 9-3,1 0 0,0 0 0,-1 0 0,1-1 0,-1 1 0,1 0 0,0 0 0,-1 0 0,1 0 0,-1 0 1,1 1-1,-1-1 0,1 0 0,0 0 0,-1 0 0,1 0 0,-1 0 0,1 0 0,0 1 0,-1-1 0,1 0 0,0 0 0,-1 1 0,1-1 0,0 0 0,-1 0 0,1 1 0,0-1 0,0 0 0,-1 1 0,1-1 0,0 1 0,0-1 1,0 0-1,0 1 0,-1-1 0,1 1 0,-2 2 5,-14 21 11,0 1 0,1 0-1,-18 48 1,-23 84 30,43-116-41,1-7-2,2 0 0,1 1 1,2 0-1,1 1 0,2-1 1,0 57-1,5-86-7,-1 0 0,1 0 0,0-1 0,1 1 0,0 0 0,0-1 0,0 1-1,0-1 1,1 0 0,0 0 0,0 0 0,0 0 0,1 0 0,-1-1 0,1 1 0,0-1 0,1 0 0,-1 0 0,1-1 0,0 1 0,-1-1-1,1 0 1,1 0 0,-1-1 0,0 1 0,1-1 0,-1-1 0,1 1 0,0-1 0,-1 0 0,1 0 0,0 0 0,0-1 0,0 0 0,0 0 0,0 0-1,5-2 1,0-1-5,0-1-1,0 0 1,0-1-1,-1 0 1,0-1-1,0 0 1,15-11-1,3-7-3,26-28-1,-45 42 10,29-31 18,-2-3-1,32-51 0,-67 94-14,14-23 13,0-1 1,-2-1 0,-1 0-1,13-39 1,21-115 89,-42 155-64,-1-1-1,-1 0 0,-2 0 1,-4-48-1,4 74-35,0-1 0,0 0 0,0 1 0,0-1 0,0 1 0,0-1 0,0 0 0,0 1 0,-1-1 0,1 1 0,0-1 0,0 0 0,0 1 0,-1-1-1,1 1 1,0-1 0,-1 1 0,1-1 0,0 1 0,-1-1 0,1 1 0,-1 0 0,1-1 0,-1 1 0,1-1 0,-1 1 0,0-1 0,0 1 1,0 0-1,0 0 1,0 0 0,0 1 0,0-1 0,0 0 0,0 0 0,0 1 0,0-1 0,1 0 0,-1 1-1,0-1 1,0 1 0,0-1 0,-1 2 0,-4 3 12,1 0 0,-1 0 0,-7 12-1,-5 7 4,2 2 0,1 0 0,1 0-1,1 2 1,2-1 0,0 2-1,2-1 1,1 1 0,-8 57 0,7-26-6,2-22 1,2 0-1,1 1 1,2 42 0,3-63-4,0 7 11,8 46 0,-8-66-18,0 1-1,0-1 0,1 1 0,0-1 1,0 0-1,1 1 0,-1-1 0,1-1 1,0 1-1,0 0 0,1-1 0,-1 1 1,1-1-1,6 5 0,-7-7 3,0 0-1,0 0 1,1-1-1,-1 1 1,1-1 0,0 0-1,-1 0 1,1 0 0,0 0-1,-1-1 1,1 1-1,0-1 1,0 0 0,-1 0-1,1-1 1,0 1 0,0-1-1,-1 0 1,1 0-1,0 0 1,-1 0 0,1-1-1,-1 1 1,0-1-1,1 0 1,2-2 0,10-7 22,-1 0 1,0-1 0,23-25-1,-34 34-23,15-18 38,-1-1 1,16-26 0,22-25 23,-48 62-64,5-5-2,-9 16-2,-3 11 1,-2-9 0,-4 118 0,5-103 0,1-1 0,1 0 0,0 0 0,1 0 0,8 22 0,-9-32 0,1 0 0,0 0 0,0 0 0,0-1 0,1 1 0,0-1 0,0 0 0,0 0 0,1 0 0,-1-1 0,1 0 0,0 1 0,1-2 0,-1 1 0,7 3 0,-8-5 0,0 0 0,0-1 0,0 1 0,1-1 0,-1 0 0,0 0 0,1 0 0,-1 0 0,1-1 0,-1 0 0,1 0 0,-1 0 0,1 0 0,-1-1 0,1 0 0,-1 0 0,1 0 0,-1 0 0,0-1 0,0 0 0,0 1 0,6-5 0,7-5 0,-2-2 0,1 1 0,-1-2 0,-1 0 0,0-1 0,-1 0 0,-1-1 0,12-20 0,1-8 0,-3 0 0,20-53 0,-41 93 0,1 0 0,0-1 0,-1 2 0,1-1 0,1 0 0,-1 0 0,0 1 0,1-1 0,0 1 0,0-1 0,0 1 0,6-4 0,-4 2 0,1 2 0,-2 15 0,4 26 0,-1 1 0,-3 0 0,-1-1 0,-2 1 0,-1 0 0,-8 56 0,7-91 0,1 0 0,-1 1 0,0-1 0,0 0 0,-1 0 0,1 0 0,-1-1 0,0 1 0,0 0 0,0 0 0,-1-1 0,1 0 0,-1 1 0,-5 4 0,6-7 0,1 1 0,-1-1 0,0 0 0,0 0 0,0-1 0,1 1 0,-1 0 0,0-1 0,0 1 0,0-1 0,0 1 0,0-1 0,0 0 0,0 0 0,0 0 0,0 0 0,0 0 0,0 0 0,0-1 0,0 1 0,0-1 0,0 1 0,0-1 0,0 0 0,0 0 0,1 0 0,-1 0 0,0 0 0,1 0 0,-1 0 0,0 0 0,-1-3 0,-7-6 0,0-1 0,1 0 0,0-1 0,0 1 0,-6-15 0,-2-2 0,16 28 0,1 0 0,0-1 0,-1 1 0,1-1 0,0 1 0,-1 0 0,1-1 0,0 1 0,0-1 0,0 1 0,-1-1 0,1 1 0,0 0 0,0-1 0,0 1 0,0-1 0,0 1 0,0-1 0,0 1 0,0-1 0,0 1 0,0-1 0,0 1 0,0-1 0,0 1 0,0-1 0,1 1 0,-1-1 0,0 1 0,0 0 0,0-1 0,1 1 0,-1-1 0,0 1 0,1 0 0,-1-1 0,1 0 0,0 1 0,0 0 0,-1 0 0,1-1 0,0 1 0,0 0 0,0 0 0,0 0 0,-1 0 0,1 0 0,0 0 0,0 0 0,0 0 0,-1 0 0,1 0 0,0 0 0,0 1 0,0-1 0,-1 0 0,1 1 0,1-1 0,23 13 0,2-1 0,-1-2 0,32 8 0,-43-14 0,1-1 0,0-1 0,0 0 0,-1-2 0,1 1 0,0-2 0,20-3 0,-27 2 0,1-1 0,-1 0 0,0 0 0,0-1 0,0 0 0,-1-1 0,0 0 0,0 0 0,0-1 0,0 0 0,-1 0 0,10-11 0,8-10 0,38-57 0,-55 73 0,9-14 0,18-40 0,-1 1 0,-30 60 0,-3 7 0,-2 7 0,-6 24 0,2 1 0,0 35 0,5-51 0,0-1 0,2 0 0,0 1 0,1-1 0,9 31 0,-11-46 0,-1-1 0,1 1 0,0-1 0,0 0 0,0 0 0,0 0 0,1 0 0,-1 0 0,1 0 0,-1 0 0,1 0 0,0 0 0,0 0 0,-1-1 0,1 1 0,0-1 0,0 0 0,1 1 0,2 0 0,-1-1 0,-1 0 0,0-1 0,0 1 0,1-1 0,-1 0 0,0 0 0,0 0 0,1 0 0,-1-1 0,0 1 0,1-1 0,5-2 0,1-1 0,1-1 0,-1 0 0,0 0 0,-1-1 0,1-1 0,-1 1 0,12-13 0,4-7 0,-1-2 0,-1-1 0,25-40 0,-47 68 0,-3 6 0,-7 15 0,-22 50 0,25-54 0,1 1 0,1 0 0,-3 22 0,6-32 0,1-1 0,0 1 0,0 0 0,1-1 0,-1 1 0,2 0 0,-1-1 0,1 1 0,-1-1 0,2 0 0,3 10 0,-5-15 0,0 0 0,-1 0 0,1 1 0,0-1 0,0 0 0,-1 0 0,1 0 0,0 0 0,0 0 0,0-1 0,0 1 0,1 0 0,-1 0 0,0-1 0,0 1 0,0 0 0,0-1 0,1 0 0,-1 1 0,0-1 0,3 1 0,-1-1 0,-1 0 0,1 0 0,0-1 0,0 1 0,-1-1 0,1 1 0,-1-1 0,1 0 0,0 0 0,2-2 0,6-2 0,-1-2 0,0 1 0,17-16 0,-14 10 0,-1 0 0,0 0 0,0-1 0,15-23 0,-23 31 0,-1 0 0,0-1 0,-1 1 0,1-1 0,-1 1 0,0-1 0,-1 0 0,1 0 0,-1 1 0,0-1 0,0 0 0,-1 0 0,0 0 0,0 0 0,-1 0 0,-1-10 0,0 8 0,0 1 0,-1 0 0,0 0 0,0 0 0,0 0 0,-1 1 0,0-1 0,0 1 0,-9-9 0,11 13 0,1 0 0,-1 1 0,1-1 0,-1 1 0,0 0 0,0-1 0,1 1 0,-1 0 0,0 0 0,0 0 0,0 0 0,0 0 0,-1 1 0,1-1 0,0 1 0,0-1 0,0 1 0,0 0 0,-1 0 0,1 0 0,0 0 0,0 0 0,-1 0 0,1 1 0,0-1 0,0 1 0,0-1 0,0 1 0,0 0 0,0 0 0,0 0 0,0 0 0,0 0 0,0 1 0,0-1 0,-2 2 0,4-3 0,0 1 0,-1-1 0,1 0 0,-1 1 0,1-1 0,0 0 0,-1 1 0,1-1 0,0 0 0,0 1 0,-1-1 0,1 0 0,0 1 0,0-1 0,-1 1 0,1-1 0,0 1 0,0-1 0,0 1 0,0-1 0,0 1 0,0-1 0,0 0 0,0 1 0,0-1 0,0 1 0,0-1 0,0 1 0,0-1 0,0 2 0,13 7 0,-8-7 0,1 0 0,0 0 0,-1-1 0,9 1 0,31 0 0,-26-2 0,0 0 0,30 6 0,-44-5 0,0 1 0,0-1 0,0 1 0,0 0 0,0 0 0,0 0 0,0 1 0,0 0 0,-1 0 0,0 0 0,1 0 0,-1 1 0,6 7 0,-9-10 0,0 0 0,0 1 0,0-1 0,0 1 0,0-1 0,0 1 0,-1 0 0,1-1 0,0 1 0,-1 0 0,1 0 0,-1-1 0,0 1 0,0 0 0,0 0 0,0-1 0,0 1 0,0 2 0,-12 29 0,5-17 0,7-17 0,0 1 0,1 0 0,-1 0 0,0 0 0,0 0 0,0 0 0,1 0 0,-1 0 0,0 0 0,0 0 0,0 0 0,1 0 0,-1 0 0,0 0 0,0 0 0,0 0 0,1 0 0,-1 0 0,0 0 0,0 0 0,0 0 0,1 0 0,-1 1 0,0-1 0,0 0 0,0 0 0,0 0 0,1 0 0,-1 0 0,0 0 0,0 1 0,0-1 0,0 0 0,0 0 0,1 0 0,-1 0 0,0 1 0,0-1 0,0 0 0,0 0 0,0 0 0,0 1 0,0-1 0,0 0 0,0 0 0,0 0 0,0 1 0,0-1 0,0 0 0,0 0 0,0 1 0,0-1 0,0 0 0,0 0 0,0 0 0,0 1 0,0-1 0,0 0 0,0 0 0,-1 0 0,1 1 0,17-11 0,-17 9 0,16-11 0,-1-2 0,18-19 0,-12 11 0,-18 19 0,-1 1 0,1-1 0,0 1 0,0-1 0,0 1 0,1 0 0,-1 0 0,0 1 0,1-1 0,-1 1 0,1-1 0,6 0 0,-8 2 0,-1 1 0,0-1 0,0 1 0,0-1 0,0 1 0,0 0 0,0 0 0,0-1 0,-1 1 0,1 0 0,0 0 0,0 0 0,-1 0 0,1 0 0,0 0 0,-1 0 0,1 0 0,-1 0 0,1 2 0,4 6 0,13 14 0,1 1 0,25 23 0,-42-45 0,-1-1 0,1 1 0,0-1 0,0 0 0,0 1 0,0-1 0,0 0 0,0 0 0,0 0 0,0 0 0,0-1 0,0 1 0,1-1 0,-1 1 0,0-1 0,1 0 0,-1 0 0,3 0 0,-1 0 0,1-1 0,-1 0 0,0 0 0,0 0 0,0-1 0,0 1 0,0-1 0,0 0 0,4-3 0,5-4 0,-1 0 0,0-1 0,0-1 0,11-14 0,-5 3 0,17-26 0,-20 25 0,26-28 0,-38 47 0,-2 3 0,1-1 0,-1 1 0,0 0 0,1-1 0,-1 1 0,1 0 0,-1 0 0,1 0 0,2-2 0,2 7 0,-2 11 0,-3 6 0,-2 0 0,0-1 0,-5 27 0,3-23 0,1-9 0,-1 1 0,0-1 0,-1 0 0,-1-1 0,-8 18 0,12-31 0,1 1 0,-1-1 0,0 1 0,0-1 0,-1 0 0,1 0 0,0 1 0,0-1 0,-1 0 0,1 0 0,0 0 0,-1 0 0,1 0 0,-1-1 0,1 1 0,-1 0 0,0-1 0,1 1 0,-1-1 0,1 0 0,-1 1 0,0-1 0,0 0 0,1 0 0,-1 0 0,0 0 0,1 0 0,-1 0 0,0-1 0,1 1 0,-1-1 0,0 1 0,1-1 0,-1 1 0,-2-2 0,0 0 0,-1-1 0,0 1 0,1-1 0,-1 1 0,1-1 0,0-1 0,-1 1 0,2 0 0,-1-1 0,-5-7 0,0-6 0,9 17 0,0-1 0,0 1 0,0 0 0,0-1 0,0 1 0,0 0 0,0-1 0,0 1 0,1 0 0,-1-1 0,0 1 0,0 0 0,0-1 0,0 1 0,1 0 0,-1 0 0,0-1 0,0 1 0,0 0 0,1 0 0,-1-1 0,0 1 0,0 0 0,1 0 0,-1 0 0,0-1 0,1 1 0,-1 0 0,0 0 0,0 0 0,1 0 0,-1 0 0,0 0 0,1 0 0,-1 0 0,0 0 0,1 0 0,-1 0 0,0 0 0,1 0 0,-1 0 0,0 0 0,1 0 0,-1 0 0,0 0 0,1 0 0,-1 0 0,0 0 0,0 1 0,1-1 0,-1 0 0,1 0 0,229 36 0,-230-36 0,43 6 0,-40-6 0,-1 1 0,1-1 0,-1 0 0,1 0 0,-1 0 0,1-1 0,-1 1 0,1 0 0,-1-1 0,0 0 0,1 1 0,-1-1 0,0 0 0,1 0 0,1-2 0,-4 3 0,1-1 0,-1 1 0,0 0 0,0 0 0,-1 0 0,1 0 0,0-1 0,0 1 0,0 0 0,0 0 0,0 0 0,0 0 0,0 0 0,0-1 0,0 1 0,0 0 0,0 0 0,0 0 0,0 0 0,-1 0 0,1 0 0,0-1 0,0 1 0,0 0 0,0 0 0,0 0 0,0 0 0,-1 0 0,1 0 0,0 0 0,0 0 0,0 0 0,0 0 0,0 0 0,-1 0 0,1 0 0,0 0 0,0 0 0,0 0 0,0 0 0,-1 0 0,1 0 0,0 0 0,0 0 0,0 0 0,0 0 0,0 0 0,-1 0 0,1 0 0,0 0 0,0 0 0,0 0 0,0 0 0,-18 0 0,14 0 0,-108-6 862,53 0-5716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16479,'0'0'1256,"30"62"-1224,-34-54-40,-2 3 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14168,'0'0'2367,"56"-60"-1751,-21 38-200,-3 3-8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4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5120,'0'0'24627,"15"-11"-24670,63-53-140,-44 35-3563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23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11 723 5320,'0'0'2862,"-2"11"-2124,-6 33-2,8-43-708,-1-1 0,1 1 0,0-1 0,0 1 0,0-1 0,0 1 0,0 0 0,0-1 0,0 1 0,1-1 0,-1 1 0,0-1 0,0 1 0,0-1 0,0 1 0,1-1 1,-1 1-1,0-1 0,1 1 0,-1-1 0,0 1 0,1-1 0,-1 1 0,1-1 0,-1 1 0,0-1 0,1 0 0,-1 1 0,1-1 0,-1 0 0,1 0 0,-1 1 0,1-1 0,0 0 0,-1 0 0,1 0 0,-1 0 1,1 0-1,-1 1 0,1-1 0,0 0 0,24-5 667,-21 4-511,6-3 27,0 0 0,0 0 0,0-1 0,-1 0 0,0-1 0,0 0 0,0-1 0,-1 0 0,0 0 0,0 0-1,13-17 1,-8 7 66,0 0 0,-2-1 0,0 0-1,-1 0 1,11-27 0,-16 31-3,0-1 0,5-28 0,-9 36-157,-1 0 0,1 0 1,-1 0-1,0 0 1,0 0-1,-1 0 1,0 0-1,-4-11 0,5 17-97,0 0-1,0 1 0,0-1 0,0 1 1,0-1-1,0 1 0,0-1 0,0 0 0,-1 1 1,1-1-1,0 1 0,0-1 0,-1 1 0,1-1 1,0 1-1,-1-1 0,1 1 0,0-1 0,-1 1 1,1 0-1,-1-1 0,1 1 0,-1-1 1,1 1-1,-1 0 0,1 0 0,-1-1 0,1 1 1,-1 0-1,1 0 0,-1 0 0,0-1 0,1 1 1,-1 0-1,1 0 0,-1 0 0,1 0 0,-1 0 1,0 0-1,1 0 0,-1 0 0,1 1 1,-1-1-1,0 0 0,1 0 0,-1 0 0,1 1 1,-1-1-1,1 0 0,-1 0 0,1 1 0,-1-1 1,1 1-1,-1-1 0,0 1 0,-2 2 61,0 1-1,0-1 1,1 1-1,-1 0 0,1 0 1,-4 7-1,-8 22 134,2 1-1,-8 39 1,-11 75 271,11 5 6,1 0-20,7-95-152,3 0 1,-2 83 0,5-92 197,6-49-501,0 0 0,0 0 0,0 0 0,0 0 0,0 0 0,0 0 0,0 0 0,0 0 1,0 0-1,1 0 0,-1 0 0,0 0 0,0 0 0,0 0 0,0 0 0,0 0 0,0 0 0,0 0 1,0 0-1,0 0 0,0 0 0,0 0 0,0 0 0,1 0 0,-1 0 0,0 0 0,0 0 1,0 0-1,0 0 0,0 0 0,0 0 0,0 0 0,0 0 0,4-15 166,47-569 1220,-49 573-1376,7-51 105,2 0 0,4 1 1,2 0-1,33-79 1,-44 126-96,1-1 0,1 1 0,17-24-1,-20 32-15,1 0-1,0 0 1,-1 0-1,2 1 1,-1 0-1,1 0 0,0 1 1,0 0-1,10-5 1,-15 8-15,0 0 1,1 1 0,-1-1 0,1 1 0,-1-1 0,1 1-1,0 0 1,-1 0 0,1 0 0,-1 0 0,1 0 0,-1 1-1,1-1 1,-1 1 0,1 0 0,-1 0 0,0 0 0,1 0-1,-1 0 1,0 0 0,0 0 0,1 1 0,-1-1 0,0 1 0,-1 0-1,1 0 1,0-1 0,0 1 0,-1 0 0,3 4 0,5 7 2,-1 0 1,-1 0 0,12 27-1,-16-33-3,5 14-2,-1 0 1,0 0 0,-2 1-1,-1 0 1,0 0 0,-2 0-1,0 0 1,-2 36 0,-1-42-3,-1 0 1,0-1 0,-1 1 0,-1-1 0,0 0 0,-1 0 0,0 0-1,-1-1 1,-1 0 0,-1 0 0,0 0 0,0-1 0,-12 13 0,16-22 4,0 0 1,0 0-1,0-1 1,-1 0-1,1 0 1,-1 0 0,0 0-1,0-1 1,0 1-1,0-1 1,0-1 0,-1 1-1,1-1 1,0 0-1,-1 0 1,1 0-1,-1-1 1,1 0 0,-7 0-1,-5-2 31,-1-1-1,1 0 1,1-1-1,-29-11 1,44 15-30,1-1 1,-1 1 0,1 0-1,-1 0 1,1 0-1,-1-1 1,1 1 0,-1 0-1,1 0 1,-1 0 0,1 0-1,-1 0 1,1 0-1,-1 0 1,1 0 0,-1 0-1,0 0 1,1 0-1,-1 0 1,1 0 0,-1 1-1,1-1 1,-1 0-1,1 0 1,-1 0 0,1 1-1,-1-1 1,1 0-1,0 1 1,-1-1 0,1 0-1,-1 1 1,1 0-1,-1 0 2,1 1-1,-1-1 0,1 0 1,0 1-1,0-1 0,0 1 1,0-1-1,0 1 0,0-1 0,0 0 1,0 1-1,1 1 0,17 46 46,-17-47-45,8 16-1,1 0 0,0 0 1,2-1-1,0 0 0,1-1 1,27 26-1,-16-20-28,0-2 0,2 0 1,47 27-1,-63-41 12,1-1-1,0 0 1,0 0 0,0-2 0,0 1-1,1-1 1,-1-1 0,16 2 0,-21-4 10,0 0 0,0 0 1,0 0-1,0-1 1,0 0-1,0 0 1,-1 0-1,1-1 1,0 0-1,0 0 0,-1 0 1,1-1-1,-1 0 1,0 0-1,0 0 1,0-1-1,8-7 1,-5 2 20,-1-1 0,1 1 0,-2-1 0,0-1 0,0 1 0,-1-1 0,0 0 0,-1 0 0,0-1 1,0 1-1,-2-1 0,1 0 0,0-20 0,-2 24-1,-1-1 1,-1 0-1,1 0 1,-1 0-1,-1 1 1,1-1-1,-2 1 1,-4-15 0,4 18-3,0-1 0,1 1 1,-2 0-1,1 0 1,-1 0-1,1 1 0,-1-1 1,0 1-1,-1 0 1,1 0-1,-1 0 0,0 1 1,-9-5-1,12 7-12,0 0 0,0 0 0,0 0 0,-1 1 0,1-1 0,0 1 0,-1 0 0,1 0 0,0 0 0,-1 0 0,1 0 0,0 0 0,-1 0 0,1 1 0,0-1 0,0 1 0,-1 0 0,1 0 0,0-1 0,0 1 0,0 1 0,0-1 0,0 0-1,0 0 1,0 1 0,0-1 0,1 1 0,-1 0 0,0 0 0,1-1 0,-2 4 0,-3 2-3,1 0-1,0 1 0,1 0 1,-1 0-1,1 0 0,-5 16 1,6-11-9,1 1 0,0 0-1,0-1 1,1 1 0,1 0 0,1 0 0,0 0 0,0 0-1,1-1 1,1 1 0,1-1 0,0 1 0,10 21 0,-9-22-9,2 1 0,0-2 0,0 1 0,1-1 0,1 0 0,0-1 0,0 0 0,1 0 0,1-1 0,-1 0 0,2-1 0,-1 0 0,17 8 0,-22-14 9,0 0 1,0 0-1,0-1 0,1 0 1,0 0-1,-1 0 0,1-1 1,0 0-1,0-1 0,-1 1 1,1-1-1,0-1 0,0 1 1,0-1-1,-1 0 1,1-1-1,0 0 0,-1 0 1,1 0-1,-1-1 0,0 0 1,0 0-1,0 0 0,0-1 1,-1 0-1,1 0 0,-1 0 1,6-6-1,17-20 24,-2-1 1,28-40-1,-35 45 7,3-6 19,-1-2-1,-1-1 0,-2-1 1,25-69-1,27-161 190,-59 215-159,-2 0-1,-3-1 0,-2 0 1,-2 1-1,-9-93 1,6 133-38,-2 0 1,-5-20 0,7 27-23,-1 1 0,1 0 1,-1-1-1,0 1 0,0 0 1,0 0-1,0 0 0,0 0 1,0 1-1,-1-1 0,1 0 0,-4-1 1,5 3-11,0 1 0,1-1 0,-1 1 0,0 0 0,1-1 1,-1 1-1,0 0 0,0 0 0,1 0 0,-1 0 0,0-1 0,0 1 1,1 0-1,-1 0 0,0 0 0,0 1 0,1-1 0,-1 0 0,0 0 0,0 0 1,1 0-1,-1 1 0,0-1 0,1 0 0,-2 2 0,-15 13 29,16-14-32,-12 15-3,0 1 0,2-1 0,0 2 0,1 0 0,1 0 0,-11 31 0,-30 121-68,40-121 32,2-1-1,-4 86 0,19 101-116,-3-199 103,1 0 0,15 52-1,-15-69 28,2-1 0,0 0 0,1 0 0,0-1 0,1 0 0,17 22 0,-23-35 19,0 0 0,0-1 1,1 1-1,0-1 0,-1 0 1,1 0-1,0 0 0,0-1 1,1 1-1,-1-1 0,1 0 1,-1 0-1,1-1 0,-1 1 1,1-1-1,0 0 0,0 0 1,0 0-1,0-1 0,0 0 1,-1 0-1,1 0 0,0-1 1,0 1-1,0-1 0,0 0 1,-1-1-1,1 1 0,8-4 1,-2-1 14,1 0 0,-1-1 1,0 0-1,0 0 0,-1-1 1,0-1-1,-1 0 0,0 0 0,11-14 1,2-7 90,-1-1 0,17-36 0,-31 53-34,-1 1-1,-1-1 0,0 0 0,-1-1 1,4-23-1,-8 38-59,0-1 0,0 1 0,1-1-1,-1 1 1,0-1 0,0 0 0,0 1 0,0-1 0,0 1 0,0-1 0,0 0 0,0 1 0,0-1 0,0 1 0,0-1 0,0 0 0,0 1-1,-1-1 1,1 1 0,0-1 0,0 1 0,-1-1 0,1 0 0,0 1 0,-1-1 0,1 1 0,0 0 0,-1-1 0,1 1 0,-1-1-1,0 1 3,0 0-1,0 0 1,0 0-1,0 0 1,-1 0-1,1 0 1,0 0-1,0 1 1,0-1-1,0 0 0,0 1 1,1-1-1,-1 1 1,0-1-1,-1 2 1,-33 25 82,21-14-66,1 0 1,0 2-1,1 0 0,0 0 1,1 1-1,-9 18 0,16-26-13,0 1 0,0 0 0,1 0 0,0 0-1,0 0 1,1 1 0,1-1 0,-1 0 0,2 1 0,-1 0-1,1-1 1,0 1 0,1-1 0,2 12 0,-2-19-8,-1 0 0,0 0 1,1 0-1,-1 0 1,1 0-1,-1 0 0,1 0 1,0 0-1,0-1 0,0 1 1,0 0-1,0 0 1,1-1-1,-1 1 0,0-1 1,1 1-1,-1-1 0,1 1 1,-1-1-1,1 0 1,0 0-1,0 0 0,-1 0 1,1 0-1,0 0 0,0 0 1,0-1-1,0 1 1,4 0-1,-3-1 2,1-1 0,-1 1 0,0-1-1,0 0 1,1 0 0,-1 0 0,0 0 0,0 0 0,0-1 0,0 0 0,-1 1 0,1-1 0,0 0-1,-1 0 1,1 0 0,-1-1 0,4-4 0,6-8 23,-2-1-1,0 0 1,0-1-1,-2 0 0,8-19 1,8-18 147,-24 54-175,0 0 1,1 0-1,-1 0 1,0 0-1,0 0 0,0 0 1,1 0-1,-1 0 1,0 0-1,0 0 1,0 0-1,1 0 1,-1 0-1,0 0 0,0 0 1,0 0-1,1 0 1,-1 0-1,0 0 1,0 0-1,0 0 1,0 0-1,1 0 1,-1 1-1,0-1 0,0 0 1,0 0-1,0 0 1,0 0-1,1 0 1,-1 1-1,0-1 1,0 0-1,0 0 0,0 0 1,0 0-1,0 1 1,0-1-1,0 0 1,0 0-1,0 0 1,0 1-1,0-1 1,0 0-1,0 0 0,0 0 1,0 1-1,0-1 1,0 0-1,5 13 7,4 14 15,2 1 1,16 30-1,-24-51-24,1 0 0,0-1 0,0 0 0,0 0 0,1 0 0,0 0 0,0-1 0,1 1 0,0-1 0,0-1 0,0 1 0,0-1 0,1 0-1,8 4 1,-10-7 1,0 0 0,0 0 0,0-1-1,0 1 1,1-1 0,-1-1-1,0 1 1,0 0 0,0-1-1,0 0 1,0-1 0,0 1 0,0-1-1,0 0 1,0 0 0,0 0-1,-1-1 1,5-3 0,7-3-1,-2-2 0,1 0 0,23-25 0,-23 19 1,0-1 0,-2 0 0,0-1 0,-1-1 0,-1 0 0,16-41 0,35-136 0,-45 122 48,14-132 0,-15-78 73,-15 262-82,-1-1-1,-1 0 1,-1 1-1,0-1 1,-11-37-1,12 60-32,1-1 1,0 1-1,-1-1 0,0 1 1,1 0-1,-1-1 0,0 1 1,0 0-1,0 0 1,0-1-1,0 1 0,0 0 1,-1-1-1,1 2-4,0-1 0,1 1 0,-1 0 0,1-1 0,-1 1 0,0 0 0,1 0 0,-1 0 0,1 0 0,-1 0 0,0 0 0,1 0 0,-1 0 0,0 0 1,1 0-1,-1 0 0,0 0 0,1 0 0,-1 0 0,1 1 0,-1-1 0,0 1 0,-2 0-2,0 1 1,0 1 0,1-1-1,-1 0 1,1 1 0,-1-1-1,1 1 1,0 0-1,0 0 1,-2 4 0,-9 19-37,1 0 0,1 0 0,1 1 0,1 1 0,-9 55 1,-6 148-210,21-180 160,2-1 1,2 1 0,3-1-1,2 0 1,1 0 0,4 0-1,30 91 1,-35-128 57,0 0-1,0-1 1,2 1-1,10 14 1,-13-21 10,0 0 0,0 0 1,0-1-1,1 0 0,0 0 1,0 0-1,0 0 0,1-1 1,10 5-1,-13-8 16,0 0 1,-1 0-1,1 0 0,0-1 1,-1 1-1,1-1 1,0 0-1,-1 0 0,1-1 1,0 1-1,0-1 0,-1 0 1,1 0-1,-1 0 0,1 0 1,-1 0-1,1-1 0,-1 0 1,0 1-1,0-1 0,1-1 1,-2 1-1,1 0 0,0-1 1,3-3-1,2-2 13,0-1 0,0 0-1,-1-1 1,0 0 0,0 0 0,7-16-1,-7 10 13,0-1 0,-1 1 1,-1-1-1,0-1 0,2-19 0,-6 29-8,0 1 1,-1-1 0,0 1-1,0-1 1,-1 1 0,0 0-1,0-1 1,-1 1-1,0 0 1,0 0 0,0 0-1,-1 0 1,0 0 0,-1 0-1,-4-6 1,7 11-12,0 1 0,0-1 1,0 1-1,0 0 0,0-1 0,-1 1 0,1 0 1,0 0-1,-1 0 0,1 0 0,-1 0 0,1 0 0,-1 0 1,0 1-1,1-1 0,-1 1 0,0-1 0,1 1 1,-1-1-1,-3 1 0,3 0 1,-1 0 0,1 1 0,-1-1 0,1 1 0,0 0 1,-1-1-1,1 1 0,0 0 0,-1 1 0,1-1 0,0 0 0,-4 3 0,-2 3 6,1 0 0,0 0 0,0 1 0,1 0 0,0 0 0,-6 11 0,7-9-7,0 0 0,0 1 0,1-1 0,0 1 0,1 0 0,1 0 0,-1 0 0,2 0 0,0 1 0,0-1 0,1 0 0,2 20 0,-2-24-4,2 1 0,-1-1 0,1 0 0,0 0 0,1 1 0,-1-1 0,1-1 0,1 1 0,-1 0 0,1-1 0,1 0 0,-1 0 0,1 0 0,0 0 1,0-1-1,0 0 0,1 0 0,0 0 0,0-1 0,8 5 0,-5-4-8,1-1-1,0 0 1,0 0 0,0-1 0,0-1 0,0 1 0,0-1 0,1-1 0,-1 0-1,18-1 1,-13-1-5,0-1 0,0-1 0,0 0 0,0-1 0,-1-1 0,25-11 0,4-3 11,0-2-1,-2-1 0,0-3 1,-2-1-1,44-38 1,14-27 45,-96 91-42,-1 0 1,1 0-1,-1-1 1,1 1-1,-1-1 1,0 1-1,1 0 1,-1-1-1,0 1 1,1-1-1,-1 1 1,0-1-1,0 1 1,1-1-1,-1 1 1,0-1-1,0 1 1,0-1-1,0 1 1,1-1-1,-1 1 1,0-1 0,0 1-1,0-1 1,0 1-1,0-1 1,-1 1-1,1-1 1,0 0-1,0 1 1,0-1-1,-1 0 2,0 1 0,1 0 0,-1 0-1,0-1 1,1 1 0,-1 0 0,0 0 0,1 0 0,-1 0-1,0 0 1,0 0 0,1 0 0,-1 0 0,0 0 0,0 0-1,1 0 1,-1 0 0,0 0 0,1 1 0,-1-1 0,0 0-1,1 1 1,-1-1 0,0 0 0,0 1 0,-55 25 45,38-20-33,0 2-1,1 0 1,1 1 0,-1 1-1,2 1 1,-30 24-1,30-21-3,0 2-1,1 0 0,1 0 0,0 1 0,-11 23 0,21-33-3,0 0-1,1 1 1,0-1 0,0 1-1,1-1 1,0 1 0,1 0-1,-1-1 1,2 10 0,-1-14-7,0 0 0,0 1 0,1-1 1,-1 1-1,1-1 0,0 0 0,0 1 0,0-1 0,0 0 1,1 0-1,-1 0 0,1 0 0,0 0 0,0 0 1,0 0-1,0-1 0,0 1 0,1-1 0,-1 1 0,1-1 1,0 0-1,5 3 0,-5-4-1,-1 0 0,1 0 0,0-1 0,-1 1-1,1-1 1,0 0 0,0 0 0,0 0 0,-1 0 0,1 0 0,0-1-1,0 1 1,0-1 0,-1 0 0,1 0 0,-1 0 0,1 0 0,3-2 0,1-1 3,0 0 0,0-1 0,0 0 0,-1 0 0,7-7 0,7-10 6,-2-1-1,0-1 1,-2 0-1,0-1 1,-2-1-1,-1 0 1,-1-1-1,-1 0 1,9-36-1,-6 2 57,-3-1-1,-3 0 1,-3-1-1,-2 1 1,-7-80-1,4 141-62,-11-120 153,9 108-124,-1-1 1,0 0-1,-1 1 1,-1 0-1,0 0 1,-9-17-1,13 28-24,1 1-1,-1-1 0,0 1 0,0 0 0,0 0 0,0-1 1,0 1-1,0 0 0,0 0 0,0 0 0,0 0 1,0 0-1,0 0 0,-1 0 0,1 1 0,0-1 1,-1 0-1,1 1 0,-1-1 0,1 1 0,-1-1 0,-2 1 1,2 0-1,0 0 1,0 1 0,-1 0-1,1 0 1,0 0 0,0 0 0,0 0-1,0 0 1,1 0 0,-1 0-1,0 1 1,0-1 0,1 1-1,-1-1 1,-2 4 0,-3 5 1,0 0 0,0 0 0,1 1 0,0-1 0,0 1 0,2 1 0,-1-1 0,1 1 0,-2 13 0,-1 7-14,2 1 0,-2 37 0,5-14-13,1 1 0,3-1 0,14 81-1,-11-107 3,2-1 0,1 1 0,1-1-1,2-1 1,1 0 0,1 0 0,1-1 0,19 26-1,-21-35-12,3 3 14,32 37-1,-42-53-4,0 0 0,0-1 0,0 0 0,0 0 0,1 0 0,-1 0 0,1-1-1,0 0 1,0 0 0,0-1 0,1 0 0,10 3 0,-16-5-27,0 1 0,0-1 0,-1 0 0,1 0-1,0 0 1,0 0 0,0 0 0,0 0 0,0 0 0,0 0 0,0 0 0,0-1-1,0 1 1,0 0 0,-1 0 0,1-1 0,0 1 0,0-1 0,0 1-1,0-1 1,-1 1 0,1-1 0,0 1 0,-1-1 0,1 0 0,0 1 0,0-2-1,0 0-2,0 0-1,-1 0 0,1 0 0,-1 0 0,0 0 0,1 0 1,-1 0-1,0 1 0,0-1 0,0 0 0,0 0 0,-1-3 1,-2-6-839,1 0 0,-2 1 0,-5-15 0,7 22-518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24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11856,'0'0'328,"5"-11"-90,-3 7-212,0-2 25,0 1 0,1-1-1,0 1 1,0 0 0,1 0-1,-1 0 1,1 0 0,0 1 0,1-1-1,-1 1 1,1 0 0,-1 0-1,1 1 1,8-5 0,12-3 180,1 1 0,-1 2 1,2 0-1,-1 2 0,1 0 0,28-1 0,169-1 1062,-170 7-971,234-17 1026,-198 10-1163,-51 3-2387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25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1141 9536,'0'0'2925,"16"1"-2248,-8-1-585,0 0-1,1 0 1,-1 0-1,1-1 1,-1 0 0,0-1-1,1 0 1,-1 0-1,0-1 1,0 0-1,-1 0 1,1-1-1,-1 0 1,8-5 0,16-16 411,0-2 0,-2 0 0,41-50 1,-26 20 294,42-72 0,-63 89-485,-3-1 0,-1-1 0,-2 0 0,13-48 1,32-179 1057,-60 262-1335,3-15 187,-1 0 0,-1 0 1,0-1-1,-2 1 0,-1-1 0,0 1 0,-7-38 0,7 59-191,0 0-1,-1-1 0,1 1 0,0 0 1,-1 0-1,1 0 0,-1 0 0,1 0 1,-1 0-1,0 0 0,0 0 0,1 0 1,-2-1-1,1 1-14,1 1 1,-1 0-1,1-1 0,-1 1 0,1 0 1,-1 0-1,1 0 0,-1 0 1,1-1-1,-1 1 0,1 0 1,-1 0-1,1 0 0,-1 0 1,1 0-1,-1 0 0,1 0 0,-1 0 1,1 0-1,-1 1 0,1-1 1,-2 0-1,0 1 12,0 0 0,0 1 1,1-1-1,-1 1 0,0-1 0,0 1 0,1 0 0,-1-1 1,1 1-1,0 0 0,-1 0 0,1 0 0,0 0 0,-1 3 1,-11 28 116,1 1 0,-12 54 1,15-52-78,-1 11 18,2 0 0,-4 72 1,10 94 116,2-211-202,3 61 66,3 0 0,2 0 0,18 65 0,-25-122-57,0 0 1,1 0-1,0 0 1,0 0-1,0 0 1,1-1-1,0 1 1,0-1-1,0 1 1,1-1-1,0 0 1,0-1-1,0 1 1,0-1-1,1 1 1,0-1-1,-1-1 1,2 1-1,-1-1 1,0 1-1,1-2 1,-1 1 0,1-1-1,10 3 1,-12-4-4,-1-1 0,1 1 0,0-1 0,0-1 0,0 1 0,0 0 0,0-1 0,0 0 0,0 0 0,0 0 0,-1-1 0,1 1 0,0-1 0,-1 0 0,1 1 0,-1-2 0,0 1 0,0 0 0,0-1 0,4-3 0,6-7 41,0 0 0,20-27 1,-18 20 32,-1-1 1,-1-1 0,-1 0 0,12-31 0,-23 50-56,0 1 0,-1-1-1,1 0 1,-1 1 0,1-1-1,-1 0 1,0 1 0,0-1-1,0 0 1,-1 0 0,1 1-1,-1-1 1,-1-3 0,2 5-18,0 1 0,0-1 1,-1 0-1,1 0 1,0 1-1,-1-1 0,1 0 1,-1 1-1,1-1 1,-1 0-1,0 1 0,1-1 1,-1 1-1,1-1 0,-1 1 1,0-1-1,1 1 1,-1 0-1,0-1 0,0 1 1,1 0-1,-1-1 1,0 1-1,0 0 0,0 0 1,1 0-1,-1 0 0,0 0 1,0 0-1,0 0 1,0 0-1,1 0 0,-1 0 1,0 0-1,0 0 1,0 1-1,1-1 0,-1 0 1,0 1-1,0-1 1,1 0-1,-1 1 0,0-1 1,1 1-1,-1-1 0,0 2 1,-5 2 7,1 0 1,1 0-1,-1 1 1,0-1-1,1 1 1,0 0-1,0 0 1,1 1-1,-1-1 1,1 1-1,0 0 1,1 0-1,-1 0 1,1 0-1,1 0 1,-1 1-1,1-1 1,0 1-1,0 6 1,0-6-5,1-1 1,0 1-1,1 0 1,-1-1-1,1 1 1,0-1-1,1 1 1,0-1-1,0 1 1,0-1-1,1 0 1,0 0-1,0 0 1,0 0-1,1-1 1,0 1-1,0-1 1,0 0-1,6 5 1,-6-7-3,0 0 1,1 0-1,-1 0 0,0-1 1,1 0-1,0 1 1,-1-2-1,1 1 1,0 0-1,0-1 0,0 0 1,0 0-1,0-1 1,0 1-1,0-1 0,0 0 1,1-1-1,-1 1 1,0-1-1,0 0 0,0 0 1,0-1-1,-1 1 1,1-1-1,0 0 0,-1 0 1,1-1-1,-1 1 1,1-1-1,-1 0 1,0 0-1,0-1 0,-1 1 1,1-1-1,-1 0 1,0 0-1,1 0 0,-2 0 1,1 0-1,0-1 1,-1 1-1,2-6 0,-2 3 8,0 1-1,-1-1 0,0 0 1,0 1-1,0-1 0,-1 0 0,0 0 1,-1 1-1,1-1 0,-1 0 0,0 0 1,-1 1-1,0-1 0,0 1 0,0 0 1,-1-1-1,0 1 0,0 0 0,0 0 1,-1 1-1,0-1 0,0 1 0,0 0 1,-1 0-1,0 0 0,0 1 0,0-1 1,0 1-1,-1 0 0,0 1 1,0-1-1,0 1 0,0 1 0,0-1 1,-8-2-1,4 3 34,-19-4 102,28 6-145,0-1 0,0 1 1,0 0-1,0 0 0,0 0 1,0 0-1,0 1 1,-1-1-1,1 0 0,1 0 1,-1 1-1,0-1 0,0 0 1,0 1-1,0-1 1,0 1-1,0-1 0,0 1 1,0 0-1,1-1 0,-1 1 1,-1 1-1,2-1-1,0-1 0,0 1 1,0 0-1,0-1 0,0 1 0,0 0 0,0-1 0,0 1 0,0 0 1,0-1-1,0 1 0,0-1 0,0 1 0,1 0 0,-1-1 1,0 1-1,1-1 0,-1 1 0,0 0 0,1-1 0,-1 1 0,1-1 1,-1 1-1,0-1 0,1 0 0,-1 1 0,2 0 0,17 12 53,-6-9-37,1 0-1,0-1 0,0 0 0,0-1 0,0-1 0,20 0 1,0 1 21,-2-1 10,1-2 0,-1-1 0,1-1 0,-1-2 0,-1-2 0,37-11-1,-28 2 59,-37 15-108,-1 0 0,0-1 0,1 1 0,-1-1 1,0 1-1,0-1 0,0 0 0,0 0 0,0 0 0,-1 0 0,1 0 0,-1 0 1,1 0-1,1-4 0,-4 6-39,1-1 1,-1 1-1,1-1 1,-1 0-1,1 1 0,-1-1 1,1 1-1,-1-1 1,1 1-1,-1-1 1,0 1-1,1 0 1,-1-1-1,0 1 1,1 0-1,-1-1 1,0 1-1,0 0 0,1 0 1,-1 0-1,0 0 1,0 0-1,1 0 1,-1 0-1,-1 0 1,-28-4-584,27 4 564,-59-7-1229,43 4-2086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25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14064,'0'0'1137,"13"0"-744,114 1 454,171-2 643,-146-14-560,48-1-2290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4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1 772 9040,'0'0'4728,"15"2"-4339,-13-2-379,4 1 38,0 0-1,1 0 1,-1-1 0,0 0-1,1 0 1,-1-1-1,1 0 1,-1 0 0,0 0-1,0-1 1,0 1-1,0-2 1,0 1 0,0-1-1,0 1 1,-1-2-1,1 1 1,9-8 0,5-9 169,0 0 0,-1-2 0,-1 0 0,-1-1 0,17-32 0,60-132 1120,-73 142-969,10-25 589,-3-1 0,21-88 0,-48 156-866,0 0 0,-1 1 0,1-1-1,-1 0 1,0 0 0,1 1 0,-1-1 0,0 0 0,-1 0-1,1 1 1,0-1 0,-1 0 0,0 1 0,-1-5 0,0 5 471,-1 7-324,-9 25-36,1 2 0,2 0 0,-10 60 0,15-73-149,-2 17 35,2-1 0,2 0 0,1 1 0,1 0 0,2-1 1,2 0-1,1 1 0,2-1 0,1-1 0,2 0 0,17 40 0,-23-63-32,1 0 0,1 0 0,0-1-1,1 0 1,8 11 0,-13-18-39,0-1 0,0 0 0,1 0 0,-1 0 0,0 0 0,1 0 0,-1 0 0,1-1 0,0 1 0,-1-1 0,1 1 0,0-1 0,0 0 0,0-1 0,0 1 0,0 0 0,0-1 0,0 1 0,0-1 0,0 0 0,0 0 0,0 0 0,0-1 1,0 1-1,4-2 0,3-1 24,-1 0 0,0-1 1,0 0-1,-1-1 1,1 0-1,-1 0 1,0-1-1,0 0 1,-1 0-1,0-1 1,9-11-1,-3 2 37,0-1 0,-2-1 0,0 0-1,10-24 1,-17 33-30,-1 0 0,1-1 0,-2 1 0,1-1 0,-1 0 0,-1 0 0,0 0 0,0 0 0,-1-19 0,0 28-37,0 0 1,0 0-1,0 1 0,0-1 1,-1 0-1,1 0 0,0 1 1,0-1-1,0 0 0,-1 1 0,1-1 1,0 0-1,-1 0 0,1 1 1,-1-1-1,1 1 0,0-1 1,-1 0-1,0 1 0,1-1 1,-1 1-1,0-1 0,0 0 1,1 1-1,-1 0 1,0 0 0,1 0-1,-1 0 1,0 0 0,1 0-1,-1 0 1,0 1 0,1-1-1,-1 0 1,0 0 0,1 0-1,-1 1 1,1-1 0,-1 0-1,1 0 1,-1 1 0,0-1-1,0 1 1,-1 1 6,-1 0 1,1 0-1,0 1 0,0-1 1,0 0-1,0 1 0,0-1 1,1 1-1,-1 0 0,0 3 1,0-1-13,1 0 0,0 0 0,0 0 0,0 1 0,1-1 0,0 1 1,0-1-1,0 0 0,1 1 0,0-1 0,0 0 0,0 0 0,1 0 0,3 10 0,-1-7 1,0-1-1,0 1 1,1-1-1,0 0 0,0 0 1,1-1-1,0 1 1,10 8-1,-16-15-3,1 1-1,-1-1 1,0 0-1,1 1 1,-1-1-1,1 0 0,-1 1 1,1-1-1,-1 0 1,0 0-1,1 1 1,-1-1-1,1 0 1,-1 0-1,1 0 1,-1 0-1,1 1 1,-1-1-1,1 0 1,0 0-1,-1 0 1,1 0-1,-1 0 0,1 0 1,-1-1-1,1 1 1,-1 0-1,1 0 1,-1 0-1,1 0 1,-1-1-1,1 1 1,-1 0-1,0 0 1,1-1-1,-1 1 1,1-1-1,1-1 6,-1 0 0,0 0-1,0 1 1,0-2 0,0 1 0,0 0 0,-1 0 0,1 0-1,0-4 1,1-6 34,-1 0 0,0-20-1,-1 20-1,-1 0 0,0 0 0,-1 0 0,0 0 0,-6-19 0,-4 8 239,12 28-283,0-1 0,1 1 1,0 0-1,-1-1 0,1 1 0,1-1 0,-1 1 0,1-1 0,0 0 1,0 1-1,0-1 0,0 0 0,1 0 0,0 0 0,0-1 1,0 1-1,0-1 0,0 1 0,1-1 0,-1 0 0,1-1 0,0 1 1,0 0-1,5 1 0,-2 0 10,1-1-1,0 0 1,1 0 0,-1-1-1,0 0 1,1-1 0,0 1-1,-1-2 1,1 1-1,-1-1 1,1-1 0,11-1-1,-1-2 14,0 0-1,0-2 0,-1 0 0,0-1 0,0-1 0,29-17 0,-44 22-85,-1 1 0,1-1 0,-1 1 0,1-1 0,-1 0-1,0 0 1,0 0 0,0 0 0,0 0 0,-1-1 0,1 1 0,-1-1 0,0 1 0,0-1-1,1-6 1,-2-15-5033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0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0 365 4720,'0'0'6749,"4"14"-6329,2 3-268,-3-8-48,-1 1 0,1-1 0,-1 1 1,-1-1-1,0 1 0,0 19 0,-4 293 2286,2-56-612,1-215-1368,0-30 7,0-1-1,-1 1 1,-1 0 0,-7 28-1,8-41 595,2-20-420,7-231 509,-5 191-936,3 0 32,2 0 1,2 1 0,3 0 0,24-61 0,-31 93-109,2 0 0,1 0 0,0 0 0,1 1 1,1 0-1,22-27 0,-23 33-15,7-6 156,-16 17-221,0 1 1,0 0-1,0-1 0,0 1 1,1 0-1,-1-1 0,0 1 1,0 0-1,0 0 0,1 0 1,-1 0-1,0 0 0,0 0 1,0 0-1,1 1 1,-1-1-1,0 0 0,0 1 1,0-1-1,2 1 0,1 2 11,1 0 0,0 0 0,-1 0 0,0 0-1,0 1 1,0 0 0,0 0 0,0 0 0,-1 0-1,0 1 1,0-1 0,0 1 0,0 0 0,-1-1 0,0 1-1,0 0 1,3 10 0,-1 1 26,-1 0-1,0-1 1,0 1-1,-1 29 1,-2-34-7,-1 0 1,0-1 0,0 1 0,-6 18 0,6-24-14,-1-1 0,0 1 0,1-1 0,-1 0 0,-1 0 0,1 0 0,-1 0 0,1 0 0,-1-1 0,0 1 0,-1-1 0,1 1 0,-6 3 0,7-6-8,0 0 1,0 0-1,0-1 1,0 1-1,-1 0 0,1-1 1,0 0-1,0 1 1,-1-1-1,1 0 1,0 0-1,-1 0 1,1 0-1,0-1 1,0 1-1,-1-1 1,1 1-1,0-1 1,0 0-1,0 0 1,0 0-1,0 0 1,0 0-1,0 0 1,-3-3-1,-5-3 82,-1-2-1,1 1 1,-9-12-1,13 14-36,3 4-40,-1-2 68,0 0 1,0-1-1,0 1 1,0-1-1,1 1 1,-1-1-1,-3-10 1,8 15-74,1-1 0,-1 1 1,1 0-1,-1 0 1,1 0-1,0-1 1,-1 1-1,1 1 1,-1-1-1,1 0 0,1 1 1,96 12 41,-35-5-50,-46-5-5,101 10-17,-108-13 8,0 0 0,0-1 0,-1 0 0,1 0 0,0-1-1,0-1 1,-1 0 0,18-7 0,-8 0 5,0-1 0,-2-1 0,1 0 0,-1-2 1,-1 0-1,0-1 0,-2 0 0,1-2 0,-2 0 0,0 0 0,-1-1 0,-1-1 0,-1 0 0,0-1 0,-1 0 0,-2 0 0,13-43 0,-13 27 26,-1 1-1,-1-1 0,-2 0 1,-2 0-1,-1 0 0,-7-55 1,6 87-17,-1 0 0,0 0 1,0 0-1,0 0 0,-1 0 1,-2-6-1,4 10-7,-1-1 1,1 1-1,0-1 1,-1 1-1,1-1 0,-1 1 1,1-1-1,0 1 1,-1-1-1,1 1 0,-1 0 1,1-1-1,-1 1 1,1-1-1,-1 1 0,0 0 1,1 0-1,-1-1 1,1 1-1,-1 0 0,0 0 1,1 0-1,-1 0 1,1 0-1,-1 0 0,0 0 1,1 0-1,-1 0 1,0 0-1,1 0 0,-1 0 1,0 0-1,1 0 1,-1 0-1,1 1 1,-1-1-1,0 0 0,1 1 1,-1-1-1,1 0 1,-1 1-1,1-1 0,-1 0 1,1 1-1,-1-1 1,1 1-1,0-1 0,-1 1 1,1 0-1,-10 10 5,0 0 1,1 1-1,1 0 0,0 1 1,0-1-1,2 1 0,-7 16 0,-28 101-49,40-127 41,-11 45-25,2 1 0,-6 81 1,15-97 16,0 0 0,2-1 0,2 1 0,1 0 0,9 32 0,-10-52 7,1 0 1,1 0-1,0 0 0,0-1 0,2 0 1,-1 0-1,2 0 0,-1-1 0,2 0 1,14 15-1,-16-19 2,1-1-1,-1 0 1,1 0 0,0-1-1,0 0 1,0-1 0,1 0 0,0 0-1,-1 0 1,1-1 0,1-1-1,-1 0 1,0 0 0,1 0-1,18-1 1,-14-1 1,1-2 0,-1 0-1,0 0 1,1-1 0,-1-1-1,16-7 1,79-40 39,-80 35-20,-1-2-1,49-40 0,41-53 127,-114 107-123,0 0-1,0-1 1,0 1-1,-1-1 0,0 0 1,4-5-1,-7 9-13,0 0-1,1 0 0,-1 0 1,0 1-1,0-1 1,1 0-1,-1 0 0,0 0 1,0 0-1,0 0 1,0 1-1,0-1 0,0 0 1,0 0-1,0 0 1,-1 0-1,1 0 0,0 1 1,0-1-1,-1 0 1,1 0-1,-1 0 0,1 1 1,0-1-1,-1 0 1,1 1-1,-1-1 0,0 0 1,1 1-1,-1-1 1,0 1-1,1-1 0,-1 0 1,0 1-1,1 0 1,-1-1-1,0 1 0,0 0 1,0-1-1,1 1 1,-1 0-1,0 0 0,0-1 1,0 1-1,0 0 1,0 0-1,-1 0 0,-6-1 13,1 1 0,-1-1-1,1 1 1,-1 1 0,0-1 0,1 1-1,-1 1 1,1-1 0,-1 1-1,1 0 1,0 1 0,0 0-1,0 0 1,0 1 0,-10 6-1,-7 7 27,1 1 1,-35 34-1,46-40-26,6-7-9,0 1 0,0 0 1,1 0-1,0 1 0,1-1 0,-1 1 1,1 0-1,0 0 0,1 1 0,0-1 0,0 1 1,0 0-1,1 0 0,0 0 0,1 0 1,0 0-1,0 0 0,1 0 0,0 0 1,0 0-1,1 0 0,0 1 0,0-1 1,1 0-1,0-1 0,5 13 0,-5-15-6,1 0-1,0 0 0,0 0 0,0-1 1,1 0-1,-1 1 0,1-1 0,0 0 1,0-1-1,1 1 0,-1-1 0,1 0 1,0 0-1,-1 0 0,1-1 0,1 1 1,-1-1-1,0-1 0,0 1 0,1-1 1,-1 0-1,1 0 0,-1 0 0,1-1 1,-1 0-1,1 0 0,0 0 0,-1-1 1,1 1-1,-1-2 0,1 1 0,5-3 1,2-1 6,-1-2 1,0 1-1,0-2 0,-1 0 1,0 0-1,0-1 1,-1 0-1,0 0 0,10-15 1,-3 3 30,-1-1 0,-1 0 0,19-41 0,-28 51-21,-2 6 2,-1-1 1,0 1-1,-1-1 1,1 1 0,0-9-1,1 8 69,-3 5-50,-2 5 37,1 3-66,-1 0 1,1 0-1,0 0 0,1 0 1,-1 0-1,1 0 1,0 0-1,1 0 0,2 9 1,-2-11-6,1 8 18,0 1 0,2-1-1,-1 0 1,10 16-1,-13-26-21,0 0 0,0 0 0,1 0 0,-1 0 0,0 0 0,1 0 0,-1 0 0,1-1 0,0 1 0,-1-1 0,1 1 0,0-1 0,0 0 0,0 1 0,0-1 0,0 0 0,0 0 0,1-1 0,-1 1 0,0 0 0,0-1 0,0 1 0,1-1 0,-1 0 0,0 0 0,1 0 0,-1 0 0,0 0 0,1 0 0,-1-1 0,0 1 0,0-1 0,3 0 0,2-2 4,0-1 0,-1 0-1,1-1 1,-1 1 0,0-1 0,0 0-1,0 0 1,-1-1 0,0 0 0,5-7 0,7-11 36,16-31 0,43-99 184,-76 152-215,1 0 0,0 1 0,0-1 0,0 0 0,0 1 0,1-1 0,-1 1 0,0-1 0,4-2-1,1 6 70,1 12-48,0 10 2,-1 1 0,-1-1 0,3 46-1,-4-28-7,-2-32-14,-1 0-1,-1 0 0,0 0 1,0 0-1,-1 1 0,0-1 1,-4 15-1,4-22-8,0 1-1,-1-1 0,1 0 1,-1 0-1,1 0 0,-1-1 1,0 1-1,0 0 1,0-1-1,0 1 0,-1-1 1,1 0-1,-1 1 0,1-1 1,-1 0-1,0-1 1,0 1-1,0 0 0,0-1 1,0 0-1,0 1 0,0-1 1,0-1-1,-1 1 1,1 0-1,-5 0 0,3-1 2,1-1 0,-1 1 0,1 0 0,0-1 1,-1 0-1,1 0 0,0 0 0,-1-1 0,1 0 0,0 1 0,0-1 0,0-1 0,0 1 0,1-1 0,-1 1 0,1-1 0,-1 0 0,1 0 0,0 0 0,-4-6 0,1 2 11,0-1 0,1 0 0,0 0 0,0 0 0,1-1 0,0 0 0,1 1 0,-4-16 0,6 24-18,1-1 1,0 1-1,0-1 1,0 1 0,0-1-1,0 1 1,0-1-1,-1 1 1,1-1-1,0 1 1,1-1 0,-1 1-1,0-1 1,0 0-1,0 1 1,0-1 0,0 1-1,0-1 1,1 1-1,-1-1 1,0 1-1,1-1 1,9 2-4,18 17-21,-20-12 20,16 11-19,2-1 0,0-1 0,55 22 0,-72-34 18,0 0 0,1-1 0,-1 0 0,1 0 0,0-1 1,0 0-1,-1-1 0,1 0 0,0-1 0,0 0 1,-1 0-1,1-1 0,-1-1 0,1 1 0,-1-1 0,13-7 1,-5 2 4,-1-2 1,0 0 0,0 0 0,-1-2 0,-1 0-1,0 0 1,-1-1 0,0-1 0,-1 0-1,0-1 1,15-27 0,2-7 28,-19 29 9,1 1 0,1 0 0,18-20 0,-30 38-33,0 0 0,1 1 0,0-1 0,-1 0 0,1 1 0,-1-1 0,1 1 0,0-1 0,-1 0-1,1 1 1,0-1 0,0 1 0,-1 0 0,1-1 0,0 1 0,0 0 0,0-1 0,-1 1 0,1 0 0,0 0 0,0 0-1,0 0 1,0 0 0,0 0 0,-1 0 0,1 0 0,0 0 0,1 0 0,-1 1 0,0 0 0,1 0 1,-1 0-1,0 0 0,0 0 1,0 0-1,-1 1 0,1-1 1,0 0-1,0 0 0,-1 1 1,1-1-1,0 0 0,-1 1 1,1 1-1,2 9 16,0 1 0,2 25 1,-4-32-19,0 20 24,-2 37 0,-1-12 163,17-71 77,28-39-263,73-78 1,-112 133-5,0 0 0,0 1 0,0 0 0,1-1 0,-1 1 0,10-4 0,-13 6 0,-1 1 0,1-1 0,0 1 0,0 0 0,0-1 0,0 1 0,-1 0 0,1-1 0,0 1 0,0 0 0,0 0 0,0 0 0,0 0 0,0 0 0,0 0 0,0 0 0,0 0 0,-1 0 0,1 0 0,0 1 0,0-1 0,0 0 0,0 1 0,0-1 0,-1 0 0,1 1 0,0-1 0,0 1 0,0-1 0,-1 1 0,1 0 0,0-1 0,-1 1 0,1 0 0,-1-1 0,1 1 0,-1 0 0,1 0 0,-1 0 0,1-1 0,-1 1 0,0 0 0,1 0 0,-1 0 0,0 0 0,0 1 0,6 47 0,-6-37 0,1 0 0,1 0 0,5 20 0,-7-31 0,0 0 0,1-1 0,-1 1 0,1 0 0,-1-1 0,0 1 0,1 0 0,-1-1 0,1 1 0,-1-1 0,1 1 0,0-1 0,-1 1 0,1-1 0,0 0 0,-1 1 0,1-1 0,0 0 0,-1 1 0,1-1 0,0 0 0,-1 0 0,1 0 0,0 1 0,0-1 0,-1 0 0,1 0 0,0 0 0,0 0 0,-1 0 0,1-1 0,0 1 0,0 0 0,-1 0 0,1 0 0,0-1 0,-1 1 0,1 0 0,0-1 0,-1 1 0,1 0 0,0-1 0,-1 1 0,2-2 0,32-23 0,-31 21 0,55-52 0,24-20 0,-81 76 0,-1 0 0,1-1 0,-1 1 0,1 0 0,-1-1 0,1 1 0,-1 0 0,1-1 0,-1 1 0,1 0 0,0 0 0,-1 0 0,1 0 0,-1-1 0,1 1 0,0 0 0,-1 0 0,1 0 0,-1 0 0,1 0 0,0 1 0,-1-1 0,1 0 0,-1 0 0,1 0 0,0 0 0,-1 1 0,1-1 0,-1 0 0,1 1 0,-1-1 0,1 0 0,-1 1 0,1-1 0,-1 0 0,1 1 0,-1-1 0,0 1 0,1-1 0,-1 1 0,1-1 0,-1 1 0,0 0 0,0-1 0,1 1 0,-1-1 0,0 1 0,0-1 0,0 1 0,0 0 0,8 36 0,7 137 0,-15-169 0,1 0 0,-1 1 0,1-1 0,1 0 0,-1 0 0,1 1 0,0-1 0,0-1 0,0 1 0,6 8 0,-6-10 0,1-1 0,-1 0 0,1 0 0,-1 0 0,1 0 0,0 0 0,-1-1 0,1 1 0,0-1 0,0 0 0,0 1 0,0-2 0,1 1 0,-1 0 0,0-1 0,0 1 0,0-1 0,1 0 0,3 0 0,9-2 0,-1 0 0,0-1 0,-1 0 0,1-2 0,-1 1 0,1-2 0,19-10 0,-9 5 0,0-1 0,-1 0 0,-1-2 0,0-1 0,-1 0 0,0-2 0,-2-1 0,0 0 0,-1-1 0,27-35 0,-44 52 0,-1 0 0,0 0 0,0 0 0,0 0 0,0 0 0,0 0 0,0 0 0,0 0 0,-1 0 0,1 0 0,-1 0 0,1-1 0,-1 1 0,0-4 0,0 5 0,0 1 0,0-1 0,0 1 0,0-1 0,-1 1 0,1-1 0,0 1 0,0-1 0,-1 1 0,1 0 0,0-1 0,-1 1 0,1-1 0,0 1 0,-1 0 0,1-1 0,-1 1 0,1 0 0,0-1 0,-1 1 0,1 0 0,-1 0 0,1-1 0,-1 1 0,-1 0 0,0-1 0,1 1 0,-1 0 0,0 0 0,1 0 0,-1 0 0,0 1 0,1-1 0,-1 0 0,0 1 0,-2 0 0,-10 4 0,1 1 0,-1 0 0,1 1 0,1 0 0,-1 1 0,1 1 0,0 0 0,1 0 0,-16 19 0,15-15 0,1 0 0,1 1 0,0 0 0,0 1 0,2 0 0,0 1 0,-11 29 0,18-42 0,0 0 0,1-1 0,-1 1 0,0 0 0,1 0 0,-1 0 0,1-1 0,0 1 0,0 0 0,0 0 0,1 0 0,-1-1 0,1 1 0,-1 0 0,1 0 0,0-1 0,0 1 0,0 0 0,0-1 0,1 1 0,-1-1 0,1 0 0,-1 1 0,1-1 0,0 0 0,0 0 0,0 0 0,0 0 0,0 0 0,0 0 0,1-1 0,-1 1 0,1-1 0,-1 0 0,1 0 0,-1 0 0,1 0 0,0 0 0,-1 0 0,1-1 0,0 1 0,0-1 0,0 0 0,-1 1 0,1-1 0,0-1 0,0 1 0,3-1 0,3-2 0,0 0 0,0-1 0,0 0 0,-1 0 0,1-1 0,-1 0 0,0 0 0,0-1 0,-1 0 0,0-1 0,0 1 0,0-1 0,-1-1 0,0 1 0,5-10 0,8-12 0,-1-1 0,23-56 0,-40 83 0,6-11 0,-1-1 0,-1 0 0,7-30 0,-12 45 0,0 0 0,0 0 0,0 0 0,0 0 0,-1 0 0,1 0 0,0 0 0,0 0 0,0 0 0,0 0 0,0 0 0,0 0 0,0 0 0,0 0 0,0 0 0,0 0 0,-1 0 0,1 0 0,0 0 0,0 0 0,0 0 0,0 0 0,0 0 0,0-1 0,0 1 0,0 0 0,0 0 0,0 0 0,0 0 0,0 0 0,0 0 0,-1 0 0,1 0 0,0 0 0,0 0 0,0 0 0,0-1 0,0 1 0,0 0 0,0 0 0,0 0 0,0 0 0,-5 12 0,1 7 0,-2 10 0,1 0 0,-2 53 0,6-75 0,1 0 0,1 0 0,-1 0 0,1 0 0,0 0 0,1 0 0,0 0 0,0 0 0,0-1 0,1 1 0,0-1 0,1 1 0,-1-1 0,1 0 0,0-1 0,0 1 0,8 7 0,-5-8 0,1 0 0,0 0 0,0-1 0,0 0 0,1 0 0,-1-1 0,1 0 0,0-1 0,0 0 0,0 0 0,0-1 0,0 0 0,0 0 0,17-2 0,-22 0 51,-1 1 0,1-1 0,-1 0 0,1 0 0,-1 0 0,0 0-1,1-1 1,-1 1 0,0-1 0,0 0 0,0 0 0,0 0 0,0 0 0,0-1 0,-1 1 0,1-1 0,-1 1-1,0-1 1,3-5 0,-2 4-514,-1-1 1,1 0-1,-1 0 0,-1-1 0,1 1 0,-1 0 0,0-1 0,0 1 1,0 0-1,-1-8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1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1 559 11352,'0'0'3522,"10"-1"-2716,0 0-635,0 0 1,0 0-1,0-1 1,0 0-1,0-1 1,-1 0-1,1-1 1,10-5-1,2-5 150,-1-1 0,-1-1 0,-1-1-1,0 0 1,18-23 0,78-106 1276,-101 126-1352,-3 7 45,0-1 1,-1 0-1,-1-1 1,-1 0-1,0-1 1,9-23-1,-14 28 852,-10 23-372,-6 8-594,1 0-1,1 0 0,1 1 0,-10 32 1,15-40-85,1 1 0,1 1 1,0-1-1,1 0 0,0 1 1,2-1-1,-1 1 1,3 18-1,-1-31-70,-1 0 1,1-1 0,-1 1-1,1 0 1,0-1 0,-1 1-1,1 0 1,0-1-1,0 1 1,0-1 0,0 0-1,0 1 1,1-1-1,-1 0 1,0 0 0,1 1-1,-1-1 1,0 0 0,1 0-1,-1-1 1,1 1-1,0 0 1,-1 0 0,1-1-1,0 1 1,-1-1-1,1 0 1,0 1 0,2-1-1,3 1 31,0-1 0,0 0-1,0 0 1,0 0 0,12-3-1,-4-1 10,0 0 0,0 0 0,-1-2 0,0 0 0,0 0 0,0-2 0,-1 1 0,13-11 0,9-10 127,44-44 0,12-10 181,-76 64-249,-7 7 17,-6 10-45,-2 6-45,-3 6-3,-10 21 16,1 1 1,2 1-1,2-1 1,-8 56-1,16-85-53,-1 4 31,0 1 1,1 0-1,0 0 0,2 14 0,-1-22-30,-1 0 1,0 0-1,0 0 0,0 0 1,1 0-1,-1 0 0,0 0 1,1 0-1,-1 0 0,1 0 1,-1 0-1,1 0 0,-1 0 0,1-1 1,0 1-1,0 0 0,-1 0 1,1-1-1,0 1 0,0 0 1,0-1-1,0 1 0,0-1 0,0 1 1,0-1-1,0 1 0,0-1 1,0 0-1,0 1 0,0-1 1,0 0-1,0 0 0,0 0 0,0 0 1,0 0-1,0 0 0,0 0 1,0 0-1,0 0 0,0-1 1,0 1-1,0 0 0,0-1 0,0 1 1,0-1-1,2 0 0,7-4 21,-1 0 0,1-1 0,-1 0 0,0 0 0,-1-1 0,0 0 0,0-1 0,0 0 0,-1 0 0,0 0 0,-1-1 1,0 0-1,0 0 0,-1-1 0,5-10 0,-3 2 9,0 0 0,-1 0 0,-1-1 0,-1 0 0,0 0 0,-1 0 1,0-32-1,-3 43-17,-1-1 1,1 1-1,-1-1 0,-1 1 1,0-1-1,0 1 1,0 0-1,-1 0 0,0 0 1,-1 0-1,0 0 1,0 1-1,-1-1 0,1 1 1,-2 0-1,1 1 1,-1-1-1,-8-6 0,12 12-11,1-1 0,-1 1 0,0 0 0,0 0-1,0 0 1,0 0 0,1 0 0,-1 1-1,-1-1 1,1 1 0,0-1 0,0 1 0,0 0-1,0-1 1,0 1 0,0 0 0,0 0-1,-1 1 1,1-1 0,-3 1 0,-2 1 24,0 1-1,0 0 1,1 0 0,-10 6 0,0 0 39,14-8-67,1 0 0,0-1 0,-1 1 0,1 1 0,0-1 0,0 0 0,0 0 0,0 0 0,0 1 0,0-1 0,0 0 0,0 1 0,0-1 0,1 1 0,-1-1 0,0 1 0,0 2 0,1-3-5,0 0 0,0-1 1,0 1-1,0 0 1,0 0-1,0 0 1,0 0-1,0 0 0,0-1 1,0 1-1,0 0 1,1 0-1,-1 0 1,0 0-1,1-1 0,-1 1 1,0 0-1,1 0 1,-1-1-1,1 1 1,-1 0-1,1-1 0,0 1 1,-1 0-1,1-1 1,0 1-1,-1-1 1,1 1-1,0-1 0,-1 1 1,1-1-1,0 0 1,0 1-1,0-1 1,1 0-1,10 3 2,0 0 0,1-1 0,-1-1 0,0 0 0,25-2 0,61-13-8,-78 10-6,1 0 1,0 1-1,-1 1 0,1 2 0,0-1 0,28 5 0,-45-3 11,0 0 0,0 0-1,0 0 1,0 0 0,0 1 0,0-1-1,-1 1 1,1 0 0,-1 0-1,1 1 1,-1-1 0,0 1 0,0-1-1,0 1 1,0 0 0,-1 0-1,1 0 1,-1 1 0,4 5 0,-3-2 9,0 0 0,-1 1 0,1-1 0,-2 1 0,1 0 0,-1-1 0,0 1 0,-1 0 1,0 11-1,-1 2 34,0-1 1,-2 1 0,-1-1 0,0 0 0,-9 25-1,13-45-34,0 0-1,-1 0 0,1 0 0,0 1 0,0-1 1,0 0-1,0 0 0,0 0 0,-1 1 0,1-1 1,0 0-1,0 0 0,0 1 0,0-1 0,0 0 1,0 0-1,0 0 0,0 1 0,0-1 0,0 0 1,0 0-1,0 1 0,0-1 0,0 0 0,0 0 1,0 1-1,0-1 0,0 0 0,0 0 0,0 0 1,1 1-1,-1-1 0,0 0 0,0 0 1,0 0-1,0 1 0,1-1 0,7-6 114,17-20-108,-20 20 9,38-48-18,-34 41-5,0 0-1,2 1 1,-1 0 0,2 0 0,21-17 0,-32 28 0,0 0 0,0 0 0,0 1 0,1-1 0,-1 0 0,0 1 0,1-1 0,-1 1 0,0-1 0,1 1 0,-1-1 0,0 1 0,1 0 0,-1 0 0,1 0 0,-1 0 0,1 0 0,-1 0 0,0 0 0,1 0 0,-1 0 0,1 1 0,-1-1 0,0 1 0,1-1 0,-1 1 0,0-1 0,1 1 0,1 1 0,1 2 0,-1 0 0,1 0 0,-1 0 0,0 1 0,0-1 0,5 10 0,6 12 0,-1-2 0,18 27 0,-1-4 0,-24-35 0,1-2 0,0 1 0,0-1 0,1 0 0,0 0 0,1-1 0,16 14 0,-21-20 0,0 1 0,0-1 0,1 0 0,-1-1 0,1 1 0,-1-1 0,1 0 0,0 0 0,0 0 0,0-1 0,0 0 0,0 0 0,0 0 0,0 0 0,10-1 0,-15 0 0,0 0 0,0 0 0,1 0 0,-1 0 0,0 0 0,0 0 0,1 0 0,-1 0 0,0 0 0,0-1 0,1 1 0,-1 0 0,0 0 0,0 0 0,1 0 0,-1 0 0,0-1 0,0 1 0,0 0 0,1 0 0,-1 0 0,0 0 0,0-1 0,0 1 0,0 0 0,0 0 0,1-1 0,-1 1 0,0 0 0,0 0 0,0-1 0,0 1 0,0 0 0,0 0 0,0-1 0,0 1 0,0 0 0,0 0 0,0-1 0,0 1 0,0 0 0,0 0 0,0-1 0,0 1 0,-7-11 0,-24-18 107,23 21-4486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1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16575,'0'0'2784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5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280 478 6728,'0'0'8249,"-14"14"-7613,4-4-498,-13 12 209,0-1 1,-29 19 0,35-27-7,-1 0 0,2 2 0,0 0 0,0 1 1,2 0-1,-20 29 0,31-39-222,-1 0 1,1 1-1,0-1 1,0 1-1,1-1 0,0 1 1,0 0-1,0 0 1,1 0-1,-1 11 1,3-13-59,-1 1 0,1-1 0,0 0 0,0 0 0,0-1 1,1 1-1,-1 0 0,1 0 0,0-1 0,1 1 0,-1-1 1,1 1-1,0-1 0,0 0 0,0 0 0,6 5 0,-5-6-14,0 0 0,0 1 0,1-2 0,-1 1 0,1 0 0,-1-1 0,1 0 0,0 0 0,0-1-1,0 1 1,0-1 0,0 0 0,0 0 0,1-1 0,-1 1 0,0-1 0,0 0 0,0-1 0,1 1 0,-1-1-1,6-2 1,-1 1 14,0-1-1,0 0 0,-1-1 0,1 0 1,-1-1-1,0 0 0,0 0 0,0-1 1,13-12-1,-6 2 25,0 0-1,-2-1 1,0-1 0,-1 0 0,-1-1-1,-1-1 1,0 0 0,-2 0-1,0-1 1,7-26 0,-11 28-11,11-34 207,-7 27-83,-9 25-181,1 0 0,-1 0 0,0 0 0,0 0 0,0 0 0,0 0 0,0 0 0,0 0 0,0 0 0,0 0 0,0 0 0,0 1 0,0-1 0,-1 0 0,1 0 0,0 0 0,-1 0 0,1 0-1,-1 0 1,1 0 0,-1 0 0,1 1 0,-1-1 0,-1-1 0,2 2-9,0 0 1,0 0-1,0-1 0,-1 1 1,1 0-1,0 0 0,0 0 0,-1 0 1,1 0-1,0 0 0,0 0 0,-1 0 1,1 0-1,0 0 0,0 0 1,-1 0-1,1 0 0,0 0 0,0 0 1,-1 0-1,1 0 0,0 1 0,0-1 1,0 0-1,-1 0 0,1 0 0,0 0 1,0 0-1,0 0 0,-1 1 1,1-1-1,0 0 0,0 0 0,0 0 1,0 1-1,-1-1 0,1 0 0,0 0 1,0 0-1,0 1 0,0-1 1,0 0-1,0 0 0,0 1 0,0-1 1,-4 13 102,4-13-108,-3 22 76,0-1 1,1 0-1,1 1 1,1-1-1,5 33 1,-4-45-56,1-1 0,0 1 0,0-1 0,1 0 1,0 0-1,1 0 0,0 0 0,0 0 0,0-1 1,1 0-1,0 0 0,1 0 0,0 0 0,0-1 0,0 0 1,11 8-1,-12-11 1,0 0 0,1 0 1,-1-1-1,1 0 0,0 0 0,-1 0 0,1 0 1,0-1-1,0 0 0,0-1 0,0 1 0,0-1 1,0 0-1,0-1 0,0 1 0,0-1 1,0 0-1,0-1 0,0 1 0,11-6 0,-7 3 14,1-1 0,0-1-1,-1 0 1,0 0 0,0-1-1,-1 0 1,0-1 0,0 0-1,13-16 1,-6 3 39,-2-1 0,0 0-1,10-25 1,29-77 369,-35 78-193,-17 43-221,0 0 1,0 0-1,1 0 1,-1 1-1,1-1 1,0 0-1,-1 1 0,1-1 1,0 1-1,0-1 1,1 1-1,-1 0 1,0 0-1,1 0 1,0 0-1,-1 1 1,1-1-1,0 1 1,0-1-1,0 1 0,3-1 1,0 1-3,1 1 0,-1 0 0,0 0 1,1 0-1,-1 1 0,1-1 0,-1 2 0,0-1 1,8 3-1,-3 0-10,-1 0 0,16 9 1,13 5 26,-67-20 23,0 1 1,0 2-1,0 0 1,-29 6-1,40-1-61,0 1 0,0 0 0,1 1 0,0 1 0,0 0 1,1 1-1,0 1 0,-20 18 0,31-24-11,-1 0 0,2 0 1,-1 0-1,1 1 0,0-1 0,0 1 1,0 0-1,1-1 0,-1 1 1,2 0-1,-1 1 0,1-1 0,0 0 1,0 0-1,0 1 0,1-1 1,0 0-1,0 1 0,1-1 0,0 0 1,0 1-1,3 8 0,-1-4-3,0 1 1,1-1-1,1-1 0,0 1 1,0-1-1,1 1 0,0-2 0,0 1 1,2-1-1,-1 0 0,13 12 0,-12-14 13,1-1-1,-1 0 0,1 0 0,1-1 0,-1 0 1,1 0-1,-1-1 0,1-1 0,1 1 0,-1-2 1,0 1-1,19 0 0,-15-2-1,0-1 0,0-1 1,1 0-1,-1-1 0,0 0 0,-1-1 0,1-1 1,0 0-1,12-7 0,24-11 32,-2-3 0,0-1 0,-2-3 0,74-60 0,-109 80-24,0 0 1,-1-1-1,0 0 1,-1 0-1,0-1 1,0-1-1,-1 0 1,-1 0-1,0 0 1,6-15-1,-13 25-10,1 1-1,-1-1 0,1 0 1,-1 0-1,1 1 0,-1-1 1,0 0-1,0 0 0,0 0 1,0 1-1,0-1 0,0 0 1,-1 0-1,1 0 1,0 1-1,-2-4 0,1 4 0,1 0 0,-1 0 0,0 1-1,1-1 1,-1 0 0,0 1 0,0-1 0,0 0-1,0 1 1,1-1 0,-1 1 0,0-1 0,0 1-1,0 0 1,0-1 0,0 1 0,0 0 0,0 0-1,0-1 1,0 1 0,-2 0 0,-1 1 3,-1-1 0,0 1 1,1-1-1,-1 2 0,1-1 1,-1 0-1,1 1 0,0 0 1,-1 0-1,1 0 0,-5 3 1,-2 3 2,0 1 1,0 0-1,1 0 0,0 1 1,1 0-1,0 1 1,0 0-1,-10 18 0,15-22-5,1 0-1,-1 1 1,2-1-1,-1 1 1,1 0-1,0-1 1,0 1-1,1 0 0,0 0 1,0 0-1,1 0 1,0 0-1,1 0 1,0 0-1,0 0 1,3 10-1,-2-12-3,1 0 0,-1 0-1,1 0 1,1 0 0,-1-1 0,1 1-1,0-1 1,0 0 0,1 0 0,0-1-1,0 1 1,0-1 0,0 0 0,0 0-1,8 4 1,-6-5 1,-1 1 0,1-1 0,0 0 0,0 0 0,0-1 0,1 0 0,-1 0 0,0-1 0,1 0 0,-1 0 0,1-1 0,-1 0 0,11-1 0,-6-2 7,0 0 1,0 0-1,0-1 0,0-1 0,-1 0 1,1 0-1,-1-1 0,-1-1 0,1 0 1,-1 0-1,17-17 0,-20 17 1,0-1-1,0 0 1,-1 0 0,1-1-1,-2 0 1,1 0 0,-2 0-1,1-1 1,-1 1 0,0-1-1,-1 0 1,0 0 0,-1-1-1,2-15 1,-3 12-3,-1-1 0,0 1 0,-1-1 0,0 1 0,-1 0 0,-1-1 0,-1 1 0,0 1 0,0-1 1,-1 0-1,-1 1 0,0 0 0,-13-19 0,14 27 3,0 0-1,0 0 1,-1 0 0,0 1 0,0-1 0,0 1 0,0 1 0,-1-1 0,0 1 0,1 0-1,-1 1 1,0 0 0,0 0 0,-1 0 0,1 1 0,0 0 0,0 0 0,-1 1 0,1 0-1,0 0 1,-1 1 0,1 0 0,-13 3 0,13-1-3,1 0 0,0 1 0,0-1 1,0 2-1,1-1 0,-10 9 0,7-6-2,8-6-5,-1 0 1,1-1-1,-1 1 1,1 0-1,-1 0 1,1 0-1,0 0 1,0 0-1,-1-1 1,1 1-1,0 0 1,0 0-1,0 0 1,0 0-1,0 0 1,0 0-1,0 0 1,0 0-1,0 0 1,0 0-1,1 0 1,-1 0 0,0-1-1,1 1 1,-1 0-1,0 0 1,1 0-1,-1 0 1,1-1-1,0 1 1,-1 0-1,2 1 1,26 28-19,-22-23 5,2 1 9,1 0-1,0 0 0,1-1 0,0 0 0,0-1 0,0 0 1,1 0-1,0-1 0,0-1 0,0 1 0,1-2 1,-1 0-1,1 0 0,0-1 0,-1-1 0,1 0 0,0 0 1,12-2-1,0-1 3,-1-1 1,0-1-1,0-1 1,0-1-1,-1-1 1,1-1-1,-2-1 1,26-14-1,-9 1 2,-18 10 0,40-17 0,-50 26 0,-12 9 0,-6 6 3,-4 8 20,1 1 0,0 1 0,2 0 0,1 0 0,0 1 0,2 0 0,-6 40 0,11-54-3,1-1 0,0 1 1,1 0-1,0-1 0,4 17 1,-5-24-14,0 1 1,1 0-1,-1-1 1,1 1 0,-1-1-1,1 0 1,0 1-1,-1-1 1,1 1 0,0-1-1,0 0 1,0 0-1,0 1 1,0-1-1,0 0 1,1 0 0,-1 0-1,0 0 1,0 0-1,1-1 1,-1 1 0,1 0-1,-1-1 1,0 1-1,1-1 1,0 1-1,-1-1 1,1 0 0,-1 1-1,1-1 1,-1 0-1,1 0 1,-1 0-1,1 0 1,0 0 0,-1-1-1,1 1 1,-1 0-1,2-1 1,7-3 7,0-1 0,0 1 0,0-1 0,-1-1 0,0 0 0,-1 0 0,1-1 0,14-15 0,-5 2 2,0 0 0,21-33 1,-17 16 1,24-54 0,-22 39 43,-23 69 47,-3 27 71,-1 0-72,3-26-108,1 1 0,0-1 0,2 0 0,6 27 0,-7-38 0,0 1 0,0-1 0,1 0 0,0 0 0,1 0 0,0 0 0,0 0 0,0-1 0,0 1 0,1-1 0,0 0 0,11 8 0,-13-12 0,0 0 0,0 0 0,0 0 0,0-1 0,0 1 0,1-1 0,-1 0 0,0 0 0,1-1 0,-1 1 0,1 0 0,-1-1 0,0 0 0,1 0 0,-1 0 0,1 0 0,-1-1 0,1 1 0,-1-1 0,1 0 0,-1 0 0,0 0 0,0-1 0,1 1 0,-1-1 0,0 0 0,4-3 0,6-4 0,-1 0 0,0-1 0,-1-1 0,16-19 0,-3 0 0,36-60 0,-14 20 0,-37 57 0,22-23 0,-31 36 0,1 0 0,-1 0 0,0 0 0,1 0 0,-1 0 0,0 0 0,1 0 0,-1 1 0,0-1 0,1 0 0,-1 0 0,0 0 0,1 0 0,-1 0 0,0 1 0,1-1 0,-1 0 0,0 0 0,0 1 0,1-1 0,-1 0 0,0 0 0,0 1 0,1-1 0,-1 0 0,0 1 0,0-1 0,0 0 0,0 1 0,0-1 0,1 0 0,-1 1 0,0-1 0,0 0 0,0 1 0,0-1 0,0 1 0,0-1 0,0 0 0,0 1 0,5 20 0,1 23 0,-1 0 0,-2 1 0,-2-1 0,-3 1 0,-1-1 0,-9 45 0,11-82 0,-1 1 0,0-1 0,0 0 0,-1 1 0,-4 7 0,7-14 0,-1 0 0,0 0 0,1 0 0,-1 0 0,0-1 0,1 1 0,-1 0 0,0 0 0,0 0 0,0-1 0,1 1 0,-1 0 0,0-1 0,0 1 0,0-1 0,0 1 0,0-1 0,-2 1 0,1-1 0,1 0 0,0-1 0,0 1 0,-1 0 0,1-1 0,0 1 0,0 0 0,-1-1 0,1 0 0,0 1 0,0-1 0,0 0 0,0 1 0,0-1 0,0 0 0,0 0 0,0 0 0,0 0 0,0 0 0,-1-2 0,-14-21 0,0 0 0,2-2 0,1 0 0,-17-46 0,22 53 0,1-3 0,6 18 0,0 0 0,0 0 0,0 0 0,-1 1 0,1-1 0,-3-3 0,3 7 0,1-1 0,0 1 0,0 0 0,0 0 0,0 0 0,0 0 0,0 0 0,0 0 0,0 0 0,0 0 0,0 0 0,0 0 0,0-1 0,0 1 0,0 0 0,0 0 0,0 0 0,0 0 0,-1 0 0,1 0 0,0 0 0,0-1 0,0 1 0,0 0 0,1 0 0,-1 0 0,0 0 0,0 0 0,0 0 0,0 0 0,0-1 0,0 1 0,0 0 0,0 0 0,0 0 0,0 0 0,0 0 0,0 0 0,0 0 0,0 0 0,0 0 0,0-1 0,1 1 0,-1 0 0,0 0 0,0 0 0,0 0 0,0 0 0,8 0 0,6 3 0,16 9 0,-15-6 0,0 0 0,0-1 0,1-1 0,24 4 0,-22-6 0,0-1 0,0 0 0,0-2 0,0 0 0,0-1 0,0-1 0,0 0 0,-1-2 0,1 0 0,-1-1 0,0 0 0,-1-2 0,0 0 0,29-19 0,-20 10 0,0-2 0,-1 0 0,-2-2 0,0-1 0,-1 0 0,-1-2 0,33-50 0,22-73 0,-67 128 0,0 0 0,-1 0 0,0 0 0,-2-1 0,-1 0 0,0 0 0,-1 0 0,-1-1 0,-2-23 0,1 43 0,-1 0 0,0 1 0,0-1 0,0 0 0,0 0 0,0 0 0,-1 0 0,1 0 0,0 0 0,0 0 0,-1 1 0,1-1 0,0 0 0,-1 0 0,1 0 0,-1 1 0,1-1 0,-1 0 0,1 0 0,-1 1 0,0-1 0,0 0 0,0 1 0,1 0 0,-1 0 0,0 0 0,0 0 0,1 0 0,-1 0 0,0 0 0,1 0 0,-1 0 0,0 1 0,1-1 0,-1 0 0,0 0 0,1 1 0,-1-1 0,0 1 0,1-1 0,-1 0 0,1 1 0,-1-1 0,0 2 0,-6 5 0,1 0 0,-12 18 0,15-21 0,-12 18 0,2 1 0,0 1 0,2 0 0,1 0 0,0 1 0,2 1 0,-5 26 0,7-22 0,1 1 0,2-1 0,1 1 0,2 0 0,5 57 0,-3-77 0,0 0 0,0 0 0,1-1 0,1 1 0,0-1 0,0 0 0,1 0 0,0 0 0,1 0 0,0-1 0,0 0 0,1-1 0,0 1 0,12 10 0,-17-18 0,1 1 0,-1-1 0,1 0 0,-1 0 0,1 0 0,0 0 0,-1 0 0,1 0 0,0-1 0,-1 1 0,1-1 0,0 0 0,0 0 0,0 0 0,0 0 0,-1-1 0,1 1 0,0-1 0,0 1 0,-1-1 0,1 0 0,0 0 0,-1 0 0,3-2 0,5-1 0,-2-1 0,1 0 0,0-1 0,-1 0 0,10-9 0,-3-3 0,1 0 0,-2-1 0,-1 0 0,0-1 0,-1-1 0,9-23 0,-5-3 0,-22 69 0,-8 37 0,12-50 0,1-1 0,1 0 0,-1 0 0,1 0 0,0 0 0,1 0 0,0 0 0,4 16 0,-3-21 0,-1-1 0,1 1 0,-1-1 0,1 1 0,0-1 0,0 0 0,0 0 0,0 0 0,0 0 0,1 0 0,-1 0 0,1-1 0,-1 1 0,1-1 0,-1 0 0,1 1 0,0-1 0,0-1 0,-1 1 0,1 0 0,0-1 0,4 1 0,7 1 0,-1-1 0,1-1 0,18-1 0,-8-1 0,0-2 0,-1-1 0,0 0 0,27-11 0,86-43 0,-21-8 0,-115 67 0,0 0 0,1 0 0,-1 0 0,0 0 0,1-1 0,-1 1 0,0 0 0,1 0 0,-1 0 0,0-1 0,1 1 0,-1 0 0,0-1 0,0 1 0,1 0 0,-1-1 0,0 1 0,0 0 0,0-1 0,0 1 0,1 0 0,-1-1 0,0 1 0,0 0 0,0-1 0,0 1 0,0-1 0,0 1 0,0 0 0,0-1 0,0 0 0,-1 1 0,1 0 0,0 0 0,-1-1 0,1 1 0,0 0 0,-1 0 0,1 0 0,0 0 0,-1 0 0,1 0 0,-1 0 0,1-1 0,0 1 0,-1 0 0,1 0 0,-1 0 0,1 1 0,0-1 0,-1 0 0,1 0 0,-1 0 0,1 0 0,0 0 0,-1 0 0,1 1 0,0-1 0,-1 0 0,1 0 0,0 0 0,-1 1 0,1-1 0,-13 8 0,1-1 0,1 2 0,0-1 0,0 2 0,0-1 0,-17 23 0,25-29 0,1 1 0,-1 0 0,1 0 0,-1 0 0,1 1 0,0-1 0,1 0 0,-1 1 0,1-1 0,0 1 0,0 0 0,0-1 0,1 1 0,0 0 0,0-1 0,0 1 0,0 0 0,1 0 0,0-1 0,0 1 0,0-1 0,0 1 0,1-1 0,3 9 0,2-2 0,-1-1 0,1-1 0,0 1 0,1-1 0,0 0 0,1-1 0,0 0 0,0 0 0,1-1 0,0 0 0,16 9 0,-19-14 0,0 0 0,0 0 0,0 0 0,1-1 0,-1 0 0,0-1 0,0 1 0,1-2 0,-1 1 0,0-1 0,0 0 0,1 0 0,-1-1 0,0 0 0,10-4 0,-16 6-6,0-1 0,0 1-1,0-1 1,0 1 0,0-1 0,0 1-1,-1-1 1,1 0 0,0 0 0,-1 1-1,1-1 1,0 0 0,-1 0 0,1 0-1,-1 1 1,1-1 0,-1 0 0,1 0-1,-1 0 1,0 0 0,1 0 0,-1 0-1,0 0 1,0 0 0,0 0 0,1 0-1,-1 0 1,-1 0 0,1 0 0,0 0-1,0 0 1,0 0 0,0 0 0,-1 0 0,1 0-1,-1-2 1,-2-2-104,0 0 1,0 0-1,-1 0 1,0 0-1,-5-5 1,4 4-83,-20-22-4500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6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16184,'0'0'2127,"75"-16"-1679,-55 20-288,-4-2 0,-4-2-168,-6 0 8,-4 0-88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6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12664,'0'0'696,"62"-6"-112,-1 6 0,18 4-48,11-2-8,9-2 48,10-2 7,12-2-23,-10 2 16,-7-8-72,-7 2 8,-16 0-264,-15 0 16,-7-5-200,-17 3 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6:25:39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141 115 8536,'0'0'7296,"-11"16"-6866,-3 3-295,-4 6 109,0 1 0,-16 34 0,26-42 1,0 1-1,1 0 1,1 0 0,1 0 0,-3 20 0,6-29-96,1 0 1,0 0 0,1 0 0,0 0 0,1 1 0,0-1 0,0 0 0,1-1 0,1 1 0,-1 0 0,7 13 0,-7-18-83,1-1 1,-1 0-1,1 0 1,-1 0 0,1 0-1,0-1 1,1 1-1,-1-1 1,1 0-1,-1 0 1,1 0 0,0 0-1,0-1 1,0 0-1,1 0 1,-1 0-1,1 0 1,-1 0-1,1-1 1,-1 0 0,1 0-1,8 1 1,-3-2 10,0 0 1,0-1 0,-1 0-1,1 0 1,0-1-1,-1 0 1,0-1-1,1 0 1,-1 0 0,9-5-1,2-3 46,-1-1 0,0 0-1,-1-1 1,0-1 0,-1-1-1,-1 0 1,28-34 0,-27 26 84,0 0 0,-1-1 0,-2-1 0,-1-1 1,18-46-1,-27 55 140,-4 17-341,0-1 0,0 1 1,0 0-1,0 0 0,0 0 0,-1 0 1,1 0-1,0 0 0,0 0 0,0 0 1,0 0-1,0 0 0,0 0 1,-1 0-1,1 0 0,0 0 0,0 0 1,0 0-1,0 0 0,0 0 0,-1 0 1,1 0-1,0 0 0,0 0 0,0 0 1,0 0-1,0 0 0,0 0 0,-1 0 1,1 0-1,0 0 0,0 0 1,0 0-1,0 0 0,0 1 0,0-1 1,0 0-1,-1 0 0,1 0 0,0 0 1,0 0-1,0 0 0,0 0 0,0 1 1,0-1-1,0 0 0,0 0 1,0 0-1,0 0 0,0 1 0,-19 27 295,12-12-262,1-1 1,1 2-1,0-1 1,1 0-1,1 1 0,0 0 1,1 0-1,1 0 1,1 0-1,0 0 0,1 0 1,5 22-1,-6-35-30,1 0-1,0-1 1,0 1-1,1 0 0,-1-1 1,1 1-1,-1-1 1,1 0-1,0 1 1,0-1-1,1 0 1,-1 0-1,1 0 1,-1-1-1,1 1 1,0-1-1,0 1 0,0-1 1,6 3-1,-5-3 9,1 0-1,-1-1 0,1 1 0,0-1 0,-1 0 1,1-1-1,0 1 0,-1-1 0,1 0 0,0 0 0,-1 0 1,1-1-1,0 0 0,-1 0 0,1 0 0,4-2 1,1-1 4,0 0 1,-1-1 0,1 0 0,-2-1-1,1 0 1,0-1 0,-1 1 0,0-2 0,-1 1-1,0-1 1,0 0 0,0 0 0,-1-1 0,-1 0-1,1 0 1,7-19 0,-4 7 27,-2 0 1,0 0 0,-1-1-1,-1 1 1,-1-1-1,-2-1 1,1-24 0,-2 33-2,-1-1 0,-1 1 1,-3-18-1,3 27 3,-1 0 0,1 0-1,-1-1 1,0 1-1,0 0 1,-1 1 0,1-1-1,-1 0 1,0 1 0,-1-1-1,-5-5 1,9 10-35,0-1 0,-1 1 0,1-1 0,0 1 0,0 0 0,-1-1 0,1 1 0,-1 0 0,1-1 0,0 1 0,-1 0 0,1 0 0,-1-1 0,1 1 0,0 0 0,-1 0 0,1 0 0,-1 0 0,1-1 0,-1 1 0,1 0 0,-1 0 0,1 0 0,-1 0 0,1 0 0,-1 0 0,0 1 0,1-1-11,1 1 0,-1 0 0,0-1 0,0 1 0,1 0 0,-1-1 0,0 1 1,1-1-1,-1 1 0,1 0 0,-1-1 0,1 1 0,-1-1 0,1 1 0,-1-1 0,1 0 0,0 1 0,-1-1 0,1 1 1,-1-1-1,1 0 0,1 1 0,7 4 5,1-1 1,0 1-1,0-2 0,0 1 1,14 2-1,60 8 14,-38-8-16,36 5-33,140 0 0,-187-12 17,1 0-1,-1-3 1,0-1-1,0-1 0,0-2 1,48-18-1,-77 23 137,-17 4-41,-19 7-12,5 0-25,1 1 0,0 0-1,1 2 1,0 1-1,1 0 1,0 2-1,1 1 1,0 0-1,2 2 1,0 0 0,-29 34-1,44-45-26,0 1-1,0 0 1,1 1-1,0-1 1,0 1-1,1-1 1,-1 1-1,2 0 1,-1 0-1,1 0 1,1 0-1,-1 0 1,1 0-1,1 0 1,-1 0-1,1-1 1,1 1-1,3 11 1,-4-13-2,1-1-1,0 0 1,0 0 0,0 0 0,1-1 0,0 1 0,0 0 0,0-1-1,0 0 1,1 0 0,0 0 0,5 5 0,-5-7-3,0 1 0,-1-1 0,1 0 0,0-1 0,0 1 0,0 0-1,0-1 1,0 0 0,0 0 0,1 0 0,-1-1 0,0 1 0,0-1 0,1 0 0,-1 0 0,0-1 0,6-1 0,-4 1-4,0-1-1,0 0 1,-1 0-1,1-1 1,-1 0 0,0 0-1,0 0 1,0-1-1,0 1 1,0-1 0,-1 0-1,1-1 1,-1 1-1,-1-1 1,7-8-1,0-3 21,-1 1 0,0-2-1,13-32 1,-13 22 7,-1 1-1,7-39 1,-13 51-5,-1 1 0,1 0-1,-2-1 1,0 1 0,-1 0-1,0-1 1,-4-13 0,6 27-33,-1 0 1,0 0-1,0-1 0,0 1 1,0 0-1,0 0 1,0 0-1,0 0 1,0 0-1,0 0 0,0 0 1,0 0-1,0 0 1,0-1-1,0 1 1,0 0-1,0 0 1,0 0-1,0 0 0,0 0 1,0 0-1,0 0 1,0 0-1,0-1 1,0 1-1,-1 0 0,1 0 1,0 0-1,0 0 1,0 0-1,0 0 1,0 0-1,0 0 1,0 0-1,0 0 0,0 0 1,0 0-1,0 0 1,-1-1-1,1 1 1,0 0-1,0 0 0,0 0 1,0 0-1,0 0 1,0 0-1,0 0 1,0 0-1,0 0 1,-1 0-1,1 0 0,0 0 1,0 0-1,0 0 1,0 0-1,0 0 1,0 0-1,0 0 0,0 1 1,-1-1-1,1 0 1,0 0-1,0 0 1,0 0-1,0 0 1,0 0-1,0 0 0,0 0 1,-5 11 89,-1 19-49,3-4-22,0 1 0,2-1 0,2 0-1,0 1 1,8 43 0,-6-55-15,0-1 0,1 0 1,0 0-1,2 0 0,-1 0 0,2-1 1,0 0-1,0 0 0,1-1 0,1 0 1,0 0-1,11 10 0,-17-19-8,0-1 0,1 1 0,0-1 0,-1 0 0,1-1 0,0 1 0,0-1 0,0 1 0,0-1 0,0 0 0,0-1 0,0 1 0,0-1 0,0 1 0,1-1 0,-1-1 0,0 1 0,0-1 0,0 1 0,0-1 0,7-3 0,4 0 0,0-2 0,0 0 0,-1-1 0,20-12 0,-24 12 0,0 0 0,0-1 0,-1-1 0,0 1 0,-1-1 0,8-11 0,42-65 0,-43 61 0,43-82 0,-29 52 0,-2 6 0,-29 63 0,-1-1 0,2 0 0,0 1 0,1 0 0,0-1 0,3 19 0,-2-13 0,2 18 0,7 95 0,-10-129 0,1 1 0,0-1 0,0 0 0,1 1 0,-1-1 0,1 0 0,4 8 0,-5-11 0,-1 0 0,1 0 0,0 0 0,-1 0 0,1 0 0,0 0 0,0-1 0,0 1 0,0 0 0,0 0 0,0-1 0,0 1 0,0-1 0,0 1 0,0-1 0,0 1 0,0-1 0,0 0 0,0 1 0,1-1 0,-1 0 0,0 0 0,0 0 0,0 0 0,1 0 0,-1 0 0,0 0 0,0 0 0,0 0 0,0-1 0,1 1 0,-1 0 0,0-1 0,0 1 0,1-2 0,8-3 0,-1-1 0,-1 0 0,1-1 0,-1 0 0,0-1 0,0 1 0,-1-1 0,0-1 0,-1 0 0,7-11 0,7-15 0,21-50 0,-36 75 0,16-36 0,2 2 0,3 0 0,32-43 0,-55 84 0,0-1 0,-1 1 0,1-1 0,0 1 0,1 0 0,-1 0 0,1 1 0,-1-1 0,1 1 0,0-1 0,0 1 0,0 0 0,0 0 0,0 1 0,0 0 0,7-2 0,-6 3 0,-1 0 0,1 0 0,-1 0 0,1 1 0,0 0 0,-1-1 0,0 2 0,1-1 0,-1 1 0,0-1 0,0 1 0,0 0 0,0 1 0,0-1 0,6 5 0,58 49 0,13 10 0,-80-65 0,34 23 0,0-1 0,48 22 0,-78-43 0,-1 0 0,0 0 0,1-1 0,-1 1 0,1-1 0,-1 0 0,1-1 0,0 1 0,-1-1 0,1 0 0,0 0 0,0 0 0,-1-1 0,1 0 0,-1 0 0,9-2 0,-10 1 0,0 0 0,1 0 0,-1 0 0,0 0 0,0-1 0,-1 1 0,1-1 0,0 0 0,-1 0 0,0 0 0,1 0 0,-1 0 0,-1 0 0,1 0 0,0-1 0,-1 1 0,1-1 0,-1 0 0,0 1 0,0-7 0,1 0 0,0 0 0,-2 0 0,1 0 0,-1 0 0,0 0 0,-1 0 0,-1 0 0,-4-17 0,5 20 0,-1 1 0,-1 0 0,1 0 0,-1-1 0,0 1 0,-1 1 0,1-1 0,-1 0 0,0 1 0,-1 0 0,1 0 0,-1 0 0,-9-6 0,11 9 0,0 1 0,0 0 0,0-1 0,0 1 0,0 1 0,0-1 0,0 0 0,0 1 0,0-1 0,-1 1 0,1 0 0,0 0 0,0 0 0,0 1 0,-1-1 0,1 1 0,0 0 0,0 0 0,0 0 0,0 0 0,0 0 0,0 1 0,1-1 0,-1 1 0,0 0 0,-2 2 0,-5 3 0,1 0 0,-1 1 0,2 0 0,-1 1 0,-12 16 0,14-14 0,0 0 0,1 1 0,0-1 0,1 2 0,0-1 0,1 0 0,0 1 0,1 0 0,0-1 0,1 1 0,1 0 0,0 1 0,1-1 0,0 0 0,1 0 0,0 0 0,1 0 0,1 0 0,0 0 0,0-1 0,2 1 0,-1-1 0,2 0 0,6 12 0,-8-18 0,1 0 0,-1 1 0,1-2 0,0 1 0,0-1 0,1 0 0,0 0 0,0 0 0,0-1 0,0 0 0,1 0 0,0 0 0,0-1 0,14 5 0,-16-7 0,0 0 0,1 0 0,-1 0 0,1-1 0,-1 0 0,0 0 0,1 0 0,-1 0 0,1-1 0,-1 0 0,0 0 0,1-1 0,-1 0 0,0 1 0,0-2 0,0 1 0,0 0 0,-1-1 0,1 0 0,-1 0 0,7-7 0,20-18 0,44-53 0,-61 64 0,-1-2 0,-1 1 0,0-2 0,15-37 0,6-35 0,6-14 0,-39 106 0,0 0 0,0 0 0,0 1 0,0-1 0,0 0 0,0 0 0,0 0 0,0 1 0,0-1 0,0 0 0,0 0 0,0 0 0,1 0 0,-1 1 0,0-1 0,0 0 0,0 0 0,0 0 0,0 0 0,1 0 0,-1 1 0,0-1 0,0 0 0,0 0 0,0 0 0,1 0 0,-1 0 0,0 0 0,0 0 0,0 0 0,1 0 0,-1 0 0,0 0 0,0 0 0,0 0 0,1 0 0,-1 0 0,0 0 0,0 0 0,0 0 0,1 0 0,-1 0 0,0 0 0,0 0 0,0 0 0,0 0 0,1 0 0,-1 0 0,0-1 0,0 1 0,0 0 0,0 0 0,1 0 0,-1 0 0,0 0 0,0-1 0,0 1 0,0 0 0,0 0 0,0 0 0,0 0 0,0-1 0,1 1 0,-1 0 0,0 0 0,0 0 0,0-1 0,0 1 0,0 0 0,5 19 0,1 42 0,-4 0 0,-6 75 0,0-40 0,4-79 0,0-8 0,0 0 0,0-1 0,0 1 0,-1-1 0,-1 1 0,1 0 0,-1-1 0,-6 15 0,8-23 0,0 0 0,0 0 0,0 1 0,0-1 0,0 0 0,-1 0 0,1 0 0,0 0 0,0 0 0,0 0 0,0 0 0,0 0 0,0 0 0,0 0 0,0 0 0,0 1 0,0-1 0,0 0 0,0 0 0,-1 0 0,1 0 0,0 0 0,0 0 0,0 0 0,0 0 0,0 0 0,0 0 0,0 0 0,0 0 0,0 0 0,-1 0 0,1 0 0,0 0 0,0 0 0,0 0 0,0 0 0,0 0 0,0 0 0,0 0 0,0 0 0,0 0 0,-1 0 0,1 0 0,0 0 0,0-1 0,0 1 0,0 0 0,0 0 0,0 0 0,0 0 0,0 0 0,0 0 0,0 0 0,0 0 0,0 0 0,0 0 0,0 0 0,0 0 0,-1-1 0,1 1 0,0 0 0,-3-11 0,-1-16 0,4 26 0,-1-12 0,1 0 0,0 1 0,1-1 0,0 0 0,1 1 0,4-14 0,-6 24 0,1 1 0,0 0 0,0 0 0,0-1 0,0 1 0,0 0 0,0 0 0,0 0 0,1 0 0,-1 0 0,0 1 0,1-1 0,-1 0 0,0 0 0,1 1 0,-1-1 0,1 1 0,1-1 0,28-3 0,-2 7 0,-1 1 0,0 2 0,29 8 0,-12-2 0,56 14 0,190 38 0,-277-63 0,0 0 0,1-1 0,-1-1 0,0 0 0,0-1 0,0 0 0,0-1 0,-1-1 0,1 0 0,-1-1 0,0-1 0,0 0 0,15-9 0,-25 13 86,-1 1-1,1-1 1,-1 0 0,1 0-1,-1 0 1,0 0 0,0 0-1,0 0 1,2-4-1,3-11-4906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1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8336,'0'0'12714,"-5"16"-12466,-1 0-173,2-3-11,-1-1 1,2 1-1,-1 0 1,2 1-1,-2 23 0,13 247 1332,-3-215-920,0 42 599,-9-80-602,0-9-45,-7 32 900,10-54-1093,5-9-3376,-3 5 3114,1 0 1,-1-1 0,0 1-1,-1 0 1,1-1-1,-1 1 1,0-1 0,0 1-1,0-1 1,0-7 0,2-9 1,0 7 28,13-63 296,-4-1 1,5-122-1,-16 163-55,0 26-94,0 0 0,-1 0 1,0 0-1,-1 0 0,-4-20 1,4 25-64,1 5-47,0 0 1,0 0-1,-1-1 1,1 1-1,0 0 1,-1 0-1,1 0 0,0 0 1,-1 0-1,1 0 1,-1 0-1,0 0 1,1 0-1,-1 0 1,-1-1-1,2 2 90,-1 0-101,0 0 1,0 0 0,0 0 0,1 1 0,-1-1-1,0 0 1,0 0 0,1 1 0,-1-1 0,0 0 0,0 1-1,1-1 1,-1 1 0,0-1 0,1 1 0,-1-1 0,1 1-1,-1 0 1,0 0 0,-3 5-3497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11048,'0'0'5931,"-2"10"-5596,-3 10-70,-1-1 0,-1-1 0,0 1 1,-1-1-1,-11 17 0,-79 101 1939,7-9-150,75-99-1588,14-23-314,-1 1 1,0-1-1,0 0 0,0 0 0,0 0 0,-1 0 0,0-1 1,0 1-1,0-1 0,0 0 0,-10 6 0,8-28 872,7 16-995,1 0 0,-1-1 0,0 1-1,1 0 1,-1 0 0,1 0 0,0 0 0,-1 1 0,1-1-1,0 0 1,0 1 0,0-1 0,0 1 0,1 0-1,-1-1 1,0 1 0,1 0 0,3-1 0,5-1 37,1 0 0,18-3 0,-22 5-33,24-3 88,1 2 1,65 5-1,-17 0 24,99 7 280,-178-10-357,1-1 0,-1 1 0,0-1-1,1 0 1,-1 0 0,0 1 0,0-1-1,0-1 1,4-1 0,9-5-3849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12256,'0'0'7921,"-2"11"-7300,-19 72 1146,20-69 114,9-29-609,-6 9-1477,26-72 300,-22 59-2934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5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8536,'0'0'2017,"10"3"-1677,18 5-72,0-2-1,1-1 1,49 3-1,99-6 1099,41-19 680,-156 11-1419,-26 1-115,0-1 0,53-16 0,-26 0-2277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435 110 9744,'0'0'3580,"0"-10"-2878,1-3-443,0 9-130,0-1-1,-1 0 0,0 0 0,0 0 1,-1 0-1,1 1 0,-1-1 0,-2-6 1,2 9 5,1 0 0,-1 0 1,0-1-1,0 1 1,-1 0-1,1 1 1,0-1-1,0 0 1,-1 0-1,1 0 0,-1 1 1,0-1-1,0 1 1,1-1-1,-1 1 1,0 0-1,0 0 1,0 0-1,0 0 1,0 0-1,-1 0 0,1 0 1,0 1-1,0-1 1,0 1-1,-1 0 1,1-1-1,0 1 1,-1 0-1,1 0 1,-3 1-1,-3 0 73,1 0 0,-1 0 1,0 1-1,1 0 0,-1 0 1,1 1-1,0-1 0,-8 6 0,-16 9 331,1 1 0,1 2 0,0 1 0,-46 45-1,64-55-413,1 0 0,0 1 0,1 0 0,1 1 0,0 0-1,0 0 1,1 1 0,1 0 0,1 0 0,0 1-1,0-1 1,2 1 0,-4 27 0,5-27-28,1 1 0,1 0 0,1 0 0,0 0 1,1-1-1,1 1 0,0 0 0,1-1 0,1 0 0,7 16 0,-8-21-32,2-1-1,-1 1 1,1-1-1,1-1 0,-1 1 1,2-1-1,-1 0 1,1-1-1,0 0 0,0 0 1,1-1-1,0 0 1,0 0-1,1-1 0,17 7 1,-15-8-20,-1-1 0,1 0 0,0-1 0,0 0 0,0-1 0,0 0 0,0-1 0,0-1 0,0 0 0,0 0 0,0-1 0,0 0 0,0-1 1,0-1-1,-1 0 0,0-1 0,0 0 0,0 0 0,-1-1 0,1 0 0,-1-1 0,-1-1 0,1 1 0,12-15 0,-15 15 3,0 0-1,0-1 1,-1 0-1,0-1 1,-1 1-1,1-1 1,-2 0-1,5-11 1,-8 17-29,0 0 0,0-1 1,0 1-1,0 0 1,-1 0-1,1 0 1,-1-1-1,0 1 1,0 0-1,0 0 1,-1-1-1,1 1 0,-1 0 1,0 0-1,0 0 1,0-1-1,0 1 1,0 0-1,-1 1 1,1-1-1,-1 0 0,0 0 1,0 1-1,0-1 1,0 1-1,0-1 1,-1 1-1,1 0 1,-4-3-1,3 3 1,-1 1-1,1-1 0,0 1 1,-1-1-1,0 1 1,1 0-1,-1 0 1,0 1-1,0-1 0,1 1 1,-1-1-1,0 1 1,0 1-1,0-1 1,1 0-1,-1 1 0,0 0 1,-6 2-1,-6 2 34,0 1 1,-27 14-1,23-9-37,1 0 0,0 2 0,0 0 1,1 1-1,1 1 0,0 0 0,1 1 0,1 1 1,-17 25-1,31-41-19,0 1 0,0 0 0,0-1 0,0 1 0,0 0 0,0 0 0,1 0 0,-1 0 0,1 0-1,0 0 1,-1 0 0,1 0 0,0 0 0,0 2 0,0-3 2,1-1-1,-1 1 1,1 0-1,-1 0 1,0 0-1,1 0 0,-1-1 1,1 1-1,0 0 1,-1-1-1,1 1 0,-1 0 1,1-1-1,0 1 1,0-1-1,-1 1 1,1-1-1,0 1 0,0-1 1,0 1-1,0-1 1,-1 0-1,1 0 1,0 1-1,0-1 0,0 0 1,0 0-1,0 0 1,0 0-1,0 0 1,0 0-1,1 0 0,14-3-3851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 10248,'0'0'13295,"-7"14"-13016,-115 247 718,71-146-398,-53 103 1254,100-211-1627,0 1-1,-1-1 1,0 0-1,0 0 1,-1 0-1,-7 6 1,10-11-142,1-1 0,-1 0 0,0 0 0,0 0 0,1-1 0,-1 1 0,0 0 0,0-1 0,0 0 0,0 0 0,0 0 0,0 0 0,0 0 0,-5-2 0,4 2-51,0-1 1,0 1 0,0 0 0,0 0 0,0 0 0,0 0 0,0 1 0,0-1 0,-5 3-1,3 0 10,0-1-1,0 0 1,-1 1-1,1-2 1,-1 1 0,0-1-1,1 0 1,-9 0-1,15-1-41,0 0-1,0 0 1,0 0-1,0 0 1,-1 0 0,1 0-1,0 0 1,0 0 0,0 0-1,0 0 1,0 0-1,0 0 1,0 0 0,0 0-1,0 0 1,-1 0-1,1 0 1,0 0 0,0 0-1,0 0 1,0 0-1,0 0 1,0 0 0,0 0-1,0 0 1,0 0-1,0 0 1,0 0 0,0 0-1,-1 0 1,1 0-1,0 1 1,0-1 0,0 0-1,0 0 1,0 0-1,0 0 1,0 0 0,0 0-1,0 0 1,0 0-1,0 0 1,0 0 0,0 1-1,0-1 1,0 0 0,0 0-1,0 0 1,0 0-1,0 0 1,0 0 0,0 0-1,0 0 1,0 0-1,0 1 1,0-1 0,0 0-1,0 0 1,1 0-1,6 3 37,69-12 30,-1-3 0,-1-3-1,83-28 1,-79 23-14,14-6 55,-80 23-87,-11 3-16,0 0 0,0 0 1,0 0-1,0 0 1,0-1-1,0 1 1,1 0-1,-1-1 1,0 1-1,0 0 1,0-1-1,0 0 1,-1 1-1,1-1 0,0 1 1,0-1-1,0 0 1,0 0-1,-1 1 1,1-1-1,0 0 1,-1 0-1,1 0 1,0 0-1,-1 0 0,1 0 1,-1 0-1,0 0 1,1-1-1,7-23-95,-5 17-3909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13560,'0'0'6081,"2"-10"-5665,-1 3-334,-1 4-56,1 1 0,-1-1 0,0 1 0,1 0 0,-1-1 0,1 1 0,0 0 0,-1-1 0,1 1 1,0 0-1,1 0 0,-1 0 0,0 0 0,1 0 0,-1 0 0,1 0 0,-1 0 0,1 0 0,0 1 0,0-1 0,0 1 0,0-1 0,0 1 0,0 0 0,0 0 0,5-2 0,23-6 431,0 1-1,1 1 1,57-5 0,91-8 1213,-169 19-1563,27-2 382,-29 3-246,-1 0-1,1-1 1,-1 0 0,1 0-1,-1 0 1,0-1 0,0 0-1,0 0 1,14-7 0,-21 9-228,0 0 0,1 1 1,-1-1-1,0 1 0,0-1 0,1 0 1,-1 1-1,0-1 0,0 1 0,0-1 1,0 1-1,0-1 0,0 1 0,1-1 1,-1 0-1,0 1 0,0-1 0,-1 1 1,1-1-1,0 1 0,0-1 0,0 1 1,0-1-1,0 1 0,0-1 0,-1 1 1,1 3-3375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107 152 15072,'0'0'5689,"-12"9"-5312,1-2-276,5-4-49,0 0 0,1 1 1,-1 0-1,1 0 1,0 1-1,0-1 1,1 1-1,-1 0 1,1 0-1,0 1 1,0-1-1,-5 12 1,6-8 84,0 0 0,0 0 1,1 0-1,-1 11 0,2-16-66,1-1 0,0 1 0,0-1 0,0 1 0,0-1 0,1 1 0,-1-1 0,1 0 1,0 1-1,0-1 0,0 0 0,1 1 0,-1-1 0,3 3 0,-4-5-39,1 0 1,0 0 0,0 0 0,1 0-1,-1 0 1,0 0 0,0-1 0,0 1-1,0 0 1,1-1 0,-1 1 0,0-1-1,1 1 1,-1-1 0,0 0 0,1 0-1,-1 1 1,1-1 0,-1 0 0,0 0-1,1-1 1,-1 1 0,0 0 0,1 0-1,-1 0 1,1-1 0,1 0 0,3-1 81,0 0 1,0-1-1,-1 0 0,10-5 1,-8 3-48,0-1-1,-1 1 1,1-1 0,-1 0-1,0 0 1,-1-1-1,0 0 1,0 0 0,0 0-1,5-12 1,-8 14-35,0 1 0,0-1 1,-1 1-1,1-1 0,-1 0 0,0 1 0,0-1 0,-1 0 0,0 0 0,0 1 1,0-1-1,0 0 0,0 0 0,-1 0 0,0 1 0,0-1 0,-1 0 0,1 1 1,-1-1-1,-3-6 0,4 10-19,1 0 0,-1-1 1,0 1-1,0 0 0,1 0 0,-1 0 1,0 0-1,0 0 0,0 0 0,0 0 0,0 0 1,0 0-1,0 0 0,-1 1 0,1-1 1,0 0-1,0 1 0,-1-1 0,1 1 1,0-1-1,0 1 0,-1 0 0,1-1 1,-1 1-1,1 0 0,0 0 0,-1 0 1,1 0-1,0 0 0,-1 0 0,1 1 1,-1-1-1,1 0 0,0 1 0,-1-1 0,1 1 1,0-1-1,0 1 0,-3 1 0,-16 5 282,18-8-74,6-3-127,11-4-29,44-15 90,85-21 0,-82 26-53,-29 8-35,-6 1 62,1 1 0,0 1 0,0 1 0,39-2 0,-63 8-88,0 0 0,0 1 1,0-1-1,-1 1 0,1 0 1,0 0-1,0 0 0,0 0 0,-1 0 1,1 1-1,4 2 0,-6-2-17,-1-1-1,1 0 1,-1 1-1,1-1 1,-1 1-1,0-1 1,1 1-1,-1-1 0,0 1 1,0 0-1,0 0 1,0 0-1,0 0 1,-1-1-1,1 1 1,-1 0-1,1 0 1,-1 0-1,1 0 1,-1 0-1,0 1 0,0-1 1,-1 3-1,-2 20 101,-2-1 0,0 1 0,-11 27 0,-6 25 247,22-77-366,0 0 0,0 0 0,0 0 1,0 0-1,1 0 0,-1 0 0,0 0 0,0-1 0,0 1 0,0 0 0,0 0 0,0 0 1,0 0-1,0 0 0,0 0 0,0 0 0,0 0 0,0 0 0,0 0 0,0 0 0,0 0 1,0 0-1,0 0 0,1 0 0,-1 0 0,0 0 0,0 0 0,0 0 0,0 0 0,0 0 1,0 0-1,0 0 0,0 0 0,0 0 0,0 0 0,0 0 0,0 0 0,0 0 0,1 0 1,-1 0-1,0 0 0,0 0 0,0 0 0,0 0 0,0 0 0,0 0 0,0 0 0,0 1 1,0-1-1,0 0 0,0 0 0,0 0 0,0 0 0,0 0 0,0 0 0,0 0 1,0 0-1,0 0 0,0 0 0,9-9 105,11-14-35,-9 8-32,15-22 128,2 2 0,57-56 0,-85 91-165,1-1-1,-1 1 1,0 0 0,0-1-1,1 1 1,-1-1 0,1 1-1,-1 0 1,0 0-1,1-1 1,-1 1 0,1 0-1,-1 0 1,0-1 0,1 1-1,-1 0 1,1 0 0,-1 0-1,1 0 1,-1 0 0,1 0-1,-1 0 1,1 0 0,-1 0-1,1 0 1,3 11 74,-1 0-71,12 58 12,-7-32-8,1 0 0,19 50 0,-24-79-6,0 1-1,1-1 0,0 0 1,1 0-1,0-1 1,0 1-1,0-1 1,1-1-1,0 1 1,0-1-1,1 0 1,0-1-1,0 0 1,15 7-1,-19-11 1,0 0-1,0 0 0,0-1 0,0 0 1,0 1-1,0-2 0,1 1 0,-1 0 1,0-1-1,0 0 0,0 0 0,0 0 1,0 0-1,6-4 0,11-7-4193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199 179 12832,'0'0'9969,"-12"2"-9585,3-1-305,4-1-35,0 1-1,0 0 0,0 0 0,0 0 0,0 0 1,1 1-1,-1 0 0,0 0 0,1 0 1,-1 1-1,1-1 0,0 1 0,0 0 0,-7 7 1,-5 7 243,1 1 1,0 1-1,-18 31 1,29-43-196,1 0 0,0 0 0,0 0 0,0 1 0,1-1 1,-2 11-1,4-14-29,-1 1 1,1-1-1,0 0 1,1 0-1,-1 0 1,1 0 0,-1 0-1,1 0 1,0 0-1,1 0 1,-1 0-1,4 7 1,-4-9-40,1 0 0,-1-1 0,0 1 0,1-1 0,-1 1 0,1-1 0,-1 0 1,1 0-1,0 0 0,0 0 0,-1 0 0,1 0 0,0 0 0,0 0 0,0-1 0,0 1 0,0-1 0,0 1 1,0-1-1,0 0 0,0 0 0,0 0 0,0 0 0,0 0 0,0 0 0,0-1 0,0 1 0,0 0 0,2-2 1,7-1 77,0-1 0,0 0 0,17-9-1,-14 5-15,-1-1-1,0 0 1,0-1-1,-1-1 1,-1 0-1,18-20 1,56-83 504,-71 94-467,1-6 60,-13 21-84,1-1 1,0 1-1,1-1 0,6-6 0,-10 12-92,0 0 1,1 0-1,-1 0 0,0 0 1,0 0-1,1 0 0,-1 0 0,0 0 1,0 0-1,1 1 0,-1-1 1,0 0-1,0 0 0,1 0 0,-1 0 1,0 1-1,0-1 0,0 0 1,1 0-1,-1 1 0,0-1 1,0 0-1,0 0 0,0 1 0,0-1 1,0 0-1,1 0 0,-1 1 1,0-1-1,0 0 0,0 1 0,0-1 1,0 0-1,0 1 0,0-1 1,0 0-1,0 1 0,2 13 65,4 25 54,22 119 162,-27-156-281,-1 0 0,0 0-1,1 0 1,0 0 0,-1 0 0,1-1 0,0 1 0,0 0 0,0 0 0,0 0 0,0-1 0,0 1 0,1 0-1,-1-1 1,1 1 0,-1-1 0,1 0 0,-1 1 0,1-1 0,0 0 0,0 0 0,-1 0 0,1 0-1,0 0 1,0-1 0,0 1 0,0-1 0,0 1 0,3 0 0,-3-2 4,1 1 1,0-1-1,-1 1 1,1-1-1,-1 0 1,1 0-1,-1 0 1,1 0-1,-1 0 0,0-1 1,0 1-1,0-1 1,1 1-1,-1-1 1,-1 0-1,1 0 1,0 0-1,0 0 1,-1 0-1,1 0 0,-1 0 1,2-4-1,4-7 35,-1 0 0,0-1-1,-1 0 1,-1 0-1,0 0 1,-1 0 0,0-1-1,-1 1 1,-1-1 0,-1 1-1,0-1 1,0 0-1,-6-27 1,5 39-29,0 0-1,0 0 1,0 0-1,-1 1 1,1-1-1,-1 0 1,-3-4 0,3 6 11,1-1 1,-1 0 0,1 0 0,0 0 0,0 0 0,0 0 0,0 0 0,0 0 0,0 0 0,-1-5 0,3 7-23,1-1-1,-1 0 1,0 0 0,0 1 0,0-1 0,0 1-1,1-1 1,-1 1 0,0 0 0,0-1 0,1 1 0,-1 0-1,0 0 1,1 0 0,-1 0 0,0 0 0,1 0 0,0 0-1,137 8 52,-40 0-44,250-7-4,-289-2-9,-67 2 0,0 1 0,1 0 0,-1 0 0,1 0 0,-1 1 0,-5 3 0,-4 1 0,-8 5 0,1 0 0,1 2 0,0 0 0,0 2 0,2 0 0,0 1 0,1 1 0,0 1 0,-16 23 0,31-38 0,1 0 0,0 0 0,0 1 0,1 0 0,-1-1-1,1 1 1,0 0 0,0 0 0,1 0 0,0 0 0,0 1 0,0-1 0,0 0 0,0 8 0,2-11 0,-1 1 0,1-1 0,-1 0 0,1 1 1,0-1-1,-1 0 0,1 1 0,1-1 0,-1 0 1,0 0-1,0 0 0,1 0 0,-1 0 1,1 0-1,0-1 0,-1 1 0,1 0 0,0-1 1,0 1-1,0-1 0,0 0 0,0 0 0,0 1 1,1-2-1,-1 1 0,0 0 0,1 0 0,-1-1 1,0 1-1,1-1 0,-1 1 0,4-1 0,0 0 7,0 1 0,0-1 0,1 0 0,-1-1 0,0 1 0,0-1 0,0-1 0,0 1-1,0-1 1,0 0 0,0 0 0,-1-1 0,6-2 0,-2-1 8,-1 0-1,1 0 1,-1-1-1,-1 0 1,0 0 0,1 0-1,6-11 1,0-3 26,-1-1 0,0 0-1,-2-1 1,0 0 0,10-35 0,-9 7 83,-13 57-123,0 0-1,0 0 1,0 1-1,1-1 1,0 0 0,0 1-1,1 5 1,9 49-2,-8-48 1,0-2 0,1 8 0,10 31 0,-11-45 0,0 0 0,0 0 0,0 0 0,1 0 0,-1-1 0,1 1 0,0-1 0,1 0 0,-1 0 0,8 7 0,-9-10 0,-1 0 0,1 0 0,-1-1 0,1 1 0,-1 0 0,1-1 0,-1 0 0,1 1 0,0-1 0,-1 0 0,1 0 0,0 1 0,-1-2 0,1 1 0,0 0 0,-1 0 0,1 0 0,-1-1 0,1 1 0,0-1 0,-1 1 0,2-2 0,34-18 0,-17 6 0,0-2 0,-2 0 0,25-27 0,45-63 0,-55 65 0,-6 3 0,-18 25 0,0 0 0,15-16 0,-26 67 0,-3-2 0,2 1 0,1-1 0,2 1 0,1-1 0,8 47 0,-9-81 0,0-1 0,1 0 0,-1 1 0,0-1 0,1 0 0,-1 0 0,1 0 0,-1 1 0,1-1 0,-1 0 0,1 0 0,0 0 0,0 0 0,1 2 0,-1-3 0,-1 0 0,0 0 0,1 0 0,-1 0 0,1 0 0,-1 0 0,1 1 0,-1-1 0,0 0 0,1 0 0,-1 0 0,1-1 0,-1 1 0,1 0 0,-1 0 0,0 0 0,1 0 0,-1 0 0,1 0 0,-1-1 0,1 1 0,-1 0 0,0 0 0,1 0 0,-1-1 0,0 1 0,1-1 0,3-3 0,0-1 0,0 0 0,0 0 0,5-9 0,-6 8 0,117-182 0,-119 186 0,1 0 0,-1 0 0,0 0 0,1 0 0,-1 0 0,1 1 0,0-1 0,-1 0 0,1 1 0,0 0 0,0-1 0,0 1 0,0 0 0,3-1 0,-4 2 0,1 0 0,0-1 0,-1 1 0,1 0 0,0 0 0,0 1 0,-1-1 0,1 0 0,-1 0 0,1 1 0,0-1 0,-1 1 0,1 0 0,-1-1 0,1 1 0,-1 0 0,1 0 0,-1 0 0,0 0 0,1 0 0,1 2 0,49 49 0,-40-37 0,1-2 0,1 1 0,21 14 0,-30-24 0,0-1 0,1 0 0,0 0 0,-1 0 0,1-1 0,0 0 0,1 0 0,-1 0 0,0-1 0,0 0 0,1 0 0,-1-1 0,0 0 0,8 0 0,-1-2 0,-1-1 0,0 0 0,0-1 0,0 0 0,0-1 0,0-1 0,-1 1 0,0-2 0,0 0 0,-1 0 0,0-1 0,0 0 0,-1 0 0,0-1 0,13-17 0,-18 21 0,0 1 0,-1-1 0,0 0 0,0 0 0,0-1 0,-1 1 0,0-1 0,0 1 0,0-1 0,0 0 0,-1 0 0,0 0 0,-1 1 0,1-8 0,-1 12 0,0 0 0,0 0 0,0 1 0,0-1 0,0 0 0,0 0 0,0 1 0,-1-1 0,1 0 0,0 1 0,0-1 0,-1 0 0,1 1 0,-1-1 0,1 0 0,0 1 0,-1-1 0,1 0 0,-1 1 0,1-1 0,-1 1 0,0-1 0,1 1 0,-1 0 0,0-1 0,1 1 0,-1-1 0,-1 1 0,1 0 0,-1-1 0,0 1 0,0 0 0,1 0 0,-1 1 0,0-1 0,1 0 0,-1 1 0,0-1 0,1 1 0,-1-1 0,-1 2 0,-4 1 0,0 1 0,0 0 0,0 1 0,-8 7 0,8-6 0,0 1 0,1 0 0,0 0 0,0 0 0,1 1 0,0-1 0,0 2 0,1-1 0,0 0 0,0 1 0,1 0 0,0-1 0,1 1 0,0 0 0,0 1 0,1-1 0,0 0 0,1 0 0,0 1 0,0-1 0,1 0 0,0 1 0,1-1 0,0 0 0,0 0 0,1 0 0,0-1 0,1 1 0,6 12 0,-7-17 0,-1 0 0,1 0 0,1 0 0,-1-1 0,0 1 0,1-1 0,0 1 0,0-1 0,0 0 0,0-1 0,0 1 0,1-1 0,-1 0 0,1 0 0,0 0 0,-1-1 0,1 1 0,0-1 0,0 0 0,0-1 0,0 1 0,0-1 0,8 0 0,-4-1 0,0 0 0,-1-1 0,1 0 0,-1 0 0,1-1 0,-1 0 0,0-1 0,0 1 0,-1-2 0,1 1 0,-1-1 0,13-11 0,15-18 0,-2-2 0,37-51 0,-21 24 0,1-9 0,-9 10 0,-37 55 0,9-8 0,-8 15 0,0 10 0,-2 10 0,-2 0 0,0 0 0,-1 0 0,0-1 0,-6 30 0,1 5 0,5-54 0,-2 35 0,-1 0 0,-1-1 0,-2 1 0,-16 49 0,22-82 0,-1-1 0,1 1 0,-1-1 0,0 0 0,1 1 0,-1-1 0,0 0 0,0 0 0,0 1 0,0-1 0,0 0 0,0 0 0,0 0 0,0 0 0,0 0 0,-1-1 0,1 1 0,0 0 0,-1 0 0,1-1 0,-1 1 0,1-1 0,0 1 0,-1-1 0,1 0 0,-1 0 0,1 1 0,-1-1 0,1 0 0,-1 0 0,1 0 0,-1-1 0,1 1 0,-1 0 0,-2-1 0,-6-3 0,0 0 0,1 0 0,-1 0 0,-12-10 0,-13-4 0,17 10 0,16 6 0,-1 1 0,1-1 0,-1 1 0,0 0 0,1 0 0,-1 1 0,0-1 0,1 0 0,-5 0 0,48 24 0,-19-16 0,1 0 0,-1-2 0,1 0 0,0-1 0,39 0 0,-28-3 0,1-3 0,-1 0 0,42-10 0,-4-6 863,-31 2-5721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3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341 819 7328,'0'0'12173,"-12"-12"-11737,-21-20 144,2-2 1,-50-71-1,78 99-525,-23-35 461,1-2 1,-35-89-1,50 105-361,-7-21 378,-19-88 0,33 121-388,1 0-1,1 0 1,0 1 0,1-1-1,3-23 1,-2 33-102,0 0 0,0 0 1,0 0-1,1 1 0,-1-1 0,1 0 1,0 1-1,1 0 0,-1-1 0,1 1 1,0 0-1,0 0 0,0 1 0,0-1 1,1 0-1,-1 1 0,1 0 0,0 0 1,0 0-1,6-3 0,-7 5-31,0 1 0,0-1 1,-1 1-1,1-1 0,0 1 0,0 0 0,0 0 0,-1 0 0,1 1 1,0-1-1,0 1 0,-1-1 0,1 1 0,0 0 0,-1 0 0,1 0 1,-1 0-1,1 1 0,-1-1 0,1 1 0,2 2 0,6 4 10,-1 0-1,-1 0 0,13 13 0,-12-7-6,1-1-1,-2 1 0,0 1 1,0 0-1,-2 0 0,0 1 1,0-1-1,-2 2 0,0-1 1,-1 0-1,0 1 0,1 21 1,-1 22 17,-2 1 1,-6 65 0,1-71-11,-2 44 101,-5 0-1,-4-1 1,-4 0-1,-49 150 1,64-241-70,1 0-1,-2 1 0,1-1 1,-1 0-1,-7 9 1,11-16-46,-1 0 1,1 1-1,0-1 1,0 0 0,-1 1-1,1-1 1,0 0-1,-1 0 1,1 1-1,-1-1 1,1 0-1,0 0 1,-1 0-1,1 0 1,-1 1 0,1-1-1,0 0 1,-1 0-1,1 0 1,-1 0-1,1 0 1,-1 0-1,1 0 1,0 0 0,-1 0-1,1 0 1,-1 0-1,1-1 1,-1 1-1,1 0 1,0 0-1,-1 0 1,1 0-1,0-1 1,-1 1 0,1 0-1,-1 0 1,1-1-1,0 1 1,0 0-1,-1-1 1,1 1-1,0 0 1,0-1 0,-1 1-1,1 0 1,0-1-1,0 0 1,-11-18 174,8 10-133,1-1 0,0 1 1,1 0-1,0-1 0,0 1 1,1-1-1,0 1 0,1-1 1,0 1-1,0-1 0,1 1 1,0-1-1,1 1 0,0 0 1,0 0-1,1 1 0,8-15 1,0 4 6,0 1 1,1 0-1,1 1 1,1 0 0,0 2-1,29-25 1,-26 26-25,0-2 2,1 1 0,0 1-1,1 1 1,1 0 0,43-18-1,-17 11 15,-31 13 6,0 0 0,1 1-1,24-6 1,-38 12-43,0 0-1,-1 0 1,1 0 0,-1 0-1,1 0 1,0 0-1,-1 1 1,1 0 0,-1-1-1,1 1 1,-1 0-1,1 0 1,-1 0 0,1 0-1,-1 1 1,0-1 0,0 1-1,0-1 1,0 1-1,0 0 1,0 0 0,0-1-1,0 1 1,-1 1-1,1-1 1,-1 0 0,3 5-1,-1-2 9,-1 1-1,1 0 0,-1 0 0,0 0 0,0 1 0,-1-1 1,0 0-1,0 0 0,-1 1 0,1 9 0,-11 93 336,10-108-352,0-1 0,0 0 1,0 0-1,0 0 0,0 0 0,0 0 1,0 0-1,0 0 0,0 1 1,0-1-1,0 0 0,0 0 0,0 0 1,0 0-1,0 0 0,1 0 0,-1 0 1,0 0-1,0 1 0,0-1 1,0 0-1,0 0 0,0 0 0,0 0 1,0 0-1,0 0 0,0 0 1,0 0-1,1 0 0,-1 0 0,0 0 1,0 0-1,0 0 0,0 0 0,0 0 1,0 0-1,0 0 0,1 0 1,-1 0-1,0 0 0,0 0 0,0 0 1,0 0-1,0 0 0,0 0 1,0 0-1,1 0 0,-1 0 0,0 0 1,9-4 48,8-10 5,7-9 10,6-7 60,1 1 0,2 2 0,38-24-1,-70 50-112,1 0-1,-1 0 0,1 0 0,0 0 0,0 1 1,-1-1-1,1 0 0,0 1 0,0 0 0,-1-1 1,1 1-1,0 0 0,0 0 0,0 0 0,0 0 1,-1 0-1,1 0 0,0 1 0,0-1 0,0 1 1,-1-1-1,4 2 0,-1 1 13,1 0-1,-1 0 1,1 1-1,-1-1 1,7 9 0,-2-2 0,22 25 79,-25-27-77,0 0 1,1 0 0,0-1-1,0 0 1,1 0-1,11 8 1,-4-7-10,-6-1 13,1-1 0,18 7 0,-23-12-25,-1 1-1,0-1 0,1 0 0,-1-1 0,1 1 0,-1-1 0,1 0 1,-1 0-1,1 0 0,5-1 0,0-1 218,24-5 192,-16-1-5134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68 7136,'0'0'14049,"-7"-10"-13560,-24-29-20,29 37-405,-1 0 0,1 0 0,-1 0 0,0 1 1,0-1-1,1 1 0,-1-1 0,0 1 0,0 0 0,0 0 0,0 1 0,0-1 0,-1 1 0,1-1 0,0 1 0,0 0 0,0 0 0,-4 1 0,1-1 75,-3 1-6,-1-1-1,1 2 0,0 0 0,0 0 1,0 0-1,0 1 0,1 1 0,-1-1 1,1 1-1,-15 10 0,13-8 19,0 1 0,1 1 0,0 0 0,0 0 0,1 1 0,0 0 0,-13 19 0,17-21-12,-1 1 0,2 0-1,-1 0 1,1 0 0,0 0 0,1 1 0,0-1 0,-1 14-1,2-19-93,1-1-1,0 1 0,0 0 0,0 0 0,0 0 0,0 0 1,1 0-1,-1-1 0,1 1 0,0 0 0,0 0 0,0-1 1,0 1-1,0 0 0,0-1 0,1 1 0,0-1 0,-1 0 1,1 1-1,0-1 0,0 0 0,0 0 0,0 0 0,0-1 1,1 1-1,-1 0 0,1-1 0,-1 1 0,4 0 0,-3-1-5,0 0-1,1-1 1,-1 1-1,0-1 1,1 0-1,-1 0 1,1 0-1,-1 0 1,0-1-1,1 1 1,-1-1-1,0 0 1,1 0-1,-1 0 0,0-1 1,0 1-1,0-1 1,0 1-1,4-4 1,2-1 26,-1-1 0,0 1 0,0-1 0,12-15 0,-10 11 43,-1-1-1,0 0 0,0 0 1,-2 0-1,0-1 1,0-1-1,-1 1 1,-1-1-1,5-16 1,-7 17 152,-2 20-9,4 22-105,0-20-112,-1 1 0,1-1 0,1 0 0,0 0-1,0 0 1,1-1 0,0 0 0,0-1 0,1 1 0,-1-1 0,2-1-1,-1 1 1,1-2 0,0 1 0,0-1 0,1 0 0,-1-1 0,1 0-1,0-1 1,0 0 0,1 0 0,-1-1 0,1-1 0,-1 1 0,1-2 0,-1 1-1,1-2 1,-1 1 0,1-1 0,-1-1 0,1 0 0,-1-1 0,0 0-1,14-6 1,-9 3-288,15-8 613,-16 1-4537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1166 11856,'0'0'7694,"5"-13"-7181,5-13-322,8-21 932,35-66-1,70-89 1945,-117 191-2796,1 2-1,0-1 1,13-13 0,-19 21-201,1 0-1,0 0 1,0 0 0,0 0 0,1 0 0,-1 1-1,0-1 1,1 1 0,-1-1 0,1 1-1,-1 0 1,1 0 0,0 0 0,-1 0-1,1 1 1,0-1 0,0 1 0,-1-1-1,1 1 1,3 0 0,-4 1-49,-1-1 0,0 1 0,0 0 0,0-1 0,0 1 0,0 0 0,0 0 0,0 0 0,0 0 0,0 0 1,0 0-1,-1 0 0,1 0 0,0 0 0,-1 0 0,1 0 0,-1 0 0,1 0 0,-1 1 0,1 1 0,6 29 243,-5 11-4,-2-1-1,-2 1 0,-10 59 0,12-101-253,-10 58 582,11-62-564,-1 1 1,1 0-1,1 0 0,-1 0 0,0 0 1,0 0-1,1 0 0,2-3 1,3-3 15,141-174 337,-123 155-321,-14 13-9,0 2-1,1-1 0,1 1 1,20-14-1,-24 20-21,-6 3 11,1 0 0,0 1 0,0 0 1,1-1-1,7-2 0,-10 5-27,-1-1 1,0 1-1,0 0 1,1 0-1,-1 0 0,0 0 1,1 0-1,-1 0 1,0 0-1,0 1 0,1-1 1,-1 0-1,0 1 1,0-1-1,1 1 1,-1-1-1,0 1 0,0 0 1,0-1-1,0 1 1,0 0-1,0 0 0,0 0 1,0-1-1,0 1 1,1 2-1,5 8 41,0 0 1,0 1-1,-1 0 0,-1 0 1,0 0-1,6 25 0,-7-24 2,0 1 0,1-1 0,1 0-1,-1 0 1,2-1 0,11 17 0,-6-13-20,-10-11-21,1-1 0,-1 0 0,1 0 0,1 0-1,-1 0 1,0-1 0,1 1 0,0-1 0,0 0 0,0 0-1,0 0 1,9 4 0,-8-7-11,1 0 0,-1-1 0,0 0 0,0 0 0,0 0 0,0 0 0,0-1 0,0 0 0,0 0 0,5-3 0,20-10 0,-1-2 0,-1 0 0,0-3 0,-1 0 0,26-26 0,-50 43 0,1-1 0,-1 1 0,-1-1 0,1 1 0,0-1 0,-1 0 0,0 0 0,1 0 0,-2 0 0,1-1 0,0 1 0,-1 0 0,2-8 0,-2-1 0,-1 1 0,0 0 0,-2-21 0,2 26 0,0 6 0,0 0 0,0 1 0,0-1 0,0 0 0,-1 0 0,1 1 0,0-1 0,0 0 0,0 0 0,0 1 0,-1-1 0,1 0 0,0 0 0,-1 1 0,1-1 0,-1 0 0,1 1 0,-1-1 0,1 1 0,-1-1 0,1 1 0,-1-1 0,0 1 0,1-1 0,-1 1 0,1-1 0,-1 1 0,0 0 0,0-1 0,1 1 0,-1 0 0,0 0 0,0-1 0,1 1 0,-1 0 0,0 0 0,0 0 0,1 0 0,-1 0 0,0 0 0,0 0 0,0 0 0,1 1 0,-1-1 0,0 0 0,0 0 0,1 1 0,-1-1 0,0 0 0,0 1 0,-4 1 0,0 1 0,1-1 0,-1 1 0,1 0 0,-8 6 0,4-1 0,0-1 0,1 2 0,0-1 0,1 1 0,-1-1 0,-8 20 0,12-22 0,1 0 0,0 0 0,0 0 0,0 0 0,1 0 0,0 1 0,0-1 0,1 0 0,0 1 0,0-1 0,0 0 0,1 1 0,2 9 0,-2-14 0,3 17 0,1 1 0,0-1 0,2 0 0,0 0 0,15 25 0,-19-40 0,0 0 0,1 0 0,-1-1 0,1 1 0,0-1 0,0 0 0,0 0 0,1 0 0,-1-1 0,1 1 0,-1-1 0,1 0 0,0-1 0,9 3 0,-8-2 0,0-1 0,0 0 0,0 0 0,0-1 0,0 0 0,0 0 0,0 0 0,0-1 0,0 0 0,0 0 0,0 0 0,8-4 0,16-11 0,-1-1 0,0-1 0,37-32 0,-45 33 0,150-129 0,-170 144 0,1 0 0,0 1 0,0-1 0,0 1 0,0-1 0,0 1 0,0 0 0,0 0 0,0 0 0,4-1 0,-6 2 0,1 0 0,-1 0 0,0 0 0,1 0 0,-1 0 0,0 0 0,1 0 0,-1 0 0,0 0 0,1 0 0,-1 0 0,1 0 0,-1 0 0,0 0 0,1 1 0,-1-1 0,0 0 0,1 0 0,-1 0 0,0 0 0,0 1 0,1-1 0,-1 0 0,0 0 0,0 1 0,1-1 0,-1 1 0,1 1 0,-1-1 0,1 0 0,-1 0 0,0 0 0,0 0 0,0 0 0,0 0 0,0 1 0,0-1 0,0 0 0,0 0 0,0 1 0,-12 133 0,11-115 0,2 0 0,1 0 0,0-1 0,9 36 0,-11-54 0,0-1 0,1 1 0,-1 0 0,0 0 0,0 0 0,1-1 0,-1 1 0,0 0 0,1-1 0,-1 1 0,1 0 0,-1-1 0,1 1 0,-1 0 0,1-1 0,0 1 0,-1-1 0,1 1 0,-1-1 0,1 1 0,0-1 0,0 0 0,-1 1 0,1-1 0,0 0 0,0 0 0,-1 1 0,1-1 0,0 0 0,0 0 0,0 0 0,-1 0 0,1 0 0,0 0 0,0 0 0,0 0 0,-1 0 0,1-1 0,0 1 0,0 0 0,0 0 0,-1-1 0,1 1 0,0 0 0,-1-1 0,2 0 0,2-1 0,0-1 0,0 0 0,0 0 0,0 0 0,-1 0 0,6-7 0,176-230 0,-182 235 0,0 1 0,1-1 0,0 1 0,0 0 0,5-5 0,-9 9 0,0 0 0,1-1 0,-1 1 0,0 0 0,1 0 0,-1 0 0,0 0 0,0-1 0,1 1 0,-1 0 0,0 0 0,1 0 0,-1 0 0,0 0 0,1 0 0,-1 0 0,0 0 0,1 0 0,-1 0 0,0 0 0,1 0 0,-1 0 0,0 0 0,1 0 0,-1 0 0,0 0 0,1 1 0,-1-1 0,0 0 0,1 0 0,-1 0 0,0 1 0,0-1 0,1 0 0,0 2 0,0-1 0,-1 1 0,1 0 0,-1-1 0,1 1 0,-1 0 0,0 0 0,1-1 0,-1 1 0,0 0 0,0 3 0,-1 18 0,0-1 0,1-1 0,1 1 0,1 0 0,1 0 0,0-1 0,2 1 0,7 21 0,-11-41 0,0 0 0,0 1 0,0-1 0,0 0 0,0 0 0,0 0 0,1 0 0,-1 0 0,1 0 0,-1 0 0,1 0 0,0-1 0,0 1 0,0-1 0,0 1 0,0-1 0,0 0 0,3 2 0,-3-3 0,1 1 0,-1-1 0,0 0 0,1 0 0,-1 0 0,0 0 0,1 0 0,-1 0 0,0-1 0,1 1 0,-1-1 0,0 0 0,0 1 0,0-1 0,4-2 0,5-4 0,-1 0 0,0 0 0,0-1 0,-1-1 0,13-13 0,27-31 0,-2-1 0,-3-2 0,-2-3 0,-3-1 0,46-94 0,-53 81 0,-2-2 0,-4-1 0,-4-1 0,20-120 0,-42 195 0,1-1 0,0 0 0,-1-1 0,1 1 0,-1 0 0,0 0 0,0-1 0,0 1 0,0 0 0,-1 0 0,1 0 0,-1-1 0,0 1 0,-2-6 0,2 9 0,1-1 0,-1 1 0,1 0 0,0-1 0,-1 1 0,1 0 0,-1 0 0,1-1 0,-1 1 0,1 0 0,-1 0 0,1 0 0,-1 0 0,1 0 0,-1 0 0,1 0 0,-1-1 0,1 2 0,-1-1 0,1 0 0,-1 0 0,1 0 0,-1 0 0,1 0 0,-1 0 0,1 0 0,-1 1 0,1-1 0,-1 0 0,1 0 0,-1 1 0,1-1 0,-1 0 0,1 1 0,0-1 0,-1 0 0,1 1 0,-1-1 0,-13 16 0,-2 7 0,2 0 0,1 1 0,1 0 0,1 1 0,1 1 0,-13 50 0,7-4 0,-8 99 0,21-131 0,1 0 0,2 0 0,9 70 0,-6-87 0,2 0 0,1 0 0,0 0 0,2-1 0,1 0 0,0 0 0,22 34 0,-28-51 0,0 0 0,1-1 0,-1 0 0,1 0 0,0 0 0,1 0 0,5 4 0,-8-7 0,-1 0 0,1 0 0,0 0 0,0 0 0,0 0 0,0 0 0,0-1 0,0 1 0,0-1 0,0 1 0,0-1 0,0 0 0,0 0 0,0 0 0,0 0 0,0 0 0,0 0 0,0-1 0,0 1 0,0 0 0,0-1 0,3-1 0,8-6 0,0-1 0,-1 0 0,0 0 0,0-1 0,-1-1 0,-1 0 0,0-1 0,12-16 0,10-12 0,-22 29 0,-1-1 0,0 0 0,-1-1 0,-1 1 0,0-2 0,0 1 0,-1-1 0,4-16 0,-8 24 0,-1 0 0,0 1 0,0-1 0,0-10 0,-1 15 0,0 1 0,0 0 0,0-1 0,0 1 0,0 0 0,1-1 0,-1 1 0,0 0 0,0-1 0,0 1 0,0 0 0,1-1 0,-1 1 0,0 0 0,0 0 0,1-1 0,-1 1 0,0 0 0,0 0 0,1-1 0,-1 1 0,0 0 0,1 0 0,-1 0 0,0 0 0,1-1 0,-1 1 0,0 0 0,1 0 0,-1 0 0,0 0 0,1 0 0,-1 0 0,0 0 0,1 0 0,-1 0 0,1 0 0,-1 0 0,0 0 0,1 0 0,-1 0 0,0 1 0,1-1 0,16 5 0,-15-4 0,2 0 0,-1 1 0,1-1 0,0 1 0,-1 0 0,1 0 0,-1 0 0,0 0 0,0 1 0,0-1 0,0 1 0,0 0 0,0 0 0,-1 0 0,1 0 0,-1 1 0,3 4 0,-2-2 0,0 1 0,-1-1 0,0 0 0,0 1 0,-1 0 0,1-1 0,-1 1 0,-1 0 0,1 7 0,-1-3 0,0 0 0,1 0 0,0 0 0,1 0 0,0 0 0,1 0 0,0-1 0,1 1 0,0-1 0,6 11 0,-9-20 0,0 0 0,0 0 0,1 0 0,-1 1 0,0-2 0,1 1 0,-1 0 0,0 0 0,1 0 0,-1-1 0,1 1 0,0-1 0,-1 1 0,1-1 0,-1 0 0,1 1 0,0-1 0,-1 0 0,1 0 0,-1 0 0,1 0 0,0 0 0,-1-1 0,3 0 0,43-12 0,-34 9 0,11-5-264,-1 0 0,-1-1 0,0-1 0,-1-1 0,39-30 0,-24 13-355,-2-1 0,39-45 0,-54 57-772,-21 20 1380,0-1 0,0 1 0,1-1-1,-1 1 1,1 0 0,-1 0 0,1 0 0,-1 0 0,1 0-1,0 0 1,-1 3 0,-3 4-10,-7 9-23,1-2 17,1 1 1,-12 24-1,20-35 16,-1 0 0,1 0-1,1 0 1,-1 0 0,1 1-1,0-1 1,1 0 0,-1 1-1,1-1 1,0 1 0,2 9 0,-2-15 11,0-1 0,0 1 0,1 0 0,-1 0 0,0 0 0,0 0 0,1 0 0,-1 0 1,0-1-1,1 1 0,-1 0 0,1 0 0,-1-1 0,1 1 0,-1 0 0,1 0 1,-1-1-1,1 1 0,0-1 0,-1 1 0,1-1 0,0 1 0,0-1 0,-1 1 1,1-1-1,0 1 0,1-1 0,0 0 1,-1 0 1,1 0-1,0 0 1,0 0-1,-1 0 1,1-1-1,0 1 1,-1-1-1,1 1 1,-1-1-1,1 1 0,-1-1 1,3-1-1,3-3 12,-1 1 1,1-1-1,-1-1 0,11-10 0,2-9 34,-1-1 0,-2 0-1,0-2 1,-2 0 0,13-33 0,-20 43 3,-7 18-18,-4 10-22,-4 13-7,1-8 12,2 0 0,0 0 1,1 1-1,-3 18 0,7-30-12,0 1-1,-1-1 1,2 1-1,-1 0 0,0-1 1,1 1-1,0-1 1,0 1-1,0-1 1,1 0-1,-1 1 1,1-1-1,0 0 0,0 0 1,1 0-1,-1 0 1,1 0-1,0-1 1,4 5-1,-3-5-4,-1 0 0,1 0 0,0-1-1,0 1 1,0-1 0,0 0 0,1 0 0,-1-1 0,1 1 0,-1-1-1,1 0 1,-1 0 0,1 0 0,0-1 0,-1 0 0,1 0-1,0 0 1,0 0 0,-1-1 0,1 1 0,-1-1 0,1-1-1,0 1 1,6-3 0,4-2 9,-1-1 0,0 0 0,0-1 0,0 0 0,-1-1 0,13-12 0,-2 0 9,-1-2 1,-1-1-1,-2-1 0,0 0 1,-1-2-1,-2 0 0,-1-1 1,16-37-1,-8 5 1,-2 0-1,-3-1 1,13-75-1,-29 125-7,4-34 1,-6 42-11,-1 0 1,0 0-1,0 0 0,0 0 0,0-1 0,0 1 0,-1 0 1,1 0-1,-1 0 0,0 1 0,-1-5 0,1 6 1,1 1 0,0-1 0,-1 1 0,1-1 0,0 1-1,-1 0 1,1-1 0,-1 1 0,1-1 0,0 1-1,-1 0 1,1 0 0,-1-1 0,1 1 0,-1 0 0,1 0-1,-1-1 1,0 1 0,1 0 0,-1 0 0,1 0-1,-1 0 1,1 0 0,-1 0 0,1 0 0,-1 0 0,0 0-1,0 0 1,-18 10-8,-11 19-25,17-12 19,0 0 1,2 1-1,0 1 1,1 0-1,-14 35 1,10-12-32,-17 76 0,26-93 25,2 0 0,0 1 0,2 0 0,1 0 0,1-1 0,1 1 0,1 0-1,2-1 1,0 0 0,2 0 0,0 0 0,2-1 0,1 0 0,1-1 0,17 29 0,-25-47-2,0-1 0,0-1 0,0 1 1,1 0-1,-1-1 0,1 0 0,0 0 0,0 0 0,0 0 1,0-1-1,0 1 0,1-1 0,-1 0 0,1 0 0,-1-1 1,1 1-1,0-1 0,0 0 0,-1 0 0,1-1 0,0 1 1,0-1-1,0 0 0,0-1 0,0 1 0,0-1 0,-1 0 1,1 0-1,0-1 0,0 1 0,-1-1 0,1 0 1,-1 0-1,7-4 0,-1-4-3603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3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11448,'0'0'592,"78"-17"-320,9 5 328,30-6 8,22-4-64,6-8 16,0-4 0,-4 1 8,-8 9-40,-12-2 7,-10 2-119,-18 0 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376 109 5920,'0'0'6206,"-9"-1"-5806,0-1-311,0 1-1,0 1 1,0-1-1,1 1 0,-1 1 1,0 0-1,0 0 1,-10 3-1,-6 5 185,1 1-1,0 1 1,1 0-1,-30 21 0,38-22-47,1 1-1,0 1 1,0 0 0,1 0-1,1 1 1,0 1-1,-11 18 1,21-30-178,1 0 0,0 0 1,0 0-1,0 1 0,0-1 0,0 0 1,0 0-1,1 1 0,-1-1 0,1 1 1,-1-1-1,1 0 0,0 1 0,0-1 0,0 1 1,1-1-1,-1 1 0,0-1 0,2 4 1,-1-4-18,0-1 1,0 1 0,-1-1-1,1 0 1,1 1-1,-1-1 1,0 0 0,0 0-1,0 0 1,1 0 0,-1 0-1,0 0 1,1 0 0,-1 0-1,1-1 1,-1 1-1,1-1 1,-1 1 0,1-1-1,-1 1 1,1-1 0,0 0-1,-1 0 1,1 1 0,0-1-1,-1-1 1,1 1-1,0 0 1,2-1 0,6-1 47,0-1 0,0 0 0,0 0-1,0-1 1,-1 0 0,0-1 0,0 0 0,0-1 0,0 1 0,8-9 0,-1 0 47,0-1 0,-1 0 0,25-33 0,-33 37-77,0 0 0,-1 0-1,0-1 1,0 1 0,-2-1 0,4-14 0,13-75 440,-19 91-414,-1 5 355,-2 7-161,-2 13-71,-3 27-124,2 68 113,-13 138 44,-55 112 58,70-351-279,-1 5 40,0 0-1,-1-1 0,-1 1 0,0-1 0,-1 0 0,-14 24 1,19-36-33,1 0 0,-1 0 1,0-1-1,0 1 0,0 0 1,0 0-1,0 0 1,0-1-1,0 1 0,0 0 1,-1-1-1,1 1 0,0-1 1,0 1-1,0-1 0,-1 0 1,1 0-1,0 1 1,0-1-1,-1 0 0,1 0 1,0 0-1,0 0 0,-1-1 1,1 1-1,0 0 0,0 0 1,-1-1-1,1 1 1,0-1-1,0 1 0,0-1 1,0 1-1,-1-1 0,1 0 1,0 0-1,-1-1 0,-2-1 29,-1 0-1,1-1 0,0 0 0,0 0 0,1 0 0,-1 0 0,-2-6 0,2 3-7,1 0-1,1 0 0,-1 0 1,1 0-1,0 0 1,1 0-1,0-1 0,0 1 1,1 0-1,-1-1 0,2 1 1,-1 0-1,1-1 1,0 1-1,1 0 0,3-12 1,4-8 34,1 0 0,26-46 0,-23 50-47,2 2-1,0 0 0,2 0 0,0 2 1,1 0-1,1 1 0,0 1 0,28-19 1,-9 12-5,1 1 1,1 2 0,59-22 0,31-15 34,93-70-5,-184 105-38,0 3 0,79-30-1,-117 50-10,0-1 0,0 1 0,0 0 0,0-1 0,0 1 0,0 0 0,0-1 0,0 1 0,0 0 0,0 0 0,0 0 0,0 0 0,0 0 0,0 0 0,0 0 0,3 1 0,-4 0 0,0-1 0,0 0 0,0 1 0,1-1 0,-1 0 0,0 1 0,0-1 0,0 0 0,1 1 0,-1-1 0,0 0 0,0 1 0,0-1 0,0 1 0,0-1 0,0 0 0,0 1 0,0-1 0,0 1 0,0-1 0,0 0 0,0 1 0,0-1 0,-1 1 0,1-1 0,0 0 0,0 1 0,-1 0 0,-1 3 0,0 0 0,0 0 0,-1 0 0,1 0 0,-1-1 0,-4 5 0,-150 148 0,142-139 6,-21 32 0,15-20 6,20-28-6,0 0 0,0 1 1,0-1-1,0 1 0,0-1 0,1 1 0,-1-1 0,0 1 0,1-1 0,-1 1 0,1 0 1,0-1-1,0 1 0,-1 1 0,2-2-3,-1-1 0,0 1-1,0-1 1,0 1 0,1-1 0,-1 1 0,0-1 0,1 0-1,-1 1 1,0-1 0,1 1 0,-1-1 0,1 0-1,-1 1 1,0-1 0,1 0 0,-1 0 0,1 1 0,-1-1-1,1 0 1,-1 0 0,1 0 0,-1 0 0,1 1 0,-1-1-1,1 0 1,-1 0 0,1 0 0,-1 0 0,1 0-1,-1 0 1,1 0 0,-1-1 0,1 1 0,-1 0 0,1 0-1,-1 0 1,1 0 0,-1-1 0,1 1 0,-1 0 0,1 0-1,0-1 1,18-6 28,0 0 1,0-1-1,0-1 0,-1-1 0,-1-1 0,0 0 1,0-1-1,-1-1 0,22-22 0,-33 30-13,6-6 44,-1 0 0,0-1-1,-1 0 1,13-21 0,-20 30-43,12-21 45,-14 23-55,1 0-1,-1 0 1,1 0 0,-1 1 0,1-1 0,-1 0 0,1 0 0,-1 1 0,1-1 0,0 1 0,0-1 0,-1 0 0,1 1 0,0-1-1,0 1 1,-1-1 0,1 1 0,0 0 0,0-1 0,0 1 0,0 0 0,1 0 0,0 1 2,-1 1 0,0 1 1,0-1-1,0 0 0,0 0 1,0 0-1,0 1 0,0-1 0,-1 0 1,1 0-1,-1 1 0,0-1 1,0 5-1,2 4 8,0-2-16,0 0-1,1 0 1,0-1-1,0 1 1,1-1-1,0 1 1,1-1-1,0 0 0,10 12 1,-11-16 5,0 0 1,0 0-1,0 0 1,1-1-1,-1 1 1,1-1-1,0 0 1,0-1-1,0 1 1,0-1-1,1 0 1,-1 0-1,1-1 1,-1 1-1,1-1 1,11 0 0,-7-1 17,0 0 1,0-1 0,0 0 0,0-1 0,0 0 0,0-1 0,0 0 0,-1-1 0,1 1-1,-1-2 1,0 1 0,0-2 0,0 1 0,-1-1 0,0 0 0,0-1 0,0 0 0,8-9 0,4-9 75,-1 0 1,-1-1 0,-1-1 0,21-45 0,-34 65-78,-1 1 0,1-1-1,1 1 1,-1 0 0,8-7 0,-14 31 0,-9 51-13,8-43-11,-1 0 0,-2 0-1,-9 28 1,5-25 0,6-17 12,0-1 0,0 1 0,-11 18 0,14-28-7,0-1-1,0 0 0,-1 0 0,1 0 0,0 1 0,0-1 0,-1-1 0,1 1 0,0 0 1,-1 0-1,1 0 0,-1-1 0,1 1 0,-1-1 0,0 1 0,1-1 0,-1 0 0,1 1 1,-1-1-1,0 0 0,1 0 0,-1 0 0,0 0 0,1-1 0,-1 1 0,-3-1 1,-1-1 40,0 0 1,-1 0-1,1 0 1,0-1-1,-8-5 1,2-10 49,15 24-95,0-1-1,1 0 1,0 0 0,0 0 0,1 0-1,-1-1 1,1 0 0,0 0-1,0 0 1,1 0 0,-1-1 0,1 0-1,-1 0 1,1-1 0,0 1 0,0-1-1,0 0 1,0-1 0,1 0 0,10 2-1,13-1 22,0-1 0,0-1 0,35-4 0,-35 1 16,6 1-323,90-8 1044,-105 7-1754,1-1 1,-1-1 0,32-12-1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9:53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247 126 6824,'0'0'8545,"-10"-5"-7993,-32-16-5,40 21-475,1-1 0,0 0 0,0 1 0,0-1 0,0 0 0,0 0 0,0 0 0,0 1 0,0-1 0,1 0 0,-1 0 0,-1-2 0,2 3-31,0-1 0,0 1 0,0-1 0,-1 1 0,1-1 1,0 1-1,0-1 0,0 1 0,0 0 0,0-1 0,0 1 0,0-1 0,0 1 0,1-1 0,-1 1 1,0-1-1,0 1 0,0-1 0,0 1 0,1 0 0,-1-1 0,2-1 82,-1 0 0,1 0 0,0 1 0,0 0 0,0-1 0,0 1 0,0 0 0,2-2 0,-1 2-97,18-9 251,-1 0 1,1 2-1,1 1 1,-1 0-1,1 2 1,44-6-1,-53 10-167,43-2 412,-53 3-476,-1 0 1,1 0-1,0 1 1,-1-1-1,1 1 1,-1-1-1,1 1 1,-1 0-1,1 0 0,-1 0 1,0 0-1,1 1 1,-1-1-1,0 1 1,0-1-1,0 1 1,3 3-1,-4-4-19,0 1 0,0-1 0,-1 1 0,1 0 0,-1-1 0,1 1 0,-1-1 0,0 1 0,1 0 0,-1-1 0,0 1-1,0 0 1,0-1 0,-1 1 0,1 3 0,-9 27 165,6-24-148,-4 8 12,0 0 1,-1-1-1,0 0 0,-2 0 1,0 0-1,0-1 0,-1-1 0,-1 0 1,-14 12-1,-8 5 125,-1-1 0,-52 32-1,74-53-125,-19 12 263,-40 33-1,72-53-309,0 0 1,-1 1 0,1-1 0,0 0-1,0 0 1,-1 0 0,1 0 0,0 1-1,0-1 1,-1 0 0,1 0 0,0 1-1,0-1 1,0 0 0,-1 0 0,1 1-1,0-1 1,0 0 0,0 1 0,0-1-1,0 0 1,0 0 0,-1 1 0,1-1-1,0 0 1,0 1 0,0-1 0,0 0-1,0 1 1,0-1 0,0 0 0,0 1-1,1-1 1,-1 0 0,0 1 0,0-1-1,0 0 1,0 0 0,0 1 0,0-1-1,1 0 1,-1 1 0,0-1 0,0 0-1,0 0 1,1 1 0,-1-1 0,0 0-1,0 0 1,1 0 0,-1 0 0,0 1-1,0-1 1,1 0 0,-1 0 0,0 0-1,1 0 1,20 5 112,-18-4-103,22 2 23,0 2 0,0 0 1,0 2-1,-1 1 0,32 14 0,-50-19-35,-1 0 1,1 1-1,-1 0 1,0 0-1,0 0 1,0 0-1,0 1 1,-1 0-1,0 0 1,0 0-1,6 10 1,-9-11-3,1 0 0,-1-1 1,1 1-1,-1 0 0,0 1 1,-1-1-1,1 0 0,-1 0 1,0 0-1,0 0 0,0 1 0,0-1 1,-1 0-1,1 0 0,-1 0 1,0 0-1,-1 0 0,1 0 1,-3 4-1,1-1 4,0-1 0,-1 1 0,0-1 0,-1 0-1,1 0 1,-1-1 0,0 1 0,0-1 0,-1 0 0,0 0 0,0-1 0,0 0 0,0 0 0,-1 0 0,1-1 0,-1 0 0,-7 3 0,3-3 11,-1 0 1,1-1-1,0 0 1,0 0 0,-1-1-1,1-1 1,-1 0 0,1 0-1,-1-1 1,-15-4 0,5 1 11,13 2-3,0 1-1,0-1 1,1 0-1,-1-1 1,0 0-1,1 0 1,-1-1-1,1 0 1,0 0-1,0-1 1,1 0-1,-10-8 1,16 12-24,1 0 0,-1 0 1,0 1-1,1-1 0,-1 0 0,1 0 1,-1 0-1,1 0 0,0 0 1,-1 0-1,1 0 0,0 0 0,-1 0 1,1 1-1,0-1 0,0 0 1,0 0-1,0 0 0,0 0 0,0 0 1,0 0-1,0 0 0,1 0 0,-1 0 1,0 0-1,0 0 0,1 0 1,-1 0-1,1 0 0,-1 0 0,1 0 1,-1 0-1,1 1 0,-1-1 0,1 0 1,0 0-1,0 1 0,-1-1 1,1 0-1,0 1 0,0-1 0,0 1 1,1-2-1,6-2 7,-1-1 0,1 1 0,-1 0 0,10-2-1,281-80-32,-238 71 14,16-4-21,185-56-57,-237 66 81,42-15-20,107-57-1,-164 75 26,0 1 0,-1-2 0,1 1-1,-1-1 1,-1 0 0,0-1 0,0 0 0,0 0-1,-1 0 1,0-1 0,9-17 0,-13 21 4,0 0 1,0 0-1,-1 0 1,1 0-1,-1 0 1,0-1-1,-1 1 1,1 0-1,-1 0 1,0-1-1,0 1 1,-1 0 0,1-1-1,-1 1 1,0 0-1,-1 0 1,1 0-1,-1 0 1,0 0-1,-1 0 1,1 0-1,-1 1 1,0-1-1,-5-6 1,6 9 1,0-1 0,-1 1 0,1 0 0,0 0 0,-1 0 0,1 1 0,-1-1 0,1 0 0,-1 1 0,0 0 0,0 0-1,0 0 1,0 0 0,0 0 0,0 0 0,0 1 0,0-1 0,0 1 0,0 0 0,0 0 0,0 0 0,0 1 0,0-1 0,0 1 0,0-1 0,0 1 0,0 0 0,-3 2 0,-4 1 3,1 0 0,0 1 1,0 0-1,1 1 0,-1 0 0,1 0 0,-9 9 1,11-8-13,0-1 1,1 0-1,0 1 1,0 0-1,1 0 1,0 0-1,0 1 1,1-1-1,-1 1 1,2 0-1,-1 0 1,1 0-1,0 1 1,1-1-1,0 0 1,0 1-1,1-1 1,0 0 0,1 1-1,-1-1 1,2 0-1,-1 1 1,1-1-1,0 0 1,1 0-1,0 0 1,0-1-1,1 1 1,0-1-1,0 1 1,1-1-1,0 0 1,0-1-1,0 0 1,1 1-1,0-2 1,0 1 0,1-1-1,-1 0 1,11 6-1,-6-6 6,0 0 1,0-1-1,0 0 0,1-1 1,-1 0-1,1-1 0,0 0 1,0-1-1,-1 0 0,1-1 1,0-1-1,0 0 0,0 0 1,0-1-1,-1 0 0,1-1 1,18-8-1,-8 3 17,1-2 1,-2-1-1,1-1 1,-2 0 0,0-2-1,0 0 1,29-29-1,-22 16 40,28-36 1,-45 50-20,-1 0 1,0-1-1,-1 0 1,0-1-1,7-21 0,-14 32-17,0 0-1,0 0 0,0 0 0,-1 1 0,0-1 0,0 0 1,0 0-1,0 0 0,0 0 0,-2-6 0,-1-18 420,-3 61-326,-1 79-98,3-69-8,4 82-1,0-119-7,1 0-1,1 0 0,-1 0 1,1 0-1,0 0 1,1-1-1,-1 1 1,1-1-1,0 1 0,0-1 1,1 0-1,4 5 1,-5-7-1,0 1 0,0-1 1,0 0-1,1-1 0,-1 1 1,1-1-1,-1 1 0,1-1 1,0 0-1,0 0 0,0-1 1,0 1-1,1-1 0,-1 0 0,0 0 1,0 0-1,8 0 0,2-2 13,0 0-1,0 0 0,1-1 0,-1-1 0,-1-1 0,1 0 0,25-11 1,-19 5 28,-1-1 0,-1 0 0,0-1 0,26-23 0,-2-6 163,-2-2 1,65-90-1,-93 114-116,-11 18-82,-1 1 0,1-1 0,-1 0 0,1 0 0,-1 1 0,0-1-1,1 0 1,-1 0 0,0 0 0,0 0 0,0 0 0,1 1 0,-1-1-1,0 0 1,0 0 0,0 0 0,0 0 0,-1 0 0,1 1 0,0-1 0,0 0-1,0 0 1,-1-1 0,-1 3 6,0 0-1,1 1 1,-1 0 0,1-1-1,0 1 1,-1 0-1,1-1 1,0 1 0,-1 2-1,-3 3 6,-4 6-12,1 0 0,0 1 0,0 0 0,1 0 0,1 1 0,-6 21 0,10-30-9,0 1 0,1-1-1,0 0 1,0 1 0,1-1 0,-1 1-1,1 0 1,1-1 0,-1 1 0,1-1-1,0 0 1,1 1 0,0-1 0,0 0-1,0 0 1,0 0 0,1 0 0,4 7-1,-4-9 6,0 0-1,-1-1 0,1 1 1,1-1-1,-1 1 1,0-1-1,1 0 0,0-1 1,-1 1-1,8 3 0,-9-5-2,1 0 0,0-1 0,-1 1 1,1-1-1,0 1 0,0-1 0,-1 0 0,1 0 0,0 0 0,0 0 0,0-1 0,-1 1 0,1-1 0,0 0 0,-1 0 0,1 0 0,0 0 0,-1 0 0,4-2 0,0-1 6,0 0 0,1-1 0,-1 1-1,-1-1 1,1-1 0,-1 1 0,0-1 0,0 0 0,0 0-1,-1 0 1,0-1 0,-1 0 0,1 1 0,-1-1 0,3-10-1,-4 11 5,0-1 0,0 0 1,-1 1-1,0-1 0,0 0 0,-1 0 0,0 1 0,0-1 0,0 0 0,-1 0 0,0 0 0,0 1 0,-1-1 0,0 0 1,0 1-1,0 0 0,-5-8 0,2 5 17,-1 0 0,-1 0 0,1 1 0,-1 0 0,-1 0 0,0 1 0,0 0 0,0 0 0,-1 0 0,0 1 1,0 1-1,-1 0 0,1 0 0,-1 1 0,0 0 0,-1 0 0,1 1 0,0 1 0,-1 0 0,0 0 0,1 1 0,-12 0 0,11 4 34,12 3 11,16 7-6,-1-5-61,1-2 0,0-1 0,0 0 1,0-1-1,24 3 0,-13-2 5,29 3 29,0-2-1,0-3 0,0-2 0,110-14 0,-141 10-22,-1-2 0,0-1 0,36-13 0,-53 16-350,0 0-1,-1 0 1,1-1-1,-1 0 1,0-1-1,0 1 1,0-2-1,-1 1 1,0 0-1,0-1 1,0 0-1,-1-1 1,0 1-1,5-8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6128,'0'0'9041,"-4"13"-8668,-64 198 1550,60-193-1690,2-1 101,-1-1-1,-1 0 0,-11 17 0,18-31-271,0 0 0,-1 0 1,0-1-1,1 1 0,-1 0 0,0-1 0,0 0 0,0 1 0,0-1 0,0 0 0,0 0 0,0 0 0,0 0 0,0 0 0,0 0 0,-1-1 0,1 1 0,0-1 0,-1 1 0,1-1 0,0 0 0,-1 0 0,-4-1 0,6 1-257,-1-1 0,0 1 0,0-1 0,1 1 0,-1-1 0,0 0 1,1 0-1,-1 0 0,1 0 0,-1 0 0,-2-3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433 747 5720,'0'0'9816,"-13"2"-9462,-16 3 146,-48 14 0,45-6-203,1 1-1,0 1 1,1 1-1,1 2 1,1 1 0,-27 23-1,48-36-220,0 0 0,0 0-1,0 0 1,1 1 0,0 0 0,0 1 0,1-1-1,0 1 1,0 0 0,-3 9 0,6-12-40,0 0-1,1 0 1,0 0 0,0 0-1,0 0 1,1 1 0,-1-1 0,1 0-1,1 0 1,-1 0 0,1 0-1,0 0 1,0 1 0,0-1-1,1-1 1,-1 1 0,1 0 0,0 0-1,5 6 1,-4-5 4,2 1 0,-1-1-1,0 0 1,1 0 0,0-1 0,1 0-1,-1 0 1,1 0 0,0 0 0,0-1-1,1 0 1,8 4 0,-6-4 0,1 0 0,0-1 0,0-1 0,1 1 0,-1-1 0,0-1 0,21 0 0,1-3 55,0-1 1,-1-2-1,1-1 0,53-18 0,11-11 290,153-81 0,-223 103-320,-6 0 40,-13 8 42,-15 14-7,-2-1-93,2 2 1,-1-1-1,2 1 1,-1 0-1,-5 11 1,10-16-39,1 0 0,0-1 0,1 1 1,-1 0-1,1 0 0,0 0 0,0 0 0,0 1 1,1-1-1,0 0 0,0 0 0,0 0 0,1 0 1,-1 0-1,3 8 0,0-5 1,0 0 0,0-1-1,0 1 1,1-1 0,0 0 0,1 0 0,-1-1 0,12 13-1,-14-17-1,0 0 0,0 0 0,1 0-1,-1-1 1,1 1 0,-1 0-1,1-1 1,-1 0 0,1 1-1,0-1 1,0 0 0,3 0 0,-4-1 0,0 1 1,0-1-1,0-1 1,0 1 0,0 0-1,0 0 1,0-1-1,0 1 1,0-1 0,0 1-1,-1-1 1,1 0-1,0 0 1,0 0 0,-1 0-1,1 0 1,-1 0-1,1 0 1,-1-1 0,3-1-1,1-2 17,-1 0 0,1 0 0,-1 0 0,0-1 0,-1 1 0,1-1 0,-1 0 1,0 0-1,0-1 0,-1 1 0,0 0 0,0-1 0,0 0 0,-1 1 0,0-1 0,0 0 0,-1 1 0,0-1 0,0 0 0,-1 0 0,1 0 0,-2 1 0,1-1 0,-1 1 0,0-1 0,0 1 0,0-1 0,-1 1 0,0 0 0,-5-6 0,7 9-9,-2-3 29,0 1 1,-1 0-1,0 0 1,1 0 0,-2 0-1,-7-8 1,24 25 41,-9-10-85,1 1 0,-1 0 0,1-1 1,0 0-1,0 0 0,0 0 0,5 1 0,2-1 2,0 0-1,1-1 1,-1 0 0,1-1 0,0 0-1,-1-1 1,1 0 0,-1 0 0,12-5-1,-6 1 7,0 0-1,0-2 0,-1 0 1,0-1-1,19-13 0,-3-2 17,0-1 1,-2-1-1,-1-2 0,42-51 0,-29 24 43,-3-1-1,-1-2 1,-4-2 0,-2-1 0,-2-2-1,32-97 1,-59 149-34,0 1 0,0-1 0,-1 0 0,0 0 0,-1-1 0,0 1 0,0 0-1,-1 0 1,-1-1 0,-2-14 0,3 25-32,0-1 1,0 0-1,0 0 0,0 0 0,0 1 1,-1-1-1,1 0 0,0 0 0,-1 1 0,1-1 1,0 0-1,-1 0 0,1 1 0,-1-1 1,1 1-1,-1-1 0,1 0 0,-1 1 0,0-1 1,1 1-1,-1-1 0,0 1 0,1-1 1,-1 1-1,0 0 0,0-1 0,1 1 0,-1 0 1,0 0-1,0 0 0,0-1 0,-1 2-1,0-1 0,0 1 0,0-1 0,0 1-1,0-1 1,1 1 0,-1 0 0,0 0 0,0 0-1,1 0 1,-1 1 0,-2 1 0,-5 5-3,1 1 0,0 0 0,-10 14 0,2 3-20,0 1 1,2 0-1,1 2 1,1-1 0,2 2-1,1-1 1,1 1-1,-6 47 1,7-25-27,3 0 0,3 0 0,1 0 0,11 70 0,-10-112 38,14 79-51,-13-81 51,0 1-1,1-1 0,0 1 1,0-1-1,1 0 1,0 0-1,9 13 1,-10-18 9,-1 0 1,0-1 0,1 1-1,0-1 1,0 0-1,0 0 1,0 0 0,0 0-1,0 0 1,0-1-1,0 1 1,1-1-1,-1 0 1,1 0 0,-1 0-1,1 0 1,-1-1-1,1 0 1,-1 1 0,1-1-1,-1 0 1,1-1-1,0 1 1,-1-1-1,1 1 1,-1-1 0,0 0-1,1-1 1,-1 1-1,6-3 1,4-3 17,-1 0 0,0-1 0,-1 0 0,1-1 0,-1 0 0,14-17 0,5-8 19,-2-1 0,-1-1 0,22-41 0,57-125 90,-77 143-94,67-151 101,-80 170-89,-2-1 0,-2 0 0,9-56 1,-21 94-44,3-31 28,-2 32-28,-1 0 1,0 0-1,-1 0 0,1 0 0,0 0 1,0 0-1,-1 0 0,0 0 0,1 1 1,-1-1-1,0 0 0,0 0 0,-1-2 1,1 4-3,1-1 0,-1 1 1,0-1-1,0 1 0,0 0 1,1-1-1,-1 1 0,0 0 1,0 0-1,0 0 0,0 0 1,0 0-1,1 0 0,-1 0 1,0 0-1,0 0 0,0 0 1,0 0-1,0 1 1,1-1-1,-1 0 0,0 0 1,0 1-1,0-1 0,1 1 1,-1-1-1,0 1 0,1-1 1,-1 1-1,0-1 0,1 1 1,-2 0-1,-21 21 2,12-8-24,0 0 1,1 1 0,1 0-1,-15 33 1,8-10-26,-11 42 1,6 11-79,3 1-1,-7 128 1,20-167 90,1-14 3,3 66-1,3-87 55,0 0-1,0 0 1,2-1-1,0 1 1,13 31-1,-16-47-11,-1 0 1,1 0-1,0 0 0,1 0 0,-1 0 1,0 0-1,0 0 0,1-1 1,-1 1-1,1-1 0,-1 1 0,1-1 1,0 1-1,0-1 0,0 0 0,0 0 1,-1 0-1,1 0 0,1 0 0,1 0 1,-1 0-1,0-1 0,1 1 1,-1-1-1,0 0 1,1 0-1,-1-1 0,0 1 1,1-1-1,-1 0 1,0 1-1,6-4 0,3-2 11,0 0 0,0-1 0,-1 0 0,0-1 0,14-13 0,2-5 102,-3-1 0,0-2 1,-1 0-1,21-38 1,-44 66-117,0 0-1,1 1 1,-1-1 0,0 0 0,1 1-1,-1-1 1,1 1 0,-1-1 0,1 1-1,-1-1 1,1 1 0,-1-1 0,1 1-1,-1-1 1,1 1 0,-1 0 0,1-1-1,0 1 1,-1 0 0,1 0 0,1-1-1,-2 1-2,1 1-1,-1-1 1,1 0-1,-1 1 0,1-1 1,-1 0-1,0 1 1,1-1-1,-1 0 1,0 1-1,1-1 0,-1 1 1,0-1-1,1 1 1,-1-1-1,0 0 1,0 1-1,0-1 0,1 1 1,-1-1-1,0 1 1,0 0-1,5 42 40,-4-31-35,2 7-18,0 0-1,2 0 0,0 0 1,15 34-1,-17-46 21,0-1-1,0 0 1,1 1-1,0-1 1,0-1-1,1 1 1,-1-1 0,1 1-1,0-1 1,1-1-1,-1 1 1,1-1 0,0 0-1,0 0 1,0-1-1,11 5 1,-12-7 4,-1 0 0,0 0 1,1-1-1,-1 0 0,1 1 1,-1-1-1,0-1 0,1 1 1,-1-1-1,1 0 0,-1 0 1,0 0-1,0 0 0,1-1 0,-1 0 1,0 0-1,0 0 0,-1 0 1,1 0-1,0-1 0,-1 0 1,5-4-1,7-7 48,-1-1 0,-1 0 0,17-26 0,-28 39-55,26-41 130,-1-1 0,21-51 1,-33 54-62,-13 34-52,0 0-1,0 0 1,1 0 0,0 0 0,0 1 0,1-1 0,0 1 0,7-10-1,-11 16-21,0 0-1,1-1 0,-1 1 0,0 0 0,0 0 0,0 0 0,0 0 0,1 0 0,-1 0 0,0-1 0,0 1 0,0 0 1,1 0-1,-1 0 0,0 0 0,0 0 0,0 0 0,1 0 0,-1 0 0,0 0 0,0 0 0,0 0 0,1 0 0,-1 0 1,0 0-1,0 0 0,1 0 0,-1 0 0,0 0 0,0 0 0,0 1 0,1-1 0,-1 0 0,0 0 0,0 0 0,0 0 0,0 0 1,1 0-1,-1 1 0,0-1 0,0 0 0,0 0 0,0 0 0,0 0 0,0 1 0,1-1 0,-1 0 0,0 0 0,0 0 1,0 1-1,0-1 0,0 0 0,0 0 0,0 0 0,0 1 0,0-1 0,3 16 7,-2-15-6,2 51-15,-2 0-1,-2 0 0,-10 72 0,9-107 0,1-4 6,1-4 5,-1 0-1,0-1 0,-1 1 1,1-1-1,-2 0 0,1 1 0,-5 8 1,7-17 4,0 1 0,0-1 0,-1 0 1,1 0-1,0 0 0,0 0 0,0 0 0,0 0 1,-1 0-1,1 0 0,0 0 0,0 0 1,0 0-1,-1 0 0,1 0 0,0 0 0,0 0 1,0 0-1,-1 0 0,1 0 0,0 0 0,0 0 1,0 0-1,-1 0 0,1 0 0,0 0 1,0 0-1,0 0 0,0 0 0,-1 0 0,1 0 1,0-1-1,0 1 0,0 0 0,0 0 0,0 0 1,-1 0-1,1 0 0,0-1 0,0 1 1,0 0-1,0 0 0,0 0 0,0-1 0,0 1 1,0 0-1,0 0 0,0 0 0,0 0 0,0-1 1,0 1-1,0 0 0,0 0 0,-7-15 42,7 13-35,-48-140 248,41 124-237,7 16-28,2 5-5,15 27-32,-9-12 5,1 0-1,1-1 0,1 0 1,22 28-1,-29-41 37,0 0 1,-1 0-1,1 0 1,0-1-1,1 0 1,-1 0 0,1 0-1,-1 0 1,1-1-1,0 0 1,0 0-1,0 0 1,0 0-1,0-1 1,0 0-1,1 0 1,-1 0-1,0-1 1,1 0-1,-1 0 1,0 0-1,1 0 1,5-2-1,2-2 7,0 0 0,-1-1 0,0 0-1,0-1 1,0-1 0,-1 0-1,0 0 1,0-1 0,-1 0-1,17-18 1,5-8 60,45-65 0,23-48 239,-97 143-287,4-7 24,-5 9-20,-2 7-6,-6 29-15,2-1 0,0 51 0,5-67-7,-1-1 1,2 0-1,1 0 0,0 1 0,0-2 1,2 1-1,8 19 0,-10-29 9,0 0-1,0 0 1,1-1 0,-1 0-1,2 0 1,-1 0 0,0 0-1,1-1 1,0 1 0,0-1-1,10 6 1,-11-8 2,0 0 0,0 0 0,0 0 0,0 0 0,1-1 0,-1 0 0,0 0 0,1 0 0,-1 0 0,1-1 0,-1 1 0,1-1 0,-1-1 0,0 1 0,1 0 0,-1-1-1,8-2 1,7-4 20,-1-1-1,1-1 0,-1 0 0,-1-2 1,0 0-1,0-1 0,-1 0 0,21-22 1,-3-3 48,-1-1 1,34-52 0,-62 80-16,-7 10 18,-13 14-6,7-4-66,2 1-1,-1-1 0,2 1 0,-1 0 1,1 1-1,1-1 0,0 1 0,-3 15 1,6-19-5,0-1 0,0 0 1,1 0-1,0 1 0,0-1 1,1 0-1,0 1 0,0-1 1,0 0-1,1 0 0,1 0 1,-1 0-1,1 0 0,0-1 1,5 9-1,-5-10 0,0 0 0,0 0 0,1-1 1,0 1-1,0-1 0,0 0 0,0 0 0,1 0 0,0-1 0,6 4 0,-9-6 9,0 0-1,1 0 1,-1 0-1,0-1 1,1 1-1,-1-1 1,1 1-1,-1-1 1,1 0-1,-1 0 1,1 0-1,-1-1 1,0 1-1,1 0 1,-1-1-1,1 0 1,-1 1-1,0-1 1,1 0-1,-1 0 1,0-1-1,0 1 1,0 0-1,0-1 1,0 1-1,0-1 1,1-1-1,4-4 20,0 0 1,-1-1-1,0 0 0,0 0 1,-1 0-1,0 0 0,-1-1 0,1 0 1,-2 0-1,1 0 0,-1 0 1,-1-1-1,2-10 0,-2 13-2,-1-1 1,0 1-1,-1-1 0,0 1 0,0 0 0,-1-1 1,1 1-1,-2-1 0,1 1 0,-1 0 1,0 0-1,0 0 0,-1 0 0,0 0 0,0 0 1,-1 1-1,-8-12 0,-3 9-2,4 2-75,32 13-4,58 4 47,-59-8 10,1 0 0,0 1 0,-1 2 0,0 0 0,21 8 0,-37-11 6,-1 0 0,1 0 0,-1 0 0,1 0 0,-1 1-1,0 0 1,0 0 0,0 0 0,0 0 0,-1 0 0,1 0 0,-1 1 0,0-1 0,0 1 0,0-1-1,0 1 1,-1 0 0,0 0 0,2 5 0,0 5 9,-1 0 1,0 0-1,-1 1 1,-1 14-1,0-29-12,0 1 0,0-1 1,0 0-1,0 1 0,1-1 0,-1 0 0,0 1 1,0-1-1,0 0 0,0 1 0,1-1 1,-1 0-1,0 1 0,0-1 0,1 0 0,-1 0 1,0 0-1,1 1 0,-1-1 0,0 0 0,0 0 1,1 0-1,-1 1 0,0-1 0,1 0 0,-1 0 1,0 0-1,1 0 0,-1 0 0,1 0 0,-1 0 1,0 0-1,1 0 0,-1 0 0,0 0 0,1 0 1,-1 0-1,0 0 0,1 0 0,-1 0 0,0-1 1,1 1-1,-1 0 0,0 0 0,1 0 0,-1 0 1,0-1-1,1 1 0,18-10 6,46-40-3,-46 34 3,1 1-1,1 0 1,25-12-1,-39 23 10,-6 3-15,0 0-1,0 0 1,0 1-1,0-1 0,0 0 1,1 1-1,-1-1 1,0 1-1,0-1 1,1 1-1,-1 0 1,0-1-1,0 1 0,1 0 1,-1 0-1,0 0 1,1 0-1,-1 0 1,0 0-1,1 0 1,-1 0-1,0 1 0,0-1 1,1 0-1,-1 1 1,0-1-1,0 1 1,1 0-1,-1-1 1,0 1-1,0 0 0,0 0 1,0-1-1,0 1 1,0 0-1,0 0 1,0 0-1,-1 0 0,1 0 1,1 2-1,10 13-2,1 0-1,10 21 0,-16-24 8,1-1-1,1 0 1,0 0-1,0 0 0,22 19 1,-29-29 3,1 0 0,0 0 0,1 0 0,-1 0-1,0-1 1,0 1 0,1-1 0,-1 0 0,1 0 0,-1 0 0,1 0 0,0 0 0,-1-1 0,1 0 0,0 0 0,5 0 0,-4-1 9,1 0 0,0-1 0,-1 0 1,1 0-1,-1 0 0,0 0 0,0-1 0,0 0 0,7-5 1,3-4 38,-1 0 0,0-1 1,-1-1-1,0-1 0,12-18 1,32-57 203,-39 59-79,2 0 1,27-33-1,-46 64-176,-1-1 0,0 1 0,1-1 1,-1 0-1,1 1 0,-1-1 0,1 1 1,-1 0-1,1-1 0,-1 1 0,1-1 0,-1 1 1,1 0-1,-1-1 0,1 1 0,0 0 1,-1 0-1,1-1 0,0 1 0,-1 0 1,1 0-1,0 0 0,-1 0 0,1 0 0,0 0 1,-1 0-1,1 0 0,0 0 0,-1 0 1,1 0-1,0 1 0,-1-1 0,1 0 1,-1 0-1,1 1 0,0-1 0,-1 0 1,1 1-1,-1-1 0,1 0 0,-1 1 0,1-1 1,-1 1-1,1-1 0,-1 1 0,1-1 1,-1 1-1,0-1 0,1 1 0,-1 0 1,0-1-1,0 1 0,1 0 0,-1-1 0,0 2 1,3 4 4,-1 0 0,0 1 1,0-1-1,0 8 1,3 19-2,-2 0 1,-1 0 0,-1 0-1,-2 0 1,-8 52 0,7-78 13,1-1 0,-1 0 1,0 0-1,-5 9 1,7-14-20,0 0 0,0-1 0,-1 1 0,1 0 1,0-1-1,0 1 0,-1-1 0,1 1 1,0-1-1,-1 1 0,1-1 0,-1 1 1,1-1-1,-1 1 0,1-1 0,-1 1 0,1-1 1,-1 0-1,1 1 0,-1-1 0,1 0 1,-1 1-1,0-1 0,1 0 0,-1 0 1,1 0-1,-1 0 0,0 1 0,1-1 0,-1 0 1,0 0-1,1 0 0,-1 0 0,0-1 1,1 1-1,-1 0 0,0 0 0,1 0 0,-1 0 1,1-1-1,-1 1 0,0 0 0,1 0 1,-1-1-1,1 1 0,-1-1 0,1 1 1,-1 0-1,1-1 0,-1 1 0,1-1 0,-1 1 1,1-1-1,0 1 0,-1-1 0,1-1 1,-7-7 20,2 2-15,0 1 0,0-1 1,0 1-1,-1 0 0,-10-8 1,5 10-9,6 8-1,5-3 0,0 0 0,0 1 0,0-1 0,0 0 0,1 0 0,-1 0 0,0 0 0,0 0 0,1 0 0,-1 0 0,1 0 0,-1 0 0,1 0 0,0 0 0,-1 0 0,1 0 0,0-1 0,1 2 0,9 8 8,0 0-1,1-1 1,0-1-1,1 0 1,0-1-1,0 0 1,1-1-1,-1 0 1,29 6-1,7-1 35,78 8 0,-114-18-41,34 2-1,0-2 0,0-3 0,78-11 0,-124 13 0,7-1 0,0 0 0,0 0 0,0-1 0,0 0 0,0-1 0,12-5 0,-17 6 1019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144 172 10848,'0'0'3592,"-71"-67"-2584,51 45-9,4 4-151,4 2 8,4 4-184,4 0 0,2 4-152,-2 2 8,2 1 272,2 3-584,-4-2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5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13768,'0'0'3159,"84"-49"-2935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84 6520,'0'0'8056,"-12"1"-7630,4-1-344,-4 1 51,1 0-1,-1 0 1,0 1-1,1 0 1,-20 7 0,4 2 174,0 1 1,1 0 0,1 2 0,0 1 0,1 1 0,1 2-1,0 0 1,-37 39 0,57-53-240,-1 1 1,1-1-1,0 1 0,0 0 0,0 0 0,1 0 1,-1 0-1,1 0 0,1 1 0,-1-1 0,1 1 1,0-1-1,0 1 0,0-1 0,1 1 1,0 0-1,1 9 0,0-11-23,0-1 0,0 1 0,0 0 0,0-1 0,1 1 0,0-1 0,-1 0 0,1 1 0,1-1 0,-1 0 0,0 0 0,1 0 0,-1 0 1,1-1-1,0 1 0,0-1 0,0 0 0,1 1 0,-1-1 0,0-1 0,1 1 0,-1 0 0,1-1 0,-1 0 0,1 0 0,6 1 0,-2-1 15,-1 0 1,1 0-1,0-1 0,0 0 0,0-1 1,-1 0-1,1 0 0,0 0 1,-1-1-1,1 0 0,-1-1 0,1 0 1,-1 0-1,0 0 0,0-1 1,-1 0-1,1-1 0,-1 1 0,0-1 1,7-7-1,-2 1 35,0 0 0,-1-1 0,0 0 0,-1-1 0,-1 1 0,0-2 0,0 1 0,-1-1 0,7-22 0,-6 11 177,-2-2 0,7-45 0,-16 38 269,-9 50-226,7-8-284,1 1-1,1-1 1,-1 1 0,1 0 0,1 0 0,0 0-1,0 0 1,1 1 0,0-1 0,1 0-1,0 1 1,0-1 0,1 1 0,0-1 0,0 0-1,1 0 1,1 0 0,0 0 0,0 0-1,0 0 1,1 0 0,1-1 0,8 13 0,-12-19-19,1-1 1,0 0 0,-1 0 0,1 0 0,-1 0-1,1 0 1,0-1 0,0 1 0,0 0-1,-1-1 1,1 0 0,0 1 0,0-1 0,0 0-1,0 0 1,0 0 0,0 0 0,3 0 0,38-7 156,-38 6-145,17-6 59,-1 0 1,1-1-1,30-17 1,-24 11-22,-12 5-11,0-1 1,-1-1 0,0 0 0,0-1 0,-2-1-1,24-27 1,-32 34-29,0 0-1,-1 0 1,1 0-1,-1-1 1,-1 1-1,0-1 1,0 0-1,0 0 1,2-9-1,-2 2 98,-1 0-1,0-1 0,-1-25 1,-1 40-117,0-1 1,0 1 0,0-1-1,0 1 1,0-1 0,0 1-1,0-1 1,1 0 0,-1 1-1,0-1 1,0 1 0,0-1-1,1 1 1,-1-1 0,0 1-1,1-1 1,-1 1 0,0 0-1,1-1 1,-1 1 0,0-1-1,1 1 1,-1 0 0,1-1-1,-1 1 1,1 0-1,-1 0 1,1-1 0,-1 1-1,1 0 1,-1 0 0,1 0-1,-1 0 1,1 0 0,-1-1-1,1 1 1,0 0 0,-1 0-1,1 0 1,-1 0 0,1 1-1,-1-1 1,1 0 0,-1 0-1,1 0 1,-1 0 0,1 0-1,-1 1 1,1-1 0,-1 0-1,1 1 1,-1-1-1,1 1 1,2 0 0,0 0 0,1 1-1,-1 0 1,-1 0-1,1 0 1,0 0 0,3 3-1,-1 2 0,0 0-1,-1 0 0,0 1 0,0 0 0,0 0 0,-1 0 1,3 14-1,11 65-18,-12-54-18,-2-18 36,-1 1 2,1 0 0,1 0 0,0-1 0,9 21 0,-11-31-2,0-1-1,1 1 0,0-1 1,0 1-1,0-1 1,0 0-1,1-1 1,0 1-1,-1-1 1,1 1-1,1-1 1,-1 0-1,0 0 1,1-1-1,-1 0 0,1 1 1,0-2-1,5 3 1,-1-2-1,0-1 0,-1 0 0,1 0 0,0-1 0,-1 0 0,1 0 0,0-1 0,0-1 0,-1 1 0,1-1 0,11-5 0,1 0 19,-1-1 0,-1-1 0,28-17 0,-27 13 10,0-1 1,-2 0-1,24-24 1,-35 31-11,1 0 1,-2-1 0,1 0 0,-1-1 0,-1 0-1,0 0 1,0 0 0,0 0 0,-1-1 0,3-12-1,-6 18-1,0-1 0,0 0-1,0 0 1,-1 0-1,0 0 1,0 1-1,0-1 1,0 0-1,-1 0 1,0 0 0,-3-9-1,4 14-13,-1-1 0,1 0 0,-1 0 0,0 1-1,1-1 1,-1 1 0,1-1 0,-1 1 0,0-1 0,1 1 0,-1-1-1,0 1 1,0-1 0,1 1 0,-1 0 0,0-1 0,0 1-1,0 0 1,1 0 0,-1 0 0,0 0 0,0 0 0,0 0 0,0 0-1,0 0 1,1 0 0,-1 0 0,0 0 0,0 0 0,0 0 0,1 1-1,-1-1 1,0 0 0,0 1 0,0-1 0,1 1 0,-1-1 0,-1 2-1,-28 18 32,30-20-36,-10 9 13,1 0-1,0 0 1,0 1-1,1 0 0,0 1 1,1-1-1,0 1 0,1 1 1,-6 13-1,10-21 0,1 0 1,-1 0-1,1 1 0,0-1 0,0 0 1,0 1-1,0-1 0,1 0 0,0 1 0,0-1 1,0 0-1,1 1 0,-1-1 0,1 0 1,0 1-1,0-1 0,0 0 0,1 0 0,0 0 1,-1 0-1,1 0 0,1 0 0,-1 0 1,1-1-1,-1 1 0,1-1 0,0 0 0,0 0 1,0 0-1,6 4 0,-2-3 17,1 1 1,0-2-1,0 1 1,0-1-1,0 0 0,0-1 1,1 0-1,-1 0 0,1-1 1,0 0-1,-1 0 1,16-1-1,10-3 92,61-11 0,-90 13-113,125-32-259,-82 17-3835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5:59:5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1164 7632,'0'0'6350,"6"-12"-5948,2-5-263,0-3 79,2 0 1,14-22-1,91-110 1486,-32 44-633,-46 62-516,2 1 1,47-40-1,-77 74-371,11-11 149,-19 22-292,0-1 1,0 0-1,-1 1 0,1-1 0,0 0 1,0 1-1,0-1 0,-1 1 0,1-1 1,0 1-1,0 0 0,0-1 0,0 1 0,0 0 1,0-1-1,0 1 0,0 0 0,0 0 1,0 0-1,1 0 0,-1 2 3,-1-1-1,1 1 1,-1 0-1,1 0 1,-1-1-1,0 1 1,0 0-1,0 0 1,0-1 0,0 1-1,0 0 1,-1-1-1,1 1 1,-1 2-1,0-1 25,-5 27 155,-2-1 0,0 0 0,-3-1-1,-21 44 1,9-21 43,-22 39 768,114-160 126,-11 13-876,3 3 0,2 3 0,89-56 0,-152 107-277,1-1 0,-1 1 0,1-1 0,0 1 0,-1 0 1,1-1-1,0 1 0,0 0 0,-1 0 0,1-1 0,0 1 1,0 0-1,-1 0 0,1 0 0,0 0 0,0 0 1,-1 0-1,1 0 0,0 0 0,0 1 0,-1-1 0,1 0 1,0 0-1,0 0 0,-1 1 0,1-1 0,0 1 0,-1-1 1,1 0-1,-1 1 0,1-1 0,0 1 0,-1-1 1,1 1-1,-1-1 0,1 1 0,-1 0 0,0-1 0,1 1 1,-1 0-1,1-1 0,-1 1 0,0 0 0,0-1 1,1 1-1,-1 0 0,0 0 0,0-1 0,0 1 0,0 0 1,0 1-1,1 7 29,0-1 1,0 1-1,-1 12 0,0-18-34,-3 23 24,-1 0 1,-1 0 0,-2-1 0,0 1-1,-19 43 1,-6 19-3,31-86-19,0 0 0,1 0 0,-1 0 0,1 0 0,-1-1 0,1 1 1,0 0-1,0 0 0,0 0 0,0 0 0,0 0 0,0 0 0,1 0 1,-1 0-1,0 0 0,1-1 0,0 1 0,-1 0 0,1 0 1,0 0-1,1 1 0,0-1 1,-1-1 0,1 1 0,0-1 0,0 0 0,-1 0 0,1 0 0,0 0 0,0 0 0,0 0 0,0 0 0,0-1 0,1 1 0,-1-1 0,0 1 0,4-1 0,7 0 17,0 0 0,0-2 0,-1 1 1,26-7-1,-13 1 3,-1-1 1,0-1-1,0-1 1,-1-1 0,-1-1-1,1-1 1,-2-1-1,0-1 1,-1-1-1,0-1 1,18-20-1,-33 30-18,1 0 0,-1-1 0,0 0-1,-1 0 1,7-16 0,-9 21-1,-1 0 1,0-1-1,0 1 1,0 0-1,-1 0 1,1-1 0,-1 1-1,0 0 1,0-1-1,0 1 1,0 0-1,0-1 1,-1 1-1,0 0 1,1-1 0,-1 1-1,0 0 1,-1 0-1,-1-4 1,2 6-5,1 1 0,-1-1 1,0 1-1,0-1 0,1 1 1,-1-1-1,0 1 0,0-1 0,0 1 1,1 0-1,-1 0 0,0-1 1,0 1-1,0 0 0,0 0 0,0 0 1,1 0-1,-1 0 0,0 0 1,0 0-1,0 0 0,0 1 0,0-1 1,0 0-1,1 0 0,-1 1 1,0-1-1,0 0 0,0 1 0,1-1 1,-1 1-1,-1 1 0,-30 20 27,25-16-27,0 0-9,0 0 0,1 0 0,0 1 0,0 0 0,0 0 0,1 1-1,0 0 1,0 0 0,1 0 0,0 0 0,0 1 0,-3 13 0,5-15-9,0-1 0,1 1 1,0 0-1,0 0 0,0-1 1,1 1-1,0 0 0,1 0 1,-1 0-1,1-1 0,1 1 0,-1 0 1,1-1-1,0 1 0,1-1 1,-1 1-1,7 9 0,-5-11 13,-1-1-1,1 1 1,0-1-1,1-1 1,-1 1 0,1 0-1,-1-1 1,1 0-1,0 0 1,0-1 0,0 1-1,0-1 1,1 0-1,-1 0 1,1-1-1,-1 0 1,1 0 0,0 0-1,-1 0 1,1-1-1,9-1 1,10-1 15,-1 0-1,0-2 1,38-11-1,-8 0 71,0-2 0,-1-2 0,96-51 0,-144 68-73,1-1-1,-1-1 0,-1 1 1,1-1-1,0 0 0,-1 0 1,0 0-1,0-1 0,0 1 1,-1-1-1,1 0 0,-1 0 1,0 0-1,-1-1 0,4-7 1,-6 11-8,1 1-1,-1-1 1,0 1 0,0-1 0,0 1-1,0-1 1,0 0 0,0 1 0,0-1-1,0 1 1,-1-1 0,1 1 0,-1-1 0,1 1-1,-1-1 1,1 1 0,-1-1 0,0 1-1,0 0 1,0-1 0,0 1 0,0 0-1,0 0 1,0 0 0,0-1 0,0 1 0,0 0-1,-1 1 1,1-1 0,0 0 0,-1 0-1,1 0 1,-1 1 0,-2-2 0,1 1-3,0 1 1,-1-1 0,1 0 0,0 1 0,-1 0-1,1-1 1,-1 1 0,1 1 0,0-1 0,-1 0-1,1 1 1,0 0 0,-1 0 0,-5 2-1,5-1-2,1-1-1,0 1 1,0 0-1,0 0 0,0 1 1,0-1-1,0 0 1,1 1-1,-1 0 0,1 0 1,0 0-1,0 0 1,0 0-1,0 0 0,0 0 1,1 0-1,-1 1 0,1-1 1,0 1-1,0-1 1,-1 5-1,2-2-1,0 0-1,0 1 1,0-1-1,1 0 1,0 0-1,0 0 1,0 0-1,1 0 1,0 0-1,0 0 1,5 9-1,-4-8 5,1-1 1,-1 0-1,1 0 0,0 0 1,1 0-1,-1-1 0,1 1 1,6 4-1,-8-8 1,1 1 0,-1-1 0,1 0 0,-1-1 0,1 1-1,0 0 1,-1-1 0,1 0 0,0 0 0,0 0 0,0-1 0,0 1 0,0-1-1,0 0 1,0 0 0,5-1 0,47-7 5,0-3-1,72-23 1,-49 11-4,104-31 36,10-3 36,-141 43 9,-44 11-56,-14 4-8,-16 8-10,-77 36-63,-17 9-37,102-46 76,-1 1 0,2 0 0,-1 1 0,1 1 0,-18 19 0,30-29 16,0 0 0,0-1 0,0 1-1,0 0 1,1 0 0,-1 0 0,0 0 0,1 0-1,-1 0 1,1 0 0,-1 0 0,1 0 0,-1 1-1,1-1 1,0 0 0,0 0 0,-1 0 0,1 0-1,0 1 1,0-1 0,0 0 0,0 0 0,1 2-1,-1-2 1,1 0 0,0 0 0,-1 0-1,1 0 1,0 0 0,0 0-1,0 0 1,0 0 0,0 0-1,0-1 1,0 1 0,0 0 0,0-1-1,0 1 1,1-1 0,-1 1-1,2 0 1,3 1-1,0-1 1,0 0-1,1 0 0,-1 0 0,0-1 1,1 1-1,8-2 0,0-2 3,-1 0 0,1-1 0,-1-1 0,0 0 0,0-1 0,25-15-1,-21 10 5,0-1 0,-1-2 0,0 1 0,18-21 0,-11 7 16,-1-1 0,-2-2-1,-1 0 1,-1-1 0,15-35 0,61-172 69,-43 62-14,-46 147-97,-1 0 0,-2 0 0,-1 0 0,-1-37-1,-6 43-65,0 12-25,5 11 105,0 0 1,0 0 0,0 0-1,0 0 1,0 0-1,0-1 1,0 1-1,0 0 1,0 0 0,0 0-1,0 0 1,0 0-1,-1 0 1,1 0-1,0 0 1,0 0 0,0 0-1,0 0 1,0 0-1,0 0 1,0-1 0,-1 1-1,1 0 1,0 0-1,0 0 1,0 0-1,0 0 1,0 0 0,0 0-1,0 0 1,-1 0-1,1 0 1,0 0-1,0 0 1,0 1 0,0-1-1,0 0 1,0 0-1,0 0 1,-1 0-1,1 0 1,0 0 0,0 0-1,0 0 1,0 0-1,0 0 1,0 0-1,0 0 1,0 0 0,0 1-1,0-1 1,-1 0-1,1 0 1,0 0 0,-13 22-186,1 0 0,1 1 0,0 1 0,2 0 0,-12 46 0,-14 133-240,27-150 333,5-20 57,1 0 0,2 0 0,1 0-1,1 0 1,8 41 0,-6-58 49,1-1 0,1 1-1,0-1 1,15 29 0,-16-37 6,-1 0 0,1-1 0,0 1 0,0-1 1,1 0-1,-1-1 0,1 0 0,9 6 0,-11-8 0,0 0 0,1 0 0,-1-1 0,1 1 0,0-1 0,-1 0 0,1-1 1,0 1-1,0-1 0,1 0 0,-1 0 0,0-1 0,8 1 0,4-3 25,-1-1 1,1 0 0,-1-1-1,0 0 1,0-2-1,-1 0 1,1-1-1,-1 0 1,-1-1-1,0 0 1,0-2 0,0 0-1,-1 0 1,18-19-1,-28 25-23,1 0 1,0 0-1,-1 0 0,0 0 1,0-1-1,0 1 0,-1-1 1,0 0-1,1 0 0,-2 0 1,1 0-1,0 0 0,-1-1 1,0 1-1,-1 0 0,1-8 1,-1 13-16,0-1 1,0 1-1,0-1 1,0 1-1,-1-1 1,1 1-1,0-1 1,0 1-1,-1-1 1,1 1-1,0 0 1,-1-1-1,1 1 1,0-1-1,-1 1 1,1 0 0,-1-1-1,1 1 1,0 0-1,-1 0 1,1-1-1,-1 1 1,1 0-1,-1 0 1,1 0-1,-1 0 1,0-1-1,-19 1 15,14 1-14,1 1 0,0-1 0,-1 1-1,1 0 1,-6 2 0,5 0-2,0 0 0,0 1 0,1 0 0,0-1 0,-1 1 0,1 1 0,1-1 1,-1 1-1,1 0 0,0 0 0,-4 10 0,6-13 0,1 0 0,0 1 0,0-1 1,0 1-1,0-1 0,0 1 0,1-1 0,0 1 0,-1 0 1,1-1-1,1 1 0,-1 0 0,1-1 0,-1 1 0,1-1 1,0 1-1,0-1 0,0 1 0,1-1 0,-1 0 1,1 1-1,0-1 0,0 0 0,4 5 0,-3-5 5,0 0 0,0-1 0,0 1 0,1-1 0,-1 0 0,0 0 0,1 0 0,-1 0 1,1-1-1,0 1 0,0-1 0,0 0 0,-1 0 0,1 0 0,7 0 0,6 0 16,0-1 0,23-2 0,-28 1-6,25-3 29,-1-2 0,0-1 1,47-15-1,101-47 91,-109 40-73,70-20 125,-128 46-121,-22 11 10,-24 14-17,-41 20-23,42-26-44,1 0-1,0 2 1,2 1 0,0 0 0,-27 28 0,49-43 5,1-1 1,-1 0-1,1 1 1,0-1-1,0 1 0,0 0 1,0 0-1,0 0 0,0 4 1,1-7 4,1 0 0,0 0 0,0 0 0,0 1 0,0-1 0,0 0 0,0 0 0,0 0 0,0 0 0,0 0 0,0 0-1,1 0 1,-1 0 0,0 0 0,1 0 0,-1 0 0,1 0 0,-1 0 0,1 0 0,-1 0 0,1 0 0,0-1 0,-1 1 0,1 0 0,0 0 0,0-1 0,0 1 0,0 0 0,0-1 0,-1 1 0,1-1 0,0 1 0,0-1 0,0 1 0,0-1 0,0 0 0,0 1 0,3-1 0,0 0 6,0 0-1,0 0 1,0 0 0,0 0-1,0-1 1,0 1 0,0-1-1,0 0 1,0 0 0,5-3 0,37-19 48,-26 9-34,-1-2 0,0 0-1,-2-1 1,0 0 0,-1-2-1,16-22 1,-13 14 18,-2-1-1,0 0 1,22-55-1,27-99 102,-63 172-135,35-116 218,31-180-1,-68 289-215,-1 16-8,0 1 0,0 0-1,0 0 1,0 0 0,-1 0 0,1 0 0,0 0-1,0-1 1,0 1 0,0 0 0,0 0 0,0 0-1,0 0 1,0 0 0,0 0 0,0 0-1,0-1 1,0 1 0,-1 0 0,1 0 0,0 0-1,0 0 1,0 0 0,0 0 0,0 0 0,0 0-1,-1 0 1,1 0 0,0 0 0,0 0 0,0 0-1,0 0 1,0 0 0,0 0 0,-1 0 0,1 0-1,0 0 1,0 0 0,0 0 0,0 0-1,0 0 1,-1 0 0,1 0 0,0 0 0,0 0-1,0 0 1,0 0 0,0 0 0,0 0 0,-1 1-1,-1 1-3,0 0-1,0 0 1,0 0-1,0 1 0,1-1 1,-1 1-1,0-1 1,0 4-1,-15 31-39,2 0 0,2 0-1,1 1 1,3 1 0,-8 51 0,8-10-57,3 131 0,6-169 50,12 72-1,-9-99 58,0 0 1,1 0-1,0 0 1,2-1-1,-1 0 1,2 0-1,0 0 1,10 15-1,-14-26 16,0 0 0,0 0-1,0 0 1,1 0 0,-1 0 0,1-1-1,-1 1 1,1-1 0,0 0-1,0 0 1,0 0 0,0-1 0,0 1-1,0-1 1,0 0 0,1 0 0,-1-1-1,5 1 1,1-1-576,0 0 0,0 0 0,-1-1 0,1 0 0,0-1 0,14-4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165 969 6128,'0'0'6222,"7"-11"-5912,138-179 890,-106 132-634,52-104 0,15-70 553,-98 215-1038,27-60 302,-15 37 35,-2-1 0,22-78 0,-37 98-51,-3 21-356,0 0-1,0 0 1,-1 0 0,1 0 0,0 0 0,0 0 0,0 0-1,-1 0 1,1 0 0,0 0 0,0 0 0,0 0 0,0 0-1,-1 0 1,1 0 0,0 0 0,0 0 0,0 0 0,0 0-1,-1 0 1,1 0 0,0 0 0,0 0 0,0 0 0,0 0 0,-1 0-1,1 1 1,0-1 0,0 0 0,0 0 0,0 0 0,0 0-1,0 0 1,-1 1 0,1-1 0,0 0 0,0 0 0,0 0-1,0 0 1,0 1 0,0-1 0,0 0 0,0 0 0,0 0-1,0 0 1,0 1 0,-22 37 370,-42 96-42,-85 155 142,86-181-358,-52 83 108,78-135-92,-59 67 0,-10-4 284,87-91 5,122-110 216,162-88-696,-152 100 0,44-47 1,-112 80 22,2 2 1,63-35 0,-67 44 33,-30 17 0,0 1 1,1 0-1,0 1 0,28-10 1,-42 17-6,0 0 0,0 0 0,0 0 0,1 0 0,-1 0 0,0 0 0,0 0 1,0 0-1,1 0 0,-1 0 0,0 0 0,0 0 0,0 0 0,1 0 0,-1 0 0,0 0 1,0 0-1,0 0 0,1 0 0,-1 0 0,0 0 0,0 0 0,0 0 0,0 0 0,1 0 1,-1 1-1,0-1 0,0 0 0,0 0 0,0 0 0,1 0 0,-1 0 0,0 1 0,0-1 0,0 0 1,0 0-1,0 0 0,0 0 0,0 1 0,0-1 0,0 0 0,1 0 0,-1 0 0,0 1 1,0-1-1,0 0 0,0 0 0,0 0 0,0 1 0,0-1 0,0 0 0,-6 17 4,-11 13 17,-132 199 144,138-212-171,8-12 1,0-1 0,1 1 0,-1 0 0,1 1 1,0-1-1,1 0 0,-1 0 0,1 1 0,0-1 0,0 7 0,1-10 2,0 0 1,0-1-1,0 1 0,0-1 0,1 1 0,-1 0 0,0-1 1,1 1-1,0-1 0,-1 1 0,1-1 0,0 1 0,0-1 1,0 0-1,0 1 0,0-1 0,0 0 0,0 1 0,0-1 1,0 0-1,1 0 0,-1 0 0,0 0 0,1-1 0,-1 1 1,1 0-1,-1 0 0,1-1 0,-1 1 0,1-1 0,-1 1 1,1-1-1,0 0 0,-1 0 0,1 0 0,2 0 0,1 1 4,0-1-1,1-1 0,-1 1 1,0-1-1,0 0 1,0 0-1,0 0 0,0-1 1,0 1-1,-1-1 0,1 0 1,0-1-1,-1 1 1,0-1-1,1 0 0,-1 0 1,0 0-1,0-1 0,-1 0 1,1 1-1,-1-1 0,6-8 1,-6 7 7,0-1 0,0 1 0,0 0 0,-1-1 0,0 0 0,0 1 0,0-1 0,-1 0 0,0 0 0,0 0 0,0 0 0,-1 0 0,0-1 0,0 1 1,0 0-1,-1 0 0,0 0 0,-3-10 0,-17-29 65,20 42-56,-1 0-1,0 1 0,0-1 0,0 0 0,0 1 0,0-1 1,0 1-1,-1-1 0,1 1 0,-1 0 0,1 0 0,-5-2 1,6 4 29,-6 2-24,9-1-30,0 0-1,0-1 1,0 1 0,1-1 0,-1 0 0,0 0 0,1 0-1,-1 0 1,0 0 0,0 0 0,1 0 0,-1-1 0,0 1 0,5-2-1,5-1-22,80-11-95,21-3 26,-97 15 99,0 2 0,0 0 1,0 0-1,29 6 0,-41-5 8,-1 0 0,1 0 1,0 0-1,-1 0 0,0 1 0,1-1 1,-1 1-1,0 0 0,0 0 1,0 0-1,0 1 0,0-1 1,0 1-1,-1-1 0,1 1 0,-1 0 1,0 0-1,1 0 0,-2 0 1,1 1-1,0-1 0,-1 0 0,1 1 1,-1 0-1,0-1 0,1 6 1,0 7 51,0 0 1,-1 1 0,-1-1-1,-4 30 1,1-5 62,3-32-68,0 1-1,0-1 1,1 0 0,0 0-1,3 10 1,-4-16-38,1-1 0,0 1 0,0-1 1,0 0-1,0 1 0,0-1 0,1 0 0,-1 0 0,1 0 0,-1 0 1,1 0-1,0 0 0,0 0 0,0-1 0,0 1 0,0-1 0,0 1 0,0-1 1,0 0-1,1 0 0,-1 0 0,0 0 0,5 1 0,4 0 17,0-1-1,-1 0 1,1-1 0,0 0-1,0-1 1,-1 0-1,1-1 1,11-3-1,9-3 3,45-19 0,33-29-438,-75 35-2313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2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1286 8240,'0'0'4710,"12"-12"-4324,-7 6-341,16-16 150,-1 0 0,24-38 0,90-195 1155,-81 143-606,-47 99-592,-5 10-97,1 0-1,-1-1 1,1 1 0,0 0 0,0 0 0,0 0-1,0 0 1,3-3 0,-5 6-46,0 1 0,1-1 0,-1 0 1,0 0-1,0 1 0,0-1 0,1 0 0,-1 1 1,0-1-1,0 1 0,0-1 0,0 0 0,0 1 1,0-1-1,0 0 0,0 1 0,0-1 0,0 0 1,0 1-1,0-1 0,0 1 0,0-1 0,0 0 0,0 1 1,0-1-1,0 0 0,0 1 0,-1-1 0,1 0 1,0 1-1,-1 0 0,1 2 17,-23 137 161,-56 286 23,-52 43 257,127-459-303,2-11 42,2-21-27,28-158 317,-8 66-223,9-37 112,57-175 0,-71 277-277,3 1 0,30-60 0,-36 85-64,1 1-1,2 0 0,0 0 1,1 2-1,1 0 0,27-25 1,-42 43-43,0 0 1,1 1 0,-1-1-1,1 0 1,-1 1 0,1-1-1,0 1 1,0 0 0,-1 0-1,1 0 1,0 0 0,0 0-1,0 1 1,0-1 0,0 1-1,0 0 1,0 0 0,0 0-1,0 0 1,0 1 0,0-1-1,0 1 1,0 0 0,0 0-1,0 0 1,0 0 0,-1 0-1,1 0 1,0 1 0,-1-1-1,1 1 1,-1 0 0,0 0-1,4 3 1,1 2-8,0 0 1,-1 1-1,1-1 1,-1 1-1,-1 1 1,0-1-1,0 1 0,0 0 1,4 14-1,-4-6 4,-1 1 0,-1 0 0,-1 0-1,0 0 1,-1 0 0,-1 0-1,-1 0 1,-1 0 0,0 0 0,-1-1-1,-1 1 1,-1-1 0,-7 19-1,11-31 12,-2-1-1,1 1 0,0 0 1,-1-1-1,0 0 0,0 0 1,0 0-1,-1 0 0,1 0 1,-7 5-1,8-8 2,-1 0-1,1 1 1,0-1 0,-1 0-1,1 0 1,-1 0-1,1-1 1,-1 1-1,0-1 1,1 1 0,-1-1-1,1 0 1,-1 0-1,0 0 1,1 0 0,-1-1-1,0 1 1,1-1-1,-1 1 1,1-1-1,-4-1 1,-5-3 70,1 0 0,0-1 0,-17-12 0,-15-9 389,32 23-80,15 10-218,19 10-96,-14-13-74,-1 1 1,1-2-1,-1 0 0,1 0 1,0 0-1,0-1 1,-1-1-1,1 0 0,0 0 1,0-1-1,0 0 0,0-1 1,-1 0-1,1 0 1,-1-1-1,10-4 0,15-7-40,0-2 0,61-38-1,-14 4-8,-3-4 0,-2-3-1,83-81 1,-157 135 53,1 0 1,-1 0-1,1-1 0,-1 1 0,0-1 1,0 1-1,2-8 0,-4 11-2,0-1 0,1 0 0,-1 0-1,1 0 1,-1 0 0,0 0 0,0 0 0,0 0-1,1 1 1,-1-1 0,0 0 0,0 0-1,0 0 1,-1 0 0,1 0 0,0 0 0,0 0-1,0 0 1,-1 0 0,1 0 0,0 0-1,-1 1 1,1-1 0,-1 0 0,1 0 0,-1 0-1,1 1 1,-1-1 0,0 0 0,1 0 0,-1 1-1,0-1 1,0 1 0,1-1 0,-1 1-1,0-1 1,-1 0 0,1 1 2,1 0 1,-1 0-1,1-1 0,-1 1 0,1 0 1,-1 0-1,0 0 0,1 0 1,-1 0-1,1 0 0,-1 0 0,0 0 1,1 0-1,-1 0 0,1 0 1,-1 1-1,0-1 0,1 0 0,-1 0 1,1 0-1,-1 1 0,1-1 1,-1 0-1,1 1 0,-1-1 0,1 1 1,-1-1-1,1 0 0,0 1 1,-1-1-1,1 1 0,-1-1 0,1 1 1,0-1-1,0 1 0,-1-1 1,1 1-1,0 0 0,0-1 0,0 1 1,0-1-1,-1 1 0,1-1 1,0 1-1,0 0 0,0-1 0,0 1 1,0-1-1,0 1 0,1 0 1,-1-1-1,0 1 0,0 0 0,7 34-13,47 193-216,-51-207 208,-2-10 8,1 1 0,0-1 0,1 0 0,0 0 0,1 0 0,0-1 0,5 11 0,-8-19 8,1-1 0,-1 1-1,1-1 1,-1 0 0,1 0 0,-1 0-1,1 1 1,0-2 0,-1 1-1,1 0 1,0 0 0,0 0-1,0-1 1,0 1 0,0-1 0,-1 0-1,1 1 1,0-1 0,0 0-1,0 0 1,0 0 0,0 0 0,0-1-1,0 1 1,0 0 0,0-1-1,0 1 1,2-2 0,8-3 4,0 1 0,0-1 0,12-8-1,-21 11 0,207-126 115,-87 50 114,-117 74-202,-4 2-17,-1 1 0,1-1 0,0 1 0,0 0 0,0 0 0,0 0 0,0 0 0,0 0 0,0 0 0,0 0 0,0 1 0,0-1 1,1 1-1,3-1 0,-7 5 6,0 0 0,0-1 0,0 1 1,-1 0-1,0-1 0,-2 4 0,-12 20 16,4-6-28,0 0-1,-12 32 0,22-48-16,0 0-1,1 0 0,-1 0 0,1 0 0,0 1 1,0-1-1,1 0 0,0 1 0,0-1 0,0 0 1,0 1-1,1-1 0,0 0 0,0 1 1,1-1-1,2 8 0,-1-10 3,-1 1-1,1-1 1,-1 0-1,1 0 1,0 0-1,0 0 1,0 0 0,1-1-1,-1 0 1,0 1-1,1-1 1,0 0-1,-1-1 1,1 1 0,0-1-1,0 0 1,0 1-1,0-2 1,0 1-1,0 0 1,1-1 0,-1 0-1,4 0 1,-3 0 15,0 0 0,0 0 0,-1-1 0,1 0 0,0 0 0,0 0 0,-1 0 0,1-1 0,0 1 0,-1-1 0,0 0 0,1-1 0,-1 1 0,0-1 0,0 0 0,0 0 1,-1 0-1,1 0 0,5-7 0,-4 1 18,0 1 1,-1-1-1,0 0 1,0 0-1,-1-1 1,0 1-1,2-15 1,-4 18-11,0 1 1,-1 0 0,1 0 0,-1-1-1,0 1 1,-1 0 0,1-1 0,-1 1-1,0 0 1,-1 0 0,1-1 0,-1 1-1,0 0 1,0 1 0,-5-9 0,5 11-8,0-1 1,-1 1 0,1 0-1,-1 0 1,0 0-1,1 0 1,-1 0 0,0 0-1,0 1 1,0 0 0,0-1-1,0 1 1,-1 0-1,1 0 1,0 1 0,0-1-1,-1 1 1,-6 0 0,-5 0-12,-1 0 0,-26 6 0,27-4-50,5 2 7,17 1-8,17 2 2,-12-6 46,0-1 0,0-1 0,0 0 0,0-1 0,17-4 0,61-21-36,-41 11 32,-35 11 10,-10 4 0,0 0 0,-1 0 0,1 0 0,0 0 0,0 0 0,0 0 0,5 1 0,-8 0 0,1 1 0,0-1 0,-1 0 0,1 1 0,-1 0 0,1-1 0,-1 1 0,0 0 0,1 0 0,-1 0 0,0 0 0,1 0 0,-1 0 0,0 0 0,0 0 0,0 0 0,0 1 0,0-1 0,0 0 0,0 1 0,-1-1 0,2 2 0,3 9-3,0-1-1,-1 1 1,-1 0 0,0 0-1,0 0 1,-1 0-1,0 22 1,-4 88-38,1-107 39,-51 376 36,34-275 54,9-78-35,6-29-2,0 1 1,1 0-1,-1 18 1,2-22 48,-1-8-28,-1-10 15,5-33 70,13-70 1,-2 22-63,0 7-7,3 1 0,52-153 0,-62 219-71,1 0-1,1 0 0,1 0 0,0 1 0,2 1 1,0 0-1,1 0 0,0 1 0,2 1 1,28-27-1,-36 38-21,0-1 0,1 1 1,-1 1-1,1-1 0,0 1 0,0 0 1,0 1-1,1 0 0,-1 0 0,0 0 1,1 1-1,-1 0 0,9 0 0,-12 1-6,1 0 0,-1 0 0,1 0 0,-1 1 0,1 0 0,-1 0-1,0 0 1,0 0 0,1 1 0,-1-1 0,0 1 0,0 0 0,0 0 0,0 1 0,-1-1-1,1 1 1,-1 0 0,1 0 0,-1 0 0,0 0 0,0 0 0,-1 1 0,4 4 0,-3-1 8,1-1 0,-2 1 0,1 1 0,-1-1 0,0 0 0,0 1 0,-1-1 1,0 0-1,0 1 0,-1 10 0,0-15 6,0 1-1,-1 0 1,1 0 0,-1 0-1,0-1 1,0 1 0,0 0-1,-1-1 1,1 1-1,-1-1 1,0 0 0,0 1-1,0-1 1,0 0 0,-1 0-1,1 0 1,-1-1 0,1 1-1,-1 0 1,0-1 0,0 0-1,-5 3 1,-4 1 3,1-1 0,-1 0 0,-1-1-1,1 0 1,0-1 0,-17 2 0,-5-2 86,-39-1 1,59-2-47,17 3-40,0 1-1,0-1 1,0 0 0,1 0 0,6 5 0,8 3-1,0-1 1,1-1 0,0-1 0,0-1-1,1 0 1,36 7 0,-48-13-7,0 0-1,0 0 1,0-1 0,0 0 0,-1 0-1,1-1 1,0 0 0,0 0 0,0-1 0,0 0-1,-1 0 1,1-1 0,-1 0 0,1 0 0,-1-1-1,0 0 1,-1 0 0,1 0 0,-1-1-1,10-10 1,177-195 120,-190 207-113,5-6 15,0 0 0,1 1 0,0 0 0,14-9 0,-20 15-19,0 0 0,0 1 0,0 0 0,0-1 0,0 1 0,0 1 0,0-1 0,0 0 0,0 1 0,0-1 0,0 1 0,0 0 0,1 0 0,-1 0 0,0 0 0,0 1 0,0 0 0,0-1 0,0 1 0,0 0 0,5 2 0,28 17 34,47 31 0,-48-28-28,-31-20-16,1 0 9,-1 0-1,1 0 1,0 0 0,0-1-1,0 0 1,6 2 0,-10-4 0,0 0 1,-1 0-1,1 0 1,0 0 0,0 0-1,0 0 1,-1 0-1,1 0 1,0 0-1,0 0 1,0 0 0,-1 0-1,1-1 1,0 1-1,0 0 1,-1-1 0,1 1-1,0-1 1,1 0-1,-1 0 2,-1 0 0,1 0-1,0 0 1,0-1-1,-1 1 1,1 0 0,0-1-1,-1 1 1,1 0 0,-1-1-1,0 1 1,1-1-1,-1 1 1,0-1 0,0-1-1,0-1 7,0-1 1,-1 0-1,1 0 0,-1 0 1,0 1-1,0-1 0,0 1 0,-1-1 1,0 1-1,0-1 0,0 1 1,0 0-1,-1 0 0,0 0 0,1 0 1,-1 0-1,-1 1 0,1-1 0,-5-3 1,5 4-6,-1 0-1,1 1 1,-1-1 0,0 1 0,0 0 0,0-1 0,0 2 0,0-1-1,-1 0 1,1 1 0,0 0 0,-1 0 0,1 0 0,-1 1 0,1 0 0,-1-1-1,1 2 1,-1-1 0,1 0 0,-7 2 0,4 1-9,0 0 0,0 0 0,1 1-1,-1 0 1,1 0 0,-1 0 0,2 1 0,-1 0 0,0 0 0,1 1-1,0-1 1,0 1 0,0 0 0,1 1 0,0-1 0,0 1 0,1 0 0,-4 10-1,3-7-8,0 1-1,0 0 0,2 0 1,-1 0-1,1 0 0,1 0 1,0 0-1,0 0 1,1 1-1,1-1 0,0 0 1,3 12-1,-3-19 6,0 1 1,0 0-1,1-1 0,0 0 0,0 1 1,0-1-1,4 6 0,-5-9 8,0 0 0,-1 0 0,1 0-1,0-1 1,0 1 0,0 0 0,0 0 0,0-1-1,0 1 1,0-1 0,0 1 0,1-1-1,-1 1 1,0-1 0,0 0 0,0 0 0,0 1-1,1-1 1,-1 0 0,0 0 0,0 0 0,0 0-1,1 0 1,-1-1 0,0 1 0,0 0 0,0-1-1,0 1 1,0 0 0,1-1 0,-1 1-1,0-1 1,0 0 0,0 1 0,1-2 0,8-5 0,0 0 1,-1 0 0,1-1-1,-1-1 1,-1 0 0,9-11-1,41-65 49,-43 61-12,-11 19-8,-1 0 0,1 0 1,0 0-1,9-9 0,-13 14-27,1 0 0,-1 0-1,1 0 1,-1 0 0,0 0-1,1 0 1,-1 0 0,1 0 0,-1 0-1,1 0 1,-1 0 0,1 0-1,-1 0 1,1 0 0,-1 0 0,0 1-1,1-1 1,-1 0 0,1 0-1,-1 1 1,0-1 0,1 0 0,-1 0-1,0 1 1,1-1 0,-1 0-1,0 1 1,1-1 0,-1 1 0,0-1-1,0 0 1,1 1 0,-1 0-1,10 17-27,-8-15 26,2 6-1,0-1 0,1 0-1,1 0 1,-1 0 0,1-1-1,0 0 1,1 0 0,0 0 0,0-1-1,0 0 1,1-1 0,0 1-1,0-1 1,0-1 0,1 0-1,0 0 1,-1 0 0,1-1 0,0-1-1,1 1 1,-1-2 0,0 1-1,1-1 1,-1-1 0,1 1-1,-1-2 1,1 1 0,13-4 0,3-2 17,1-1 1,-2-2-1,1-1 1,-1 0 0,-1-2-1,0-1 1,-1-1-1,0-1 1,26-22 0,35-22 73,-74 49-74,-8 6 6,-6 6 2,-29 24 2,23-19-28,-1 1 0,1 0-1,1 1 1,0 0 0,-11 13 0,18-19 3,-11 14-12,-16 30 1,26-42 4,1 1-1,-1 0 1,1-1 0,0 1-1,0 0 1,1 0 0,0 0-1,0 0 1,0 0 0,1 9-1,0-14 7,0 0 0,0 0 0,0 0 0,0 0 0,0 0-1,0 0 1,0 0 0,1 0 0,-1 0 0,0 0 0,1 0 0,-1 0-1,0 0 1,1 0 0,0-1 0,-1 1 0,1 0 0,-1 0-1,1 0 1,0-1 0,-1 1 0,1 0 0,0-1 0,0 1 0,0-1-1,-1 1 1,1-1 0,0 1 0,0-1 0,0 0 0,0 1 0,0-1-1,0 0 1,0 0 0,0 1 0,0-1 0,0 0 0,0 0 0,0 0-1,0 0 1,0-1 0,0 1 0,0 0 0,0 0 0,0 0 0,1-1-1,3-1 0,0 0 0,-1 0 0,1 0 0,0 0 0,-1-1 0,0 0 0,7-4 0,4-8 1,-1 0 1,0-1 0,-1 0 0,0-1-1,12-23 1,-13 22 0,18-32 0,-44 81-7,1 1 0,-10 39 0,-13 76-30,15-60 23,-89 289-55,106-367 75,-19 46 28,21-51-24,0 0-1,0 0 1,-1 0 0,1 0-1,-1-1 1,0 1 0,0-1-1,0 0 1,-1 0 0,-5 5 0,8-8-7,0 0 0,1 1 0,-1-1 0,0 0 0,0 1 0,0-1 0,1 0 0,-1 0 0,0 0 0,0 0 0,0 0 0,0 0 0,1 0 0,-1 0 0,0 0 0,0 0 0,0 0 0,0 0 0,1-1 0,-1 1 0,0 0 0,0 0 0,1-1 0,-1 1 0,-1-2 0,0 1 7,0-1 0,0 0 0,0 0 1,1 0-1,-1 0 0,1 0 0,-1 0 0,-1-4 0,-1-4 27,-1 0 0,2 0 0,-4-14 0,6 16-21,0 0 1,1 0-1,-1 0 0,2 0 1,-1 0-1,1 1 1,0-1-1,1 0 1,0 0-1,0 0 0,0 1 1,1 0-1,0-1 1,1 1-1,0 0 0,4-7 1,8-8 4,0 0 0,1 1 0,27-25 0,102-79-66,-32 29-4,-40 31 41,120-82 0,-184 140 8,0 1 0,0 0 0,1 1 0,0 0 0,0 0 0,0 1 0,0 0 0,1 1 0,-1 1 0,1 0 0,0 0 0,18 1 0,-13 2-33,-1 0 1,0 1-1,0 1 0,-1 0 0,1 2 0,-1 0 0,16 6 1,-23-10 10,-11-9 35,-11-8 33,9 11-39,1 1-1,-2 0 1,1 1-1,0-1 1,-1 1 0,1 0-1,-1 0 1,0 1-1,0 0 1,0 0 0,0 0-1,-1 1 1,1 0 0,0 0-1,-1 0 1,1 1-1,0 0 1,-1 0 0,1 1-1,0 0 1,-1 0 0,1 0-1,0 1 1,0 0-1,0 0 1,0 0 0,0 1-1,-7 4 1,5-1-10,0 1 0,0 0 0,0 0 0,1 1 1,0-1-1,0 2 0,1-1 0,0 1 0,-9 17 0,13-21-1,-1-1-1,1 1 1,1 0-1,-1-1 1,1 1-1,0 0 1,0 0-1,0 0 1,0 0-1,1 0 1,0 0-1,0 0 1,1 0-1,-1 0 1,1 0-1,0 0 1,0 0-1,1-1 1,-1 1-1,1 0 1,0-1-1,5 9 1,-5-11 1,-1 1 0,1-1 0,0 0 0,0 0 0,0 1 0,0-1 1,0 0-1,1-1 0,-1 1 0,1 0 0,-1-1 0,1 1 0,-1-1 0,1 0 0,0 0 0,0 0 1,0 0-1,-1 0 0,7 0 0,-5-1 4,-1-1-1,1 1 1,0-1 0,0 0 0,0 0-1,-1 0 1,1 0 0,0-1 0,-1 1-1,1-1 1,-1 0 0,0 0 0,4-3 0,3-3 6,-1 0 1,-1 0-1,1-1 1,-1-1 0,-1 1-1,0-1 1,0 0 0,7-16-1,40-91 259,-56 123-266,0 0 1,0 0-1,0 0 1,1 0-1,0 0 1,0 0-1,0 1 1,1-1-1,0 0 1,0 0-1,1 1 1,-1-1-1,1 0 1,1 0-1,-1 0 1,5 10-1,-4-11-5,0-1 0,0 0 0,0 1 0,0-1 0,1 0 0,-1 0 1,1-1-1,0 1 0,1-1 0,-1 1 0,1-1 0,-1 0 0,1 0 0,0 0 0,0-1 0,0 0 0,0 1 0,1-2 0,-1 1 0,1 0 0,-1-1 0,10 2 0,-6-3 4,1 0 0,-1 0 0,1-1 0,0 0 0,-1-1-1,0 0 1,1 0 0,-1-1 0,0 0 0,0 0 0,0-1 0,-1 0 0,0 0-1,11-9 1,2-2 11,-2 0 0,0-1 0,31-37 0,-23 24 12,-2-2 0,-1-1 0,-1 0 0,24-50 1,-24 28 21,29-105 1,-2-63 55,-20 85-53,-25 119-39,-2 11-6,0 0 1,0 0-1,-1 0 0,-1 0 0,1 0 0,-1-7 1,0 14-3,0-1 0,0 1 0,0 0 0,0 0 0,0 0 0,0 0 0,0-1 1,0 1-1,0 0 0,0 0 0,0 0 0,0 0 0,0 0 0,0-1 0,0 1 1,0 0-1,0 0 0,0 0 0,0 0 0,0-1 0,0 1 0,0 0 0,0 0 1,0 0-1,0 0 0,0 0 0,0 0 0,-1-1 0,1 1 0,0 0 0,0 0 1,0 0-1,0 0 0,0 0 0,0 0 0,-1 0 0,1 0 0,0 0 0,0 0 1,0-1-1,0 1 0,-1 0 0,1 0 0,0 0 0,0 0 0,0 0 1,0 0-1,-1 0 0,-5 8-4,-4 15-16,-7 30-31,2 1 0,3 1 0,-6 66 0,-2 170-157,20-264 185,0 0 0,6 36 0,-4-50 17,1 0-1,0 0 1,0 0-1,2 0 1,-1 0-1,12 19 1,-15-29 6,1 0 0,-1-1 0,1 1 0,0-1 0,0 0 0,0 0 0,0 1 0,0-1 0,0 0 0,1-1 0,-1 1 0,1 0 0,-1-1 0,1 1 0,0-1 0,0 0 0,-1 0 0,1 0 0,0 0 0,0 0 0,0-1 0,0 1 1,0-1-1,0 0 0,0 0 0,0 0 0,0 0 0,0-1 0,0 1 0,0-1 0,0 0 0,0 0 0,2-1 0,10-4 19,0-1 0,-1-1 0,0-1 0,-1 0 0,13-11 0,5-3 43,-16 13-22,-2-1 1,14-13 0,-6 5 9,-21 18-49,1 0 1,-1 1 0,1-1-1,0 1 1,0-1-1,-1 1 1,1-1 0,0 1-1,0-1 1,0 1-1,-1 0 1,1 0-1,0-1 1,0 1 0,1 0-1,-2 0 0,1 0-1,-1 0 1,0 0 0,1 0-1,-1 0 1,0 1-1,1-1 1,-1 0 0,0 0-1,1 0 1,-1 1-1,0-1 1,0 0 0,1 0-1,-1 1 1,0-1-1,0 0 1,1 0 0,-1 1-1,0-1 1,0 0-1,0 1 1,1-1 0,-1 0-1,0 1 1,3 29 11,-2-16-9,1 1-3,0 0 0,1-1 1,11 29-1,-13-39 0,0-1 0,1 1 1,0-1-1,0 0 0,0 1 0,0-1 1,0 0-1,1 0 0,-1-1 1,1 1-1,0-1 0,0 1 0,0-1 1,0 0-1,0 0 0,1 0 0,-1 0 1,1-1-1,-1 1 0,8 1 1,-2-1 7,1-1 0,0-1 0,0 0 1,0 0-1,0-1 0,0 0 0,0 0 1,13-5-1,77-29 27,-84 28-28,36-13 40,-1-3 1,60-35-1,-99 48-31,5-3 49,-15 13-33,-9 8-10,-4 5-23,1 0 1,0 1-1,1 0 0,0 0 1,-7 19-1,14-28-5,-1 0 0,1 1 0,0-1 1,0 1-1,1 0 0,0-1 0,0 1 0,0 0 0,1 0 0,0 0 0,0 0 0,0-1 0,1 1 0,0 0 1,0 0-1,0 0 0,1-1 0,3 8 0,-5-11 5,1 0 0,0-1 0,0 1 0,0 0 0,0 0-1,0-1 1,1 1 0,-1-1 0,0 1 0,1-1 0,-1 1 0,1-1 0,-1 0 0,1 0 0,0 0 0,0 0 0,-1 0 0,1 0-1,0 0 1,0 0 0,0-1 0,0 1 0,0-1 0,0 0 0,0 1 0,0-1 0,0 0 0,0 0 0,0 0 0,0-1 0,0 1-1,0 0 1,0-1 0,0 1 0,0-1 0,0 0 0,0 1 0,-1-1 0,1 0 0,2-2 0,2-1 11,0 0 0,0-1-1,0 0 1,-1 0 0,1 0 0,-1 0 0,-1-1 0,1 0 0,5-10 0,-7 10 6,0 0 1,0-1 0,0 1 0,-1 0 0,0-1 0,-1 1 0,1-1 0,0-11-1,-2 14-4,0 1-1,0-1 1,-1 0-1,1 1 0,-1-1 1,0 1-1,0 0 0,0-1 1,0 1-1,0 0 1,-1-1-1,1 1 0,-1 0 1,0 0-1,0 0 0,0 0 1,-1 1-1,-3-4 1,4 4-5,0 1 0,-1-1 0,1 1 0,-1 0 0,1 0 0,-1 0 0,0 0 0,1 1 0,-1-1 0,0 1 0,1-1 0,-1 1 0,0 0 0,0 0 0,-5 1 0,-41 9 11,46-10-22,3 0 3,0 0 0,1 0-1,-1 0 1,0 1 0,1-1-1,-1 0 1,0 0 0,1 0-1,-1 0 1,0 0 0,0 1-1,1-1 1,-1 0 0,0 0-1,0 0 1,1 1 0,-1-1 0,0 0-1,0 0 1,1 1 0,-1-1-1,0 0 1,0 1 0,0-1-1,0 0 1,0 0 0,0 1-1,1-1 1,-1 0 0,0 1-1,0-1 1,0 0 0,0 1 0,0-1-1,0 0 1,0 1 0,0-1-1,0 0 1,0 1 0,-1-1-1,1 0 1,0 1 0,0-1-1,0 0 1,0 1 0,0-1-1,-1 0 1,1 0 0,0 1 0,0-1-1,0 0 1,-1 0 0,1 1-1,0-1 1,0 0 0,-1 0-1,1 0 1,0 0 0,-1 1-1,1-1 1,-1 0 0,13 0-3,0 0 0,0 0-1,0-2 1,20-4 0,13-1 2,86-9 2,36-4 0,-152 19-1,0 1-1,29 4 1,-38-3 6,0 0-1,0 0 1,-1 1 0,1 0-1,0 0 1,-1 0-1,1 1 1,-1-1 0,0 1-1,6 5 1,-9-7-2,0 1 1,-1 0 0,1 0-1,0-1 1,-1 2-1,1-1 1,-1 0-1,0 0 1,0 0-1,0 0 1,0 1 0,0-1-1,0 0 1,-1 1-1,1-1 1,-1 5-1,1 0 19,-2 1-1,1 0 0,-4 14 0,0 12 138,5-33-153,-1 0 0,0 0 0,0 0 0,1 0 0,-1 0 1,1 0-1,-1 0 0,1 0 0,-1 0 0,1-1 0,-1 1 0,1 0 0,0 0 1,-1-1-1,1 1 0,0 0 0,0-1 0,0 2 0,0-2-2,0 1-1,0-1 1,0 1-1,-1 0 1,1-1-1,0 1 1,0 0-1,-1 0 1,1 0-1,-1 0 1,1-1-1,-1 1 1,1 0-1,-1 0 1,1 0-1,-1 0 1,0 0-1,1 2 1,-2 15 8,1 0 1,-2-1 0,-1 1 0,0 0-1,-1-1 1,-11 29 0,30-93 68,-11 32-68,1-1 1,0 1-1,1 0 0,0 0 1,1 1-1,1 0 0,14-20 1,-12 21 3,21-22 6,-30 33-23,1 1 1,-1-1-1,1 1 0,0 0 0,-1 0 1,1 0-1,0 0 0,0 0 0,0 0 1,0 0-1,0 0 0,0 1 1,0-1-1,0 1 0,0 0 0,0-1 1,0 1-1,3 0 0,-4 1 0,0-1 0,0 1 0,0-1 0,0 1 0,0-1 0,-1 1 0,1 0 0,0-1 0,0 1 0,0 0 0,-1 0 0,1 0 0,0-1 0,-1 1 0,1 0 0,0 0 0,-1 0 0,1 2 0,9 23 0,-4-11 0,-1-6-5,0 1 0,0-1 0,1 0 0,0 0 0,1 0 0,0-1 0,0 0 0,1-1 0,0 1 0,1-1 0,-1-1 0,1 0 0,12 6 0,-8-6 0,0 0-1,0-1 1,1-1-1,0-1 1,0 1-1,0-2 0,0 0 1,1-1-1,21-1 1,-18-1 15,1-1 1,-1-1-1,0 0 0,-1-1 1,1-1-1,-1-1 0,19-9 1,14-10 64,46-31 0,-69 40-31,-12 7-106,0-1-1,-1 0 1,0-1 0,18-18-1,-29 22-3477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2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12360,'0'0'3024,"-61"8"-2344,53-2 15,4 0-311,4-2 0,4 2-176,4 0 0,8 0-104,4 0 8,9-4-184,-9 2 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2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10656,'0'0'2430,"12"10"-1935,-5-3-448,1-1 0,0 0 1,1-1-1,0 0 0,-1 0 0,2-1 0,-1 0 1,0 0-1,1-1 0,0 0 0,-1-1 0,1 0 1,0-1-1,18 1 0,391-20 1491,-227 5-798,-55 3-196,93-2 400,-211 13-825,0 0 0,1 2-1,23 6 1,-4 2-2327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2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194 860 6328,'0'0'9322,"11"-4"-9059,-5 1-221,-2 2-22,-1 0-1,0 0 0,0 0 0,0 0 0,0-1 1,0 0-1,0 1 0,-1-1 0,1 0 1,0 0-1,-1-1 0,0 1 0,1 0 1,-1-1-1,0 0 0,0 1 0,0-1 0,-1 0 1,1 0-1,-1 0 0,1 0 0,-1 0 1,1-5-1,0-2 71,-1 0 1,-1 0-1,1 0 0,-1 0 1,-1 0-1,-2-15 0,2 21-40,0 1 0,0-1 0,0 0-1,-1 1 1,1-1 0,-1 0-1,0 1 1,0 0 0,0-1-1,0 1 1,-1 0 0,1 0 0,-1 0-1,0 1 1,0-1 0,0 1-1,0-1 1,0 1 0,-6-3-1,7 5-25,0-1 0,0 1 0,0-1-1,-1 1 1,1 0 0,0 0-1,0 0 1,0 0 0,0 1-1,0-1 1,0 0 0,0 1 0,0 0-1,0-1 1,0 1 0,0 0-1,1 0 1,-1 0 0,-3 2-1,-32 26 213,24-16-187,0 1 1,0 0-1,1 0 1,1 1-1,1 1 1,0 0-1,1 0 1,1 1-1,0 0 1,2 1-1,0 0 1,0 0-1,2 0 1,-4 34-1,7-47-38,1 0 0,-1-1-1,1 1 1,0 0 0,1 0-1,-1-1 1,1 1-1,0 0 1,0-1 0,1 1-1,-1-1 1,1 1 0,0-1-1,0 1 1,1-1-1,-1 0 1,1 0 0,0-1-1,0 1 1,0 0-1,0-1 1,1 0 0,-1 0-1,1 0 1,0 0 0,0 0-1,0-1 1,0 0-1,8 3 1,-1-1 3,1 0-1,0-1 0,0-1 1,0 0-1,1-1 1,-1 0-1,1-1 1,-1 0-1,0-1 1,18-3-1,10-5 32,-1-1 0,0-2 0,66-30-1,102-70 196,-161 82-135,-2-2 0,-1-2 0,45-44 0,-73 57-25,-14 18-57,1 1-1,0-1 0,-1 1 0,1-1 0,0 1 1,0 0-1,0-1 0,1 1 0,2-2 0,-45 28 138,1 1 0,2 1 0,-67 63 0,46-39-45,37-31-77,0 0 0,2 2 0,0 0-1,-16 27 1,34-47-31,-1 1-1,1 0 1,0 0-1,0-1 0,0 1 1,1 0-1,-1 0 1,0 0-1,1 0 0,-1 0 1,1 0-1,0 0 1,-1 0-1,1 1 1,1 2-1,-1-4-2,0 0-1,1 0 1,-1 0 0,1 0 0,-1 0-1,1-1 1,0 1 0,-1 0 0,1 0-1,0 0 1,0-1 0,0 1 0,-1 0-1,1-1 1,0 1 0,0-1 0,0 1-1,0-1 1,0 1 0,0-1 0,0 0-1,0 1 1,0-1 0,0 0 0,0 0 0,0 0-1,0 0 1,0 0 0,1 0 0,-1 0-1,1 0 1,5-1 7,0 0 1,-1 0-1,1 0 0,0-1 0,0 0 1,-1-1-1,1 1 0,9-7 0,4-2 31,23-18 0,-27 16-11,0 0-1,-1-1 0,0-1 1,-1 0-1,15-22 1,-7 3 101,32-62 1,-44 76 6,-14 26 10,-18 35-90,-259 502-383,242-468 225,-40 111 1,74-171 92,5-14 8,0 1 0,0-1 0,0 1 1,-1-1-1,1 1 0,-1-1 0,1 1 0,-1-1 0,0 0 1,0 1-1,1-1 0,-1 0 0,0 1 0,0-1 0,0 0 1,0 0-1,-3 2 0,6-4 3,-1 0 1,0-1 0,1 1-1,-1 0 1,0 0-1,0-1 1,0 1-1,0-1 1,0 1-1,-1-1 1,1 0-1,0-2 1,4-6 15,13-18 66,1 0 0,2 1-1,39-40 1,122-101 337,30-32-172,-166 153-207,76-85 67,-75 74-78,32-42 15,-67 88-45,-11 11-4,1 0 0,-1-1 0,1 1 0,-1 0 0,0-1 1,0 1-1,0-1 0,0 1 0,0-1 0,0 1 0,1-4 0,-6 14-62,-1 1-1,-1-1 0,-8 12 1,-7 13-21,4-4 7,-2 1-20,2 2 1,-19 49-1,34-77 86,1-1 0,0 0-1,0 0 1,0 1 0,1-1-1,-1 1 1,1-1 0,0 1-1,1 5 1,-1-9 9,0 0-1,1 0 1,-1 0 0,0 0 0,1-1-1,-1 1 1,1 0 0,-1 0-1,1 0 1,-1-1 0,1 1-1,-1 0 1,1 0 0,-1-1 0,1 1-1,0-1 1,0 1 0,-1-1-1,3 2 1,-2-2 2,1 1 0,0-1 0,-1 0-1,1 0 1,-1 0 0,1 0 0,0 0 0,-1 0 0,1 0-1,0 0 1,-1-1 0,1 1 0,-1 0 0,1-1-1,1-1 1,9-3 13,-1 0 1,0-1-1,0-1 0,-1 0 0,0 0 0,0-1 0,10-10 0,57-70 125,-58 66-95,126-168 363,-134 180-372,-11 11-34,-1-1-1,1 0 1,0 0 0,0 0 0,0 0 0,0 1-1,0-1 1,0 0 0,0 0 0,0 0-1,0 1 1,0-1 0,0 0 0,0 0-1,0 0 1,0 1 0,0-1 0,0 0-1,0 0 1,0 0 0,0 0 0,0 1-1,0-1 1,1 0 0,-1 0 0,0 0-1,0 0 1,0 1 0,0-1 0,0 0 0,0 0-1,0 0 1,1 0 0,-1 0 0,0 1-1,0-1 1,0 0 0,0 0 0,1 0-1,-1 0 1,0 0 0,0 0 0,0 0-1,1 0 1,-1 0 0,0 0 0,0 0-1,0 0 1,1 0 0,-1 0 0,0 0-1,0 0 1,0 0 0,1 0 0,-1 0 0,0 0-1,0 0 1,0 0 0,0 0 0,1 0-1,-1 0 1,0 0 0,0-1 0,0 1-1,0 0 1,1 0 0,-1 0 0,-13 85 9,-1 15 1,13-87-10,1-1 0,0 0-1,1 0 1,0 0 0,1 0 0,5 15-1,-6-23 1,0 1 0,1-1 0,0 0 0,0 1 1,0-1-1,0 0 0,1 0 0,0-1 0,-1 1 0,1 0 0,1-1 0,-1 0 0,0 0 0,1 0 0,0 0 0,-1 0 0,1-1 0,6 3 0,-5-3 2,1 0-1,-1-1 0,1 1 1,-1-1-1,1-1 1,0 1-1,-1-1 0,1 0 1,0 0-1,-1-1 1,1 0-1,-1 0 0,1 0 1,9-4-1,9-3 34,-1-2 0,0-1-1,32-21 1,60-50 146,-64 45-107,151-117 253,-170 125-260,16-11 38,-49 41-104,-10 6 8,0 1 1,1 1-1,-10 9 1,6-3-11,-75 87 4,79-88-3,0 0-1,1 1 0,0 0 1,2 0-1,-12 31 0,17-41 6,0 1 0,1 0-1,0 0 1,0 0 0,1 0 0,-1 0-1,1 0 1,1 9 0,-1-14-4,1 0 0,-1 0 0,0 0 0,1 0 0,-1 0 0,0 0 0,1 0 0,0 0 0,-1 0 0,1 0 0,-1 0 0,1 0 0,0 0 0,0 0 0,-1-1 0,1 1 0,0 0 0,0 0 0,1 0 0,0 0 0,0-1 0,-1 0 0,1 1-1,0-1 1,-1 0 0,1 0-1,0 0 1,0 0 0,-1 0 0,1 0-1,0-1 1,-1 1 0,1 0-1,0-1 1,-1 0 0,4-1 0,4-2 10,0 0 1,0-2-1,-1 1 1,1-1-1,-1 0 1,-1 0-1,1-1 1,-1 0-1,10-12 1,3-9 89,25-44 1,-9 14 37,-23 42-140,-12 31-6,-2 5 4,1-8-5,0 0 0,1-1-1,0 1 1,1 0 0,1 0 0,0-1-1,6 17 1,-7-25 5,-1 1 0,1-1 0,-1 0 0,1 0 0,0 0 0,0 0 0,1-1 0,-1 1 0,1-1 0,-1 1-1,1-1 1,0 0 0,-1 0 0,1 0 0,0 0 0,0 0 0,1-1 0,-1 0 0,0 1 0,0-1 0,1 0 0,-1 0 0,1-1 0,-1 1 0,1-1-1,-1 0 1,1 0 0,-1 0 0,7-1 0,-3-1 2,1 0 1,0 0-1,-1 0 0,0-1 0,1-1 0,-1 1 0,0-1 1,0 0-1,-1-1 0,11-9 0,5-5 16,28-34 1,3-10 10,-3-2 1,-3-2-1,-2-2 1,-4-2-1,-3-1 0,39-106 1,-65 144 5,-1-2 0,-3 1 0,8-64 0,-16 96-31,1 0 0,-1-1 1,-1 1-1,1-1 0,0 1 0,-1-1 1,-1-4-1,2 8-2,0-1-1,0 1 1,-1-1 0,1 1-1,0-1 1,0 1 0,-1-1-1,1 1 1,0-1 0,0 1 0,-1-1-1,1 1 1,0 0 0,-1-1-1,1 1 1,-1 0 0,1-1-1,-1 1 1,1 0 0,-1-1 0,1 1-1,0 0 1,-1 0 0,1 0-1,-1-1 1,0 1 0,1 0-1,-1 0 1,1 0 0,-1 0 0,1 0-1,-1 0 1,1 0 0,-1 0-1,1 0 1,-1 0 0,1 1-1,-1-1 1,1 0 0,-1 0 0,1 0-1,-1 1 1,1-1 0,-1 0-1,1 0 1,-1 1 0,1-1-1,0 0 1,-1 1 0,0 0 0,-10 8-13,1 1 0,0 0 0,0 0 1,1 1-1,0 1 0,-10 18 1,-39 82-92,43-82 71,1 0 1,2 1 0,2-1 0,0 2-1,-9 60 1,12-42-22,3 0 0,4 74-1,0-108 42,2 1 0,0-1 0,1 0 0,1 0 0,0 0 1,10 24-1,-13-39 12,0 0 1,-1 1 0,1-1-1,0 0 1,-1 0 0,1 1-1,0-1 1,0 0 0,0 0-1,0 0 1,0 0-1,0 0 1,1 0 0,-1 0-1,0-1 1,0 1 0,1 0-1,-1-1 1,0 1 0,1-1-1,-1 1 1,1-1 0,1 1-1,0-1 3,0 0-1,0 0 1,0-1 0,0 1-1,0-1 1,0 0-1,0 1 1,0-1-1,0-1 1,4-1-1,3-3 6,0 0 0,-1 0 0,0-1-1,0-1 1,8-8 0,25-29 45,40-39 131,-81 83-182,-1 0 0,1 1 1,-1-1-1,1 1 1,0-1-1,-1 0 1,1 1-1,0-1 1,-1 1-1,1 0 1,0-1-1,0 1 0,-1 0 1,1-1-1,0 1 1,0 0-1,0 0 1,-1-1-1,1 1 1,0 0-1,0 0 1,0 0-1,0 0 1,-1 0-1,1 0 0,0 1 1,0-1-1,0 0 1,-1 0-1,1 1 1,0-1-1,0 0 1,-1 1-1,1-1 1,0 0-1,0 1 0,-1-1 1,1 1-1,0 0 1,-1-1-1,1 1 1,-1-1-1,1 1 1,-1 0-1,1-1 1,-1 1-1,0 0 0,1 0 1,0 1-1,2 5 2,-1 0 0,0 0 0,1 0-1,0 11 1,-2-11 0,5 23 4,7 34-38,-11-58 25,-1-1-1,1 1 0,1 0 0,-1 0 0,1-1 0,0 0 0,7 9 0,-9-12 6,1 0-1,0 0 0,0 0 0,0 0 1,1-1-1,-1 1 0,0-1 0,1 1 1,-1-1-1,0 0 0,1 0 1,0 0-1,-1 0 0,1-1 0,0 1 1,3 0-1,-2-1 1,1 0 0,-1 0 0,1-1-1,0 0 1,-1 1 0,1-1 0,-1-1 0,9-2 0,0-3 1,0 0 1,0 0-1,-1-1 0,22-18 1,-18 11 18,0 0 1,0-1-1,-2-1 0,0 0 1,19-32-1,-41 64-14,0 1 0,1-1 0,1 1 0,0 1 0,1-1 0,-3 20 0,7-30-14,1 0 0,-1 0 0,1-1 0,0 1 1,1 0-1,0-1 0,2 11 0,-3-14 8,1-1-1,-1 0 0,1 1 0,-1-1 1,1 0-1,-1 0 0,1 1 1,0-1-1,0 0 0,0 0 0,-1 0 1,1 0-1,0 0 0,1 0 1,-1 0-1,0 0 0,0-1 0,0 1 1,0 0-1,1-1 0,-1 1 0,0-1 1,0 1-1,1-1 0,-1 1 1,1-1-1,-1 0 0,0 0 0,1 0 1,-1 0-1,1 0 0,-1 0 1,0 0-1,1 0 0,-1 0 0,0-1 1,1 1-1,1-1 0,5-2 3,0 0 0,-1-1 0,1 0-1,-1 0 1,1 0 0,-1-1 0,-1 0 0,1-1-1,-1 0 1,0 0 0,0 0 0,8-11 0,-8 9 5,-1 0 1,1-1 0,-1 1 0,-1-1 0,0 0 0,0-1 0,-1 1 0,0-1 0,0 0 0,1-14 0,-3 20-4,-1 1 0,0 0 0,0 0-1,0 0 1,-1 0 0,1 0 0,-1-1 0,1 1 0,-1 0 0,0 0 0,0 0-1,-1 1 1,1-1 0,-1 0 0,1 0 0,-1 1 0,0-1 0,0 1 0,0-1 0,0 1-1,0 0 1,-1 0 0,1 0 0,-1 0 0,1 0 0,-1 0 0,-3-1 0,-6-2 9,0 0 0,-1 1 0,1 1 1,-1-1-1,-14 0 0,17 2-11,2 2 3,-2 0 3,13-1-4,13 0-4,161-9-127,-154 10 109,0 1 0,1 2 0,-1 0 0,0 2 0,35 11 1,-53-15 21,0 1 1,-1 0 0,1 1 0,0-1 0,-1 1 0,0 0-1,1 0 1,-1 0 0,0 1 0,5 5 0,-3 0 14,0 0 0,0 0 0,6 15 0,4 6 2,-16-29-17,0-1 0,1 1 0,-1 0 0,0-1 0,1 1 0,-1-1 0,0 1 0,1-1 0,-1 1 0,1-1 0,-1 1 0,1-1 0,0 1 0,-1-1 0,1 0 0,-1 1 0,1-1 0,0 0 0,-1 1 0,1-1 0,0 0 0,-1 0 0,1 0 0,0 0 0,-1 0 0,1 0 0,0 0 0,-1 0 0,1 0 0,0 0 0,0 0 0,-1 0 0,1 0 0,0 0 0,-1-1 0,1 1 0,-1 0 0,1 0 0,0-1 0,-1 1 0,2-1 0,2-3 7,1 1-1,-1-1 0,0 0 0,6-7 0,-2 2 2,40-44 68,18-16 17,-65 69-93,-1-1 1,1 0-1,0 0 1,0 1 0,0-1-1,0 1 1,-1-1 0,1 1-1,0-1 1,0 1-1,0-1 1,0 1 0,0 0-1,0 0 1,0 0-1,0-1 1,0 1 0,0 0-1,0 0 1,0 0 0,0 0-1,0 1 1,0-1-1,1 0 1,0 1 1,0 0 1,-1 0-1,1 0 0,0 0 0,-1 0 1,0 0-1,1 1 0,-1-1 1,0 0-1,1 1 0,-1-1 0,1 3 1,3 5 15,0 1 1,-1-1-1,6 18 1,-9-23-17,16 40 85,26 50 0,-63-117-975,13 16-2063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4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5624,'0'0'16422,"14"-5"-16302,0-1-85,-5 3-15,0-1 0,-1 2 0,1-1 0,0 1 0,0 0 0,0 1 0,0 0 0,10 0 0,328-1 856,-309 10-115,-37-8-805,-1-1 0,1 1 0,-1 0 0,1-1 0,-1 1-1,1 0 1,-1-1 0,0 1 0,1-1 0,-1 1 0,1-1 0,-1 1 0,0-1 0,1 1 0,-1-1 0,0 0 0,0 1 0,1-1-1,-1 1 1,0-1 0,0 0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366 730 5520,'0'0'5250,"-10"-3"-4867,10 3-380,-12-2 140,0 0 1,1 0-1,-1 1 0,0 1 1,0 0-1,-19 2 1,19 1 34,-1 1 1,1 0 0,0 1-1,0 0 1,0 1 0,1 0-1,0 1 1,0 0 0,0 1-1,1 0 1,-16 18 0,12-12 41,2 1 1,0 1 0,1 0-1,1 0 1,0 1 0,1 1-1,-7 21 1,14-36-174,1 0 0,0 0 1,0 0-1,1 0 0,-1 1 0,1-1 1,0 0-1,0 1 0,0-1 1,0 0-1,0 1 0,1-1 0,-1 0 1,1 0-1,0 1 0,0-1 0,0 0 1,3 5-1,-2-6-22,-1 0 0,0 0 0,1 0 0,0 0-1,-1-1 1,1 1 0,0 0 0,0-1 0,0 0 0,0 1 0,0-1 0,0 0 0,1 0-1,-1 0 1,0-1 0,0 1 0,1 0 0,-1-1 0,1 0 0,-1 1 0,0-1 0,1 0-1,-1 0 1,1 0 0,3-1 0,5-2 25,-1 1-1,0-2 1,-1 1-1,1-1 1,0-1-1,-1 0 1,0 0-1,0-1 1,-1 0-1,0 0 1,14-14 0,-7 5 22,0-1 0,-1-1 0,-1 0 1,18-33-1,-27 44-34,0-1-1,-1 0 0,0 0 1,-1 0-1,1-1 1,-1 1-1,-1-1 1,2-12-1,-3 17-20,0 0-1,0 1 1,0-1-1,-1 0 0,1 1 1,-1-1-1,1 1 1,-1-1-1,0 0 1,0 1-1,0 0 1,0-1-1,-1 1 1,1 0-1,-1-1 1,1 1-1,-1 0 1,0 0-1,0 0 1,1 1-1,-2-1 0,1 0 1,0 1-1,0-1 1,0 1-1,-1 0 1,1 0-1,-3-1 1,-9-5 94,-16-6 94,28 13-179,1-1-1,0 1 1,-1 0 0,0-1-1,1 1 1,-1 0-1,1 0 1,-1 0 0,1 0-1,-1 0 1,1 1 0,-1-1-1,1 0 1,-1 1-1,1-1 1,-3 2 0,3-2-24,1 0 1,0 0 0,-1 0 0,1 1 0,0-1-1,0 0 1,-1 0 0,1 1 0,0-1 0,0 0-1,0 0 1,-1 1 0,1-1 0,0 0-1,0 0 1,0 1 0,0-1 0,0 0 0,-1 1-1,1-1 1,0 0 0,0 1 0,0-1 0,0 0-1,0 1 1,0-1 0,0 0 0,0 1-1,0-1 1,0 0 0,0 1 0,1-1 0,-1 0-1,0 1 1,0-1 0,0 0 0,0 1-1,0-1 1,1 0 0,-1 1 0,0-1 0,0 0-1,0 0 1,1 1 0,-1-1 0,0 0 0,1 0-1,-1 0 1,0 1 0,0-1 0,1 0-1,-1 0 1,0 0 0,1 0 0,-1 0 0,0 0-1,1 0 1,-1 1 0,1-1 0,22 9-18,-9-7 12,1 1-1,0-2 1,0 0 0,-1-1 0,1 0 0,0-1 0,0-1 0,0 0 0,-1-1 0,1-1-1,-1 0 1,27-12 0,-16 4 26,0-1-1,0-1 0,-2-2 1,0 0-1,0-1 0,19-21 1,-26 21 23,-1 0 1,0-1-1,-2-1 1,0-1-1,-1 1 1,-2-2-1,1 0 1,-2 0 0,11-40-1,-1-12 218,14-120 0,-30 168 61,-1-35-1,-12 82-113,-32 245-102,21 6-53,6-54-49,-54 303-76,65-503 49,-13 35 0,15-49 21,0 0 0,-1 1 1,0-1-1,0 0 0,0-1 1,0 1-1,-1 0 0,0-1 1,0 0-1,-7 6 0,10-9 3,-1 0 1,0 0-1,0-1 0,0 1 0,1 0 0,-1-1 1,0 1-1,0-1 0,0 0 0,0 1 0,0-1 0,0 0 1,0 0-1,0-1 0,0 1 0,0 0 0,0-1 0,0 1 1,0-1-1,0 1 0,0-1 0,1 0 0,-1 0 0,0 0 1,0 0-1,-1-1 0,-6-4 19,1 0 0,0-1 0,-11-11 1,12 12-7,2 0 1,-1 0 0,1-1 0,0 0 0,0 0 0,0 0-1,1 0 1,1-1 0,-1 0 0,1 1 0,0-1 0,1 0-1,0-1 1,0 1 0,1 0 0,0-1 0,0 1-1,1-13 1,1 18-8,0-1-1,0 0 0,0 1 0,0-1 0,1 1 1,0 0-1,-1-1 0,1 1 0,1 0 1,-1 0-1,0 0 0,1 0 0,-1 1 1,1-1-1,0 1 0,0-1 0,0 1 0,5-3 1,7-3 18,0 0-1,30-10 1,-33 14-15,32-9 32,0 2 0,1 1 0,63-4 0,16-3 63,-97 13-128,0 2-1,1 1 0,-1 0 1,0 2-1,0 2 0,0 0 1,28 8-1,-40-9-2914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2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1144 8336,'0'0'2944,"13"-9"-2627,28-20 125,-2-2 0,37-37-1,76-110 1600,-142 166-1916,5-11 172,0 0 1,-1-1-1,-2 0 1,0-1 0,-2 0-1,10-36 1,-8 27 42,21-67 920,-32 96-1217,0 3 24,-1 0 1,1 0-1,0-1 1,0 1-1,0 0 0,0 0 1,0 0-1,2-2 1,-2 3-56,0 1-1,-1 0 1,1 0 0,-1 0-1,1 0 1,0 0 0,-1-1 0,1 1-1,-1 0 1,1 1 0,0-1-1,-1 0 1,1 0 0,-1 0 0,1 0-1,0 0 1,-1 1 0,1-1-1,-1 0 1,1 0 0,-1 1-1,1-1 1,-1 0 0,1 1 0,-1-1-1,1 1 1,-1-1 0,0 0-1,1 1 1,-1-1 0,1 1 0,-1-1-1,0 1 1,0 0 0,1-1-1,-1 1 1,9 12 28,-1 0 0,0 0-1,-1 0 1,-1 1 0,0 0 0,4 16-1,0-3-4,-1 0-17,-1 0-1,-1 1 1,-1 0-1,-2 1 1,-1-1-1,-1 1 0,-1-1 1,-1 1-1,-2 0 1,-1-1-1,-13 54 1,16-81-10,0 1 0,-1 0-1,1 0 1,-1 0 0,1-1 0,-1 1 0,0 0 0,0-1 0,0 1 0,0-1 0,0 1 0,0-1 0,0 1 0,0-1 0,-1 0-1,1 0 1,0 1 0,-1-1 0,1 0 0,-1 0 0,1 0 0,-1 0 0,0-1 0,1 1 0,-1 0 0,0-1 0,0 1 0,1-1-1,-1 0 1,0 0 0,0 1 0,0-1 0,0 0 0,1 0 0,-1-1 0,0 1 0,0 0 0,0-1 0,1 1 0,-1-1 0,-3-1-1,-4-2 50,-1 0-1,1-1 0,0 0 1,1 0-1,-15-13 0,-95-79 832,107 87-689,15 12-130,20 16-86,-2 1-25,1 0-1,1-2 1,32 19 0,-47-32 32,0 1 0,1-1 0,-1-1 0,1 0 0,0 0 0,-1-1 0,1 0 0,0-1 0,0 0 1,0-1-1,0 0 0,0 0 0,19-4 0,-1-3-16,1-1 1,-1-1-1,52-26 1,74-51 77,-150 84-49,0-1 2,26-14 62,51-40-1,-72 50-33,-1 0 0,-1-1-1,1 0 1,-1-1 0,0 1 0,-1-1 0,0 0 0,-1-1-1,0 1 1,5-14 0,-9 22-28,-1 0-1,1 0 1,-1 0 0,1 0-1,-1-1 1,0 1 0,1 0 0,-1 0-1,0 0 1,0-1 0,0 1-1,0 0 1,0 0 0,0-1-1,0 1 1,0 0 0,0 0 0,-1-1-1,1 1 1,0 0 0,-1 0-1,1 0 1,-1 0 0,0 0-1,1-1 1,-1 1 0,0 0-1,1 0 1,-3-1 0,2 1-3,-1 1 1,0-1 0,1 1-1,-1 0 1,0-1-1,1 1 1,-1 0-1,0 0 1,1 0 0,-1 0-1,0 0 1,1 1-1,-1-1 1,0 0-1,1 1 1,-1-1-1,0 1 1,1 0 0,-1 0-1,1-1 1,-3 3-1,-7 4 0,-1 0-1,2 1 1,-1 0-1,1 1 0,0 1 1,-14 16-1,19-20 0,1 0-1,-1 0 1,1 0-1,1 1 0,-1 0 1,1 0-1,0 0 1,0 0-1,1 0 1,0 0-1,0 1 0,1-1 1,-1 10-1,2-14 0,0 0 0,1 0 0,-1 0 0,0 0 0,1 0 0,0 0 0,-1-1 0,1 1 0,0 0 0,1 0 0,-1 0 0,0-1 0,1 1 0,0-1 0,-1 1 0,1-1 0,3 3 0,-2-2 0,1 0 0,0-1 0,-1 1 0,1-1 0,0 0 0,0 0 0,0-1 0,0 1 0,0-1 0,8 2 0,0-2 0,1 1 0,-1-2 0,0 0 0,1 0 0,-1-1 0,0-1 0,17-3 0,-21 2 14,1 1 1,-1-1-1,1-1 0,-1 1 0,0-1 0,-1-1 0,1 0 0,-1 0 1,0 0-1,0-1 0,12-12 0,-16 14-5,1 0 1,-1-1-1,0 1 1,-1-1 0,1 0-1,-1 1 1,0-1-1,0 0 1,0 0-1,-1-1 1,1 1-1,-1 0 1,-1-1-1,1 1 1,-1 0-1,0-1 1,0 1-1,0 0 1,-1-1-1,-2-9 1,1 8 15,0-1 1,0 0 0,-1 1-1,0 0 1,0 0-1,-1 0 1,0 0 0,-8-10-1,10 15-14,1 1 1,-1-1-1,0 1 0,0 0 0,0 0 0,0 0 0,0 0 1,-1 0-1,1 1 0,0-1 0,0 0 0,0 1 0,-1 0 0,1-1 1,0 1-1,-1 0 0,1 0 0,0 1 0,0-1 0,-1 0 1,1 1-1,0-1 0,0 1 0,-1 0 0,-2 1 0,2-1-13,0 1 0,0-1-1,0 1 1,1-1-1,-1 1 1,0 0 0,1 0-1,-1 1 1,1-1-1,0 0 1,-1 1 0,1-1-1,0 1 1,1 0-1,-1 0 1,-2 4 0,4-5-5,0-1 0,0 1 0,0-1 0,0 1 0,0-1 0,1 1 0,-1-1 0,0 1 0,1-1 0,-1 1 0,1-1 0,0 0 0,-1 1 0,1-1 0,0 0 0,0 1 0,1 0 0,0 1-5,0-1 1,0 1-1,0-1 0,0 0 1,0 0-1,1 0 1,3 2-1,2-1 1,1 0 0,0 0 0,0-1 1,0-1-1,-1 1 0,2-1 0,-1-1 0,0 0 0,10-1 0,1-1 9,0-1-1,-1-1 1,21-6-1,-20 3 15,0-1 0,26-16 0,-26 13 95,40-15 0,-58 25-93,-1 0 0,1 1 0,-1-1 0,1 1 0,-1-1 0,1 1 0,0 0 1,-1-1-1,1 1 0,0 0 0,1 0 0,-2 1-8,-1 0-1,0-1 1,0 1-1,0 0 1,1-1 0,-1 1-1,0 0 1,0-1-1,0 1 1,0 0 0,0-1-1,0 1 1,0 0-1,0-1 1,0 1 0,-1 0-1,1-1 1,0 1-1,0 0 1,-1 0 0,-2 14 9,-3 18 54,-6 52 33,11-77-95,1 0-1,0 0 0,0 0 0,1 0 0,0 0 0,1 0 1,-1 0-1,4 8 0,-4-15-2,-1 0 0,1 1 0,-1-1-1,1 0 1,-1 0 0,1 0 0,0 0 0,0 0 0,0 0 0,-1 0 0,1 0 0,0 0-1,0-1 1,0 1 0,0 0 0,1-1 0,-1 1 0,0 0 0,0-1 0,0 1 0,3-1-1,-2 1 5,1-1-1,-1 0 1,1 0-1,0 0 0,-1 0 1,1-1-1,-1 1 0,1-1 1,-1 1-1,4-2 0,4-3 29,0 1 0,0-2 0,16-10-1,-3-1 69,-1 0 0,0-2 0,31-35 0,-31 33 29,-11 14-45,-11 7-86,0 0 0,0 0-1,0 0 1,0 0 0,0 0 0,0 0-1,0 0 1,0 0 0,0 0 0,0 0-1,0 0 1,0 1 0,0-1 0,0 0-1,0 0 1,0 0 0,0 0 0,0 0-1,1 0 1,-1 0 0,0 0 0,0 0-1,0 0 1,0 0 0,0 0 0,0 0-1,0 0 1,0 0 0,0 0 0,0 0-1,0 0 1,0 0 0,0 0 0,0 0-1,1 0 1,-1 0 0,0 0 0,0 0-1,0 0 1,0 0 0,0 0 0,0 0-1,0 0 1,0 0 0,0 0 0,0 0-1,0 0 1,0 0 0,1 0 0,-1 0-1,0 0 1,0 0 0,0 0 0,0 0-1,0 0 1,0 0 0,0 0 0,0 0-1,0-1 1,0 1 0,0 0 0,-3 9-9,1 0 1,0-1 0,1 1 0,0 0-1,0 0 1,1 0 0,0 0-1,1 0 1,-1 0 0,2 0 0,-1 0-1,1-1 1,1 1 0,0-1 0,6 15-1,-7-19 9,-1-1-1,1 1 0,0-1 1,0 0-1,1 0 0,-1 0 0,1 0 1,-1 0-1,1 0 0,0-1 0,0 1 1,0-1-1,0 0 0,1 0 0,-1 0 1,1 0-1,-1-1 0,1 1 1,0-1-1,-1 0 0,1 0 0,0 0 1,0-1-1,-1 1 0,1-1 0,0 0 1,0 0-1,0 0 0,0-1 1,0 1-1,-1-1 0,1 0 0,0 0 1,0 0-1,-1-1 0,1 1 0,-1-1 1,5-2-1,8-6 36,0-1 1,0 0-1,23-23 1,-6 6 8,6-4 24,-16 11 33,44-28 0,-64 48-93,0-1 1,0 0-1,0 1 0,0 0 1,1 0-1,-1 0 0,0 0 1,7 0-1,-10 1-7,1 0 0,0 0 0,0 0 0,0 0-1,-1 0 1,1 0 0,0 0 0,0 0 0,-1 0 0,1 0 0,0 1 0,0-1-1,-1 0 1,1 1 0,0-1 0,-1 1 0,1-1 0,0 0 0,-1 1 0,1 0 0,-1-1-1,1 1 1,-1-1 0,1 1 0,-1 0 0,1-1 0,-1 1 0,0 0 0,1-1 0,-1 1-1,0 0 1,0-1 0,1 1 0,-1 0 0,0 0 0,0-1 0,0 1 0,0 0-1,0 0 1,0 0 0,0-1 0,0 1 0,-1 1 0,-3 40 121,-15 58 0,19-99-122,0-1 0,0 0 1,0 1-1,-1-1 0,1 1 0,0-1 1,0 1-1,0-1 0,0 1 0,0-1 1,0 1-1,0-1 0,0 1 0,0-1 1,0 1-1,0-1 0,1 0 0,-1 1 1,0-1-1,0 1 0,0-1 1,1 1-1,-1-1 0,0 0 0,0 1 1,1-1-1,-1 1 0,0-1 0,1 0 1,-1 1-1,0-1 0,1 0 0,-1 0 1,1 1-1,-1-1 0,0 0 0,1 0 1,-1 1-1,1-1 0,-1 0 0,1 0 1,-1 0-1,1 0 0,-1 0 0,1 0 1,-1 0-1,1 0 0,-1 0 0,1 0 1,-1 0-1,1 0 0,-1 0 0,0 0 1,1-1-1,-1 1 0,1 0 0,-1 0 1,1 0-1,-1-1 0,1 1 0,33-16 71,-32 15-64,156-101 320,-38 22 2,-118 78-323,0 1 0,0-1 0,0 1 0,0 0 0,0 0 0,0 0 0,0 0 0,0 0 0,1 1 0,-1-1 0,0 1 0,1-1 0,-1 1 0,0 0 0,1 0 0,-1 0 0,3 1 0,-14 31-26,4-17 11,0-1 0,0 1 0,2 0 0,0 1 0,1-1 0,0 0 0,1 1 0,2 16 1,-1-31 6,0 1 1,0 0-1,1 0 1,-1 0-1,1-1 1,0 1 0,-1 0-1,1-1 1,0 1-1,0-1 1,0 1-1,0-1 1,0 1 0,0-1-1,1 0 1,-1 1-1,0-1 1,1 0 0,-1 0-1,1 0 1,-1 0-1,1 0 1,0 0-1,-1-1 1,1 1 0,0-1-1,-1 1 1,1-1-1,0 1 1,0-1 0,0 0-1,-1 0 1,5 0-1,2 0 6,0 0 1,0-1-1,0 0 0,0 0 0,1-1 0,8-2 0,44-17 48,101-47 0,11-9 15,-43 22-12,-93 34 16,-35 23-48,-6 2-18,-6 5-3,-50 30 11,-59 41-47,99-64 15,0 0-1,1 1 1,-26 30-1,42-43 14,0 0 0,0 1 0,0-1 0,1 1 0,0 0 0,0 0 0,0 0 0,0 0 1,-1 8-1,3-12 2,-1 0 0,1 1 0,0-1 1,0 0-1,0 0 0,0 1 0,0-1 1,1 0-1,-1 0 0,0 0 0,0 1 1,1-1-1,-1 0 0,1 0 0,-1 0 1,1 0-1,-1 0 0,1 0 0,0 0 1,-1 0-1,1 0 0,0 0 0,0 0 1,0 0-1,0-1 0,0 1 0,0 0 1,0-1-1,0 1 0,0 0 0,0-1 1,0 1-1,0-1 0,1 0 0,-1 1 1,0-1-1,0 0 0,0 0 0,1 0 1,-1 0-1,0 0 0,0 0 0,0 0 1,1 0-1,1-1 0,4 0 1,1 0-1,-1 0 1,0-1 0,0 0-1,0-1 1,0 0 0,0 0-1,-1 0 1,7-5 0,56-41 30,-53 37-27,3-5 11,0 0 0,-2-1 0,0-1 0,-1-1 0,0 0 1,-2-1-1,0 0 0,-2-1 0,16-38 0,-3-5 23,-3-1 0,17-85 0,-38 147-34,31-152 82,-27 122-24,-1 0-1,-1-55 0,-3 87-54,0 0-1,0-1 0,0 1 0,-1-1 0,1 1 1,-1-1-1,1 1 0,-1 0 0,0 0 0,0-1 1,0 1-1,0 0 0,-2-2 0,3 3-4,-1 1 1,1 0-1,0 0 0,-1-1 1,1 1-1,0 0 0,-1 0 0,1-1 1,-1 1-1,1 0 0,0 0 1,-1 0-1,1 0 0,-1 0 0,1 0 1,0 0-1,-1 0 0,1 0 1,-1 0-1,1 0 0,-1 0 0,1 0 1,0 0-1,-1 0 0,1 0 1,-1 0-1,0 1 0,0 0-1,-1 0-1,0 0 0,1 0 1,-1 1-1,1-1 1,0 1-1,-1-1 1,1 1-1,0-1 0,-1 3 1,-10 16-23,1 0 1,0 1 0,2 1-1,-9 31 1,5-8-33,-8 57 1,14-58-2,3 1 1,1 0 0,5 80-1,0-104 36,1 0 0,1 0 0,1 0 0,0 0 0,2 0 0,0-1 0,1 0 0,1-1 0,1 0 0,14 19 0,-20-31 17,2 0 1,-1 0 0,1-1 0,0 0 0,1 0-1,-1-1 1,1 0 0,0 0 0,0 0 0,1-1 0,-1 0-1,1 0 1,0-1 0,0 0 0,0 0 0,1-1-1,-1 0 1,0-1 0,1 0 0,0 0 0,-1-1 0,1 0-1,-1 0 1,1-1 0,16-3 0,-10 3-1011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3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295 238 6328,'0'0'7321,"-15"5"-6966,10-3-341,-22 8 285,0 1 0,1 1 0,0 1 0,-40 28 0,53-30-57,1 0 0,1 1 1,-1 0-1,-17 25 0,26-32-157,0 0 1,0 0-1,0 0 0,1 0 0,0 1 1,0-1-1,0 1 0,0-1 0,1 1 0,0 0 1,0-1-1,1 1 0,0 0 0,0 0 0,0-1 1,2 12-1,-2-15-55,1 0-1,0 0 1,-1 0 0,1-1 0,0 1 0,0 0 0,0 0-1,0-1 1,0 1 0,0-1 0,0 1 0,1-1-1,-1 1 1,0-1 0,1 0 0,-1 0 0,1 1 0,0-1-1,-1 0 1,3 0 0,-1 1 9,1-1-1,0 0 0,-1-1 1,1 1-1,0-1 1,-1 1-1,1-1 1,0 0-1,7-1 1,3-2 41,1-1 1,-1 0-1,0-1 1,16-7-1,12-7 91,0-2 0,-2-2 0,0-1 0,-2-2 0,-1-2 0,-1-2 1,-2-1-1,0-1 0,31-41 0,-56 60-54,-7 9-63,1 1 1,0-1-1,-1 1 0,1-1 1,0 1-1,1 0 0,4-3 1,-8 5 58,-1 2-96,1 0 0,-1 1-1,0-1 1,1 0 0,-1 0 0,1 0 0,0 1-1,-1-1 1,1 0 0,0 0 0,-1 1 0,1-1-1,0 2 1,0 0 9,-4 17 41,2 1 1,0-1-1,2 27 0,1-38-47,0 0 0,1 0-1,0-1 1,0 1 0,1 0 0,0-1 0,0 1 0,1-1-1,0 0 1,6 8 0,-6-10-4,0 0 0,1 0 0,-1-1 0,1 1 0,1-1-1,-1-1 1,1 1 0,-1-1 0,1 0 0,12 7 0,-13-9-3,0-1 0,0 1 0,0-1 0,-1 0 0,1 0 0,0 0 0,0-1 0,1 0 0,-1 0 0,0 0 0,0 0 0,0-1 0,0 0 0,-1 0 0,1 0 0,9-4 0,-4 0 2,0 0 0,0-1 1,-1 0-1,0 0 0,0-1 0,0 0 1,-1 0-1,0-1 0,0-1 0,-1 1 0,0-1 1,-1 0-1,11-20 0,-13 22 11,0-1 0,-1 1 0,0-1 0,-1 0 0,1 0 0,-1 0 0,-1 0 0,0 0 0,0 0 0,0-1 0,-1 1 0,-1 0 0,1-1 0,-1 1 0,0 0 0,-1 0 0,0 0 0,-1 0 0,-4-12 0,-21-15 196,26 32-201,1 1 33,5 3-11,2 0-39,35 6 29,97 13 0,48-4-89,67 8-80,-234-22 128,41 4-45,-57-6 58,1 0 0,0 0-1,0 0 1,0-1-1,0 0 1,-1 1-1,1-2 1,0 1-1,-1 0 1,1-1-1,-1 1 1,6-4-1,-9 5-1,0-1-1,1 0 1,-1 1 0,0-1-1,0 1 1,1-1-1,-1 1 1,0-1 0,0 0-1,0 1 1,0-1-1,0 0 1,0 1 0,0-1-1,0 1 1,0-1-1,0 0 1,0 1-1,0-1 1,0 0 0,0 1-1,0-1 1,-1 1-1,1-1 1,0 0 0,-1 1-1,1-1 1,0 1-1,-1-1 1,1 1-1,0-1 1,-1 1 0,1-1-1,-1 1 1,1 0-1,-1-1 1,1 1 0,-1 0-1,0-1 1,-22-17 48,18 16-44,1 0 0,-1 0 0,0 1 0,0-1 0,1 1-1,-1 0 1,0 0 0,0 1 0,0-1 0,0 1 0,0 0 0,0 1 0,0-1 0,0 1 0,0 0 0,0 0-1,-6 3 1,-5 2 3,0 0 0,0 1 0,-27 17 0,19-9-2,0 2 1,-33 29-1,46-36-6,1 0 0,1 1 0,0 0-1,0 0 1,1 1 0,1 0 0,-8 16 0,14-25-4,0-1 0,0 0 0,0 0 0,0 0 0,0 0 0,1 1 0,-1-1 0,1 0 0,0 1 0,-1-1 0,1 1-1,0-1 1,0 0 0,1 1 0,-1-1 0,0 0 0,1 1 0,0-1 0,-1 0 0,1 0 0,0 1 0,0-1 0,0 0 0,1 0 0,-1 0 0,0 0 0,1 0 0,-1-1 0,1 1 0,0 0 0,-1-1 0,1 1 0,0-1 0,0 1 0,0-1 0,0 0 0,0 0 0,0 0-1,3 1 1,2 0 3,0 1-1,0-1 0,0-1 0,1 1 0,-1-1 0,0 0 0,1-1 0,-1 0 1,1 0-1,-1-1 0,12-2 0,-9 0 9,-1 0 0,-1 0-1,1-1 1,-1 0 0,1-1 0,-1 0 0,0 0 0,-1-1-1,1 0 1,-1 0 0,0-1 0,-1 1 0,7-10 0,-4 4 13,-1 0 1,0-1 0,0 0-1,-2 0 1,1-1 0,-2 0 0,7-23-1,-12 34 44,-1 7-25,-6 18-15,3-8-35,1-1 0,-2 18 0,4-25 7,1 1 1,1-1 0,-1 0-1,1 1 1,0-1 0,0 0-1,1 0 1,0 0 0,0 0-1,0 0 1,1 0 0,0-1 0,0 1-1,4 5 1,-4-8 0,0 0 1,0 1-1,0-1 0,0-1 1,1 1-1,-1-1 1,1 1-1,0-1 0,0 0 1,0 0-1,0 0 0,0-1 1,0 0-1,0 1 1,0-1-1,0-1 0,1 1 1,-1-1-1,0 0 1,1 1-1,5-2 0,5-1 22,0 0 0,-1-1 0,1-1 0,-1 0 0,0-1-1,0-1 1,0 0 0,-1-1 0,0 0 0,0-1 0,-1 0-1,0-1 1,0 0 0,-1-1 0,15-17 0,0-4 52,-2-1-1,0-1 1,-3-2 0,27-54 0,-14 35 123,-34 53-196,0 1 1,0 0 0,0 0 0,0 0 0,0 0 0,0 0 0,0-1 0,0 1 0,0 0 0,0 0 0,0 0 0,0 0 0,0 0 0,0 0 0,0-1 0,0 1 0,0 0 0,0 0 0,1 0-1,-1 0 1,0 0 0,0 0 0,0 0 0,0 0 0,0 0 0,0 0 0,0-1 0,1 1 0,-1 0 0,0 0 0,0 0 0,0 0 0,0 0 0,0 0 0,0 0 0,1 0 0,-1 0 0,0 0-1,0 0 1,0 0 0,0 0 0,0 0 0,1 0 0,-1 0 0,0 0 0,0 0 0,0 0 0,0 1 0,0-1 0,0 0 0,1 0 0,-1 0 0,0 0 0,0 0 0,0 0 0,0 0 0,3 12 15,-1 15-28,-2 6 5,0-1 0,2 1 0,2-1 0,1 1 0,13 44 0,-18-74 10,1-1 0,0 1 1,0-1-1,0 0 0,0 1 1,0-1-1,1 0 0,-1 0 1,1 0-1,-1 0 0,1 0 1,0 0-1,0 0 0,0-1 1,0 1-1,0-1 0,0 1 1,0-1-1,0 0 0,1 0 1,-1 0-1,0 0 0,3 1 1,-1-2 4,-1 0 0,1 0 1,0 0-1,-1-1 0,1 1 1,-1-1-1,1 0 0,-1 1 1,1-2-1,-1 1 0,1 0 1,-1-1-1,0 0 0,0 1 1,6-6-1,1 0 17,0-2-1,0 0 1,-1 0 0,0-1 0,-1 0 0,0 0 0,0-1-1,6-13 1,7-16 88,16-45 0,1-3 146,-35 82-246,10-14 84,-13 20-96,1 0 0,-1-1 0,1 1 0,-1 0 0,1 0 1,-1 0-1,1 0 0,-1 0 0,1 0 0,-1 0 0,1 0 1,-1 0-1,1 0 0,0 0 0,-1 0 0,1 0 0,-1 0 1,1 0-1,-1 0 0,1 1 0,-1-1 0,1 0 0,-1 0 1,0 1-1,1-1 0,-1 0 0,1 1 0,-1-1 0,0 0 1,1 1-1,-1-1 0,0 0 0,1 1 0,-1-1 0,0 1 1,1-1-1,-1 1 0,0-1 0,0 1 0,0-1 1,0 1-1,1 0 0,26 45 15,-10-16-33,39 52-1,-48-73 10,-1-1 0,1 0 0,1 0 0,-1-1 0,1 0 0,1 0 0,-1-1 0,1-1 0,20 9 0,-25-12 11,0-1 0,0 0 0,0 0 0,-1 0 0,1-1 0,0 0 0,0 0 0,0 0 1,0 0-1,0-1 0,0 0 0,0 0 0,5-2 0,6-3 18,1 0 1,19-12 0,-26 13-6,-4 2-7,0-1 1,0 0-1,-1-1 0,1 1 0,-1-1 0,0 0 1,-1 0-1,1-1 0,-1 1 0,0-1 0,0 0 1,4-10-1,-5 11-3,-1 1 1,0-1 0,-1 0 0,1 0-1,-1 0 1,0 0 0,0 0-1,0 0 1,-1-1 0,1 1-1,-1 0 1,-1 0 0,1 0-1,-1 0 1,0 0 0,0 0-1,-3-8 1,4 12-6,-1 0-1,1 0 1,-1 1 0,1-1-1,-1 0 1,1 1-1,-1-1 1,1 0 0,-1 1-1,0-1 1,1 1-1,-1-1 1,0 1 0,0-1-1,1 1 1,-1 0-1,0-1 1,0 1 0,0 0-1,1-1 1,-1 1-1,0 0 1,0 0 0,0 0-1,0 0 1,1 0-1,-1 0 1,0 0 0,0 0-1,0 0 1,0 0-1,1 1 1,-1-1 0,0 0-1,0 1 1,0-1-1,1 0 1,-1 1 0,-1 0-1,-30 22 6,31-22-5,-10 8-7,0 2 0,0-1 0,1 1 0,0 1 0,1 0 0,1 0 0,-9 16 0,14-22 1,1 0 0,-1 0 0,1 0-1,1 0 1,-1 0 0,1 1 0,0-1 0,0 1 0,1-1 0,-1 1 0,2-1 0,-1 1 0,1-1 0,0 1 0,0-1 0,0 0 0,1 1 0,0-1 0,4 7 0,-2-6 4,0 0 0,0 0 0,1-1 1,0 1-1,1-1 0,-1-1 1,1 1-1,0-1 0,1 1 1,-1-2-1,1 1 0,0-1 1,0 0-1,0 0 0,1-1 1,-1 0-1,1-1 0,0 1 1,0-1-1,0-1 0,12 2 1,-9-2 4,-1 0 1,1-1 0,0 0 0,0-1 0,0 0 0,-1-1 0,1 0-1,0 0 1,-1-1 0,0 0 0,1-1 0,-1-1 0,-1 1-1,1-1 1,14-11 0,4-7 34,0-2 0,-2 0 0,-1-2 0,-1 0 0,34-53 0,15-45 187,-67 113-181,2 0 0,-1 0-1,13-14 1,-20 26-44,0 0 0,0 0 0,0 0 0,1 0 0,-1 0 1,0 0-1,0 0 0,0 0 0,0-1 0,0 1 0,0 0 0,0 0 0,0 0 0,0 0 0,0 0 0,0 0 0,1 0 0,-1 0 1,0 0-1,0 0 0,0 0 0,0 0 0,0 0 0,0 0 0,0 0 0,0 0 0,1 0 0,-1 0 0,0 0 0,0 0 1,0 0-1,0 0 0,0 0 0,0 0 0,0 0 0,0 0 0,1 0 0,-1 0 0,0 0 0,0 0 0,0 0 0,0 0 0,0 0 1,0 1-1,0-1 0,0 0 0,0 0 0,0 0 0,0 0 0,1 0 0,-1 0 0,0 0 0,0 0 0,0 0 0,0 0 0,0 1 1,0-1-1,0 0 0,0 0 0,0 0 0,2 12 28,0 13-11,-3 41-37,-3 0 0,-3 0 0,-2 0 0,-4-1 0,-27 85-1,38-144 25,0 0 0,-1 0 0,0-1 0,0 1 0,0-1 0,-1 1-1,-7 8 1,10-12-1,0-1 0,-1 0 0,1 0 0,0 0 0,0 0 0,-1 0 0,1 0 0,0 0 0,-1-1-1,1 1 1,-1 0 0,1-1 0,-1 1 0,0-1 0,1 1 0,-1-1 0,1 0 0,-1 0 0,0 0 0,1 0 0,-1 0 0,0 0-1,1 0 1,-1-1 0,1 1 0,-1 0 0,0-1 0,1 1 0,-1-1 0,1 0 0,0 1 0,-1-1 0,1 0 0,-1 0 0,0-1-1,-37-30 109,20 16-11,0 2 1,0-1 0,-26-12 0,144 91-54,-73-49 3,0-1 1,2-2-1,-1 0 0,33 8 0,-52-18-36,0-1-1,1 1 0,-1-1 1,1-1-1,-1 1 1,1-1-1,0-1 0,-1 0 1,1 0-1,-1-1 1,0 0-1,0 0 0,1-1 1,-1 0-1,0 0 1,-1-1-1,1 0 0,-1 0 1,7-6-1,-5 2 29,-1 0-1,0 0 1,0-1-1,-1 0 1,0 0-1,9-17 1,10-12-4065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0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14368,'0'0'3031,"-84"41"-2279,53-23 0,-1 4-184,8-4-8,8-12-72,10 0-8,6-4-72,10-2-8,16 0-120,16-6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1005 7024,'0'0'7910,"-5"-12"-7571,-12-32 208,-15-63-1,-9-120 812,21 105-639,-16-47 211,-13-96 280,37 207-416,25 105-738,13 88 0,-23-116-58,66 730 44,-66-629 22,-23 235 1,18-307-9,2-37-9,0 0 0,-1 0-1,0 0 1,-1 0-1,0-1 1,-1 1 0,-5 13-1,8-23-34,0-1 0,0 1-1,-1-1 1,1 1-1,0-1 1,-1 0 0,1 1-1,0-1 1,-1 1-1,1-1 1,0 0-1,-1 1 1,1-1 0,-1 0-1,1 1 1,-1-1-1,1 0 1,-1 0 0,1 0-1,-1 1 1,1-1-1,-1 0 1,1 0 0,-1 0-1,1 0 1,-1 0-1,1 0 1,-1 0 0,1 0-1,-1 0 1,1 0-1,-1 0 1,1 0 0,-1 0-1,1 0 1,-1-1-1,1 1 1,-1 0 0,1 0-1,-1-1 1,1 1-1,-1 0 1,1-1 0,-1 1-1,1 0 1,0-1-1,-1 1 1,1-1 0,0 1-1,-1-1 1,-15-22 331,11 9-275,0-1 0,2 1-1,0-1 1,0 0 0,1 0 0,1 0 0,0 0 0,1 0-1,1 0 1,1 0 0,0 1 0,0-1 0,2 0 0,0 1-1,6-17 1,0 8-11,0 1-1,1-1 1,2 2 0,0 0-1,1 0 1,1 1-1,1 1 1,26-25 0,-7 12 12,1 2 0,2 1 1,56-33-1,-82 55-67,10-6 51,39-17 1,-52 27-51,-1 1 0,1-1 1,-1 1-1,1 0 0,0 1 0,0 0 0,0 1 0,14 0 0,-20 1-1,-1-1 0,0 1 0,0-1 0,0 1 0,0 0 0,0 0-1,0 0 1,0 0 0,0 0 0,-1 0 0,1 0 0,0 0 0,-1 1 0,1-1 0,-1 1-1,1 0 1,-1-1 0,1 1 0,-1 0 0,0 0 0,0-1 0,0 1 0,0 0 0,0 0-1,-1 0 1,2 4 0,-1 0 5,1 0-1,-1 0 1,-1 1 0,1-1-1,-1 0 1,0 1 0,-2 11-1,0 3 42,-2 0 0,0-1 0,-2 1-1,0-1 1,-13 28 0,16-37 65,11-15-23,14-17-18,173-202 254,-189 217-322,-2 1 24,1-1 1,0 2-1,1-1 1,8-6-1,-14 11-24,1-1 0,0 1 0,0-1 0,-1 1 0,1 0 0,0-1 0,0 1 0,0 0 0,0-1 0,-1 1 0,1 0 1,0 0-1,0 0 0,0 0 0,0 0 0,0 0 0,0 0 0,-1 0 0,1 0 0,0 0 0,0 1 0,0-1 0,0 0 0,0 0 0,-1 1 0,1-1 0,0 1 0,0-1 0,-1 1 0,1-1 1,0 1-1,0-1 0,-1 1 0,1 0 0,-1-1 0,1 1 0,-1 0 0,1-1 0,-1 1 0,1 0 0,-1 0 0,1 1 0,5 13 14,-1 0-1,0 0 1,-2 1-1,1-1 0,1 29 1,-3-24 9,1 0 0,1-1 0,6 21 1,-8-35-18,0 1 0,1 0 0,-1-1 1,1 1-1,1-1 0,-1 0 1,1 0-1,0 0 0,0-1 1,0 1-1,1-1 0,-1 0 1,1 0-1,5 3 0,-1-2 16,0-1 0,-1 1 0,2-2-1,-1 1 1,0-1 0,1 0 0,-1-1-1,1-1 1,-1 1 0,18-1 0,1-2 57,0-1 0,38-9 0,12-1-151,-63 11-3370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0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73 7632,'0'0'6081,"1"-10"-5668,2-31-5,-3 40-366,1 0-1,-1 0 0,-1 0 0,1 0 1,0 1-1,0-1 0,0 0 1,0 0-1,-1 0 0,1 0 0,0 1 1,-1-1-1,1 0 0,0 0 1,-1 1-1,1-1 0,-1 0 0,1 1 1,-1-1-1,0 1 0,1-1 1,-1 0-1,0 1 0,1-1 0,-1 1 1,0 0-1,1-1 0,-1 1 1,0-1-1,0 1 0,0 0 0,1 0 1,-1 0-1,0-1 0,0 1 1,0 0-1,0 0 0,1 0 0,-3 0 1,-31 6 593,31-5-535,-6 2 21,0 1 1,1 0-1,-1 1 1,1-1 0,0 1-1,0 1 1,0 0-1,1 0 1,0 0-1,0 1 1,1 0-1,-11 15 1,3-1 196,0 1 0,1 0 1,-15 38-1,25-54-238,1 0 0,0 0 0,0 1 0,1-1 0,0 1 0,0-1 0,0 1 0,1-1 0,0 1 0,0 0 1,0-1-1,1 1 0,3 10 0,-3-12-34,1 1 0,1-1 0,-1 0 0,1 0 0,-1-1 0,2 1 0,-1 0 0,0-1 0,1 0 0,0 0 1,0 0-1,0 0 0,0-1 0,1 1 0,-1-1 0,9 4 0,-8-5-21,1 0 0,0 0 1,-1-1-1,1 1 0,0-1 0,0-1 1,0 1-1,0-1 0,0 0 0,6-1 1,-2 0 4,-1 0 0,1-1 0,-1 0 0,0 0 0,15-6 1,-16 3-3,0 1 1,0-1 0,-1-1 0,0 1-1,0-1 1,0-1 0,-1 1 0,0-1 0,0 0-1,0 0 1,-1-1 0,0 0 0,-1 0-1,0 0 1,4-11 0,-2 4 46,-1 0 1,0-1-1,-2 0 1,0 0-1,0 0 1,-2 0-1,0-27 1,-2 29 99,-1 0 1,-7-27-1,8 35-92,1 6-73,0 0 0,0 0 0,0-1 0,0 1 1,0 0-1,0-1 0,0 1 0,0 0 0,0 0 0,0-1 0,0 1 1,0 0-1,0 0 0,0-1 0,0 1 0,-1 0 0,1 0 0,0-1 0,0 1 1,0 0-1,0 0 0,-1-1 0,1 1 0,0 0 0,0 0 0,0 0 1,-1-1-1,1 1 0,0 0 0,0 0 0,-1 0 0,1 0 0,0 0 1,0 0-1,-1 0 0,1-1 0,-1 1 0,-5 11 160,0 19-57,5-10-58,1-1-1,1 1 1,1-1 0,1 1-1,0-1 1,2 0 0,12 35-1,-14-48-27,0-1 0,0 1-1,0-1 1,1 0 0,0 0 0,-1 0-1,2-1 1,-1 0 0,1 1 0,-1-2-1,1 1 1,0 0 0,10 4 0,-8-4 7,1-1 0,0 0 0,1-1 1,-1 0-1,0 0 0,1-1 0,-1 0 1,1 0-1,8-1 0,0-1 44,0-1 0,-1 0-1,1-1 1,-1-1 0,0-1 0,0 0 0,0-1-1,-1-1 1,23-13 0,-29 15-214,5-4 474,-4 5-3665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1185 8240,'0'0'11066,"2"-10"-10830,2-3-133,-2 7 35,-1 1-1,0-1 1,0 0 0,0 1-1,-1-1 1,0-8 0,0 13-89,0-1-1,0 1 1,-1 0 0,1-1 0,-1 1 0,1-1 0,-1 1 0,0 0 0,0-1 0,1 1-1,-1 0 1,0 0 0,0 0 0,0 0 0,0 0 0,-1 0 0,0-1 0,-5-2 95,6 3-124,0 0 0,0 0 0,0 0 0,0 1 0,-1-1 1,1 0-1,0 1 0,0-1 0,-1 1 0,1-1 0,-3 0 0,3 2-5,1-1-1,0-1 1,-1 1 0,1 0-1,-1 0 1,1 0-1,0 0 1,-1 0 0,1 0-1,0 0 1,-1 0 0,1-1-1,-1 1 1,1 0-1,0 0 1,-1-1 0,1 1-1,0 0 1,0 0 0,-1-1-1,1 1 1,0 0-1,0-1 1,-1 1 0,1 0-1,0-1 1,0 1 0,0 0-1,0-1 1,-1 1 0,1-1-1,0 1 1,0 0-1,0-1 1,0 1 0,0-1-1,0 0 16,0-1 1,0-1 1,0 0 0,0 0 0,1 0 0,-1 1 0,1-1-1,1-2 1,12-36 23,3 1-1,21-39 0,16-36 45,-6-14 183,54-235 0,-95 333-234,2-7 53,-2-1 1,3-43-1,-10 73-68,1 3 10,0-1-1,-1 1 1,0-1-1,-1 1 1,1-1-1,-1 1 1,0-1-1,-1 1 1,-3-10-1,5 16-38,0-1-1,0 1 1,-1 0 0,1 0-1,0 0 1,0 0 0,0-1-1,0 1 1,0 0-1,-1 0 1,1 0 0,0 0-1,0 0 1,0 0 0,-1 0-1,1 0 1,0 0-1,0-1 1,0 1 0,-1 0-1,1 0 1,0 0-1,0 0 1,-1 0 0,1 0-1,0 0 1,0 1 0,0-1-1,-1 0 1,1 0-1,0 0 1,0 0 0,0 0-1,-1 0 1,1 0-1,0 0 1,0 0 0,0 1-1,-1-1 1,-9 10 70,-7 14-5,-3 10-6,2 2 0,-20 54 1,-18 83 54,-9 23-7,13-70-19,-18 46 52,70-171-143,-21 56 184,-16 72 1,31-103-80,4-11-5,-1 0 0,-1 0-1,0 0 1,-1-1 0,-10 22 0,9-25 2,8-12 4,15-18 3,57-73 112,99-95 0,-146 159-189,77-74 143,-103 101-172,0 0 0,0-1 0,0 1 0,1 0 0,-1 0 0,1-1-1,-1 1 1,1 0 0,-1 0 0,1 1 0,0-1 0,0 0 0,-1 0 0,3 0 0,-4 2-3,1-1 0,-1 0 0,0 0 0,1 0-1,-1 0 1,0 0 0,0 0 0,1 1 0,-1-1 0,0 0 0,1 0 0,-1 0-1,0 1 1,0-1 0,1 0 0,-1 0 0,0 1 0,0-1 0,0 0 0,1 0-1,-1 1 1,0-1 0,0 0 0,0 1 0,0-1 0,0 1 0,2 18 4,-9 55 0,3-36 24,0 54 0,5-81-21,-1 1-1,2-1 0,-1 0 1,2 0-1,-1 0 1,2 0-1,-1 0 0,2-1 1,6 13-1,-10-20-4,0 0 0,1-1 1,-1 0-1,1 1 0,0-1 0,0 0 0,0 0 0,0 0 0,0 0 0,1 0 1,-1 0-1,0-1 0,1 1 0,0-1 0,-1 1 0,5 0 0,-4-1 0,1-1 0,-1 0 0,1 1 0,-1-1 0,1-1 0,-1 1 0,1 0 0,-1-1 0,0 0 0,1 0 0,-1 0 0,0 0 0,4-2 0,25-12 22,0-1 0,48-34 0,54-50 77,36-24 83,-145 108-146,1-1 26,2 1-1,35-15 0,-61 30-59,1 0 1,0 0-1,0 1 0,0-1 0,0 1 0,-1 0 0,1 0 0,4 0 0,-6 0-2,0 0 1,0 0 0,0 0 0,0 0 0,0 1-1,0-1 1,0 0 0,0 1 0,0-1 0,0 0-1,0 1 1,0-1 0,-1 1 0,1-1-1,0 1 1,0 0 0,0-1 0,-1 1 0,1 0-1,0 0 1,-1-1 0,1 1 0,0 2-1,0-2-1,-1 0-1,0 0 1,-1 0-1,1 0 0,0 0 1,0 0-1,0 0 1,-1 0-1,1 0 0,0 0 1,-1 0-1,1 0 0,-1 0 1,1 0-1,-1 0 1,0 0-1,1 0 0,-1 0 1,0-1-1,1 1 1,-1 0-1,-2 1 0,-21 16 5,21-16-1,-40 25 36,-43 32 7,79-53-43,-27 20 8,-42 43-1,67-59-3,0 0-1,0 0 1,1 1-1,1 1 0,0-1 1,1 1-1,0 0 0,-9 24 1,15-35-8,-1 0 1,1 1-1,0-1 0,-1 0 1,1 0-1,0 0 0,-1 0 1,1 0-1,0 0 1,0 0-1,0 1 0,0-1 1,0 0-1,0 0 1,1 0-1,-1 0 0,0 0 1,0 1-1,1-1 0,-1 0 1,1 0-1,-1 0 1,1 0-1,-1 0 0,1 0 1,0 0-1,-1-1 1,1 1-1,0 0 0,0 0 1,0 0-1,0-1 0,0 1 1,-1 0-1,1-1 1,1 1-1,-1-1 0,0 1 1,0-1-1,0 0 1,0 1-1,2-1 0,1 1 1,0-1 1,0 0-1,0 0 0,1 0 0,-1-1 0,0 1 0,0-1 1,0 0-1,0 0 0,0 0 0,4-3 0,7-4 13,-2 0 0,1-1 1,-1 0-1,0-1 0,-1 0 0,0-1 0,-1-1 0,15-19 0,6-13 81,30-54-1,-55 87-70,10-20 34,-11 19 3,1-1 0,14-17 0,-19 37-48,-1 0-1,0 0 0,0 0 0,-1 11 0,0 19-28,7 57 0,-5-83 5,0 0-1,0 0 0,1-1 1,1 1-1,0 0 0,0-1 1,1 0-1,0 0 0,11 16 1,-14-25 10,-1 1 0,1 0 1,-1-1-1,1 1 1,0-1-1,0 1 0,-1-1 1,1 0-1,0 1 0,0-1 1,0 0-1,1-1 0,-1 1 1,0 0-1,0-1 0,0 1 1,1-1-1,-1 1 0,3-1 1,-1 0 1,0-1-1,0 1 1,1-1 0,-1 0-1,0 0 1,0-1 0,0 1 0,0-1-1,6-3 1,2-3 10,0 0-1,-1-1 1,0 0-1,-1 0 1,13-16-1,205-250 353,-185 223-224,-46 65-128,1 1 0,-1 21 0,2-17-8,-3 29-28,2 0 0,3 0 0,10 79 0,-11-123 28,0 1 0,1-1-1,0 0 1,-1 1 0,1-1-1,0 0 1,1 0 0,-1 0 0,0 0-1,1 0 1,0 0 0,0 0 0,0 0-1,4 4 1,-6-7-2,1 0 0,0 0 0,0 0 0,0 0 0,-1 0 0,1 0 0,0 0 0,0-1 0,0 1 0,-1 0 0,1 0 0,0-1 0,-1 1 0,1 0 0,0-1 0,0 1 0,-1-1 0,1 1 0,-1-1 0,1 1 0,0-1 1,0 0-1,14-15 30,-15 15-31,23-31 63,-1-1 0,22-44 0,3-7 69,15-18 97,-62 101-228,1 0 0,0 0 0,0 0 0,-1 0 0,1 0 0,0 1 0,0-1 0,0 0 0,0 0 0,0 1 0,0-1 0,0 0 1,0 1-1,0-1 0,1 1 0,-1-1 0,0 1 0,0 0 0,0-1 0,1 1 0,-1 0 0,0 0 0,0 0 0,1 0 0,-1 0 0,0 0 0,0 0 0,0 1 0,1-1 1,-1 0-1,0 1 0,0-1 0,0 1 0,0-1 0,1 1 0,-1-1 0,0 1 0,0 0 0,0-1 0,1 3 0,5 2-5,0 1-1,0 1 1,-1-1 0,7 9-1,-12-13 6,8 10 3,1-1 0,1 0-1,-1-1 1,1 0 0,1-1-1,0-1 1,0 1 0,23 10 0,-28-16-5,1 0 1,-1-1 0,1 1 0,0-2-1,-1 1 1,1-1 0,0 0 0,0-1-1,0 0 1,0 0 0,0 0 0,-1-1-1,1-1 1,0 1 0,0-1 0,-1 0-1,14-7 1,4-2 9,-1-1 0,30-21 0,-47 28-3,0 1-1,-1-1 1,0-1 0,0 1 0,0-1-1,-1-1 1,1 1 0,-1-1-1,-1 1 1,1-1 0,-1-1 0,3-8-1,-6 15-5,-1 0-1,1 0 1,-1 0-1,1-1 0,-1 1 1,0 0-1,1 0 0,-1-1 1,0 1-1,0 0 1,0 0-1,0-1 0,0 1 1,0 0-1,0 0 0,-1-1 1,1 1-1,0 0 1,-1 0-1,1 0 0,-1-1 1,0 0-1,0 1 0,0 1 1,0-1-1,0 1 1,0-1-1,0 1 1,0-1-1,0 1 0,0 0 1,0 0-1,0 0 1,0-1-1,0 1 0,0 0 1,0 0-1,0 0 1,0 0-1,0 1 0,0-1 1,0 0-1,-2 1 1,-5 1 1,-1 1-1,1 0 1,0 1 0,-14 8 0,9-3-11,0 0 0,1 0 0,0 2 0,1-1 1,0 1-1,-14 19 0,21-25 5,0 0 1,1 1 0,-1-1-1,1 1 1,0 0-1,0-1 1,1 1 0,0 1-1,0-1 1,0 0-1,1 0 1,0 1 0,0-1-1,1 1 1,-1-1 0,2 0-1,-1 1 1,2 6-1,-1-8 7,0 0 0,1-1 0,0 1 0,0-1 0,0 1 0,1-1 0,-1 0 0,1 0 0,0 0 0,0-1 0,0 1 0,1-1 0,6 6 0,-4-5 8,0 0-1,1 0 1,-1-1 0,1 0-1,0 0 1,0-1-1,0 0 1,9 2 0,3-2 94,0 0 0,1-1 1,-1-1-1,1 0 0,35-7 1,-24-1 32,-20 4-4251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2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456 530 7024,'0'0'10023,"-14"-8"-9833,-2-1-101,-27-11 0,39 18-68,-1 2 0,1-1 0,-1 0 0,0 1 0,1 0 0,-1 0 0,1 0 0,-1 1 0,1 0 1,-1 0-1,1 0 0,-1 0 0,1 0 0,0 1 0,0 0 0,-1 0 0,1 0 0,1 1 0,-1-1 0,-5 5 0,0-2 28,-13 9 43,1 0 1,0 1-1,1 1 0,1 1 0,1 1 1,0 1-1,1 0 0,1 1 0,1 1 1,-16 28-1,17-22 73,-15 37 1,26-55-119,0 0 0,0 0 1,1 1-1,0-1 0,0 1 0,1-1 0,1 1 1,0 11-1,0-19-31,0 0 0,0-1 0,1 1-1,-1 0 1,0-1 0,1 1 0,-1 0 0,1-1 0,-1 1 0,1-1 0,0 1 0,0-1 0,0 1 0,0-1 0,0 0 0,0 1 0,0-1 0,0 0 0,0 0-1,2 2 1,-1-3-1,-1 1-1,1-1 1,-1 1 0,1-1-1,-1 0 1,1 0-1,0 1 1,-1-1-1,1 0 1,-1 0-1,1-1 1,-1 1-1,1 0 1,0 0-1,-1-1 1,1 1-1,1-1 1,5-3 33,1-1 0,-1 1 0,0-1 0,0 0 0,11-11 0,0-1 22,-1-1 0,-1-1 0,-1-1 0,0 0 0,-1-1 0,-2-1 0,14-26 0,-5 0 128,-2 0 0,19-75 0,-32 105-123,4-19 125,-11 36-182,0-1 1,1 0-1,-1 0 0,0 0 0,0 1 1,0-1-1,0 0 0,-1 0 1,1 1-1,0-1 0,-1 0 0,1 0 1,-1 1-1,0-1 0,1 0 0,-3-2 1,3 4-15,0 0 0,0 0 0,-1 0 0,1-1 0,0 1 1,0 0-1,-1 0 0,1 0 0,0 0 0,-1 0 0,1 0 0,0 0 1,0 0-1,-1 0 0,1 0 0,0 0 0,-1 0 0,1 0 0,0 0 1,0 0-1,-1 0 0,1 0 0,0 0 0,-1 0 0,1 1 1,0-1-1,0 0 0,-1 0 0,1 0 0,0 0 0,0 1 0,0-1 1,-1 0-1,1 0 0,0 0 0,0 1 0,0-1 0,0 0 1,-1 0-1,1 1 0,0-1 0,0 0 0,0 0 0,0 1 0,-8 13 16,8-14-14,-6 14 10,0 0 1,2 1 0,0 0-1,0-1 1,1 1-1,1 0 1,1 0 0,0 1-1,1-1 1,0 0 0,2 0-1,0 0 1,0 0 0,1 0-1,1 0 1,0-1-1,2 1 1,-1-1 0,2-1-1,-1 1 1,2-1 0,11 16-1,-17-26-1,1 0 0,0 0-1,0 0 1,0-1-1,0 1 1,0-1 0,1 1-1,-1-1 1,1 0-1,0 0 1,-1-1 0,1 1-1,0-1 1,0 0-1,0 0 1,0 0 0,0 0-1,0-1 1,0 1-1,0-1 1,1 0 0,-1-1-1,0 1 1,0-1-1,0 1 1,0-1 0,0 0-1,0-1 1,6-2-1,4-3 31,1 0 0,-1-2 0,0 0 0,0 0 1,-1-1-1,13-12 0,115-126 438,-76 76-241,-64 71-244,21-18 176,-22 19-168,1 0 0,-1-1 0,0 1 0,1 0-1,-1 0 1,1 0 0,-1 0 0,1 0 0,-1-1-1,1 1 1,-1 0 0,1 0 0,-1 0 0,1 0-1,-1 0 1,1 1 0,-1-1 0,1 0 0,-1 0 0,1 0-1,-1 0 1,1 0 0,-1 1 0,1-1 0,-1 0-1,0 0 1,1 1 0,-1-1 0,1 0 0,-1 1-1,0-1 1,1 1 0,-1-1 0,0 0 0,0 1 0,1-1-1,-1 1 1,0-1 0,0 0 0,1 1 0,-1-1-1,0 1 1,0-1 0,0 1 0,0-1 0,0 1-1,0-1 1,0 1 0,0-1 0,0 1 0,0 0 0,4 34 77,-1-1 0,-5 65 0,1-31 5,1-59-79,-1-6 7,1 0-1,0 0 1,0 0 0,1 0 0,-1 0 0,0 0-1,2 5 1,-1-8-14,-1 0 0,0 0 1,0 0-1,0 1 0,0-1 0,0 0 0,1 0 0,-1 0 0,0 1 0,0-1 1,1 0-1,-1 0 0,0 0 0,0 0 0,0 0 0,1 0 0,-1 1 1,0-1-1,0 0 0,1 0 0,-1 0 0,0 0 0,1 0 0,-1 0 1,0 0-1,0 0 0,1 0 0,-1 0 0,0 0 0,0 0 0,1 0 0,-1-1 1,16-9 36,174-162 251,-167 154-248,0 2 1,2 1 0,0 0-1,35-13 1,-56 26-33,1 0 0,-1 0 0,1 1 1,-1-1-1,1 1 0,-1 1 0,1-1 0,0 1 1,7-1-1,-11 2-6,1-1 0,-1 0 0,1 1 0,-1-1 0,1 1 0,-1 0 0,1-1 0,-1 1 0,1 0 0,-1 0 0,0 0 0,0 0 0,1 0 0,-1 0-1,0 0 1,0 0 0,0 0 0,0 1 0,0-1 0,0 0 0,-1 1 0,1-1 0,0 1 0,-1-1 0,1 1 0,-1-1 0,1 1 0,-1-1 0,0 1 0,0 0 0,1 1 0,-1 13 17,0 0 0,0 0 0,-1-1-1,-7 29 1,6-32 0,-1 0-1,1 0 0,1 0 0,0 0 1,1 0-1,0 0 0,1 0 0,0 0 1,6 22-1,-6-33-16,-1 1 0,1-1 0,0 1 0,0-1 0,0 0 0,0 1 0,0-1 1,0 0-1,1 0 0,-1 0 0,0 0 0,0 0 0,1 0 0,-1 0 0,1 0 0,-1-1 0,1 1 0,-1-1 1,1 1-1,-1-1 0,1 1 0,0-1 0,-1 0 0,1 0 0,0 0 0,-1 0 0,1 0 0,0 0 1,1 0-1,6-1 15,0-1-1,0 0 1,0 0 0,8-4 0,42-17 97,106-61-1,-51 24 16,46-19 91,-148 75-163,-15 10-24,-19 14-9,-20 19-16,2 3 0,1 1 0,-55 83 0,81-109-10,-20 39 0,29-48 0,1-1 0,0 1 0,0 0 0,1 0 0,0 1 0,0-1 0,1 0 0,-1 11 0,2-18 0,0-1 0,0 1 0,0 0 0,0 0 0,0-1 0,0 1 0,0 0 0,1-1 0,-1 1 0,0 0 0,0-1 0,0 1 0,1 0 0,-1-1 0,0 1 0,1 0 0,-1-1 0,1 1 0,-1-1 0,1 1 0,-1-1 0,1 1 0,-1-1 0,1 1 0,-1-1 0,1 1 0,0-1 0,1 1 0,-1-1 0,1 0 0,-1 0 0,0 1 0,1-1 0,-1 0 0,1-1 0,-1 1 0,1 0 0,-1 0 0,0-1 0,3 0 0,5-3 1,0 0 0,-1 0 0,10-7 0,14-11 20,-1-1-1,-1-2 1,-2-1-1,0-1 1,40-53-1,-37 39 6,-2-2 1,-3 0-1,40-88 0,-49 88-5,-2-1 0,-2-1 0,8-48 0,8-141 54,-27 223-71,-2 7-3,1 1 1,0-1 0,-1 0 0,0 1-1,1-1 1,-1 0 0,-1 0 0,1 1-1,-1-1 1,1 0 0,-1 1 0,-2-6-1,3 9-1,-1 0 0,1 0 0,-1-1 0,1 1 0,0 0 0,-1 0-1,1 0 1,-1 0 0,1 0 0,-1 0 0,1 0 0,-1 0 0,1 0-1,-1 0 1,1 0 0,0 0 0,-1 0 0,1 0 0,-1 0 0,1 1-1,-1-1 1,1 0 0,0 0 0,-1 0 0,1 1 0,-1-1 0,1 0-1,0 1 1,-1-1 0,1 0 0,0 1 0,-1-1 0,1 1 0,-13 14-18,4 0 1,0 1-1,1 0 1,-11 30 0,-13 56-45,29-91 57,-10 34-36,2 1 1,3 1-1,1 0 1,0 54-1,6-77 18,2-1 0,1 1 0,0-1 0,2 0-1,1 0 1,1 0 0,0-1 0,2 0 0,1 0 0,15 28 0,-18-39 5,1-1 1,0-1-1,1 1 1,0-1 0,0 0-1,1-1 1,15 12 0,-17-16-873,-1 1 0,1-2 0,12 6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3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1441 4912,'0'0'5480,"-6"10"-5086,-21 29 21,22-28 376,10-11-319,12-10-19,9-9-161,-1-2 1,-2 0-1,0-2 0,-1 0 1,-2-2-1,0 0 1,25-43-1,97-210 1001,-104 197-913,18-41 587,41-133 0,-94 246-889,-2 6-27,1 0-1,-1 0 1,0-1 0,0 1-1,0-1 1,-1 1-1,1 0 1,-1-1-1,0 1 1,0-1-1,0 1 1,-1-6-1,1 9-39,-1 0 0,1 0 0,0 0 0,-1 0 0,1 1-1,-1-1 1,1 0 0,-1 0 0,1 0 0,-1 0 0,1 0 0,0 1 0,-1-1 0,1 0-1,0 0 1,-1 1 0,1-1 0,-1 0 0,1 0 0,0 1 0,0-1 0,-1 0 0,1 1 0,0-1-1,0 1 1,-1-1 0,1 0 0,0 1 0,0-1 0,0 1 0,-1 0 0,-10 17 91,-5 12-4,1 1 1,2 1 0,1 0 0,-14 64-1,12-19 48,-5 82-1,15-116-97,1 0 1,3 0 0,7 56-1,-7-92-40,1-1 0,1 0 0,-1 1 0,1-1 0,1 0-1,-1 0 1,5 8 0,-6-12-3,0-1 0,0 1 0,1-1 0,-1 0 0,0 1 0,1-1 0,-1 0 0,1 0 0,-1 0 0,1 0 0,-1 0 0,1 0 0,0-1 0,-1 1 0,1 0 0,0-1 0,-1 1 0,1-1 0,0 0 0,0 0 0,0 1 0,0-1 0,-1 0 0,1-1 0,0 1 0,0 0 0,0 0 0,-1-1 0,1 1 0,2-2 0,11-3 28,-1-1 0,1-1 1,-1-1-1,-1 0 0,1-1 0,-2 0 1,1-1-1,-1 0 0,15-16 1,14-20 91,36-52 0,-60 77-88,181-265 421,-167 234-353,-2-2 0,-3-1 0,33-99 0,-32 58 71,13-99 0,-38 182-114,0 0 0,-1 0 0,-1-1 0,0 1 0,-3-19 0,3 32-60,0 0 0,0-1 1,0 1-1,1 0 0,-1 0 0,0 0 0,-1 0 0,1 0 0,0 0 0,0-1 0,0 1 1,0 0-1,0 0 0,0 0 0,0 0 0,0 0 0,0-1 0,0 1 0,0 0 0,0 0 1,0 0-1,0 0 0,0 0 0,-1 0 0,1 0 0,0 0 0,0-1 0,0 1 0,0 0 0,0 0 1,0 0-1,0 0 0,-1 0 0,1 0 0,0 0 0,0 0 0,0 0 0,0 0 0,0 0 1,-1 0-1,1 0 0,0 0 0,0 0 0,0 0 0,0 0 0,-7 6 36,-4 13-7,-26 73 45,-32 124-1,46-139-54,-145 603 13,126-520 270,47-172-177,-1 1 0,2 0 0,11-19 0,0 1-60,18-38 48,2-5 62,48-69-1,-79 131-140,1 1-1,0 1 1,0-1 0,1 1 0,15-12 0,-22 19-32,-1 1 0,1-1 0,0 1 0,-1 0 0,1-1 1,-1 1-1,1 0 0,0 0 0,-1 0 0,1-1 0,0 1 1,-1 0-1,1 0 0,0 0 0,0 0 0,-1 0 0,1 0 0,0 0 1,-1 0-1,1 0 0,0 1 0,-1-1 0,1 0 0,0 0 1,-1 1-1,1-1 0,0 0 0,-1 1 0,1-1 0,-1 0 1,1 1-1,-1-1 0,1 1 0,-1-1 0,1 1 0,-1-1 1,1 1-1,-1-1 0,0 1 0,1 0 0,-1-1 0,0 1 1,0 0-1,1-1 0,-1 1 0,0 0 0,0-1 0,0 1 0,0 1 1,2 6 7,0 0 0,0 0 1,-1 12-1,0-12-5,5 65 19,-4-38-11,1-1 0,2 0 0,18 65 0,-23-97-13,1 1 0,0-1 0,0 1 0,0-1 0,0 0-1,1 1 1,-1-1 0,0 0 0,1 0 0,0 0 0,0 0 0,-1 0-1,1 0 1,0 0 0,0-1 0,1 1 0,-1-1 0,0 0 0,0 1 0,1-1-1,-1 0 1,1 0 0,-1 0 0,1-1 0,-1 1 0,1-1 0,0 1-1,-1-1 1,1 0 0,0 0 0,-1 0 0,1 0 0,-1-1 0,1 1-1,0-1 1,-1 1 0,4-2 0,2-1 6,0 0-1,0-1 1,0 0 0,-1 0-1,1-1 1,-1 0-1,0 0 1,-1 0 0,1-1-1,7-9 1,-2-1 13,0 0 0,-2 0-1,1-1 1,-2-1 0,-1 0 0,0 0 0,-1-1-1,-1 0 1,0 0 0,-2 0 0,0 0 0,1-25 0,-7 8 77,2 34-90,0 0 0,0 0 1,-1 0-1,1 0 1,-1 1-1,1-1 1,-1 0-1,0 0 1,0 1-1,0-1 1,0 0-1,0 1 1,0-1-1,0 1 0,-3-3 1,3 3-6,0 1-1,0 0 1,0 0 0,0 0 0,1 0-1,-1 0 1,0 0 0,0 0-1,0 1 1,0-1 0,0 0 0,0 0-1,0 1 1,0-1 0,0 0 0,1 1-1,-1-1 1,0 1 0,0-1 0,1 1-1,-1 0 1,0-1 0,0 1-1,1 0 1,-1-1 0,1 1 0,-1 0-1,0 1 1,-17 25 31,13-16-34,1 0 0,1 0 0,-1 0 0,2 0 0,-1 0 0,1 1 0,1-1 0,0 1 0,1-1 0,0 1-1,1-1 1,4 20 0,-3-18-11,1-1 0,0 0 0,1 0 0,0 0 0,1-1 0,0 1 0,1-1 0,1 0 0,-1-1 0,2 1 0,13 14 0,-18-22 9,1 1 0,-1-1 0,1 0 0,0 0 0,0 0 0,1 0 0,-1-1 0,0 1 0,1-1 0,0 0 0,-1-1 0,1 1 0,0-1 0,0 0 0,0 0 0,0-1 0,0 1 0,0-1 0,0 0 0,0 0 0,0-1 0,0 0 0,0 1 0,-1-2 0,1 1 0,0 0 0,0-1 0,-1 0 0,1 0 0,-1-1 0,1 1 0,-1-1 1,0 0-1,7-7 0,20-20 51,-1-2 1,-2-2 0,-2 0 0,27-45 0,-42 63-21,-11 15-26,1 0 0,0 0 1,-1-1-1,1 1 0,0 0 0,0 0 0,0 0 0,0 0 0,0 0 0,0 0 0,0 0 1,0 0-1,1 0 0,-1 1 0,0-1 0,0 1 0,3-2 0,-4 2-2,1 1 0,-1-1 1,1 0-1,0 0 0,-1 0 0,1 1 0,-1-1 0,1 0 0,-1 1 0,1-1 0,-1 1 0,1-1 1,-1 0-1,0 1 0,1-1 0,-1 1 0,1-1 0,-1 1 0,0-1 0,0 1 0,1 0 1,-1-1-1,0 1 0,0-1 0,1 1 0,-1 1 0,2 8 4,0 0-1,-1 0 1,0 16 0,0-18-3,0 39 29,-1-20-20,2-1 1,0 1-1,8 33 0,-10-59-9,0 0-1,0 0 1,1-1 0,-1 1 0,0 0-1,0 0 1,0-1 0,1 1 0,-1 0-1,0-1 1,1 1 0,-1 0-1,0-1 1,1 1 0,-1 0 0,1-1-1,-1 1 1,1-1 0,0 1 0,-1-1-1,1 1 1,-1-1 0,1 1 0,0-1-1,-1 0 1,1 1 0,0-1 0,0 0-1,-1 0 1,1 1 0,0-1 0,0 0-1,-1 0 1,1 0 0,0 0 0,0 0-1,-1 0 1,1 0 0,0 0 0,0 0-1,0 0 1,-1-1 0,1 1-1,0 0 1,-1 0 0,1-1 0,0 1-1,0-1 1,-1 1 0,1 0 0,-1-1-1,1 1 1,0-1 0,0 0 0,5-4 23,0-1 1,-1 1-1,11-13 1,-15 16-23,52-74 144,-9 11 78,-43 64-220,-1 0-1,0 0 1,1 1-1,-1-1 1,1 0-1,-1 0 0,1 1 1,-1-1-1,1 0 1,0 1-1,-1-1 1,1 1-1,0-1 1,0 1-1,-1-1 1,1 1-1,0 0 1,0-1-1,0 1 1,-1 0-1,1 0 1,0-1-1,0 1 1,1 0-1,-1 1 1,0-1-1,0 1 1,-1-1-1,1 1 0,-1 0 1,1-1-1,-1 1 1,1 0-1,-1-1 1,1 1-1,-1 0 1,1 0-1,-1-1 1,0 1-1,0 0 1,1 0-1,-1 0 1,0 0-1,0 1 1,3 46 65,-3-47-70,-2 30 15,-2 1-1,-1-1 1,-1 0 0,-19 57-1,-1-21 40,-36 68-1,55-121-21,0 1-1,-1-1 1,-1 0 0,-1 0-1,0-1 1,0 0 0,-2-1-1,1 0 1,-1-1 0,-1-1-1,0 0 1,-1 0 0,0-1-1,-28 13 1,38-20-21,-17 6 47,20-8-54,1 0 0,-1 0-1,0 0 1,1 0 0,-1 0 0,1 1-1,-1-1 1,0 0 0,1-1 0,-1 1 0,1 0-1,-1 0 1,0 0 0,1 0 0,-1 0 0,1-1-1,-1 1 1,1 0 0,-1 0 0,1-1-1,-1 1 1,1-1 0,-1 1 0,1 0 0,-1-1-1,1 1 1,-1-1 0,1 1 0,-1-2-1,1 1 5,1-1-1,-1 1 0,1-1 1,-1 0-1,1 1 0,0-1 1,-1 1-1,1 0 0,0-1 1,0 1-1,0 0 0,0-1 0,0 1 1,3-2-1,0-2 6,14-13 6,0 0 0,1 1 1,1 1-1,0 2 0,38-22 0,-6 3 23,82-45-52,-43 27-357,-78 40 30,-11 5-3486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3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8744,'0'0'2448,"58"-6"-1784,5 2 8,21-6-184,7-2-8,6-6-120,2 0 8,5 0-40,9 8 0,-4 4 24,-16 0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49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10 130 5920,'0'0'10400,"7"10"-10035,13 19-166,94 139 1434,-85-123-989,40 45-1,-37-51 88,39 64 0,-22-23 592,-26-52-141,-22-27-1074,-1-1-99,0 0 1,0 0-1,0 0 0,0 0 0,0 0 0,0 0 0,0 0 0,0 1 1,0-1-1,0 0 0,0 0 0,0 0 0,0 0 0,0 0 0,0 0 1,0 0-1,0 0 0,0 0 0,0 1 0,1-1 0,-1 0 0,0 0 1,0 0-1,0 0 0,0 0 0,0 0 0,0 0 0,0 0 1,0 0-1,0 0 0,1 0 0,-1 0 0,0 0 0,0 0 0,0 0 1,0 0-1,0 0 0,0 0 0,0 0 0,1 0 0,-1 0 0,0 0 1,0 0-1,0 0 0,0 0 0,0 0 0,0 0 0,0 0 0,0 0 1,1 0-1,-1 0 0,0 0 0,0 0 0,0 0 0,0-1 0,0 1 1,10-10 51,-1-1 1,0 0-1,-1-1 1,-1 1-1,10-21 1,24-68 43,-5 11-14,133-215 184,-87 181-205,-81 122-74,-1 0-1,1 1 0,0-1 0,-1 0 1,1 0-1,-1 1 0,0-1 1,1 0-1,-1 0 0,1 0 0,-1 1 1,0-1-1,0 0 0,1 0 1,-1 0-1,0 0 0,0 0 0,0 0 1,0-1-1,-1 2 1,0-1-1,0 1 1,0 0-1,0-1 1,0 1 0,0 0-1,0 0 1,0-1-1,0 1 1,0 0 0,0 0-1,0 0 1,1 0-1,-1 1 1,0-1 0,0 0-1,-2 1 1,-26 3-35,-7 1 22,-37 2 0,-122 10 81,44-2 12,-34-11 2,149-4-24,29-1-76,0 2 1,-1-1-1,1 1 1,0 0-1,0 1 1,0-1-1,0 1 1,0 1 0,0 0-1,0-1 1,-9 7-1,10-6-318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34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415 179 7328,'0'0'7118,"-2"-11"-6828,0 0-166,0 0 0,-1-1 0,0 1 0,-1 1 0,0-1 0,-1 0 0,0 1 1,0 0-1,-9-10 0,10 15-43,0 1 1,0-1-1,0 1 1,-1 1-1,0-1 1,0 1-1,0-1 1,0 1 0,0 1-1,-1-1 1,1 1-1,-1 0 1,1 0-1,-1 1 1,0 0-1,-9-2 1,7 3-5,1 0 0,-1 1 1,1 0-1,-1 0 1,1 0-1,0 1 0,-1 0 1,1 0-1,0 1 1,0 0-1,1 0 0,-13 9 1,1 0 93,0 0 0,2 2 0,-1 0 0,2 1 1,-21 24-1,31-33-122,1 0 0,-1 1 1,1-1-1,0 1 0,0 0 1,1 1-1,0-1 0,0 0 1,1 1-1,0 0 0,0-1 1,1 1-1,0 0 0,0 0 0,1 0 1,0 0-1,0 0 0,2 8 1,0-10-22,0 0 1,0 0 0,0 0 0,1 0-1,0-1 1,0 0 0,0 1 0,1-1-1,0 0 1,0-1 0,0 1 0,0-1-1,1 1 1,0-1 0,0-1 0,0 1-1,0-1 1,1 0 0,-1 0 0,1 0-1,10 3 1,-1-1 18,0-1 0,0 0-1,1-1 1,0-1 0,-1-1 0,1 0 0,22-1-1,-12-3 30,-1-1 0,1-1-1,-1-1 1,-1-1 0,1-1-1,-1-1 1,40-22 0,4-9 245,75-57 0,-38 23 18,-71 45-209,-30 24-103,1 0-1,0 1 1,0-1-1,0 1 1,1 0 0,0 1-1,-1-1 1,1 1-1,11-4 1,-14 7-17,-1-1-1,1 1 1,0 0-1,-1 1 1,1-1 0,-1 0-1,1 1 1,-1-1-1,1 1 1,-1 0 0,1 0-1,-1 0 1,0 0 0,1 0-1,-1 1 1,0-1-1,4 4 1,4 4 27,0 0 0,11 13 0,-7-7-2,-2 0 28,-12-9 0,-11-6-21,-3-3-23,-1 1-1,0 1 1,0 0 0,1 1 0,-1 0 0,0 1 0,0 1 0,0 0 0,1 1 0,-17 6 0,20-5-17,1 0 1,-1 0-1,1 1 1,0 0 0,0 1-1,1 0 1,0 1-1,0 0 1,0 0-1,1 1 1,0 0 0,0 1-1,1 0 1,-6 10-1,10-15-3,1 0-1,0 0 0,0 0 0,0 0 1,1 1-1,-1-1 0,1 0 1,0 1-1,0-1 0,1 1 0,-1-1 1,1 1-1,0 0 0,1-1 1,-1 1-1,1-1 0,-1 1 0,1-1 1,1 1-1,1 6 0,0-6 1,0 0-1,0-1 0,0 1 1,0-1-1,1 1 0,-1-1 1,1 0-1,0 0 0,0 0 1,1-1-1,-1 0 0,1 1 1,0-2-1,0 1 1,0 0-1,9 2 0,-4-1 12,1-1-1,-1-1 0,1 0 1,0 0-1,0-1 0,0 0 1,0-1-1,16-2 0,-21 1-1,0 1-1,1-2 0,-1 1 0,0-1 1,0 0-1,-1 0 0,1 0 1,0-1-1,-1 0 0,1 0 0,-1-1 1,0 1-1,0-1 0,-1 0 1,1 0-1,5-8 0,4-9 56,-2 0 0,0-1 0,-2-1 0,0 0 0,-2 0 0,0-1 0,5-35 0,-10 24 152,-4 28-23,1 22-87,0-2-89,1 0-1,1 0 1,0 0-1,1 0 1,0 0 0,1 0-1,0-1 1,1 0-1,0 0 1,1 0-1,10 14 1,-15-24-11,-1-1-1,1 0 1,0 0 0,0 1 0,0-1-1,0 0 1,0 0 0,1 0 0,-1 0-1,0 0 1,0 0 0,1 0-1,-1-1 1,1 1 0,-1 0 0,0-1-1,1 1 1,-1-1 0,1 0 0,-1 1-1,1-1 1,-1 0 0,1 0 0,0 0-1,-1 0 1,1 0 0,-1 0 0,1 0-1,-1-1 1,1 1 0,-1 0 0,1-1-1,-1 0 1,1 1 0,-1-1-1,2 0 1,5-4 22,0-1-1,0 1 1,0-1-1,11-12 1,-9 9-10,97-97 144,-75 72-27,2 1 0,60-47 0,-93 79-131,-1 1 1,1 0-1,-1-1 0,1 1 1,-1 0-1,1-1 1,0 1-1,-1 0 0,1 0 1,-1-1-1,1 1 0,-1 0 1,1 0-1,0 0 1,-1 0-1,1 0 0,0 0 1,-1 0-1,1 0 0,-1 0 1,1 0-1,0 0 1,-1 1-1,1-1 0,-1 0 1,1 0-1,-1 1 1,1-1-1,-1 0 0,1 1 1,-1-1-1,1 0 0,-1 1 1,1-1-1,-1 1 1,1-1-1,-1 1 0,0-1 1,1 1-1,-1-1 0,0 1 1,1-1-1,-1 1 1,0-1-1,0 1 0,0-1 1,1 1-1,-1 0 1,0 0-1,6 36 79,-5-31-64,2 91 197,-4-64-84,1-32-123,0 0 0,0 0 1,0 0-1,0 0 0,0 0 1,1 1-1,-1-1 0,0 0 1,0 0-1,1 0 0,-1 0 1,1 0-1,-1 0 0,1 0 1,-1 0-1,1 0 0,0 0 1,-1 0-1,1-1 1,0 1-1,0 0 0,0 0 1,0-1-1,1 2 0,0-1 11,0-1 0,0 1 0,0 0 0,0-1-1,0 0 1,1 1 0,-1-1 0,0 0 0,0 0-1,0 0 1,0-1 0,3 0 0,3 0 59,1-2 1,-1 1-1,0-1 1,0-1-1,13-6 0,-14 4-2,-6 5-66,-1 1 1,1-1-1,-1 1 1,1-1-1,0 1 0,-1-1 1,1 1-1,0 0 1,0-1-1,-1 1 1,1 0-1,0 0 0,0-1 1,-1 1-1,1 0 1,0 0-1,0 0 1,0 0-1,0 0 0,2 0-7,-1-1 0,0 1 0,0-1 0,0 0-1,0 0 1,0 0 0,0 0 0,0 0-1,0 0 1,0 0 0,0-1 0,0 1-1,-1 0 1,3-4 0,27-30-8,-13 14 11,1 0 16,-14 15-12,1 0 0,0-1 0,0 2 0,0-1 1,1 1-1,0 0 0,7-4 0,-13 8-11,1 0 0,-1 1 0,0-1 0,1 0 0,-1 1 0,0 0 0,1-1 0,-1 1 0,1 0 0,-1 0 0,0 0 0,1 0 0,-1 0 0,1 0 0,-1 0 0,1 0 0,-1 1 0,0-1 0,1 0 0,-1 1 0,0-1 0,1 1 0,-1 0 0,0-1 0,0 1 0,1 0 0,-1 0 0,0 0 0,0 0 0,0 0 0,0 0 0,0 0 0,0 0 0,0 0 0,0 2 0,3 4-8,-1 0 0,0 0 0,-1 0 1,0 0-1,2 12 0,1 0 0,8 37 11,-11-44 27,0 0 0,1-1 1,0 1-1,1-1 0,0 0 1,0 0-1,2 0 0,7 13 1,-12-23-24,0 0 0,0 0 0,0-1 0,0 1 0,0 0 0,0-1 0,0 1 1,0-1-1,1 1 0,-1-1 0,0 0 0,0 1 0,0-1 0,0 0 0,1 0 0,-1 0 0,0 0 1,0 0-1,2 0 0,28-4 105,-13 1-44,-4 3 11,0 1 0,0 1 0,22 4 0,-22-3-1503,1 0-1,22 0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0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1279 5224,'0'0'8488,"-1"-10"-8186,-1-4-187,-1-31 662,1 34-182,-1-8 167,3 19-734,0-1 0,0 1 0,0-1-1,0 1 1,0-1 0,0 1 0,0-1 0,0 1 0,0-1 0,0 1 0,0-1-1,0 1 1,0-1 0,1 1 0,-1-1 0,0 1 0,0-1 0,1 1 0,-1-1-1,0 1 1,1 0 0,-1-1 0,0 1 0,1 0 0,-1-1 0,1 1-1,1-1 18,-1 0-1,0 0 0,1 0 0,-1 0 0,0-1 0,0 1 0,0 0 0,0 0 0,0-1 1,0 1-1,0-1 0,0 1 0,0 0 0,-1-1 0,1 0 0,-1 1 0,1-3 0,0 2 16,-1 0 0,1 0 1,0 1-1,0-1 0,0 0 0,-1 0 0,2 1 0,-1-1 0,0 0 0,0 1 0,0-1 0,2 0 0,-2 1 51,4 0 650,-8 13-426,-48 181 125,-33 21-166,75-191-228,-10 39 0,-4 12 74,15-42-43,7-28-36,0 1 0,1 0-1,-2-1 1,1 1 0,-1-1 0,1 0-1,-1 0 1,-1 1 0,-4 6-1,6-10 494,1-1-533,0 0 0,0 0 0,-1 0 0,1 0 0,0 0 1,0 0-1,-1 0 0,1 0 0,0-1 0,0 1 0,-1 0 1,1 0-1,0 0 0,0 0 0,-1 0 0,1-1 0,0 1 1,0 0-1,0 0 0,-1 0 0,1-1 0,0 1 0,0 0 1,0 0-1,0-1 0,0 1 0,-1 0 0,1 0 0,0-1 1,0 1-1,0 0 0,0 0 0,0-1 0,0 1 0,0 0 0,0 0 1,0-1-1,0 1 0,-2-19 24,1 0 1,0 1-1,1-1 0,2 0 1,0 1-1,0-1 0,2 1 1,0 0-1,1 0 0,11-26 1,11-14 86,56-94 1,-60 113-82,-2 6-8,1 1 1,2 2-1,40-43 1,-21 31 35,75-56 1,-114 94-80,6-3 17,0-1-1,0 2 0,0-1 0,1 2 0,11-6 0,-19 10-13,-1 0 1,1 1-1,0-1 0,-1 0 1,1 1-1,0 0 1,0-1-1,-1 1 0,1 0 1,0 1-1,0-1 1,-1 0-1,1 1 0,0 0 1,0-1-1,-1 1 1,1 0-1,-1 0 0,1 1 1,-1-1-1,1 0 1,-1 1-1,0 0 0,0-1 1,0 1-1,0 0 1,3 4-1,2 2-2,-2 1 1,1 0-1,-1 1 0,0-1 0,-1 1 1,0 0-1,-1 0 0,0 0 0,-1 0 1,0 1-1,0-1 0,-1 1 1,0 0-1,-1-1 0,-2 17 0,1-18 2,0 1-1,-1 0 1,0 0-1,-1-1 0,0 0 1,0 1-1,-8 13 1,8-17 3,-1-1 0,1 0 0,-1 0-1,0 0 1,-1 0 0,1 0 0,-1-1 0,0 0 0,0 0 0,0 0 0,0-1 0,-8 4 0,-13 4 63,0-2-1,-1 0 0,-1-2 1,1-1-1,-1-1 1,-29 1-1,36-3 16,21-1-47,12 1-30,2-1-4,1-1 0,-1 0 0,1-1 0,-1-1 0,1 0 0,-1-1 0,17-4 0,6-4 17,55-21 0,-45 11-13,-2-2 1,0-2-1,-2-2 1,0-2-1,49-42 1,-27 12 8,-2-3 1,68-83 0,-105 110-10,-1-1 0,-1-1 1,-2-1-1,-2-1 0,29-77 1,-31 61 13,-3 0 0,-2 0 1,-2-1-1,3-61 0,-11 93-4,-2-1 0,0 0 0,-2 0 0,-1 1 0,-1-1 0,-8-33 0,11 56-18,0 0 1,-1 0-1,1 0 0,0 0 1,-1 0-1,1 0 0,-1 0 1,1 1-1,-1-1 1,0 0-1,1 0 0,-1 1 1,0-1-1,1 0 0,-1 0 1,0 1-1,0-1 0,0 1 1,0-1-1,1 1 1,-1-1-1,0 1 0,0 0 1,0-1-1,0 1 0,0 0 1,0 0-1,0 0 0,0 0 1,0 0-1,0 0 1,0 0-1,0 0 0,0 0 1,0 0-1,0 0 0,0 1 1,0-1-1,0 0 1,0 1-1,0-1 0,-1 1 1,-2 1-6,-1 1 0,1-1 1,0 1-1,0 0 1,0 0-1,0 1 0,-4 3 1,-20 27-36,2 0-1,0 1 1,3 2 0,1 0-1,-20 50 1,5 2-43,-32 119 0,61-178 59,2 1 0,1 0 0,1 0 0,1 1 0,2-1 0,1 0 0,2 1 0,1-1 0,1 0 0,2 0 0,11 37 0,-11-48 1,-1-3 3,1 0 0,0-1-1,1 0 1,10 19 0,-15-32 20,1 1-1,-1 0 1,1-1 0,0 0-1,0 0 1,0 0 0,0 0 0,0 0-1,1 0 1,-1-1 0,1 0-1,0 0 1,-1 0 0,1 0-1,0 0 1,0-1 0,0 0-1,1 0 1,-1 0 0,0 0 0,0 0-1,6-1 1,-1 0 12,0-1 0,-1-1 0,0 1-1,1-1 1,-1 0 0,0-1 0,0 0 0,0-1 0,0 1 0,13-10 0,5-5 33,38-35 0,-32 26-3,15-14 0,-28 23-19,0 1-1,1 1 0,0 1 1,2 1-1,0 0 1,36-15-1,-50 26-14,0 0 0,0 1 0,0 0 0,0 1 0,0-1 0,0 1 1,1 1-1,-1 0 0,0 0 0,0 1 0,1 0 0,-1 0 0,0 1 0,0 0 0,0 0 0,0 1 0,0 0 0,8 5 1,32 18-16,-26-12 25,-10-7 32,-21-12-23,-15-6-6,6 3-10,-8-4 26,0 2 0,-46-13 0,64 22-27,-1-1-1,1 1 1,0 0-1,-1 1 1,1 0 0,0 0-1,-1 1 1,1 0-1,0 0 1,0 1 0,0 0-1,0 1 1,-14 5-1,11-2-4,0 1-1,1 1 1,-1-1-1,1 2 0,1-1 1,0 1-1,0 1 1,0 0-1,-12 19 1,13-16-2,1-1 0,0 2 1,1-1-1,0 1 1,1 0-1,0 0 0,1 0 1,-2 19-1,5-24-6,1-1 0,-1 0-1,2 1 1,-1-1 0,1 0 0,1 1-1,-1-1 1,1 0 0,5 10 0,-7-15 4,1-1 0,0 1 1,1-1-1,-1 0 0,0 1 1,1-1-1,-1 0 0,1 0 1,0 0-1,-1 0 1,1 0-1,0 0 0,0-1 1,1 1-1,-1-1 0,0 1 1,0-1-1,1 0 0,-1 0 1,1 0-1,-1 0 1,1 0-1,-1 0 0,1-1 1,0 1-1,-1-1 0,1 0 1,-1 0-1,1 0 0,0 0 1,-1 0-1,6-2 1,1 0 0,-1-1 0,1 0 0,-1 0 0,1-1 1,-1 0-1,0-1 0,0 0 0,-1 0 1,0-1-1,0 1 0,12-14 0,2-5 12,-2-1 0,19-30-1,-13 17 14,68-115 134,-93 152-159,0 1 0,0 0-1,0 0 1,0-1 0,0 1-1,0 0 1,0 0-1,1-1 1,-1 1 0,0 0-1,0 0 1,0-1 0,0 1-1,0 0 1,1 0 0,-1 0-1,0 0 1,0-1 0,0 1-1,1 0 1,-1 0 0,0 0-1,0 0 1,1 0 0,-1 0-1,0-1 1,0 1 0,1 0-1,-1 0 1,0 0 0,0 0-1,1 0 1,-1 0 0,0 0-1,1 0 1,-1 0 0,0 0-1,0 0 1,1 0 0,-1 1-1,0-1 1,0 0 0,1 0-1,-1 0 1,0 0 0,0 0-1,0 0 1,1 1 0,-1-1-1,0 0 1,0 0 0,0 0-1,1 1 1,-1-1 0,0 0-1,0 0 1,0 0 0,0 1-1,0-1 1,1 0-1,-1 0 1,0 1 0,5 21 9,-3-16-7,9 48 5,-6-26-5,2 0 0,14 40 0,-17-59-3,0-1 1,0 1-1,1-1 1,0 1-1,1-1 1,0-1-1,0 1 1,1-1-1,0 0 1,0 0-1,11 7 1,-15-12 2,0 1 1,1-1 0,-1 0 0,1-1 0,0 1 0,-1-1 0,1 1 0,0-1-1,0 0 1,0 0 0,0-1 0,0 1 0,0-1 0,0 0 0,0 0 0,5-1-1,-4 0 1,0 0 0,0-1 0,0 0 0,0 0 0,0 0 0,0-1 0,-1 1 0,1-1 0,-1 0 0,8-7 0,3-7 15,0 0 1,-1-1 0,0-1-1,17-31 1,-24 37-2,62-124 124,-54 101-86,1 1-1,3 1 1,0 1-1,28-35 1,-47 67-55,1 0 0,-1 1 0,1-1 0,-1 0 1,1 0-1,0 0 0,0 1 0,-1-1 0,1 0 0,0 1 0,0-1 1,0 1-1,0-1 0,-1 1 0,1-1 0,0 1 0,0 0 0,0-1 1,0 1-1,0 0 0,0 0 0,0 0 0,0 0 0,0 0 0,0 0 1,0 0-1,0 0 0,0 0 0,0 0 0,0 0 0,0 1 0,0-1 1,0 0-1,0 1 0,0-1 0,0 1 0,0-1 0,0 1 0,0-1 1,-1 1-1,1 0 0,0-1 0,0 1 0,-1 0 0,1 0 0,0-1 1,-1 1-1,1 2 0,3 2 0,-1 1 0,0-1 0,0 1 0,0 0 0,-1 0 0,2 8 0,6 27 0,-2 1 1,-1 0-1,-3 0 1,-1 1-1,-3 0 1,-1-1-1,-7 45 1,7-82 4,0 1 0,0-1 0,0 0 0,-1 0 0,0 1 0,0-1 0,-1 0 0,1-1 0,-7 10 0,8-13-3,0 0 1,-1 1-1,1-1 0,0 0 1,-1 1-1,1-1 0,0 0 1,-1 0-1,1 0 0,-1 0 1,0-1-1,1 1 0,-1 0 1,0-1-1,1 1 0,-1-1 1,0 1-1,0-1 0,0 0 1,1 0-1,-1 0 0,0 0 1,0 0-1,0 0 0,1 0 1,-1-1-1,0 1 1,0-1-1,1 1 0,-1-1 1,0 0-1,-2-1 0,-3-3 27,0 0 1,0 0-1,0 0 0,1-1 1,0 0-1,-6-7 0,5 5 30,0 0 0,0 1 0,-14-10 0,20 16-58,1 1 1,0 0-1,-1-1 0,1 1 0,0 0 0,-1 0 0,1-1 1,0 1-1,-1 0 0,1 0 0,0 0 0,-1-1 0,1 1 1,-1 0-1,1 0 0,0 0 0,-1 0 0,1 0 1,-1 0-1,1 0 0,-1 0 0,1 0 0,0 0 0,-1 0 1,1 0-1,-1 0 0,1 0 0,-1 0 0,0 1 1,1 11 47,11 15-7,-4-17-47,0 0 1,1-1-1,1 0 0,-1 0 1,1-1-1,1 0 0,-1-1 1,1 0-1,1 0 0,-1-1 0,1 0 1,14 5-1,-18-9 5,0 0-1,1 0 0,-1 0 1,1-1-1,0 0 0,-1-1 1,1 1-1,0-1 0,0-1 1,-1 0-1,1 0 1,-1 0-1,1-1 0,-1 0 1,1-1-1,-1 1 0,0-1 1,0-1-1,0 1 0,9-8 1,0-1 11,0-1 0,-1 0 1,-1-1-1,25-31 0,38-70 23,-51 74-25,43-53 0,-53 72-9,-13 17-1,1 0 0,0 0 0,-1 0 0,1 0 0,1 1 0,-1 0 0,1 0 0,-1 0 0,1 0 0,0 1 0,8-4 0,-12 7 0,0 0 0,0 0 0,0 0 0,0 0 0,0 0 0,-1 0 0,1 0 0,0 0 0,0 1 0,0-1 0,0 0 0,0 1 0,-1-1 0,1 0 0,0 1 0,0-1 0,-1 1 0,1 0 0,0-1 0,0 1 0,-1-1 0,1 1 0,-1 0 0,1 0 0,-1-1 0,1 1 0,-1 0 0,1 0 0,-1 0 0,1 0 0,10 30 0,-11-29 0,5 23 0,-2 1 0,0 0 0,-2 0 0,-3 44 0,1-10 0,0-40 0,0-14 0,1-1 0,-1 0 0,1 1 0,0-1 0,1 0 0,-1 0 0,1 1 0,0-1 0,3 9 0,-3-14 1,-1 1-1,0-1 0,0 0 1,1 0-1,-1 1 1,1-1-1,-1 0 1,0 0-1,1 0 1,-1 1-1,1-1 0,-1 0 1,0 0-1,1 0 1,-1 0-1,1 0 1,-1 0-1,0 0 0,1 0 1,-1 0-1,1 0 1,-1 0-1,1 0 1,-1 0-1,0-1 0,1 1 1,-1 0-1,1 0 1,-1 0-1,0 0 1,1-1-1,-1 1 0,0 0 1,1 0-1,-1-1 1,0 1-1,1 0 1,-1-1-1,0 1 1,1-1-1,15-17 34,-15 17-30,77-111 114,-1 0-12,-50 79-71,-7 6 50,45-44-1,-65 70-81,1 1-1,0-1 0,-1 0 1,1 1-1,0-1 0,0 0 1,-1 1-1,1-1 0,0 1 1,0 0-1,0-1 0,0 1 1,-1 0-1,1-1 1,0 1-1,0 0 0,2 0 1,-3 0-2,1 0 1,-1 0 0,0 1-1,1-1 1,-1 0-1,0 0 1,1 1 0,-1-1-1,0 0 1,1 1 0,-1-1-1,0 0 1,0 1 0,1-1-1,-1 0 1,0 1 0,0-1-1,0 1 1,1-1-1,-1 1 1,0-1 0,0 0-1,0 1 1,0-1 0,0 2-1,-3 36 49,2-32-50,-10 63 42,-10 92 10,21-160-49,0 0-1,0 0 0,0 0 0,0 0 1,0 0-1,0 0 0,0 0 0,0 0 0,1 0 1,-1 1-1,0-1 0,0 0 0,1 0 0,-1 0 1,1 0-1,-1-1 0,2 3 0,-2-3 0,1 0-1,-1 1 0,1-1 1,-1 0-1,1 0 1,-1 1-1,1-1 0,0 0 1,-1 0-1,1 0 1,-1 0-1,1 0 0,-1 0 1,1 0-1,0 0 0,-1 0 1,1 0-1,-1 0 1,1 0-1,0 0 0,-1 0 1,2-1-1,2-1 3,0 0-1,1 0 1,-1-1-1,0 0 0,0 0 1,4-4-1,148-145 202,-92 86-82,-47 49-78,-13 12-20,0 0 0,1 0 0,0 1 0,0-1 0,11-6 0,-15 11-24,-1-1 0,1 1 0,-1 0 0,1 0 0,-1-1-1,1 1 1,0 0 0,-1 0 0,1 0 0,-1 0 0,1 0 0,0 0 0,-1 0-1,1 0 1,-1 0 0,1 0 0,0 0 0,-1 0 0,1 0 0,-1 0 0,1 1 0,-1-1-1,1 0 1,0 0 0,-1 1 0,1-1 0,-1 0 0,1 1 0,-1-1 0,0 1-1,1-1 1,-1 0 0,1 1 0,-1-1 0,0 1 0,1-1 0,-1 1 0,0-1 0,1 1-1,-1 0 1,0-1 0,0 1 0,0-1 0,0 1 0,1-1 0,-1 2 0,4 31-22,-3 69-3,-1-50-8,1 0-1,16 95 0,-17-144 31,1 1-1,0-1 1,0 0 0,0 0-1,0 0 1,0 0 0,1 0-1,-1 0 1,1-1 0,0 1 0,-1 0-1,1-1 1,1 1 0,-1-1-1,0 0 1,1 0 0,-1 0 0,1 0-1,-1 0 1,1 0 0,4 1-1,-3-2 2,0 1 0,1-1 0,-1-1-1,1 1 1,-1-1 0,1 0 0,-1 0-1,1 0 1,-1 0 0,1-1 0,-1 0-1,0 0 1,1 0 0,6-3-1,20-9 15,0-1 0,-1-2-1,52-35 1,75-72 40,-149 117-51,24-21 50,-1-2 1,-2 0 0,42-54-1,-62 65-15,-9 18-36,0 0-1,0 0 1,0 0-1,0 0 1,0-1-1,0 1 1,0 0 0,0 0-1,0 0 1,0 0-1,-1 0 1,1-1-1,0 1 1,0 0 0,0 0-1,0 0 1,0 0-1,0 0 1,-1 0-1,1 0 1,0 0-1,0 0 1,0 0 0,0 0-1,-1 0 1,1-1-1,0 1 1,0 0-1,0 0 1,0 0 0,0 0-1,-1 0 1,1 0-1,0 1 1,0-1-1,0 0 1,0 0-1,-1 0 1,1 0 0,0 0-1,0 0 1,0 0-1,0 0 1,0 0-1,-1 0 1,1 0 0,0 0-1,0 1 1,0-1-1,-31 20 18,2 2-16,2 1-1,1 2 1,1 0 0,1 2-1,1 0 1,1 2-1,2 1 1,1 0 0,-28 62-1,44-87-1,1 1 0,0 0 0,1 0 0,0 0 0,0 0 0,0 0 0,0 0 0,1 0 0,0 0 0,0 0 0,2 6 0,-2-10 0,1 1 0,-1-1 0,1 0 0,0 0 0,0 0 0,0 0 0,0 0 0,0 0 0,0-1 0,1 1 0,-1 0 0,0 0 0,1-1 0,0 1 0,-1-1 0,1 0 0,0 1 0,0-1 0,0 0 0,-1 0 0,1 0 0,0 0 0,1 0 0,-1-1 0,0 1 0,0-1 0,0 1 0,0-1 0,0 0 0,1 0 0,-1 0 0,3 0 0,4 0 9,1-1-1,-1-1 1,1 0-1,-1 0 0,0-1 1,0 0-1,0 0 1,-1-1-1,1 0 1,-1-1-1,0 0 1,0 0-1,0 0 1,-1-1-1,0-1 1,0 1-1,11-15 0,2-4 36,-1-2 0,-1 0-1,25-53 1,-34 64 3,-1 0 0,-1-1-1,-1 0 1,0 0 0,3-20 0,-9 23 24,-7 10-7,6 4-61,0 1 0,0-1 0,-1 1 0,1-1 1,0 1-1,0 0 0,0-1 0,0 1 0,0 0 1,0 0-1,0 0 0,0 0 0,0 0 0,0 0 1,1 0-1,-1 0 0,-1 1 0,-2 7 2,-1 0-1,1 0 1,0 0 0,0 0-1,1 1 1,1-1 0,0 1-1,0-1 1,1 1 0,0 0 0,0 0-1,1 0 1,1 0 0,-1 0-1,2 0 1,2 11 0,-2-13-1,0 0 0,0-1 1,1 1-1,0 0 1,1-1-1,0 0 1,0 1-1,0-2 0,1 1 1,0 0-1,0-1 1,1 0-1,0 0 1,0-1-1,0 1 0,1-1 1,0-1-1,0 1 1,12 5-1,-5-5 19,-1-1 0,1 0 0,0-1 0,0 0 0,0-1 1,0-1-1,0 0 0,0-1 0,1-1 0,-1 0 0,25-5 0,5-5 112,0-3 0,54-23 1,-53 19-74,-25 8-519,-14 7-3147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1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8536,'0'0'4281,"1"15"-3592,1 14-328,-2-1-1,0 1 1,-2-1-1,-6 32 1,4-45-145,0 0 0,-1-1 0,-1 1 0,0-1 1,-1 0-1,-1-1 0,-16 23 0,20-31-130,0 0 0,0 0 0,0-1-1,-1 0 1,1 1 0,-1-2 0,0 1 0,-1-1 0,1 1 0,-1-2 0,1 1 0,-1 0-1,0-1 1,0 0 0,0-1 0,0 1 0,0-1 0,0 0 0,0-1 0,-1 1 0,-10-2-1,9-1-27,0 1 0,0-2 0,0 1 1,0-1-1,1 0 0,-1-1 0,1 0 0,0 0 0,0 0 0,0-1 0,1 0 0,0-1 0,0 1 0,0-1 0,0 0 0,1-1 0,0 1 0,1-1 0,-1 0 0,1 0 0,1 0 0,-1-1 0,1 0 0,0 1 0,1-1 0,0 0 0,0 0 0,0-14 0,1 19-42,2 0 1,-1 1-1,0-1 0,0 0 1,1 1-1,0-1 0,-1 0 1,1 1-1,0-1 0,0 1 1,0-1-1,1 1 1,-1 0-1,1-1 0,-1 1 1,4-3-1,0 0-324,0 1 0,0-1 0,1 2 0,9-6 0,-8 4-1035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1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1 697 9344,'0'0'4241,"12"-6"-3542,3-2-487,-1 0 1,0-1 0,0-1 0,-1 0 0,19-19 0,57-86 1038,-61 75-910,8-15 335,-2-2 0,-2-1 1,25-68-1,-55 121-558,0 2-18,-1 0 0,0 1 0,1-1 0,-1 0 0,0 0 0,-1 0 0,1-1 0,0 1-1,-1 0 1,0-5 0,-1 9-53,1 0 0,-1-1-1,0 1 1,0 0 0,0-1-1,0 1 1,0 0 0,1 0-1,-1 0 1,0 0 0,1 0-1,-1 0 1,1 0 0,-2 1-1,-7 20 78,0 0 0,2 1-1,0-1 1,1 2 0,-2 26 0,6-35-85,1 0 1,0 0-1,1 0 1,1 0-1,1 0 1,0 0-1,1 0 1,0-1-1,8 20 1,-8-27-20,0 0 1,1 0-1,-1-1 0,2 0 1,-1 0-1,1 0 1,0 0-1,0-1 1,9 8-1,-10-10-6,-1-1-1,1 1 1,-1-1 0,1 0-1,0 0 1,0 0-1,0 0 1,0-1-1,0 0 1,0 0 0,0 0-1,1 0 1,-1-1-1,0 1 1,1-1 0,-1 0-1,0 0 1,5-1-1,6-3 27,0-1-1,0-1 0,-1 0 0,1 0 1,-1-2-1,-1 0 0,0 0 0,0-1 1,-1-1-1,12-11 0,13-15 122,54-68 0,6-25 311,-95 185-264,-2-35-199,0 9 0,7 60 0,-6-82-3,0 0 0,1 0 1,0 0-1,1 0 0,0 0 1,0 0-1,1-1 0,0 1 1,0-1-1,1 0 0,0 0 1,7 7-1,-11-12-4,1-1 1,1 1 0,-1-1-1,0 1 1,0-1-1,0 0 1,1 0-1,-1 0 1,0 0-1,1 0 1,-1-1-1,1 1 1,-1-1 0,1 1-1,0-1 1,-1 0-1,1 0 1,-1 0-1,1-1 1,-1 1-1,1 0 1,-1-1-1,1 0 1,-1 1 0,1-1-1,-1 0 1,4-3-1,-1 2 5,0-1-1,0 0 0,-1 0 0,0 0 1,1-1-1,-1 1 0,-1-1 1,1 0-1,0 0 0,-1-1 1,0 1-1,4-8 0,-3 3 11,0-1-1,-1 0 1,0 0-1,-1 0 1,0-1-1,-1 1 1,0 0 0,0-14-1,-1 18 3,0-1-1,-1 1 1,0-1-1,0 1 1,0-1-1,-1 1 1,0 0-1,0-1 1,0 1-1,-1 0 1,0 0-1,0 1 1,-1-1-1,-5-6 1,7 10-11,0 0 0,0 1 0,0-1 0,-1 1 0,1-1-1,-1 1 1,1 0 0,-1 0 0,1 0 0,-1 0 0,1 0 0,-1 1 0,-5-1 0,-39 0 62,29 2-42,57-11 8,250-53-112,-278 60 83,1 0 0,0 1 1,0 0-1,0 1 0,0 0 0,0 1 0,0 0 0,15 3 0,-24-3-2,-1 1 0,0 0 0,1 0 0,-1 0 0,0 0 0,0 0 0,0 1 0,0-1 0,0 1 0,0-1 0,0 1 0,-1 0 0,1 0 0,-1 0 0,1 0 0,-1 0 0,1 0 0,-1 0 0,0 0 0,0 0 0,0 1 0,0-1 0,-1 0 0,1 1 0,-1-1-1,1 0 1,-1 5 0,1 5 23,-1 1 0,0 0 0,-4 25-1,2-24-6,-1 4 21,2-15-20,0 1 1,0 0-1,1 0 0,-1 0 1,1 0-1,0 0 0,0 0 1,0-1-1,0 1 1,2 5-1,-1-9-13,0 0 1,0 0 0,0-1-1,0 1 1,0 0 0,0 0-1,0-1 1,0 1-1,0 0 1,0-1 0,0 1-1,0-1 1,1 0 0,8-7 26,0 1 1,0-2 0,-1 1 0,15-19-1,21-18 67,-35 36-81,5-4 35,0 1 0,1 1 0,0 0 0,30-14 0,-45 24-51,0 1 1,0-1-1,1 1 1,-1 0 0,0-1-1,0 1 1,1 0-1,-1 0 1,0 0-1,0 0 1,1 0-1,-1 0 1,0 1 0,0-1-1,1 0 1,-1 0-1,0 1 1,0-1-1,0 1 1,1-1-1,-1 1 1,0 0 0,0-1-1,0 1 1,0 0-1,1 1 1,2 3 10,0-1 0,-1 1 0,0 0 1,5 9-1,3 5 16,14 20 31,-12-19-31,0 0-1,17 19 1,-26-35-34,0 0 0,0 0 1,0 0-1,0 0 0,1-1 0,-1 1 0,1-1 0,0-1 1,0 1-1,0-1 0,1 1 0,-1-1 0,11 2 0,-10-4 0,0 0-1,-1 0 1,1-1-1,0 0 1,0 0-1,0 0 1,-1 0-1,1-1 1,0 0-1,-1-1 1,0 1-1,1-1 1,-1 0-1,6-4 0,5-5 18,-1 0-1,28-28 0,5-15 135,-2-3 0,61-100 1,-98 145-111,-8 11-29,0 0 0,0 0 1,1 1-1,-1-1 0,0 1 1,1-1-1,0 1 0,-1 0 0,1-1 1,2 0-1,-4 2-9,1 0 1,-1 0-1,1 0 0,-1 0 1,0-1-1,1 1 0,-1 0 1,1 0-1,-1 0 0,1 0 1,-1 0-1,1 1 0,-1-1 1,1 0-1,-1 0 0,1 0 1,-1 0-1,0 0 0,1 1 1,-1-1-1,1 0 0,-1 0 1,1 1-1,-1-1 0,0 0 1,1 1-1,-1-1 0,0 0 1,1 1-1,-1-1 0,0 0 1,0 1-1,1-1 0,-1 1 1,0-1-1,0 0 0,0 1 1,0-1-1,1 1 0,-1-1 1,0 1-1,0-1 0,0 1 1,0-1-1,0 1 0,0-1 1,0 2-1,2 26 31,0 1 0,-2 0 0,-4 39 1,1-28-17,-9 102 49,8-113-33,-1 0 0,-16 50-1,20-77-26,1 0-1,-1 1 0,0-1 0,0 0 0,0 0 1,0 0-1,-1-1 0,1 1 0,0 0 0,-1 0 1,1-1-1,-4 3 0,4-3-2,1-1 1,-1 0-1,0 1 0,0-1 1,0 0-1,0 0 0,0 0 1,0 0-1,0 0 0,0 0 0,0 0 1,0 0-1,0 0 0,0-1 1,0 1-1,0 0 0,0 0 1,0-1-1,0 1 0,0-1 0,0 1 1,0-1-1,1 1 0,-1-1 1,0 0-1,0 1 0,1-1 1,-1 0-1,0 0 0,1 1 1,-2-3-1,-12-12 64,1-2 1,1 1-1,0-2 1,-15-31-1,15 35 40,8 10-34,12 9-38,24 21-10,-23-18-23,0 0 0,1-1 0,0 0 0,11 6-1,2-3 10,1-1-1,0 0 0,0-2 0,1-1 0,-1-1 0,1-1 1,33 0-1,-47-3-53,1-1-1,-1 0 1,0-1 0,1 0 0,-1-1 0,0 0 0,19-7-1,-29 9-13,0-1 0,1 0 0,-1 1 0,0-1-1,0 0 1,0 0 0,0 0 0,0 0 0,0 0-1,0 0 1,1-2 0,1-2-3283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1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15072,'0'0'3567,"109"-71"-3375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2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358 988 6224,'0'0'6566,"-11"-1"-6171,-4-1-228,0 1 0,0 0 0,0 1-1,0 1 1,0 0 0,0 1 0,0 1 0,1 0 0,-1 1 0,1 0 0,-18 9 0,20-6-4,1 1 0,0 0 1,1 1-1,0 0 1,0 0-1,1 1 0,0 0 1,1 1-1,0 0 1,0 0-1,2 1 0,-1 0 1,1 0-1,1 1 1,-6 21-1,8-26-83,1 0 0,0 0 1,1 1-1,0-1 0,0 1 1,1-1-1,0 1 0,0 0 0,1-1 1,0 1-1,1-1 0,0 0 0,0 1 1,0-1-1,1 0 0,1 0 0,-1-1 1,1 1-1,1-1 0,-1 0 0,1 0 1,1 0-1,-1 0 0,1-1 0,10 9 1,-10-11-34,0 0 1,1 0 0,0-1 0,0 0-1,0 0 1,0 0 0,0-1-1,0 0 1,1 0 0,-1-1-1,1 0 1,-1 0 0,1-1 0,0 0-1,-1 0 1,12-3 0,2 0 52,0-2 0,1 0 0,-2-2 0,32-13 1,-14 2 89,0-2 0,69-50 0,59-63 273,-88 64-32,130-149 0,-168 169-286,-2-2 0,-3-1 0,-2-2 1,36-79-1,-57 106-92,30-65 261,-5-2-1,29-110 0,-62 189-213,-2 0 0,0 0-1,-1 0 1,-1-30 0,0 45-95,0-1 1,0 0-1,0 1 1,0-1-1,0 1 0,-1-1 1,1 1-1,0-1 1,0 0-1,0 1 0,0-1 1,-1 1-1,1-1 1,0 1-1,-1-1 0,1 1 1,0 0-1,-1-1 1,1 1-1,-1-1 0,1 1 1,0 0-1,-1-1 1,1 1-1,-1 0 1,1-1-1,-1 1 0,1 0 1,-2-1-1,1 1 3,-1 0 0,1 0 0,-1 0 0,1 0 0,-1 0 0,1 1-1,0-1 1,-1 0 0,1 1 0,-1-1 0,-1 2 0,-3 0 10,1 1 0,-1 0 1,1 1-1,-10 7 0,0 5-15,0 0 0,1 1 0,1 1 0,1 0 0,0 1 0,1 0 0,2 0 0,-11 27 0,-5 27 4,-16 77 0,30-105-7,-102 462 145,91-397-122,0-20 325,9-60 338,13-28-666,-1 1 1,0-1 0,0 0-1,0 0 1,0 0 0,0 0-1,0 0 1,-1 0 0,-1 2-1,2-3-9,-1 0 0,1 0-1,0 1 1,0-1 0,1 0-1,-1 1 1,0-1 0,0 1-1,1-1 1,-1 1 0,1 0-1,-1 2 1,4-16 18,2 0 0,0 0 0,0 1 0,9-13 0,0 0-8,2 1 0,0 0 0,1 2 0,2 0 0,0 0 0,1 2 0,1 1 0,34-23 0,-19 13 6,-27 19-8,1 1 0,0 1 0,0 0 0,1 0-1,-1 1 1,2 0 0,-1 1 0,0 0-1,18-5 1,-28 10-18,0 0 1,0 0-1,0 0 0,0 0 0,0 0 0,0 0 0,0 0 1,0 0-1,0 0 0,0 0 0,0 0 0,0 1 1,0-1-1,0 0 0,0 1 0,0-1 0,0 1 1,0-1-1,0 1 0,-1-1 0,1 1 0,0 0 0,0-1 1,-1 1-1,1 0 0,0 0 0,-1 0 0,1-1 1,-1 1-1,1 0 0,-1 0 0,1 0 0,-1 0 1,0 0-1,1 0 0,-1 0 0,0 0 0,0 0 0,0 0 1,0 2-1,1 4 0,-1 1 1,0-1 0,0 1-1,-2 9 1,1-11-2,-31 199 7,32-203-5,-1 1 0,1-1 0,0 0 1,0 0-1,0 1 0,0-1 0,1 0 0,-1 0 0,0 1 0,1-1 0,0 0 1,-1 0-1,1 0 0,0 0 0,0 0 0,0 0 0,1 0 0,-1 0 0,0 0 0,1 0 1,-1 0-1,1-1 0,-1 1 0,1-1 0,0 1 0,0-1 0,0 0 0,0 0 0,0 0 1,0 0-1,3 1 0,0 0 3,-1-1 0,1 0 0,0-1 0,0 1 0,-1-1 0,1 0 0,0 0 0,0 0 0,0-1 0,-1 0 0,1 0 0,0 0-1,7-3 1,21-12 18,0-1-1,-2-2 0,51-39 0,-24 16-7,143-102 188,-181 131-157,-13 9-19,-10 8 7,-20 18-20,2 1 0,1 2 0,1 0 0,1 1 0,1 1 0,1 0 0,-13 34 0,24-50-8,0-1-1,1 1 1,-3 17 0,6-25-4,0 0 0,0 0 0,1 0-1,0 0 1,-1 0 0,1 0 0,0 0 0,1 0 0,-1 0 0,0 0 0,1 0-1,0 0 1,0 0 0,0 0 0,0 0 0,0 0 0,0 0 0,3 3-1,-3-5 2,0-1-1,0 1 0,0 0 0,0-1 1,0 1-1,1-1 0,-1 1 0,0-1 1,0 1-1,0-1 0,1 0 0,-1 0 1,0 1-1,1-1 0,-1 0 0,0 0 0,0-1 1,1 1-1,-1 0 0,0 0 0,0 0 1,1-1-1,-1 1 0,0-1 0,0 1 1,0-1-1,1 1 0,-1-1 0,0 0 1,0 0-1,0 1 0,0-1 0,1-2 0,6-3 12,0-1 1,12-15-1,-19 22-13,19-26 53,-2-1-1,-1 0 1,21-43-1,-29 51-12,37-78 231,-48 104-268,0 0 1,0 0-1,1 0 0,0 0 0,1 0 0,0 0 1,0 0-1,1 10 0,0-10-2,0 0 1,0 0-1,0 0 1,1 0-1,0 0 0,0-1 1,1 1-1,-1-1 0,1 1 1,7 9-1,-7-13 2,0-1-1,0 1 1,-1-1-1,2 0 1,-1 0 0,0 0-1,0 0 1,0-1-1,1 1 1,-1-1-1,1 0 1,0 0-1,-1 0 1,1 0 0,-1-1-1,1 1 1,0-1-1,0 0 1,-1 0-1,1 0 1,0-1 0,5-1-1,6-1 19,-1-1 0,1 0 0,-1-2 0,16-7 0,1-3 35,-1-2 0,0-1-1,30-25 1,77-75 173,-136 118-227,2-2 2,-1 1 1,1-1 0,1 0 0,-1 1 0,0 0 0,0 0 0,1 0 0,0 0 0,6-2 0,-10 4-6,1 0 0,-1 0 0,1 1 0,-1-1 1,1 0-1,-1 1 0,1-1 0,-1 0 0,1 1 0,-1-1 0,1 1 1,-1-1-1,0 1 0,1-1 0,-1 1 0,0-1 0,0 1 1,1-1-1,-1 1 0,0-1 0,0 1 0,0-1 0,0 1 1,0 0-1,1-1 0,-1 1 0,0-1 0,0 1 0,-1 0 0,1 24 5,0-20-5,0 29-34,8 60 0,-5-81 26,-1 1-1,2-1 1,0 0-1,1 0 1,0-1-1,0 0 1,11 17-1,-14-26 9,1-1 1,-1 1-1,1-1 0,-1 1 0,1-1 1,0 0-1,0 0 0,0 0 0,0-1 0,0 1 1,0-1-1,0 1 0,1-1 0,-1 0 1,0 0-1,1-1 0,-1 1 0,1-1 1,-1 0-1,1 0 0,-1 0 0,1 0 1,-1 0-1,7-2 0,3-1 4,1 0-1,0-1 1,-1 0-1,24-11 1,42-25 24,-1-2-1,-2-4 1,72-58 0,-108 70-27,30-21-1,-100 80 43,1 1-1,-35 43 1,51-52-51,0 1 0,1 0-1,1 1 1,-10 22 0,18-32-4,-1-1 0,1 1-1,1 0 1,0 0 0,0 0 0,1 0 0,0 1 0,0-1 0,1 0 0,0 1 0,1-1 0,2 10-1,-3-18 12,0 0 0,0-1 0,0 1 0,0 0 0,0-1-1,1 1 1,-1 0 0,0-1 0,0 1 0,1-1 0,-1 1-1,0-1 1,1 1 0,-1 0 0,0-1 0,1 0 0,-1 1 0,1-1-1,-1 1 1,1-1 0,-1 1 0,1-1 0,0 0 0,-1 1-1,1-1 1,-1 0 0,2 1 0,-1-1 0,0 0-1,0-1 1,1 1 0,-1 0 0,0 0 0,0-1-1,0 1 1,0 0 0,0-1 0,1 1-1,-1-1 1,0 1 0,1-3 0,5-2-3,0 0 1,-1-1-1,7-8 1,-13 14 2,16-20 19,-2 1-1,0-2 0,0 0 1,10-26-1,35-93 260,-195 616-229,79-251-37,40-158-11,7-24 0,-20 55 0,30-97 1,-1 0-1,1-1 1,0 1 0,0 0 0,-1 0-1,1 0 1,-1-1 0,1 1-1,0 0 1,-1 0 0,0-1 0,1 1-1,-1 0 1,1-1 0,-1 1-1,0 0 1,1-1 0,-1 1 0,0-1-1,0 1 1,-1-1 0,2 0 0,-1 0 1,1 0 0,-1 0-1,0-1 1,1 1 0,-1 0-1,1-1 1,-1 1 0,1 0-1,-1-1 1,1 1 0,0-1-1,-1 1 1,1-1 0,-1 1-1,1-1 1,0 1 0,-1-1-1,1 1 1,0-1 0,0 1-1,-1-2 1,-12-42 87,12 40-80,-5-31 130,1 0-1,0-69 1,5 97-123,1-1-1,0 1 1,0 0-1,0-1 1,1 1 0,0 0-1,1 0 1,0 0-1,0 0 1,0 0 0,1 1-1,0-1 1,0 1-1,1 0 1,0 0-1,0 1 1,0-1 0,9-6-1,9-5 9,1 0 0,0 2-1,40-19 1,-31 17-16,34-18 8,-2-2 0,-1-4 1,80-66-1,-109 76-10,36-42 0,-58 58-10,-1-1 1,0 0-1,-1 0 1,-1-1-1,11-26 1,-20 41 3,0 1-1,0-1 1,-1 0 0,1 1 0,0-1 0,-1 0-1,1 0 1,-1 1 0,0-1 0,1 0 0,-1 0 0,0 1-1,0-1 1,0 0 0,-1 0 0,1 0 0,0 1 0,-1-1-1,1 0 1,-1 0 0,1 1 0,-1-1 0,0 1 0,0-1-1,0 0 1,0 1 0,0-1 0,-1-1 0,0 3-2,0-1 1,0 0 0,0 0 0,0 1-1,0-1 1,0 1 0,0-1-1,0 1 1,0 0 0,0 0-1,0 0 1,0 0 0,0 0 0,0 1-1,0-1 1,0 0 0,0 1-1,0 0 1,0-1 0,0 1 0,0 0-1,0 0 1,1 0 0,-4 2-1,-1 1-4,-1 1 0,1 0 1,0 0-1,0 1 0,1-1 0,-1 1 0,1 0 0,0 1 0,1-1 0,0 1 0,0 0 0,-6 14 0,8-15 4,0-1 0,0 1 0,1-1 0,-1 1 0,1 0 0,0 0 1,1-1-1,-1 1 0,1 0 0,1 0 0,-1 0 0,1 0 0,0 0 0,0-1 0,0 1 0,1 0 0,4 10 0,0-8 9,-1 0 0,1-1 0,0 0 0,1 0 0,-1 0 0,1-1 0,1 0 0,-1 0 0,1-1-1,0 0 1,0 0 0,1-1 0,-1 0 0,1 0 0,0-1 0,0 0 0,12 2 0,5 0 74,0-1 0,0-1 0,1-2 0,50-3 0,-42 1-283,42-5 621,-70 5-1364,0 0 0,-1-1 0,1 0 0,11-5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2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5624,'0'0'11134,"-1"11"-10827,1-4-295,-1 8 176,-1 0 0,-3 18 0,3-27-115,1 0 0,-1 0 0,0-1-1,-1 1 1,1-1 0,-1 0 0,0 0 0,0 0-1,-1 0 1,-6 7 0,0-3 36,0 0 0,-1 0 1,0-1-1,-1 0 0,0-1 0,0-1 0,-19 8 0,10-6 50,-1-2-1,0 0 0,-39 4 1,59-9-428,-1-1 1,1 0 0,0 0 0,0-1-1,-1 1 1,1 0 0,0-1-1,-4 0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3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225 781 7632,'0'0'2878,"-4"15"-2211,-74 242 1826,76-252-2440,-98 329 2781,96-323-2512,-4 13 448,8-23-721,0-1-1,-1 1 1,1 0-1,0-1 1,-1 1-1,1-1 1,0 0-1,-1 1 1,1-1-1,-1 1 1,1-1-1,-1 1 1,1-1-1,0 0 1,-1 0-1,0 1 1,1-1-1,-1 0 1,1 0-1,-1 1 1,1-1-1,-1 0 1,1 0-1,-1 0 1,0 0-1,1 0 1,-1 0-1,1 0 1,-1 0-1,0 0 1,1 0-1,-1 0 1,0 0-1,-5-26 967,3 3-861,1-1 1,2 1 0,0-1 0,1 1-1,1-1 1,8-32 0,45-137 471,-42 153-482,-1 5 7,1 1-1,2 0 1,31-53-1,-36 71-73,1 1-1,0 0 0,1 0 1,1 2-1,0-1 0,1 1 0,0 1 1,1 1-1,18-12 0,-28 20-44,1 0 0,0 0 0,0 1 0,1 0 0,-1 0-1,0 0 1,1 1 0,-1 0 0,1 0 0,-1 1 0,11 0 0,-13 0-19,0 1 1,1 0 0,-1-1 0,0 2 0,1-1-1,-1 0 1,0 1 0,0 0 0,0 0 0,0 0-1,-1 1 1,1-1 0,-1 1 0,1 0 0,-1 0-1,0 0 1,6 6 0,-3 1-4,0 0-1,-1-1 1,0 2 0,0-1-1,-1 0 1,-1 1 0,0 0-1,0 0 1,-1 0 0,0 0-1,0 18 1,-2-13 4,0 0-1,-1 0 1,-1-1-1,0 1 1,-1 0-1,-1 0 0,-9 22 1,10-30 3,0-1-1,0 0 1,-1 1 0,0-2 0,-1 1 0,0 0-1,0-1 1,0 0 0,-1 0 0,0-1-1,-7 7 1,8-9-6,1-1 0,-1 1 0,1-1 0,-1 0 0,0 0-1,0 0 1,0-1 0,0 1 0,0-1 0,0 0 0,0-1 0,0 0 0,-1 1 0,1-2 0,0 1-1,0 0 1,-10-3 0,9 1 6,-1 1 0,1-1 1,-1 0-1,1-1 0,0 1 0,0-1 0,0-1 0,0 1 0,1-1 0,-1 0 0,1 0 0,0 0 1,0-1-1,1 0 0,-1 0 0,-3-6 0,0 0 8,6 9-15,1 0 1,-1 0-1,1 0 0,-1 0 0,1 0 0,0-1 0,0 1 0,0 0 0,0-1 0,0 1 0,1-1 0,-1 1 0,1-1 0,0 1 0,-1-4 1,1 3-4,0 1 1,0-1 0,0 0 0,1 1-1,-1-1 1,0 0 0,1 1 0,0-1-1,0 1 1,0-1 0,1-2-1,0 3-4,-1 1-1,0-1 1,1 1-1,-1 0 0,1 0 1,-1-1-1,1 1 1,0 0-1,-1 1 0,1-1 1,0 0-1,0 0 1,0 1-1,-1-1 0,1 1 1,0-1-1,3 1 1,7-1-1,0 2 0,0-1 0,0 1 0,-1 1 0,1 0 0,17 6 0,12 1 8,-23-6-17,-1 0 0,1-2 0,0 0 0,0-1 1,0-1-1,-1 0 0,1-1 0,-1-2 1,1 1-1,-1-2 0,0 0 0,19-10 1,-1 1 44,-1-3 0,-1 0 1,0-3-1,45-34 1,15-24 251,-119 153 194,13-38-457,3 0 0,0 1 0,-5 57 0,15-91-25,-1 0 0,1 0 0,1 0 0,-1 1 0,1-1 0,-1 0 0,1 0 0,3 6-1,-4-9 2,0 0-1,1 0 0,-1 0 0,1 0 0,-1-1 0,1 1 1,0 0-1,-1 0 0,1-1 0,0 1 0,-1 0 0,1-1 1,0 1-1,0-1 0,0 1 0,0-1 0,-1 1 0,1-1 1,0 1-1,0-1 0,0 0 0,0 0 0,0 0 0,0 1 0,0-1 1,0 0-1,0 0 0,0 0 0,0 0 0,0 0 0,0-1 1,0 1-1,0 0 0,0 0 0,0-1 0,0 1 0,0-1 1,0 1-1,-1 0 0,1-1 0,1 0 0,7-4 14,-1 0 1,1-1-1,-1 0 0,0-1 0,-1 1 0,9-11 1,38-51 84,-21 26-30,75-111 319,-97 143-344,-11 10-45,0 0 0,1 0-1,-1 0 1,0 0 0,0 0 0,0 0-1,1 0 1,-1 1 0,0-1-1,0 0 1,0 0 0,0 0 0,0 0-1,1 0 1,-1 0 0,0 0-1,0 1 1,0-1 0,0 0-1,0 0 1,0 0 0,1 0 0,-1 0-1,0 1 1,0-1 0,0 0-1,0 0 1,0 0 0,0 0-1,0 1 1,0-1 0,0 0 0,0 0-1,0 0 1,0 1 0,0-1-1,0 0 1,0 0 0,0 0 0,-4 32 18,2-20-18,0 11-1,0 0 0,2-1 1,5 46-1,-3-55 0,1 1 1,1-1-1,-1 0 1,2 0-1,0 0 1,1 0-1,0-1 1,8 12-1,-13-21 4,1-1 0,-1 1 0,1 0 0,0-1 0,0 1-1,1-1 1,-1 0 0,0 0 0,1 0 0,-1 0 0,1 0 0,-1 0-1,1-1 1,0 1 0,0-1 0,0 0 0,0 0 0,0 0 0,0 0 0,0 0-1,0-1 1,1 1 0,-1-1 0,0 0 0,0 0 0,0 0 0,0 0-1,1-1 1,-1 1 0,0-1 0,0 0 0,0 0 0,0 0 0,0 0 0,0-1-1,0 1 1,-1-1 0,1 1 0,0-1 0,3-3 0,12-12 30,0-1 0,-1 0-1,-1-1 1,20-32 0,-8 13 11,18-25 76,60-107 0,-105 168-116,1-1 1,-1 1-1,1 0 0,-1 0 1,1 0-1,-1 0 0,1 1 1,0-1-1,0 0 0,0 1 1,0-1-1,3-1 0,-5 3-2,1 0-1,-1 0 1,1 0-1,-1-1 1,1 1-1,-1 0 1,1 0-1,-1 0 1,1 0-1,-1 0 1,1 0-1,0 0 1,-1 0-1,1 0 1,-1 0-1,1 0 1,-1 1-1,1-1 0,-1 0 1,1 0-1,-1 0 1,1 1-1,0 0 2,0 0-1,0 0 1,-1 0-1,1 0 0,0 0 1,-1 0-1,1 0 0,0 0 1,-1 0-1,1 0 1,-1 0-1,0 0 0,1 0 1,-1 2-1,5 33 29,-2-1 0,-1 1 0,-2-1 0,-8 63 1,1 2-2,6-90-14,1 1 0,-1 0 0,-1-1 0,-5 21 1,6-30-15,1 0 1,0 1-1,-1-1 1,1 1-1,-1-1 1,0 0-1,1 1 1,-1-1-1,0 0 1,0 0-1,0 0 0,0 0 1,0 1-1,0-1 1,0 0-1,0-1 1,0 1-1,0 0 1,-1 0-1,1 0 1,0-1-1,-1 1 1,1-1-1,0 1 1,-1-1-1,1 1 1,-1-1-1,1 0 1,-1 0-1,1 0 1,0 0-1,-1 0 1,1 0-1,-1 0 1,1 0-1,-1 0 1,1-1-1,-1 1 1,1-1-1,0 1 1,-1-1-1,1 1 1,0-1-1,-3-2 1,-10-5 108,1-1 1,0 0-1,1-2 1,-22-21-1,33 32-60,1-1-47,0 1-1,1 0 1,-1-1-1,0 1 0,0 0 1,0-1-1,1 1 0,-1 0 1,0-1-1,0 1 0,1 0 1,-1-1-1,0 1 0,0 0 1,1 0-1,-1 0 0,0-1 1,1 1-1,-1 0 1,1 0-1,-1 0 0,0 0 1,1-1-1,-1 1 0,0 0 1,1 0-1,-1 0 0,1 0 1,-1 0-1,1 0 0,18 0 28,-9 0-8,11-2-29,-1 0-1,0-2 0,0 0 1,0-1-1,0-1 1,-1-1-1,0-1 0,0 0 1,-1-1-1,23-16 1,-14 5-4,-2-1 0,0-1 0,-2-1 0,0-1 0,-2-1 0,-1 0 0,0-2 0,18-36 0,3-16 41,55-150-1,1-52 19,-70 214-49,-53 145-36,-14 50-33,-19 96-24,-44 206-113,82-302 270,23-127-16,2-6-21,5-11 9,14-30 67,1 0 1,3 2 0,46-59-1,-73 102-100,0 0 0,1 1 0,0-1-1,-1 0 1,1 1 0,-1-1-1,1 1 1,0-1 0,-1 1 0,1-1-1,0 1 1,-1-1 0,1 1 0,0-1-1,0 1 1,0 0 0,-1 0-1,1-1 1,0 1 0,0 0 0,1 0-1,-1 0-1,0 0 0,-1 1 0,1-1-1,0 0 1,-1 1 0,1-1 0,0 1-1,-1-1 1,1 1 0,-1-1 0,1 1-1,-1-1 1,1 1 0,-1 0 0,1-1-1,-1 1 1,0 0 0,1-1 0,-1 2-1,3 6-1,-1-1-1,0 1 0,2 14 0,-2-13-3,-2-7 3,4 20-1,1 0-1,0 0 1,11 24-1,-14-40 3,1 0 0,0 0 0,1-1 0,-1 1 0,1-1 0,0 0 0,0 0 0,0 0 0,1 0 0,0-1 0,0 0 0,0 0 0,0 0 0,1 0 0,10 4 0,-2-2 42,0 0 0,0-1-1,0-1 1,1 0 0,19 2 0,-25-3 831,0 0-5603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1042 6928,'0'0'4688,"4"-10"-3927,2-4-487,-2 8-106,-1-1-1,-1 0 1,1 0 0,-1 0-1,1-9 1,-2 15-72,-1-1-1,0 0 1,1 0 0,-1 0 0,0 0 0,0 0-1,0 0 1,-1 0 0,1 1 0,0-1-1,-1 0 1,1 0 0,-1 0 0,0 1-1,1-1 1,-1 0 0,0 0 0,0 1-1,-2-3 1,1 2 20,-1-1 1,1 1-1,0 0 0,-1 1 0,0-1 0,1 0 1,-1 1-1,0 0 0,0-1 0,-6 0 0,0-1 66,-1 1 0,0 1-1,1 0 1,-1 0 0,0 1-1,-16 2 1,9 1 126,-1 0 0,-30 11 0,39-11-168,1 0 1,0 0-1,0 1 0,0 0 1,1 1-1,-1 0 0,-11 10 1,17-13-105,1 1-1,-1-1 1,1 0 0,-1 1 0,1-1 0,0 1 0,0 0-1,0-1 1,0 1 0,1 0 0,-1 0 0,1-1-1,0 1 1,-1 0 0,1 0 0,0 0 0,1 0 0,-1-1-1,0 1 1,1 0 0,1 4 0,0 0 11,1 0 1,-1 0-1,1 0 0,0 0 0,1-1 1,-1 0-1,7 8 0,-6-9-16,1-1-1,-1 1 0,1-1 0,0 0 0,0-1 0,1 1 1,-1-1-1,1 0 0,-1 0 0,1-1 0,0 1 1,0-1-1,0-1 0,0 1 0,1-1 0,-1 0 1,0-1-1,0 1 0,1-1 0,-1 0 0,0-1 1,1 0-1,-1 0 0,0 0 0,0-1 0,0 1 1,0-1-1,0-1 0,0 1 0,9-7 0,-1 1 67,0-1 0,0-1-1,-1 0 1,-1 0 0,0-2-1,11-12 1,-20 21-70,-1 0 0,1 0 0,-1-1 0,0 1 1,0-1-1,0 1 0,0-1 0,-1 0 0,0 0 0,1 0 0,-1 1 0,-1-1 0,1 0 0,0 0 0,-1-1 0,0 1 1,0 0-1,0 0 0,-1 0 0,1 0 0,-1 0 0,0 0 0,0 0 0,0 1 0,-1-1 0,1 0 0,-1 0 0,0 1 1,-4-7-1,2 5-5,1 1 0,-1-1 0,0 1 0,0 0 0,0 0 0,0 0 0,-1 1 0,0 0 1,1-1-1,-1 2 0,-1-1 0,1 0 0,0 1 0,0 0 0,-1 0 0,1 1 0,-1 0 0,0 0 1,1 0-1,-1 0 0,0 1 0,0 0 0,1 0 0,-1 1 0,0-1 0,0 1 0,1 1 1,-1-1-1,1 1 0,-1 0 0,1 0 0,0 0 0,0 1 0,0 0 0,0 0 0,0 0 0,-6 6 1,10-8-21,0-1 0,1 1 1,-1 0-1,0-1 1,1 1-1,-1 0 1,0 0-1,1-1 1,-1 1-1,1 0 0,-1 0 1,1 0-1,-1 0 1,1 0-1,0 0 1,-1 0-1,1 0 0,0 0 1,0 0-1,0 0 1,-1 0-1,1 0 1,0 0-1,1 1 1,-1-1-2,1 1 1,-1-1-1,1 1 1,0-1-1,0 0 1,0 1-1,0-1 1,0 0-1,0 0 1,0 0-1,0 0 1,0 0-1,0 0 1,2 1-1,3 2 0,0-1 1,0 0-1,0 0 1,0-1-1,1 1 1,7 1-1,-3-2-1,1 0 1,-1-1-1,1 0 1,-1-1-1,1-1 1,-1 1-1,1-2 1,-1 0-1,1 0 1,21-8-1,-18 4 4,0-1 1,0 0-1,0-2 0,-1 0 0,-1 0 0,25-22 0,-11 3 13,-1-2-1,-1 0 0,-1-1 0,-2-2 0,31-60 0,72-183 224,-56 118 26,-37 81 169,-32 76-199,-1 3-84,-3 11-31,-11 28-73,-87 296 111,50-155-128,-53 225 6,1-6-21,87-330-15,13-49 9,-2 1 0,-16 41 1,19-54 19,5-11 20,11-17 2,91-184 92,-39 70-75,128-200 117,39-77 40,-43 1-69,-110 228 26,-116 283-241,-61 185-60,-275 832-167,336-1029 223,-61 108 0,86-172 43,10-21 13,-1 1 0,0-1 0,0-1 0,0 1 0,0 0 0,-7 7 0,10-13 5,-1 0 1,1 1-1,0-1 1,-1 0-1,1 0 1,0 0-1,-1 0 1,1 1 0,0-1-1,-1 0 1,1 0-1,0 0 1,-1 0-1,1 0 1,-1 0 0,1 0-1,0 0 1,-1 0-1,1 0 1,0 0-1,-1 0 1,1 0 0,0 0-1,-1-1 1,1 1-1,0 0 1,-1 0-1,1 0 1,0 0 0,-1-1-1,1 1 1,0 0-1,-1 0 1,1-1-1,0 1 1,0 0 0,0 0-1,-1-1 1,1 0-1,-9-12 16,6 3-4,0 0 1,0 0-1,1 0 1,1 0-1,0 0 1,0 0-1,1 0 1,0 0-1,0 0 1,1-1-1,4-14 1,4-11 51,21-60 1,-11 49-17,2 1 0,1 0 1,3 2-1,2 1 0,2 1 0,1 2 0,38-40 0,-42 55-19,1 1-1,1 1 0,1 1 0,1 1 0,1 2 0,0 2 0,2 0 0,43-15 0,-48 24-6,49-9 1,-18 5-121,-26 5-350,-22 6-2824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1 822 7632,'0'0'7078,"12"5"-6754,-5-3-269,4 3 45,0-2-1,0 1 0,0-1 0,1-1 0,-1 0 0,19 0 1,-20-1 77,1-2 1,-1 0-1,1 0 1,-1 0-1,0-2 1,0 1 0,0-1-1,0-1 1,11-5-1,-16 7-85,-1-1 0,1 0 0,-1 0 0,0 0 0,0-1 0,0 0-1,0 0 1,-1 0 0,0 0 0,1 0 0,-1 0 0,-1-1 0,1 0 0,-1 0-1,0 1 1,0-1 0,0 0 0,-1-1 0,2-8 0,-2 6-12,0 0 1,0-1-1,-1 1 1,-1 0-1,1 0 1,-1-1-1,0 1 1,-1 0-1,0 0 1,-1 0-1,1 0 1,-1 1-1,-1-1 1,1 1 0,-1 0-1,-1 0 1,0 0-1,1 0 1,-2 1-1,1 0 1,-1 0-1,-11-9 1,15 13-56,0 1 1,-1 0-1,1 0 0,0 0 1,0 0-1,-1 1 1,1-1-1,-1 0 0,1 1 1,-1 0-1,1 0 1,-1-1-1,1 1 1,-1 1-1,-4 0 0,3 0 3,-1 0-1,0 1 0,0-1 0,1 1 0,-1 1 1,1-1-1,-7 5 0,1 1 10,-1 1-1,1 0 1,0 1 0,-14 18 0,15-14-14,0 0 0,0 1 0,1 0 0,1 1 1,1-1-1,0 1 0,1 1 0,1-1 0,-3 27 1,6-37-13,1 0 0,0 0 1,0 0-1,0 0 0,1 0 1,0 0-1,0 0 0,1 0 1,-1 0-1,1 0 0,1-1 1,-1 1-1,1-1 0,0 1 1,0-1-1,1 0 0,-1 0 0,1 0 1,0-1-1,0 1 0,1-1 1,0 0-1,-1 0 0,1-1 1,0 0-1,10 5 0,-5-3 25,1 0-1,1-1 1,-1 0-1,0-1 1,1 0-1,0-1 1,0 0-1,0-1 0,-1 0 1,1-1-1,0-1 1,23-3-1,-10-1 49,0-2 0,0-1 0,0-1-1,-1-1 1,-1-1 0,29-18-1,122-96 397,-68 46-194,-94 70-237,0 1 0,0 1 0,21-9 0,-29 14-34,0 0 1,1 1 0,-1 0-1,1 0 1,-1 0 0,1 0-1,-1 1 1,1 0 0,-1 0-1,1 0 1,0 0 0,-1 1 0,1 0-1,8 2 1,0 4 19,1-1 0,-1 2 0,0 0 0,-1 1 0,0 0 1,0 0-1,-1 2 0,13 14 0,-111-71 404,74 39-416,-1 0 0,1 1 0,-1 1 0,-18-5 0,27 8-17,0 1-1,0 1 1,0-1-1,0 1 1,0-1 0,0 2-1,0-1 1,0 0-1,0 1 1,0 0 0,0 0-1,0 1 1,0-1-1,0 1 1,0 0 0,-6 4-1,-1 2-1,2 1-1,-1 0 0,1 0 0,1 1 1,0 0-1,0 1 0,1 0 1,0 0-1,1 1 0,1 0 1,-9 20-1,12-25-3,1 0 1,0 1-1,0-1 1,0 1-1,1 0 0,0-1 1,1 1-1,0 0 1,1 13-1,0-16 0,0 0 1,0 0-1,1 0 0,0 0 1,0 0-1,0 0 0,0-1 1,1 1-1,0-1 0,0 1 1,0-1-1,0 0 0,1 0 1,-1-1-1,8 6 1,-7-6 2,0-1 1,0 1-1,0-1 1,0 0-1,0 0 1,1-1 0,-1 1-1,0-1 1,1 0-1,0 0 1,-1-1-1,1 0 1,-1 1 0,1-1-1,0-1 1,-1 1-1,1-1 1,-1 1 0,1-1-1,-1-1 1,1 1-1,-1-1 1,0 1-1,6-4 1,6-4 6,0 0 1,-1-1-1,0 0 1,23-22-1,-17 11 42,-1 0 1,-1-2-1,-1 0 0,-1-1 1,-2-1-1,16-31 1,-27 49 47,-5 9 14,-1 16 2,3-8-100,1 1-1,0-1 1,0 0-1,1 0 1,1 0 0,0 0-1,5 11 1,-7-18-15,0 0 1,1 0-1,-1 0 1,0 0-1,1 0 1,0-1-1,-1 1 1,1-1-1,0 0 1,0 1 0,1-1-1,-1-1 1,0 1-1,1 0 1,-1-1-1,1 0 1,-1 0-1,1 0 1,0 0-1,-1 0 1,1-1-1,0 0 1,-1 1-1,6-2 1,8 0 0,0-2 0,0 0 0,-1-1 0,1-1-1,-1 0 1,28-13 0,93-57 61,-110 59-51,12-8 0,-6 4 7,70-31 1,-30 17 149,-73 34-168,0 0 0,0 0 0,0 1 0,0-1 1,1 0-1,-1 0 0,0 0 0,0 0 0,0 0 0,0 0 1,0 0-1,0 0 0,1 1 0,-1-1 0,0 0 0,0 0 0,0 0 1,0 0-1,0 0 0,0 1 0,0-1 0,0 0 0,0 0 0,0 0 1,0 0-1,0 1 0,0-1 0,0 0 0,0 0 0,0 0 1,0 0-1,0 0 0,0 1 0,0-1 0,0 0 0,0 0 0,0 0 1,0 0-1,0 1 0,0-1 0,0 0 0,0 0 0,0 0 1,-1 0-1,1 0 0,0 0 0,0 1 0,0-1 0,0 0 0,0 0 1,0 0-1,-1 0 0,-4 12 13,-56 64 24,25-33-33,27-32-1,1-2 9,0 1 1,1 1-1,-10 16 1,15-24-11,1-1 0,0 0-1,0 1 1,0-1 0,1 1 0,-1-1-1,0 1 1,1-1 0,0 1 0,-1-1-1,1 1 1,0-1 0,0 1 0,1-1 0,-1 1-1,0-1 1,1 1 0,0-1 0,-1 1-1,1-1 1,0 1 0,0-1 0,3 4-1,-2-4 0,-1 0 0,1-1 0,0 1-1,0-1 1,0 1 0,0-1 0,0 0-1,0 0 1,1 0 0,-1 0-1,0 0 1,1 0 0,-1-1 0,0 1-1,1-1 1,-1 1 0,3-1 0,45-1 40,-48 1-40,13-2 18,1-1 0,-1 0-1,0-1 1,-1-1-1,1 0 1,-1-1-1,15-9 1,3-3 65,53-40 0,-58 36-32,-2 0 1,-1-2-1,0 0 0,26-39 0,72-119 145,-49 68-91,-28 45 3,56-111 1,-84 147-75,7-18 17,-33 61-31,-6 13-18,-31 64-19,3 1 0,5 3 0,-29 105 0,-12 41-96,78-234 107,-1 2-1,1-1-1,0 0 0,0 1 0,0-1 0,0 1 0,0-1 1,1 1-1,0-1 0,0 1 0,1 5 0,12-16 39,3-5-10,-1-1 0,24-25 0,-25 23 15,0 0-1,29-20 1,-40 32-29,1 0 0,-1 0 1,0 0-1,1 0 0,-1 0 1,1 1-1,-1 0 0,1-1 0,5 0 1,-6 2-7,-1 1 0,1-1 0,-1 1-1,0-1 1,1 1 0,-1 0 0,0 0 0,1 0 0,-1 0 0,0 0 0,0 0 0,0 1 0,0-1 0,0 1 0,0-1 0,2 3-1,8 8 4,-1 0-1,-1 1 0,13 18 0,21 26 5,-29-40-1,20 22 26,-32-37-37,-1 0 1,0-1 0,0 1-1,1 0 1,-1-1 0,1 1-1,-1-1 1,1 0 0,0 0 0,-1 0-1,1 0 1,0-1 0,0 1-1,3 0 1,-4-2-115,0 0 0,0 1 0,0-1 0,0 0 0,0-1 0,0 1 0,0 0 0,-1 0 0,1-1 0,0 1 0,-1-1 0,1 1 0,-1-1 0,1 0 0,-1 0 0,0 0 0,0 1 0,0-1 0,1-3 0,-1 3-1604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5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13 161 4816,'0'0'4606,"0"-11"-4132,-1-30 30,-1 24 634,-1 15 1081,-3 18-586,6 14-1191,1 1 1,1-1-1,7 35 0,-9-63-430,29 148 1060,-15-88-653,2 7 558,27 71 1,-42-138-924,0 3 114,1 1-1,0-1 0,0 0 0,0 0 0,1 0 1,0 0-1,0 0 0,0 0 0,5 5 0,-8-10-142,0 0-1,0 0 1,0 0 0,1 0-1,-1 0 1,0 0-1,0 0 1,0 0-1,0 0 1,1 0-1,-1 0 1,0 0-1,0 0 1,0 0 0,0 0-1,0 0 1,1 0-1,-1 0 1,0 0-1,0 0 1,0 0-1,0 0 1,0-1-1,1 1 1,-1 0 0,0 0-1,0 0 1,0 0-1,0 0 1,0 0-1,0 0 1,0-1-1,1 1 1,-1 0-1,0 0 1,0 0 0,0 0-1,0 0 1,0-1-1,0 1 1,0 0-1,0 0 1,2-12 326,-3-13-198,-12-127 471,-52-237 0,60 369-581,-20-68 124,13 73-222,11 14 60,0 1-1,0-1 1,0 0 0,0 0 0,0 0 0,1 0 0,-1 0 0,0 0 0,0 0 0,1 0 0,-1 0-1,1 0 1,-1 0 0,1 0 0,-1-1 0,1 1 0,0-1 0,20-4 103,6 1-80,0 1 1,0 2-1,1 0 1,-1 2-1,1 1 1,-1 1-1,29 6 1,-48-6-22,0 0 1,0 0 0,-1 1-1,1 0 1,0 0-1,-1 1 1,0 0-1,0 0 1,11 10 0,-14-12-6,-1 0 0,0 1 1,-1-1-1,1 0 1,0 1-1,-1-1 0,1 1 1,-1 0-1,0-1 0,0 1 1,0 0-1,0 0 1,0 0-1,-1 0 0,1 0 1,-1 0-1,0 0 0,0 0 1,0 0-1,0 0 1,0-1-1,-1 1 0,1 0 1,-1 0-1,0 0 0,-2 4 1,-1 1 10,0 0-1,-1-1 1,0 0 0,-1 0 0,1 0 0,-1 0-1,-1-1 1,1 0 0,-1 0 0,0-1-1,-1 0 1,1 0 0,-1-1 0,-12 6 0,-4 1 93,-1-2 1,-1 0 0,-40 8 0,55-15-51,8-2-46,0 1 0,1-1 1,-1 1-1,0-1 0,1 1 0,-1 0 1,1 0-1,-4 2 0,5-2-16,1 0-1,-1 0 1,0-1-1,1 1 1,-1 0-1,0 0 1,1 0-1,-1 0 1,1 0-1,0 0 1,-1 0-1,1 0 1,0 0-1,0 0 1,-1 0-1,1 0 1,0 0-1,0 0 1,0 0-1,0 0 1,0 0-1,1 0 1,-1 0 0,0 0-1,1 2 1,10 21-545,-7-17-2421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1211 7136,'0'0'3169,"-14"-8"-2408,4 2-571,6 3-119,-1 0 0,1 0 1,0 1-1,-1 0 0,0-1 0,1 2 1,-1-1-1,0 0 0,0 1 0,0 0 1,0 0-1,0 1 0,0-1 0,0 1 1,-1 0-1,1 0 0,0 1 0,0 0 1,-6 1-1,-15 7 493,-1 2-1,2 0 1,-27 17 0,44-23-380,-1 1 0,1 0 0,-1 0 0,2 0 0,-1 1 0,1 1 0,0-1 0,0 1 0,1 0 0,0 1 0,-8 16-1,13-23-149,0-1 0,0 1-1,1 0 1,-1 0-1,0-1 1,1 1-1,0 0 1,-1 0-1,1 0 1,0 0-1,0-1 1,0 1-1,0 0 1,0 0-1,1 0 1,-1 0-1,0-1 1,1 1-1,-1 0 1,1 0-1,0-1 1,0 1-1,0 0 1,-1-1 0,2 1-1,-1-1 1,0 1-1,0-1 1,0 1-1,1-1 1,-1 0-1,0 0 1,1 0-1,-1 1 1,1-2-1,0 1 1,-1 0-1,1 0 1,3 1-1,2 0 46,1 1 0,-1-2-1,1 1 1,0-1 0,0 0 0,0 0-1,0-1 1,9-1 0,0 0 20,-1-2 0,0 0 0,0-1 0,0-1 0,-1 0 0,1-1 0,-1-1 1,-1 0-1,23-15 0,-25 13-10,-1 1 1,1-1-1,-2-1 1,1 0-1,-2 0 1,1-1-1,-1 0 1,-1-1-1,0 1 1,-1-2 0,9-17-1,-15 27-60,0 0-1,1 0 1,-1 0-1,-1 0 1,1 0-1,0 0 1,-1 0 0,1-1-1,-1 1 1,0 0-1,0 0 1,-1 0-1,1 0 1,0 0-1,-1 0 1,0 0 0,0 0-1,0 0 1,0 0-1,0 0 1,-1 0-1,1 0 1,-1 1-1,1-1 1,-1 0 0,0 1-1,0 0 1,-1-1-1,1 1 1,-3-2-1,1 1 9,0 1-1,0 0 0,0 0 0,0 0 1,0 1-1,0-1 0,0 1 0,-1 0 1,1 0-1,0 0 0,-1 1 0,1 0 1,0 0-1,-1 0 0,1 0 0,-1 1 1,1-1-1,0 1 0,0 0 0,-8 3 1,8-3-2,0 1 0,0 0 1,0-1-1,1 1 1,-1 0-1,0 1 0,1-1 1,0 1-1,-1 0 0,1-1 1,0 1-1,1 1 1,-1-1-1,-4 6 0,7-8-31,0 1 1,0-1-1,0 0 0,0 0 0,0 0 0,0 0 1,1 0-1,-1 0 0,0 0 0,1 0 0,-1 0 1,0 0-1,1 0 0,-1 0 0,1 0 0,0-1 1,-1 1-1,1 0 0,0 0 0,-1 0 0,1-1 0,0 1 1,0 0-1,0-1 0,0 1 0,0-1 0,-1 1 1,1-1-1,0 1 0,0-1 0,2 1 0,2 1 11,0 0-1,0 0 0,1 0 0,10 1 1,-8-2-5,0-1 0,0-1 0,0 1 0,0-1 0,0 0 1,0-1-1,0 0 0,12-5 0,8-4 40,26-16-1,-9 4 75,-2 8 103,-19-4 222,-18 15-410,0-1 0,0 0 0,0 0 0,0-1 0,-1 1 0,0-1 0,8-13 0,1 0 9,108-124 183,12-14-30,-105 120-160,82-109 93,-90 115-66,-2-1 0,30-64 0,-42 79-47,-3 8 17,0-1-1,5-19 0,-9 23 11,-3 6-16,-6 13-2,-82 144 30,46-65-54,4 3 0,3 1 1,-46 196-1,76-249-28,1 1 0,0 82 1,7-120 14,0 0 0,0 1 1,1-1-1,0 0 1,0 0-1,1 0 1,3 9-1,-5-14 4,1 1 0,0 0 0,0 0 0,0-1 0,0 1 0,0-1 0,1 1-1,-1-1 1,0 1 0,1-1 0,-1 0 0,1 0 0,-1 0 0,1 0 0,0 0-1,-1 0 1,1 0 0,0 0 0,0-1 0,-1 1 0,1-1 0,0 1 0,0-1-1,0 0 1,0 1 0,0-1 0,0 0 0,2-1 0,7 0 1,-1-1 1,1-1-1,0 1 1,-1-2-1,1 0 0,-1 0 1,0-1-1,0 0 1,-1-1-1,0 0 1,15-12-1,7-9 29,50-55 1,-25 16 23,55-85 0,38-83 78,-109 169-88,18-30 71,50-110 0,-90 163-57,-1 0 0,-3-1 0,-1-1 0,-2 0-1,7-63 1,-18 88 19,0 19-73,0 0 0,-1 0 0,1-1 0,0 1 0,0 0 0,0 0 0,0 0 1,0 0-1,-1 0 0,1 0 0,0 0 0,0 0 0,0 0 0,0 0 0,0 0 0,-1 0 0,1 0 0,0 0 0,0 0 0,0 0 0,0 0 0,0 0 0,-1 0 0,1 0 0,0 0 0,0 0 0,0 0 0,0 0 0,0 0 0,-1 1 0,1-1 1,0 0-1,0 0 0,0 0 0,0 0 0,0 0 0,0 0 0,0 0 0,-1 1 0,1-1 0,0 0 0,0 0 0,0 0 0,0 0 0,0 0 0,0 1 0,0-1 0,0 0 0,0 0 0,-17 32 40,15-28-41,-286 679 49,226-465-45,43-139 7,-50 126 0,62-191 11,2-3 118,13-23 48,54-103 293,10-17-226,-63 118-232,1 1 1,0 0-1,1 1 1,0 0 0,1 1-1,1 0 1,14-10-1,-25 20-20,-1 0 1,0-1-1,1 1 0,-1 1 0,1-1 1,-1 0-1,1 0 0,-1 1 0,1-1 1,0 0-1,-1 1 0,1 0 0,0-1 1,-1 1-1,1 0 0,0 0 1,0 0-1,-1 0 0,1 0 0,0 0 1,-1 1-1,1-1 0,3 1 0,-3 1-1,0 0 0,0 0 1,0 0-1,0 0 0,-1 0 0,1 0 0,0 0 0,-1 1 0,0-1 0,1 1 0,-1-1 0,0 1 0,0-1 0,0 4 0,23 94-46,-19-76 29,0 1-1,2-1 1,0 0-1,12 25 1,-17-45 15,0 0 0,1 0 0,-1 0-1,1 0 1,-1 0 0,1 0 0,0-1 0,1 1 0,-1-1-1,1 0 1,-1 0 0,1 0 0,0-1 0,0 1 0,0-1-1,0 0 1,0 0 0,1 0 0,-1-1 0,1 0 0,-1 0-1,1 0 1,-1 0 0,1 0 0,0-1 0,-1 0 0,1 0-1,0 0 1,-1-1 0,1 0 0,0 0 0,-1 0 0,7-2 0,-1-1 7,-1 0 0,1 0 0,-1-1 1,1 0-1,-1-1 0,-1 0 0,1 0 1,-1-1-1,0 0 0,-1-1 0,1 0 1,-2 0-1,12-16 0,-4-1 26,0-1-1,-2-1 1,-1 0 0,-1 0-1,10-47 1,-17 45 4,-2 28-32,-1 0 0,0 1-1,0-1 1,0 0 0,0 0 0,0 0 0,0 0-1,0 0 1,0 0 0,0 0 0,0 0 0,-1 0-1,1 0 1,0 0 0,-1 1 0,1-1 0,-1 0-1,1 0 1,-1 0 0,1 1 0,-1-1 0,1 0-1,-2 0 1,1 1-1,0 0-1,1 0 1,-1 0-1,0 0 1,0 0-1,1 0 1,-1 1-1,0-1 1,0 0-1,1 1 1,-1-1-1,0 1 1,1-1-1,-1 0 1,0 1-1,1-1 1,-1 1-1,1 0 1,-1-1-1,0 2 1,-14 16 8,12-13-3,-10 12 10,1 1 0,1 0 0,0 1 0,-13 32 0,20-41-20,1 0-1,0 0 1,0 0-1,1 0 1,0 1-1,1-1 1,0 0-1,1 1 1,0-1-1,0 1 1,4 17-1,-4-26 1,1 0 0,-1 0 0,1 0 0,-1 0 0,1 0 0,0-1 0,0 1 0,-1 0 1,1-1-1,0 1 0,1-1 0,-1 1 0,0-1 0,0 1 0,1-1 0,-1 0 0,1 1 0,-1-1 0,1 0 0,2 1 0,0-1 2,0 0 0,-1 0 1,1-1-1,0 0 0,-1 0 0,1 0 1,0 0-1,-1 0 0,1-1 0,5-1 0,28-7 32,53-22 0,15-3 79,-101 33-106,1 0 0,-1 0-1,0 1 1,1 0 0,-1 0 0,0 0 0,1 0 0,-1 1 0,0 0 0,1 0 0,-1 0 0,0 0-1,0 1 1,5 2 0,3 2 22,0 2 0,0-1 0,11 11 0,11 7 1,13 3-50,77 33 1,-94-51 44,-29-9-49,0-1 0,0 1 0,0-1 0,1 0 0,-1 1 0,0-1 0,0 0 0,1 0 0,-1 0 0,0 0 0,0 0 0,1 0 0,-1 0 0,0 0-1,0-1 1,1 1 0,-1 0 0,0-1 0,0 1 0,0-1 0,1 0 0,-2 0-237,0 0-1,0 0 1,0 0 0,-1 1-1,1-1 1,-1 0 0,1 0 0,0 1-1,-1-1 1,1 0 0,-1 1-1,0-1 1,1 0 0,-1 1-1,0-2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11952,'0'0'1978,"11"-1"-1518,73-7 37,434-53 2058,-494 57-2453,74-15 867,199-10-1,-285 29-888,0 1 0,-1 0 0,20 5 1,-5 2-2510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368 844 7432,'0'0'6657,"-11"-7"-6258,3 1-292,5 4-71,0-1-1,0 1 0,0 0 1,0 0-1,-1 0 0,1 0 0,-1 1 1,1-1-1,-1 1 0,0 0 1,0 0-1,1 0 0,-1 0 1,0 1-1,0 0 0,0-1 1,0 1-1,-4 1 0,-5 1 107,1 1 0,0 1 0,0 0 0,0 0 0,0 1 0,1 0 0,0 1 0,0 1 0,0 0 0,1 0 0,-18 16 0,14-10 62,1 0 0,1 0-1,0 2 1,1-1 0,-14 24 0,19-28-82,2-1 1,-1 1 0,1 0 0,1 0 0,0 1-1,0-1 1,1 0 0,0 1 0,1 0 0,0 19-1,1-29-95,0 0 1,0 0-1,0 1 0,0-1 0,0 0 0,0 1 0,1-1 0,-1 0 0,0 0 0,1 1 0,-1-1 0,1 0 0,-1 0 0,1 0 0,-1 1 1,1-1-1,0 0 0,0 0 0,-1 0 0,1 0 0,0 0 0,0-1 0,0 1 0,0 0 0,0 0 0,0-1 0,1 1 0,-1 0 0,0-1 1,2 1-1,0 0 19,1-1 0,0 0 0,-1 0 0,1 0 0,0-1 0,-1 1 1,1-1-1,-1 0 0,1 0 0,3-2 0,8-3 29,0 0 1,-1-1-1,0-1 0,0-1 0,-1 0 1,0 0-1,-1-1 0,0-1 0,15-17 1,-8 6 49,-1-1 1,-1-1-1,-1-1 1,16-33-1,-30 55-91,-1 1-1,0-1 1,0 1 0,0-1 0,0 0-1,0 0 1,-1 0 0,1 1 0,-1-5-1,-8 36 271,2-2-236,3-12-18,0-1 1,1 1-1,1-1 1,0 26-1,2-36-39,-1 1-1,1-1 0,0 0 0,0 0 0,0-1 0,1 1 1,-1 0-1,1 0 0,0-1 0,0 1 0,0-1 1,0 1-1,1-1 0,-1 0 0,1 0 0,0 0 0,0 0 1,0-1-1,0 1 0,1-1 0,6 4 0,0-2 23,0-1 0,0-1 0,0 0-1,0 0 1,0-1 0,0 0 0,1-1 0,-1 0-1,16-3 1,-13 1 73,0 0 1,-1-1-1,0-1 0,1 0 0,20-10 1,-26 9 48,-1-1 1,0 1-1,0-1 1,0 0-1,-1-1 1,5-6 0,3-4-103,27-30-19,-2-1-1,-3-3 0,43-80 1,-23 12 64,53-177 0,-95 254-73,11-64 1,-21 90-21,-1 1 1,-1-1-1,-1 1 0,0-1 1,-1 1-1,0-1 1,-7-24-1,8 39-3,0-1 1,0 1-1,-1 0 0,1-1 0,-1 1 0,1 0 1,-1-1-1,0 1 0,1 0 0,-1 0 0,0-1 1,0 1-1,0 0 0,0 0 0,0 0 0,0 0 1,0 0-1,-1-1 0,1 2-1,0 0 1,0 0-1,1 0 0,-1 0 0,0 0 1,0 0-1,1 0 0,-1 0 0,0 0 1,0 1-1,1-1 0,-1 0 0,0 0 1,1 1-1,-1-1 0,0 0 1,1 1-1,-1-1 0,0 1 0,1-1 1,-1 1-1,1-1 0,-2 2 0,-3 4 5,0 0 0,0 1-1,1-1 1,-8 15-1,-7 21-18,1 1 1,2 1-1,2 1 0,2 0 0,2 0 0,-6 56 0,10-33-33,4-1-1,2 1 1,14 110-1,-11-155 27,1 0-1,1 0 1,1-1-1,1 0 1,14 29-1,-16-41 15,0-1 0,0 0-1,1 0 1,0-1 0,1 1-1,-1-2 1,2 1-1,-1-1 1,1 0 0,0 0-1,1-1 1,-1 0 0,18 9-1,-18-11 22,1 0 1,-1 0-1,1-1 0,0 0 0,0-1 0,0 1 1,0-2-1,0 1 0,0-1 0,1-1 0,-1 0 0,0 0 1,1-1-1,-1 0 0,0 0 0,0-1 0,12-4 1,-19 5-54,0 1 1,0-1-1,0 0 1,0 1-1,-1-1 1,1 0-1,0 0 1,0 0-1,-1-1 1,1 1 0,-1 0-1,3-3 1,-1-8-3540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4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9440,'0'0'1774,"14"3"-1195,9 1-325,1-2 0,-1 0 0,1-1 0,31-4 1,269-57 1759,27-3 337,-331 61-2039,0 1 1,0 1 0,36 4-1,-50-3-288,0 0-1,0 0 0,-1 1 0,1 0 1,-1 0-1,1 1 0,6 3 1,-10-4-141,1 0 0,0 0 0,-1 0 1,0 0-1,1 1 0,-1-1 0,0 1 1,0-1-1,-1 1 0,1 0 0,-1-1 0,1 1 1,-1 0-1,2 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5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1247 5920,'0'0'3848,"14"-11"-3248,160-139 1181,-130 107-1150,-2-1 0,72-99 0,50-114 781,-162 255-1398,92-167 1012,-80 140-776,-2 0 0,0-1 0,-2 0 1,6-33-1,-12 45-92,-2 0 0,0-1 0,-1 1 0,-1-1 0,-1 1 0,-1 0 0,0-1 0,-1 1 0,-8-27 0,10 43-133,1 1 0,-1-1 0,1 0 1,-1 0-1,0 0 0,0 0 0,0 1 0,0-1 1,0 0-1,0 1 0,0-1 0,-1 1 1,1-1-1,-1 1 0,1-1 0,-1 1 0,1 0 1,-1 0-1,0 0 0,1 0 0,-1 0 0,0 0 1,0 1-1,0-1 0,0 0 0,-2 1 1,1 0-6,0 0 0,0 1 0,0 0 0,0-1 0,0 1 0,0 1 0,0-1 0,0 0 0,0 1 0,0-1 0,1 1 0,-1 0 0,1 0 0,-1 0 0,1 0 0,-3 4 0,-20 21 25,2 2 0,1 1 0,1 0-1,1 2 1,2 0 0,2 1 0,-18 50 0,15-27-20,3 2 0,3 0 0,2 1 0,3 0-1,2 0 1,4 116 0,3-158-13,0-1-1,1 1 0,1 0 0,0 0 0,8 18 0,-9-28-2,0-1 0,1 0 0,0 0-1,1 0 1,-1-1 0,1 1 0,0-1-1,0 0 1,1 0 0,-1 0 0,1 0 0,0-1-1,1 0 1,-1 0 0,1-1 0,7 5-1,1-3 29,0 0-1,1-1 0,-1-1 1,1 0-1,0-1 0,0 0 1,0-1-1,0-1 0,0 0 1,0-1-1,24-6 0,12-4 160,97-34 0,272-130 819,-336 133-651,-83 41-349,0 1-1,0 0 1,0-1 0,0 1 0,0-1-1,-1 1 1,1-1 0,0 1 0,0-1-1,0 0 1,-1 1 0,1-1 0,0 0-1,-1 1 1,1-1 0,-1 0 0,2-1-1,-6-1 169,-9 6-108,-48 23 10,2 3 1,1 2 0,1 2 0,-54 43 0,93-62-47,1 0 0,0 1 0,1 0 0,-23 31 0,38-45-33,1-1 0,-1 1 0,0 0 0,1 0 0,-1 0 0,1 0 0,-1 0 0,1 0 0,0 0 0,-1 1 0,1-1 0,0 0 0,0 0 0,0 0 0,-1 0 0,2 2 0,-1-2-1,0-1-1,0 1 0,0-1 0,1 1 1,-1-1-1,0 1 0,1-1 0,-1 1 0,1-1 1,-1 1-1,0-1 0,1 0 0,-1 1 1,1-1-1,-1 0 0,1 1 0,-1-1 0,1 0 1,-1 0-1,1 1 0,-1-1 0,2 0 1,2 1 5,0-1-1,-1 1 1,1-1 0,0 0 0,0 0 0,0 0 0,0-1 0,4 0 0,10-4 15,0 0 0,-1-1 0,0 0 0,0-2 0,0 0 0,-1-1 0,-1 0 0,27-21 0,-18 9 18,-1 0 0,-1-2 0,-1 0 0,23-34 0,-40 52-25,19-26 78,-15 21-15,-5 9 49,-6 11-117,2 0-1,-1 1 1,1-1-1,1 0 1,0 1-1,0-1 1,1 1-1,1-1 1,-1 0-1,2 0 1,-1 0-1,9 19 1,-9-24-12,0 0 0,1 1 0,0-2 0,0 1 1,1 0-1,-1-1 0,1 1 0,0-1 1,0 0-1,0 0 0,1-1 0,0 1 1,-1-1-1,1 0 0,0 0 0,0 0 1,1-1-1,-1 0 0,0 0 0,1 0 1,0-1-1,-1 0 0,1 0 0,9 0 1,1-1 3,-1-1 1,1-1-1,-1-1 1,1 0-1,-1-1 1,0 0-1,-1-1 1,1-1-1,-1 0 1,0-1-1,24-17 1,-6 1 30,-1-1-1,-1-1 1,41-47 0,-43 38 16,-1-1 1,22-39-1,-20 30 84,-47 122 191,-4 6-297,19-74-29,2 1 1,-1 0 0,1-1-1,1 1 1,0 0 0,2 12-1,-1-19 0,-1-1 0,1 1 1,0 0-1,1-1 0,-1 1 0,0-1 0,1 0 0,0 1 0,0-1 0,0 0 0,0 0 1,0 0-1,1 0 0,-1-1 0,1 1 0,6 4 0,-5-4 5,1-1 0,0 1 0,0-1 0,0 0 0,1 0 0,-1-1-1,0 0 1,1 0 0,-1 0 0,8 0 0,9-1 16,0-2 1,0 0-1,0-1 1,30-9-1,-51 12-22,40-12 25,-1-1 0,-1-2 0,0-1 0,60-36 0,132-106 149,-183 116-125,-131 97-18,78-51-32,-131 109 6,103-82-19,-57 66 0,86-92 5,0 1 0,0 0 0,0 0 0,1 0-1,-5 13 1,7-18 7,1 0 0,-1 0-1,1 0 1,0 1-1,-1-1 1,1 0-1,0 0 1,0 0-1,0 0 1,0 1-1,0-1 1,0 0-1,0 0 1,0 0-1,1 1 1,-1-1 0,0 0-1,1 0 1,-1 0-1,1 0 1,-1 0-1,1 0 1,-1 0-1,1 0 1,0 0-1,0 0 1,-1 0-1,1 0 1,0 0-1,0-1 1,0 1 0,0 0-1,0-1 1,0 1-1,0 0 1,0-1-1,0 1 1,0-1-1,0 0 1,1 1-1,-1-1 1,0 0-1,0 0 1,2 1 0,2-1 1,0 1 0,0-1 0,-1 0 1,1 0-1,0-1 0,0 1 1,0-1-1,0 0 0,-1 0 0,1-1 1,0 1-1,7-5 0,-5 2 6,0 0-1,0-1 1,0 0-1,0 0 1,-1-1 0,10-11-1,-4 1 19,0 0-1,-1 0 1,-1-1 0,-1 0-1,12-30 1,-9 25 17,-10 19-26,0-1 0,0 0 0,0 0 0,0 0 0,-1 0 0,2-5-1,-24 60 86,0-6-112,-97 335-118,81-246 137,-76 186 0,112-317 1,0-1-1,-1 1 1,1-1-1,-1 1 1,1-1-1,-1 0 1,0 0-1,0 1 1,-2 1-1,3-4-2,1 0 0,-1 1 0,0-1-1,1 0 1,-1 1 0,1-1 0,-1 0 0,0 0 0,1 0 0,-1 0 0,0 0-1,1 0 1,-1 0 0,0 0 0,1 0 0,-1 0 0,0 0 0,1 0-1,-1 0 1,0 0 0,1-1 0,-1 1 0,1 0 0,-1-1 0,0 1-1,1 0 1,-1-1 0,1 1 0,-1 0 0,1-1 0,-1 1 0,1-1-1,-1 1 1,1-1 0,0 1 0,-1-1 0,1 0 0,0 1 0,-1-1-1,1 1 1,0-1 0,0 0 0,-1 1 0,1-2 0,-5-11 30,0 0 0,1 0 0,0 0 0,1 0 0,0-1 0,1 0 0,1 1 0,0-25 0,2 19 6,1-1 0,0 1-1,1 0 1,1 0 0,11-30 0,-8 33-19,0 0 1,1 1-1,1 0 0,1 0 1,0 1-1,0 0 0,2 1 0,0 0 1,0 1-1,1 1 0,1 0 0,-1 0 1,2 1-1,17-9 0,23-8 20,0 2 0,101-31-1,-48 19 2,-52 16-3,-1-3 1,64-37-1,-98 48-32,-1 0 1,0-2-1,-1 0 0,0-1 0,-2-1 0,0 0 0,-1-1 0,17-25 0,-25 31-15,-1 0 0,-1 0 0,0-1-1,-1 1 1,0-1 0,-1 0-1,0-1 1,3-22 0,-7 35 5,1-1 1,-1 1-1,0 0 1,0 0-1,0-1 1,0 1-1,0 0 0,0-1 1,0 1-1,0 0 1,0-1-1,-1 1 1,1 0-1,-1 0 1,1 0-1,-1-1 1,1 1-1,-1 0 1,1 0-1,-1 0 1,0 0-1,0 0 0,0 0 1,-1-1-1,1 1 1,0 1 1,-1 0-1,1-1 0,0 1 0,-1 0 0,1 0 0,0 0 0,-1 0 0,1 0 0,0 0 0,-1 1 0,1-1 0,0 0 0,-1 1 1,1-1-1,0 1 0,0-1 0,-2 2 0,-6 3-14,1 0 0,-1 0 0,1 1 0,-12 13 0,7-7-14,1 2 1,1 0 0,-15 23-1,22-30 22,0-1 0,1 1-1,0 0 1,0 0-1,1 0 1,-1 0 0,1 0-1,1 1 1,0-1 0,-1 16-1,2-19 9,1 0 0,0 1 0,0-1 0,0 0 0,1 0 0,-1 0-1,1 0 1,0 0 0,0 0 0,0-1 0,1 1 0,0-1 0,-1 0-1,1 1 1,0-1 0,0 0 0,1-1 0,-1 1 0,0 0 0,1-1-1,0 0 1,0 0 0,-1 0 0,1 0 0,5 1 0,7 2 8,-1 0 1,1-1 0,0-1-1,0 0 1,22 0-1,-10-2-28,45-5-1,-34-1-3660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54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1093 7024,'0'0'5890,"-10"-5"-5447,4 2-382,3 1-29,0 0 0,-1 0 0,1 1 0,-1-1 1,0 1-1,1 0 0,-1 0 0,0 0 1,0 0-1,0 1 0,1-1 0,-1 1 0,0 0 1,0 0-1,0 1 0,0-1 0,0 1 1,1 0-1,-1 0 0,-5 2 0,-18 9 188,0 2 0,1 1 1,0 1-1,1 1 0,1 1 0,1 1 0,1 2 0,0 0 0,2 1 0,0 1 0,-31 49 0,49-69-180,0 0 0,1 0 0,0 0 0,-1 0-1,1 0 1,0 0 0,1 1 0,-1-1 0,0 0-1,1 1 1,0-1 0,0 1 0,0-1 0,0 0-1,1 4 1,0-5-18,-1 0 1,1 0-1,0 0 0,0 0 1,0 0-1,0 0 0,0 0 1,0-1-1,1 1 0,-1 0 1,1-1-1,-1 1 0,1-1 1,-1 0-1,1 1 0,0-1 1,0 0-1,0 0 0,0 0 1,0 0-1,0 0 0,0-1 1,0 1-1,0-1 0,3 1 1,4 0 35,0 0 0,0 0 0,0-1 0,0-1 0,1 0 0,-1 0 0,0 0 0,0-1 0,0-1 0,16-6 0,-6 1 39,0-2 0,-1 1 0,32-24 0,-30 17-32,0-2-1,-2 0 0,0-1 0,-1-1 0,-1-1 0,-1 0 0,-1-1 1,14-27-1,77-196 343,-102 236-394,17-44 118,-3 0-1,12-60 1,-25 91-67,-1 0 1,-1-1-1,-1 1 0,0 0 0,-2 0 1,-1 0-1,-1-1 0,-6-25 0,8 45-51,1 1-1,-1 0 0,0 0 0,0 0 1,0 0-1,0 0 0,0 0 0,0 0 0,-1 0 1,1 0-1,0 1 0,-1-1 0,-1-1 1,2 2-5,0 1 0,0-1 0,0 1 0,0-1 0,-1 1 0,1-1-1,0 1 1,0 0 0,0-1 0,0 1 0,0 0 0,0 0 0,-1 0 0,1 0 0,0 0 0,0 0 0,0 0 0,0 1 0,-1-1 0,1 0 0,0 1 0,0-1 0,0 1 0,0-1 0,0 1 0,0-1 0,-1 2 0,-6 3 4,1 1 1,0 0-1,0 1 0,0-1 1,1 2-1,0-1 1,-8 13-1,0 3-14,-17 36 1,12-10 21,2 0-1,1 2 1,4-1-1,1 2 1,2 0-1,3 0 1,1 80-1,5-108 19,1 0 0,1-1 1,8 39-1,-8-54-16,0-1 1,0 1 0,1-1-1,0 0 1,0 0 0,1 0-1,0 0 1,0-1-1,0 1 1,1-1 0,0 0-1,0 0 1,1-1-1,11 10 1,-12-13-6,-1 1-1,1-1 1,-1 0 0,1-1-1,0 1 1,0-1-1,0 0 1,-1 0 0,1-1-1,0 1 1,0-1 0,0 0-1,0 0 1,0-1-1,0 0 1,0 0 0,0 0-1,8-3 1,4-2 52,0-1 1,-1-1-1,29-17 0,-7-1 41,-2-1 0,0-2-1,-2-1 1,-1-2 0,-2-1 0,32-44-1,-47 56 129,23-23-1,-42 48-191,1 1 0,0-1 0,0 1 0,1-1 0,-1 1 0,-1 9 0,1-5-11,-5 18 13,-16 74 65,21-90-93,1 0 0,1 0 1,-1 0-1,2 0 0,0 0 0,0 0 1,4 15-1,-3-21-7,0 0 1,0 0 0,0 0-1,1 0 1,0 0-1,0-1 1,0 1-1,1-1 1,-1 0 0,1 0-1,0 0 1,0-1-1,1 1 1,-1-1-1,1 0 1,-1 0 0,1 0-1,0-1 1,0 0-1,0 0 1,1 0-1,-1 0 1,0-1 0,1 0-1,-1 0 1,1-1-1,-1 1 1,1-1-1,-1 0 1,1-1 0,-1 1-1,1-1 1,5-2-1,7-3 28,1-2-1,-1 0 0,-1-2 1,1 0-1,-2 0 0,22-18 0,-1-3 79,47-52-1,-61 55-55,0-1 1,-3-1-1,25-45 1,8-14 157,-51 86-188,-1 2-18,0-1-1,-1 1 0,1-1 0,0 1 1,0 0-1,0-1 0,0 1 0,0 0 0,0 0 1,0 0-1,1 0 0,-1 0 0,0 0 0,0 0 1,1 0-1,-1 0 0,1 1 0,1-2 1,-3 3-10,1-1 1,-1 1-1,1-1 1,-1 1-1,1-1 1,-1 1-1,1-1 1,-1 1-1,0 0 1,1-1-1,-1 1 1,0 0-1,1-1 1,-1 1 0,0 0-1,0-1 1,0 1-1,0 0 1,1-1-1,-1 1 1,0 0-1,0-1 1,-1 2-1,0 20 45,-11 55 14,-4 0-1,-2 0 0,-36 90 1,51-159-58,0-1 0,0 0 1,-1 0-1,-9 12 0,13-18-3,-1 0 0,0 0-1,0 0 1,0 0-1,0 0 1,0 0-1,0 0 1,0 0 0,0 0-1,0-1 1,-1 1-1,1 0 1,0-1 0,-1 1-1,1-1 1,0 1-1,-1-1 1,1 0 0,0 0-1,-1 1 1,1-1-1,-1 0 1,1 0 0,0 0-1,-1 0 1,1-1-1,-1 1 1,1 0 0,0-1-1,-1 1 1,1-1-1,0 1 1,-1-1 0,0 0-1,0-1 4,1 0 0,-1 0 1,1 0-1,-1 0 0,1 0 0,0 0 0,0-1 0,0 1 1,0 0-1,0-1 0,1 1 0,-1-1 0,1 1 0,-1-1 0,1 1 1,0-1-1,0 1 0,0-1 0,1-3 0,-1-1 18,1-1-1,-1 1 1,2 0-1,-1 0 1,1 0 0,3-7-1,-4 12-16,-1 0-1,1 0 0,0 0 1,0 0-1,0 0 0,1 0 1,-1 1-1,0-1 0,1 0 1,-1 1-1,1-1 1,-1 1-1,1-1 0,0 1 1,-1 0-1,1 0 0,0 0 1,0 0-1,0 0 0,0 0 1,0 1-1,0-1 1,0 0-1,0 1 0,0 0 1,1 0-1,-1-1 0,0 1 1,0 0-1,4 1 0,33 1 7,-9 1-6,46-4 0,-65 0-7,1-1 0,-1 0 0,0 0 0,0-1 0,0-1 0,0 0 0,16-9 0,0-3 2,0-2 0,-1-1 0,0-1-1,29-32 1,85-102 65,-119 131-52,30-41 22,-3-1-1,-2-3 1,-4-1 0,-3-3 0,-3-1-1,32-90 1,-63 149-34,77-232 33,-81 244-38,0 0 0,-1 1 0,1-1 1,-1 0-1,0 0 0,0 0 0,1 0 0,-1 0 1,-1 1-1,1-1 0,0 0 0,0 0 1,-1 0-1,0-2 0,1 3 1,-1 1 0,1 0 0,0-1 0,-1 1 0,1 0 0,-1-1 0,1 1 0,-1 0 0,1 0 0,0-1 0,-1 1 0,1 0 0,-1 0 0,1 0 0,-1 0 0,0 0 0,1 0 0,-1 0 0,1 0 0,-1 0 0,1 0 0,-1 0 0,1 0 0,-1 0 0,1 0 0,-1 0 0,1 0 0,-1 0 0,1 1 0,-1-1 0,0 0 0,-4 3-8,-1 1 1,1-1-1,-1 1 1,1 0-1,0 0 1,-8 9-1,-3 6-20,0 1-1,1 1 0,-22 40 1,-27 74-69,42-85 46,3 1 1,2 0-1,-12 64 0,23-88 31,2 0 0,2 0 0,0 0 0,1 1 0,2-1-1,1 0 1,1 0 0,8 33 0,-8-50 8,0 0 0,1 0 0,-1-1 1,2 1-1,0-1 0,0 0 0,0 0 0,1 0 0,13 13 1,-15-17 6,1-1 1,-1 0 0,1-1 0,0 1-1,0-1 1,1 0 0,-1 0 0,0-1-1,1 1 1,0-1 0,0 0 0,-1-1-1,1 0 1,0 0 0,0 0 0,0 0-1,11-1 1,3-2 9,0-1-1,-1 0 1,0-1 0,0-2-1,0 0 1,29-13 0,103-64 127,-119 64-100,-23 14-23,-5 3-2,0 0 0,1-1 0,-1 1 0,0-1 0,-1 0 0,1 0 0,0 0 0,-1 0 0,0-1 0,5-6 0,-8 10-6,0 0 0,0 0 0,0 0 0,0 0 0,0 0 0,0-1 0,1 1 0,-1 0 1,0 0-1,0 0 0,0 0 0,0 0 0,0 0 0,0 0 0,0 0 0,0 0 1,0-1-1,0 1 0,0 0 0,-1 0 0,1 0 0,0 0 0,0 0 0,0 0 1,0 0-1,0 0 0,0 0 0,0-1 0,0 1 0,0 0 0,0 0 0,0 0 1,0 0-1,0 0 0,0 0 0,0 0 0,-1 0 0,1 0 0,0 0 0,0 0 0,0 0 1,0 0-1,0 0 0,0 0 0,0 0 0,0 0 0,0 0 0,-1 0 0,1 0 1,0 0-1,0 0 0,0 0 0,0 0 0,0 0 0,0 0 0,-10 2 3,-9 6-1,-23 14 0,1 2-1,1 1 0,-37 33 0,61-45-1,1 1 0,0 1 1,1 0-1,1 1 0,0 1 0,1 0 0,1 0 1,0 1-1,-11 28 0,21-44 1,0 0 0,1 0 0,-1 0 0,0 0-1,1 0 1,-1 0 0,1 0 0,0 0 0,0 0 0,0 0 0,0 0 0,0 0-1,0 0 1,0 0 0,1 0 0,-1 0 0,1 0 0,-1 0 0,1 0-1,0 0 1,0 0 0,0 0 0,2 2 0,-2-2 0,1-1 0,-1 0 0,1 0 1,0 0-1,-1 0 0,1-1 0,0 1 1,0 0-1,0-1 0,-1 1 0,1-1 0,0 0 1,0 1-1,0-1 0,0 0 0,0 0 0,0 0 1,0 0-1,0-1 0,-1 1 0,1 0 0,0-1 1,0 0-1,0 1 0,-1-1 0,3-1 1,8-4 7,0 0 1,-1-1-1,0 0 1,-1 0-1,0-2 1,16-14-1,-4-1 27,30-39-1,55-87 178,-93 136-165,-14 14-47,0 0 0,0 0 0,0 1 0,0-1 0,0 0 0,0 0 0,0 1-1,0-1 1,0 0 0,0 0 0,0 1 0,0-1 0,0 0 0,0 0 0,0 1 0,1-1 0,-1 0-1,0 0 1,0 0 0,0 1 0,0-1 0,0 0 0,0 0 0,1 0 0,-1 0 0,0 1 0,0-1-1,0 0 1,0 0 0,1 0 0,-1 0 0,0 0 0,0 1 0,0-1 0,1 0 0,-1 0 0,0 0-1,0 0 1,1 0 0,-1 0 0,0 0 0,0 0 0,1 0 0,-1 0 0,0 0 0,0 0 0,0 0-1,1 0 1,-1 0 0,0 0 0,0 0 0,1 0 0,-1-1 0,0 1 0,0 0 0,0 0 0,1 0-1,-1 0 1,0 0 0,0 0 0,0-1 0,1 1 0,-1 0 0,0 0 0,0 0 0,0-1 0,0 1-1,-8 80-50,3-48 14,1-1 1,3 1 0,2 55 0,-1-85 36,1-1 0,-1 1 0,1-1 0,-1 1 0,1-1 0,-1 1 0,1-1 0,0 0 1,0 1-1,-1-1 0,1 0 0,0 0 0,0 1 0,0-1 0,1 0 0,-1 0 0,0 0 1,0 0-1,1-1 0,-1 1 0,0 0 0,1 0 0,-1-1 0,1 1 0,-1-1 0,0 1 1,1-1-1,0 0 0,-1 1 0,1-1 0,-1 0 0,1 0 0,-1 0 0,1 0 0,2-1 1,5 0 6,0 0 1,-1-1 0,1 0 0,-1 0 0,9-4 0,30-15 49,58-34 0,-34 16 50,-65 36-90,1-1-1,0 1 1,1 0 0,-1 1-1,0 0 1,10-1 0,-16 2-13,0 1 0,0 0 0,1 0 0,-1 0 0,0 0 0,1 0 0,-1 1 0,0-1 0,1 0 0,-1 1 0,0-1 0,0 1 0,1-1 0,-1 1 0,0-1 0,0 1 0,2 1 0,-2-1-1,0 1-1,-1-1 1,1 0 0,0 1 0,0-1-1,-1 0 1,1 1 0,-1-1 0,1 1-1,-1-1 1,0 1 0,1 0 0,-1-1-1,0 1 1,0-1 0,0 1 0,0-1-1,-1 4 1,-2 14 13,-1 1-1,-1 0 1,-1-1 0,-1 0-1,-9 19 1,15-37-15,1-1-1,0 0 0,0 1 1,-1-1-1,1 1 1,0-1-1,0 0 1,0 1-1,-1-1 1,1 1-1,0-1 0,0 1 1,0-1-1,0 1 1,0-1-1,0 1 1,0-1-1,0 1 0,0-1 1,0 0-1,0 1 1,0-1-1,0 1 1,0-1-1,1 1 1,-1-1-1,0 1 0,0-1 1,1 0-1,-1 1 1,0 0-1,1-1 0,0 0 1,0 0-1,0 0 0,0 1 1,0-1-1,0 0 0,-1 0 1,1 0-1,0-1 0,0 1 1,0 0-1,0 0 0,0 0 1,-1-1-1,2 1 0,33-17 31,-8-2 79,33-30 0,-44 34-63,1 1 1,1 0 0,1 1 0,0 1 0,31-15-1,-49 27-46,0-1 0,0 1 0,0-1 0,0 1 0,0 0 0,0 0-1,1-1 1,-1 1 0,0 0 0,0 0 0,0 0 0,1 0-1,-1 1 1,0-1 0,0 0 0,0 0 0,0 1 0,1-1 0,-1 1-1,0-1 1,0 1 0,0-1 0,0 1 0,0 0 0,0-1-1,0 1 1,0 0 0,-1 0 0,1 0 0,0-1 0,0 1 0,-1 0-1,1 0 1,0 0 0,-1 0 0,1 2 0,3 5-2,-1 0 1,-1 0 0,1 0 0,1 12-1,2 6 10,-5-22-10,1-1 1,-1 0-1,1 0 0,-1-1 1,1 1-1,0 0 0,0 0 1,1-1-1,-1 1 0,0-1 1,1 0-1,0 0 1,-1 0-1,1 0 0,0 0 1,0-1-1,0 1 0,0-1 1,0 1-1,0-1 0,1 0 1,-1-1-1,0 1 1,0 0-1,1-1 0,-1 0 1,1 0-1,-1 0 0,0 0 1,7-2-1,9-1 11,0-1-1,-1-1 1,0 0-1,23-11 0,-19 7 1,103-49 77,-1 0 84,-122 57-166,0 0-1,0 0 0,0 1 0,0-1 0,0 1 1,1-1-1,-1 1 0,4-1 0,-5 2-4,-1-1 0,0 0 0,1 1 0,-1-1 0,1 1 0,-1-1 0,0 0 1,1 1-1,-1-1 0,0 1 0,1-1 0,-1 1 0,0-1 0,0 1 0,1-1 0,-1 1 0,0-1 0,0 1 0,0-1 0,0 1 0,0 0 0,0-1 0,0 1 0,0-1 0,0 1 0,0-1 0,0 1 0,0-1 0,0 1 0,0-1 0,-1 1 0,1-1 0,0 1 0,-1 0 0,-14 50 10,9-33-38,-7 36 0,12-49 22,1 0 1,-1 0 0,1 0 0,0 0 0,0 0 0,1 0 0,-1 0 0,1 0 0,0 0 0,1 0 0,-1-1 0,3 6 0,-2-7 5,0 0 0,0-1 0,0 1-1,0-1 1,0 1 0,1-1 0,-1 0 0,1 0 0,-1 0 0,1 0-1,0-1 1,0 1 0,0-1 0,0 1 0,0-1 0,0 0-1,0 0 1,0 0 0,1-1 0,-1 1 0,0-1 0,0 0-1,6 0 1,7 0 9,0-1 0,0-1 0,22-5 0,-30 5-9,20-5 7,0 0-1,-1-2 0,0-1 0,34-18 0,-14 1 24,60-42 0,-89 57-10,-2-1-1,1 0 1,-2-1 0,0-1 0,-1 0-1,20-27 1,-33 41-18,-1 1-1,1-1 0,-1 1 1,1-1-1,-1 0 1,1 1-1,-1-1 1,1 0-1,-1 1 1,0-1-1,1 0 1,-1 0-1,0 1 1,0-1-1,0 0 1,0 0-1,1 0 0,-1 1 1,0-1-1,0 0 1,-1 0-1,1 0 1,0 1-1,0-1 1,0 0-1,0 0 1,-1 0-1,0 0 0,0 1 0,0 0 0,0 0 0,0-1-1,0 1 1,0 0 0,0 0 0,0 0 0,0 0 0,0 0 0,0 1-1,0-1 1,0 0 0,0 0 0,0 1 0,0-1 0,-1 1 0,-8 3 1,1 0 0,-18 12 0,20-11-2,1 0 1,-1 0-1,1 1 1,-1 0-1,2 1 0,-1-1 1,1 1-1,0 0 0,0 1 1,1-1-1,-4 10 1,6-12 1,0-1 0,1 1 1,0 0-1,0 0 1,0 0-1,0 0 0,1 0 1,0 0-1,0 0 1,0 0-1,1 0 0,-1 0 1,1 0-1,0 0 1,1-1-1,-1 1 0,1 0 1,0 0-1,0-1 1,5 7-1,-2-3 3,0-1 0,1 0 1,0-1-1,0 1 0,1-1 0,-1-1 0,1 1 0,1-1 1,10 6-1,-5-4 8,1-1 0,-1-1 0,1 0 0,0-1 0,17 3 0,3-2 50,0-2-1,0-1 1,0-2 0,39-5-1,-64 5-51,0-2-1,0 1 1,0-1-1,-1 0 1,1-1-1,0 0 1,12-7 0,7-11-4059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5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7832,'0'0'2118,"-11"3"-1522,-34 10 26,27-3 199,18-10-802,0 0 0,-1 0 1,1 0-1,0 1 0,0-1 0,0 0 0,0 0 0,0 1 0,0-1 0,0 0 0,0 0 1,0 1-1,0-1 0,0 0 0,-1 0 0,1 1 0,0-1 0,1 0 0,-1 0 0,0 1 1,0-1-1,0 0 0,0 0 0,0 1 0,0-1 0,0 0 0,0 0 0,0 0 1,0 1-1,1-1 0,-1 0 0,0 0 0,0 1 0,1-1 0,0 1 66,1 1 0,0-1 0,0 0 0,0 0 0,1 0 0,-1 0-1,0 0 1,4 1 0,54 9 483,1-3 0,0-2 0,72-3 0,-84-2-278,386-28 2252,-435 27-2541,63-3-1567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5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13464,'0'0'792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1:5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477 687 6424,'0'0'5692,"-12"-4"-5152,-5-2-361,-1 1 1,1 1 0,-1 0 0,0 2 0,1 0-1,-24 0 1,23 4-64,1 1-1,-1 0 1,1 2-1,0 0 0,1 1 1,-1 0-1,1 1 1,0 1-1,1 1 1,-22 15-1,28-18-56,0 1-1,0 0 1,1 1-1,0 0 1,0 0-1,1 0 1,0 1 0,1 0-1,0 1 1,0-1-1,1 1 1,0 0-1,0 1 1,1-1-1,1 1 1,0-1 0,-3 20-1,6-26-37,0-1-1,-1 1 1,2 0-1,-1-1 0,0 1 1,1 0-1,-1-1 1,1 1-1,0 0 1,0-1-1,1 1 1,-1-1-1,1 0 1,0 0-1,-1 1 0,1-1 1,1 0-1,-1 0 1,0-1-1,1 1 1,0 0-1,-1-1 1,1 0-1,0 1 1,0-1-1,0 0 0,1-1 1,-1 1-1,0 0 1,7 1-1,0 0 18,0-1 0,0 0 0,1 0-1,-1-1 1,1-1 0,-1 0 0,0 0-1,1-1 1,-1 0 0,13-4-1,0-1 17,0-1-1,-1-2 0,0 0 1,0-1-1,-1-1 0,-1-2 0,22-15 1,-11 4 61,-1 0 1,-1-3 0,42-49 0,-52 52-43,-2-1 1,0-1 0,-2-1-1,0 0 1,-2-1-1,-1 0 1,8-33-1,-5 5 96,-2 1-1,9-107 0,-21 137-79,0 0 0,-5-48 0,2 62-27,0-1 0,0 1 0,-1-1-1,-1 1 1,0 0 0,0 0 0,-1 0 0,-8-13 0,12 23-53,0 0 0,0 0 0,0 1-1,0-1 1,0 0 0,0 0 0,0 0 0,0 0 0,0 1-1,0-1 1,0 1 0,-1-1 0,1 1 0,0-1 0,0 1-1,-1 0 1,1-1 0,0 1 0,-1 0 0,1 0 0,0 0 0,-1 0-1,1 0 1,0 0 0,-1 1 0,1-1 0,0 0 0,0 1-1,-1-1 1,1 0 0,0 1 0,0 0 0,0-1 0,-2 2-1,-4 2 11,-1 1 0,1 0-1,-12 11 1,17-15-16,-10 11-5,1 0 0,0 0 0,1 1 0,1 1 0,0 0 0,1 0 0,0 0 0,1 1 0,0 1 0,-4 16 0,-2 12-28,2 1-1,-7 61 0,12-58 22,3 0-1,1 0 0,3 0 0,12 93 0,-9-122 24,1 0-1,0-1 0,1 1 1,1-1-1,1 0 1,1-1-1,0 0 1,18 25-1,-26-40-9,1-1-1,-1 1 0,1 0 1,0-1-1,0 0 0,-1 1 1,1-1-1,0 0 0,0 0 1,0 0-1,0 0 1,1 0-1,-1-1 0,0 1 1,0 0-1,0-1 0,1 0 1,-1 0-1,0 1 0,0-1 1,1 0-1,-1-1 0,0 1 1,0 0-1,0-1 0,1 1 1,-1-1-1,0 0 0,0 0 1,0 0-1,4-2 0,5-3 32,0-2 0,0 1 0,0-2 1,12-11-1,-13 11-6,195-206 365,-156 159-205,-48 55-178,-1 1-1,0-1 1,0 1 0,1-1-1,-1 1 1,1 0 0,-1-1 0,0 1-1,1 0 1,-1-1 0,1 1-1,-1 0 1,1-1 0,-1 1-1,1 0 1,-1 0 0,1 0-1,-1 0 1,1-1 0,-1 1-1,1 0 1,2 9 115,-7 26-37,2-22-42,-13 152 361,14-162-387,1-1-1,0 1 0,0 0 0,0-1 1,0 1-1,0-1 0,0 1 0,1 0 1,-1-1-1,1 1 0,0-1 1,0 1-1,0-1 0,0 0 0,0 1 1,2 2-1,-1-4-6,-1 0 1,0 0-1,1 0 0,-1 0 1,1 0-1,-1-1 1,1 1-1,-1 0 0,1-1 1,0 1-1,-1-1 0,1 1 1,0-1-1,-1 0 1,1 0-1,0 0 0,-1 0 1,1 0-1,0 0 0,0 0 1,-1 0-1,1-1 1,0 1-1,2-2 0,10-3 43,0-1 0,-1-1 0,1 0 0,-2 0 0,1-2 0,-1 1 1,0-1-1,14-16 0,16-10 128,-22 16-54,5-6 60,-24 23-167,1 1 0,-1 0 0,1 0 1,-1 0-1,1 0 0,0 0 1,-1 0-1,1 0 0,0 1 0,0-1 1,0 0-1,0 1 0,1-1 0,-2 3-3,0 0 0,-1 0-1,1-1 1,-1 1 0,1 0-1,-1 0 1,0 0 0,0 0-1,0 0 1,0-1 0,-1 5 0,1-2 4,0 30 50,2 57 29,-1-80-95,0 0-1,1-1 0,1 1 0,0-1 0,0 0 1,7 14-1,-9-21-6,1 0 0,-1 0 0,1-1 1,0 1-1,0 0 0,0-1 0,0 0 0,1 1 0,-1-1 1,0 0-1,1 0 0,0 0 0,-1 0 0,1-1 0,0 1 1,0-1-1,0 0 0,0 0 0,0 0 0,0 0 0,0 0 1,0-1-1,1 1 0,-1-1 0,5 0 0,-3 0 13,0-1-1,0 0 1,0 0 0,0 0-1,0-1 1,0 0-1,0 0 1,0 0-1,0 0 1,-1-1-1,1 0 1,-1 1-1,0-2 1,7-6 0,63-53 390,-64 50-309,-9 11-85,0 1 0,-1 0 0,1 0-1,0 0 1,0 0 0,0 0 0,0-1 0,0 2 0,0-1 0,0 0-1,0 0 1,2-1 0,1-5 81,-4 6-88,0 0 0,0 1 1,0-1-1,0 1 1,0-1-1,1 1 0,-1-1 1,0 1-1,0-1 1,1 1-1,-1-1 0,0 1 1,1-1-1,-1 1 0,0-1 1,1 1-1,-1-1 1,1 1-1,-1 0 0,1-1 1,-1 1-1,1 0 1,-1 0-1,1-1 0,-1 1 1,1 0-1,-1 0 0,2-1 1,2 0-2,0-1 1,0 1-1,0-1 1,-1 0 0,1-1-1,0 1 1,-1-1-1,5-4 1,-1 2-1,1-1 2,-2 1 1,1-2 0,-1 1-1,1-1 1,-2 0 0,1 0 0,-1 0-1,0-1 1,-1 0 0,1 0-1,-2 0 1,1 0 0,4-16 0,-9 1 17,1 23-21,-1-1 0,1 1 1,0-1-1,0 1 0,-1-1 0,1 1 0,0-1 1,-1 1-1,1-1 0,0 1 0,-1-1 0,1 1 0,-1-1 1,1 1-1,-1 0 0,1-1 0,-1 1 0,1 0 1,-1-1-1,0 1 0,-1 0 2,0 0 0,1 0 1,-1 0-1,0 0 0,0 0 0,1 0 0,-1 1 1,0-1-1,1 1 0,-1-1 0,0 1 0,1 0 1,-1 0-1,1-1 0,-1 1 0,1 0 0,0 1 1,-3 0-1,-2 4 1,1-1 1,-1 1-1,1 0 0,0 0 1,0 1-1,1-1 0,0 1 1,-5 10-1,7-13-6,0-1 0,1 1 0,0-1-1,-1 1 1,1 0 0,1 0 0,-1 0 0,0-1 0,1 1 0,0 0-1,0 0 1,0 0 0,0 0 0,1 0 0,0 0 0,-1 0 0,1-1-1,1 1 1,1 5 0,-1-7 5,0 0 0,0 1-1,0-1 1,0 0 0,0 0 0,1 0 0,-1 0-1,1 0 1,-1-1 0,1 1 0,0-1-1,0 0 1,0 0 0,-1 0 0,1 0-1,0 0 1,0 0 0,4-1 0,6 2 27,1-1 0,21-1 1,-13-1 57,1-2 1,-1 0 0,1-1 0,-1-2-1,22-8 1,-31 10-468,-1-1-1,1-1 1,-1 0 0,0 0-1,-1-1 1,0-1-1,0 0 1,0 0 0,10-12-1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0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1028 9712,'0'0'2057,"12"-6"-1617,-3 2-353,0-1 0,1 0 0,-2-1 0,1 0 0,-1-1 0,0 0-1,0 0 1,-1-1 0,9-11 0,20-34 425,-2-1 0,48-109 0,33-129 638,-61 148-497,-52 138-619,34-99 582,-32 93-485,-1-1 0,-1 0 0,0 0 0,-1 0 0,0 1 0,-2-19-1,1 30-103,0 0 0,0-1 0,0 1 0,0 0 0,0 0 0,-1-1 0,1 1-1,0 0 1,-1 0 0,1 0 0,-1-1 0,1 1 0,-1 0 0,0 0 0,1 0-1,-1 0 1,0 0 0,-1-1 0,1 2-12,1 0 1,-1 0-1,1 0 0,-1 0 0,0-1 1,1 1-1,-1 0 0,0 0 0,1 0 1,-1 0-1,1 1 0,-1-1 0,0 0 1,1 0-1,-1 0 0,1 0 0,-1 1 1,0-1-1,1 0 0,-1 1 1,1-1-1,-1 0 0,1 1 0,-2 0 1,-2 3 40,-1 1 1,0 0 0,1 0 0,0 0 0,-5 10 0,-1 3-1,0 1 0,2 0 1,0 1-1,-7 31 0,-13 87 62,26-124-104,-23 187 138,23-167-98,2 0 1,2 0 0,10 63 0,-10-89-33,0-1 1,0 1-1,0-1 0,1 1 1,0-1-1,0 0 0,1 0 1,-1-1-1,2 1 1,8 11-1,-10-16-7,1 1 0,-1 0 0,0-1 0,1 1 0,0-1 0,-1 0 0,1 0 0,0 0 0,0-1 0,0 1 0,0-1 0,0 0 0,0 0 0,0-1 0,1 1 0,-1-1 0,0 0 0,0 0 0,1 0 0,6-2 0,-2 0 22,-1 0 1,1 0-1,0-1 0,-1-1 1,0 1-1,0-1 0,0-1 0,12-8 1,4-5 148,26-26 1,-47 41-163,5-5 52,-1 0-1,0-1 0,8-12 0,17-21 430,-31 41-408,-4 5 72,0 4-144,1 1-1,-1-1 1,1 1-1,1 0 1,0 0-1,0 0 1,1 0-1,0 0 1,0 0-1,1 0 1,1 0-1,-1-1 1,5 15-1,-4-19-6,1 0 0,0 0 0,0 0-1,0 0 1,0 0 0,0 0 0,1-1 0,0 0 0,-1 0 0,1 0 0,1 0-1,-1 0 1,0-1 0,0 0 0,1 0 0,0 0 0,-1 0 0,1-1-1,0 0 1,0 0 0,0 0 0,-1 0 0,1-1 0,0 0 0,0 0 0,0 0-1,0-1 1,0 1 0,0-1 0,0-1 0,-1 1 0,1 0 0,0-1-1,7-4 1,-11 5-7,0 0 1,0 0-1,0 1 0,0-1 0,0 0 0,0 0 1,0 0-1,-1 0 0,1 0 0,0 0 0,-1-1 0,1 1 1,-1 0-1,1 0 0,-1 0 0,1 0 0,-1-1 0,0 1 1,0 0-1,1-3 0,-1 1 7,-1 0 0,1-1 0,-1 1 0,1 0 0,-1 0 1,0 0-1,0-1 0,-2-2 0,-1-2 16,-1 0 0,1 0 0,-2 0 1,1 1-1,-8-8 0,7 9 2,-1 0 0,1 0 1,-2 0-1,1 1 0,-12-6 0,16 9-19,0 1 1,0 0-1,0-1 0,0 1 0,0 0 0,0 0 1,0 1-1,0-1 0,0 1 0,0-1 0,-1 1 1,1 0-1,0 0 0,0 0 0,0 1 0,-1-1 1,1 1-1,0 0 0,-3 1 0,6-2-14,-1 0-1,1 0 1,0 0-1,0 1 0,0-1 1,0 0-1,-1 0 1,1 0-1,0 0 1,0 1-1,0-1 1,0 0-1,0 0 0,-1 1 1,1-1-1,0 0 1,0 0-1,0 1 1,0-1-1,0 0 1,0 0-1,0 1 0,0-1 1,0 0-1,0 0 1,0 0-1,0 1 1,0-1-1,0 0 0,0 0 1,0 1-1,0-1 1,1 0-1,-1 0 1,0 1-1,0-1 1,0 0-1,0 0 0,0 0 1,1 1-1,-1-1 1,0 0-1,0 0 1,0 0-1,0 0 1,1 1-1,-1-1 0,0 0 1,0 0-1,1 0 1,-1 0-1,0 0 1,0 0-1,0 0 1,1 0-1,-1 0 0,0 0 1,1 0-1,14 8 45,6-3-25,0-1-1,0 0 1,0-1 0,0-2-1,26 0 1,1-3 49,58-11 0,79-27 198,-152 28-121,-19 1-81,-13 11-70,-1-1 0,0 1 0,0 0 0,1-1 1,-1 1-1,0 0 0,0-1 0,1 1 0,-1-1 1,0 1-1,0-1 0,0 1 0,0 0 0,0-1 1,0 1-1,0-1 0,0 1 0,0-1 0,0 1 1,0-1-1,0 1 0,0-1 0,0 1 1,0 0-1,0-1 0,-1 1 0,1-1 0,0 0 1,-1 1-106,0-1 0,0 0 0,0 0 0,0 0 1,0 1-1,0-1 0,0 1 0,0-1 0,0 0 1,0 1-1,-1 0 0,1-1 0,0 1 0,-2 0 1,1-1-1703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4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73 856 4816,'0'0'15622,"-10"2"-15526,-4 1-27,7-1 114,1-1 0,-1 0 1,0 0-1,0 0 0,-8-1 0,15-1-182,0 0 0,0 1 0,0-1 0,0 1 0,0-1 0,0 0 0,0 1 0,1-1 0,-1 1 0,0-1 0,0 1 0,0-1 0,1 0 0,-1 1 0,0-1 0,0 1-1,1-1 1,-1 1 0,1 0 0,-1-1 0,1 0 0,7-3 42,13-8 118,-14 7-110,0 0-1,1 1 0,-1 0 0,16-6 0,-14 6 3,1 0 0,-1-1 0,11-6 0,8-12 94,-1-1 0,-1-1 0,-1-1 0,37-51 0,71-127 376,-120 182-458,17-31 182,25-66 0,-12 23 121,-36 82-214,-1 1-1,0-1 0,-1 0 1,0 0-1,-2 0 0,4-17 1,-8 28 260,-3 9-224,-7 17 11,-19 49-17,3 2-1,-18 87 1,-24 164 35,43-191-148,-103 444 242,113-507-220,-2 0 0,-39 94 0,53-153-58,3-9-11,1-1 1,-1 1 0,0-1-1,0 1 1,0-1-1,0 1 1,-1-1 0,-2 4-1,4-6-15,-1 0-1,1 0 0,-1 0 1,1-1-1,0 1 0,0 0 1,-1 0-1,1-1 0,0 1 1,-1 0-1,1-1 1,0 1-1,0 0 0,-1-1 1,1 1-1,0 0 0,0-1 1,0 1-1,0 0 1,0-1-1,-1 1 0,1-1 1,0 1-1,0 0 0,0-1 1,0 1-1,0-1 1,-3-16 101,-1-14-19,2 0-1,1-1 1,1 1-1,2 0 0,1-1 1,2 1-1,1 0 0,11-37 1,-13 54-58,1 0 0,0 0 0,0 0 0,1 1 0,1 0 1,14-20-1,9-9 6,-8 10-35,0 1-1,3 1 1,0 1 0,54-46-1,71-44-3,-124 96 0,-1-2 0,-1 0 0,-1-2 0,-1-1 0,-2 0 0,0-2 0,-2 0 0,25-59 0,-21 31 0,-3 0 0,-1-2 0,-4 0 0,8-70 0,-10 68 0,-9 49 0,0 1 0,0-1 0,-1 0 0,-1 0 0,0 0 0,-1 0 0,-1 0 0,-2-19 0,3 32-1,0-1 0,0 1 0,0-1 0,-1 0 0,1 1 0,0-1 0,0 1 0,0-1 1,0 1-1,-1-1 0,1 1 0,0-1 0,0 1 0,-1-1 0,1 1 0,-1-1 0,1 1 0,0 0 0,-1-1 0,1 1 0,-1 0 0,1-1 0,-1 1 0,1 0 0,-1-1 0,0 1-1,0 0 0,1 0 0,-1 1 0,1-1-1,-1 0 1,0 0 0,1 1 0,-1-1-1,1 0 1,-1 1 0,1-1 0,-1 0-1,1 1 1,-1-1 0,1 1 0,-1-1 0,1 1-1,-1 0 1,-18 31-34,3 4 13,1 0-1,2 1 0,-9 44 0,-16 121-113,22-99 21,-4 191-1,28-136 36,-5-129 71,1 0-1,2 0 0,12 35 0,-18-62 15,1 0-1,-1 0 0,1 0 1,0 0-1,0 0 1,0 0-1,0 0 0,0 0 1,1 0-1,-1-1 1,0 1-1,1 0 0,-1-1 1,1 1-1,0-1 1,-1 0-1,1 1 0,0-1 1,0 0-1,3 1 1,-2-1 5,0-1 1,0 0-1,0 0 1,0 0 0,0 0-1,-1 0 1,1-1-1,0 0 1,0 1 0,0-1-1,-1 0 1,1 0 0,0 0-1,-1-1 1,4-1-1,4-3 21,1-1-1,-1 0 0,-1-1 0,1 0 0,-2 0 0,1-1 0,-1 0 0,9-13 0,5-11 84,21-44-1,-6 10 53,16-29 347,-54 96-502,1 0 0,-1 1 0,0-1 0,1 1 0,-1 0-1,0-1 1,1 1 0,-1-1 0,1 1 0,-1 0 0,1 0 0,0-1-1,-1 1 1,1 0 0,0 0 0,-1-1 0,1 1 0,0 0-1,0 0 1,-1 1 0,-5 25 26,0 0 0,2 0 0,-2 40 0,5-50-5,2 0 0,-1 0 1,2 0-1,1 0 0,0 0 0,1-1 0,6 17 0,-9-30-20,0-1 0,1 1-1,-1-1 1,1 0-1,0 1 1,0-1-1,0 0 1,0 0-1,0 0 1,0 0 0,1-1-1,-1 1 1,1 0-1,-1-1 1,1 0-1,-1 0 1,1 1 0,0-1-1,0-1 1,-1 1-1,1 0 1,0-1-1,0 0 1,0 1 0,0-1-1,0 0 1,0 0-1,-1-1 1,1 1-1,0-1 1,0 1 0,0-1-1,0 0 1,-1 0-1,1 0 1,0-1-1,-1 1 1,1 0-1,3-4 1,6-5 22,1 0-1,-2-1 1,1 0-1,-2-1 1,15-18-1,40-72 181,-38 52-95,-20 35-36,1 0-1,0 0 1,1 0 0,1 1-1,13-14 1,-28 111 350,4-55-432,2 1 0,7 40 0,-8-67 0,0 0 0,1 0 0,-1-1 0,1 1 0,-1 0 0,1-1 0,-1 1 0,1 0 0,0-1 0,0 1 0,0-1 0,0 0 0,0 1 0,0-1 0,0 0 0,1 1 0,-1-1 0,0 0 0,1 0 0,-1 0 0,1 0 0,1 1 0,0-2 0,-1 1 0,0-1 0,1 0 0,-1 0 0,0 0 0,0 0 0,1 0 0,-1 0 0,0-1 0,0 1 0,1-1 0,-1 1 0,0-1 0,4-2 0,4-2 0,-1-1 0,1 0 0,-1-1 0,-1 0 0,15-14 0,-5 3 0,-1-1 0,-1 0 0,0-2 0,-1 1 0,13-28 0,-12 23 0,-13 21 0,0 1 0,-1-1 0,1 1 0,-1-1 0,0 0 0,0 0 0,1-5 0,3-7 0,-7 15 0,2 1 0,-3-1 0,1 1 0,1 0 0,-1 0 0,0 0 0,1 0 0,-1 1 0,0-1 0,1 0 0,-1 0 0,0 0 0,1 1 0,-1-1 0,0 0 0,1 1 0,-1-1 0,1 0 0,-1 1 0,0-1 0,1 1 0,-1-1 0,1 1 0,-1-1 0,1 1 0,0-1 0,-1 1 0,1 0 0,0-1 0,-1 1 0,1-1 0,0 1 0,0 0 0,-1-1 0,1 1 0,0 0 0,0 0 0,0-1 0,0 1 0,0 0 0,0-1 0,0 2 0,-1 2 0,-11 43 0,-9 70 0,21-102 0,1 0 0,0 1 0,1-1 0,0 0 0,8 23 0,-4-16 0,-6-19 0,0 0 0,1-1 0,0 1 0,0-1 0,0 1 0,0-1 0,0 0 0,0 1 0,0-1 0,1 0 0,-1 0 0,1 0 0,0 0 0,0 0 0,0 0 0,-1 0 0,2-1 0,2 3 0,-2-3 0,-1 0 0,1 0 0,-1-1 0,1 1 0,-1-1 0,1 0 0,-1 1 0,1-1 0,-1 0 0,1-1 0,0 1 0,-1 0 0,1-1 0,-1 1 0,4-3 0,8-2 0,0-2 0,-1 0 0,0-1 0,0 0 0,12-11 0,-18 14 0,93-79 0,13-9 0,-102 84 0,0-1 0,13-14 0,-15 14 0,0 1 0,0 0 0,13-8 0,-55 41 0,-29 28 0,18-15 0,33-28 0,1 1 0,0 0 0,0 1 0,1 0 0,-14 23 0,21-30 0,0 0 0,0 0 0,0 0 0,0 1 0,1-1 0,0 1 0,0-1 0,0 1 0,0 8 0,1-10 0,0-1 0,0 1 0,1-1 0,-1 1 0,1 0 0,0-1 0,0 1 0,0-1 0,0 0 0,0 1 0,0-1 0,1 0 0,-1 0 0,1 1 0,0-1 0,-1 0 0,1-1 0,3 4 0,-1-3-3,0 1 1,0-1-1,0 0 0,1 0 0,-1 0 1,0-1-1,1 1 0,-1-1 0,1 0 1,-1 0-1,1-1 0,0 0 0,-1 1 1,1-1-1,-1-1 0,1 1 0,0-1 1,-1 0-1,1 0 0,-1 0 0,7-3 1,2-1-9,1 0 0,-2-2-1,1 1 1,-1-1 0,19-15 0,-15 9 8,-1-1-1,-1-1 1,0-1-1,-1 0 1,-1 0 0,0-1-1,-1-1 1,14-30-1,-2-8-9,28-94 0,1-106-3,-48 228 7,3-37-6,-1-113 1,-6 155 28,0 20-15,0 0 0,0 1 0,0-1 0,0 0 0,-1 1 0,1-1 1,-1 0-1,1 1 0,-1-1 0,0 0 0,0 1 0,-3-4 0,4 5-1,0 1 0,0 0 1,0 0-1,-1 0 0,1 0 0,0 0 0,0 0 1,-1 0-1,1 0 0,0 0 0,0 0 0,0 0 1,-1 0-1,1 0 0,0 0 0,0 0 1,-1 1-1,1-1 0,0 0 0,0 0 0,0 0 1,-1 0-1,1 0 0,0 0 0,0 0 0,0 1 1,0-1-1,-1 0 0,1 0 0,0 0 0,0 1 1,0-1-1,0 0 0,0 0 0,0 0 0,0 1 1,0-1-1,-1 0 0,-7 14-39,6-12 35,-11 22-43,0 1 0,2 0 0,1 1 0,-12 43-1,-14 114-180,32-160 194,-4 29-114,-1 98 1,9-116 87,2 0 0,1 0 0,15 63 0,-12-78 35,1-1 1,0-1-1,14 25 0,7 13-150,-68-98-2635,24 25-944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0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13264,'0'0'1912,"85"-57"-1536,-4 31-112,19-4 0,9-2-64,4 5-1,0 11-47,-4 0 8,-17 4-88,-11 6 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713 792 7328,'0'0'4909,"6"-13"-4346,0 0-408,-3 8-97,0 0-1,-1 0 1,1 0-1,-1-1 1,-1 1-1,1-1 1,-1 1-1,0-1 0,0 0 1,-1 1-1,1-1 1,-1 0-1,-2-10 1,-1-4 132,-2 1 0,0 0 0,-1 0 1,-1 1-1,0-1 0,-2 2 0,0-1 1,-1 1-1,-1 0 0,-18-21 1,19 26-70,-1 0 1,0 1 0,0 0 0,-1 1 0,-1 0 0,0 1-1,0 0 1,-1 1 0,0 1 0,0 0 0,-1 1-1,0 0 1,-21-4 0,27 8-61,0 1-1,1 0 1,-1 1-1,0 0 1,1 0-1,-1 1 0,0 0 1,1 0-1,-1 1 1,1 1-1,0-1 1,-1 1-1,1 0 1,0 1-1,-13 8 1,4 0 31,1 0 1,0 1 0,1 1 0,1 1-1,-21 25 1,5 0 81,3 0-1,0 2 1,-28 63 0,48-90-129,1-1 0,0 1 1,1 1-1,1-1 0,1 1 0,0 0 1,0 0-1,2 0 0,0 28 1,2-34-21,0 0 0,1 0 0,0 0 0,0-1 0,1 1 0,0-1 0,1 1 0,0-1 0,1 0 0,0-1 0,0 1 0,1-1 0,0 0 0,0 0 0,1 0 0,13 11 0,-5-8 2,1 0 0,0-1-1,1-1 1,0 0 0,0-1-1,1-1 1,0-1 0,0-1-1,1 0 1,-1-1 0,35 2-1,-12-3 8,0-2 1,0-2-1,-1-2 0,61-12 0,-45 4 44,-1-2 0,77-30 1,-109 33-36,-1 0 1,0-1 0,0-2-1,-1 0 1,0-1 0,-1-1 0,-1-1-1,19-19 1,-26 15 80,-12 19-121,0 1 0,0 0 0,0-1 0,0 1 0,0 0 0,1-1 0,-1 1 0,0 0 0,0-1 0,0 1 0,0 0 0,0-1 0,0 1 0,0 0 0,0-1 0,0 1 0,-1 0 0,1-1 0,0 1-1,0 0 1,0-1 0,0 1 0,0 0 0,0-1 0,-1 1 0,1 0 0,0 0 0,0-1 0,-1 1 0,1 0 0,0 0 0,0-1 0,-1 1 0,1 0 0,0 0 0,0 0 0,-1 0 0,1-1 0,0 1 0,-1 0 0,1 0 0,0 0 0,-1 0 0,1 0 0,0 0 0,-1 0 0,1 0 0,0 0 0,-1 0 0,1 0 0,0 0 0,-1 0 0,1 0 0,0 0 0,-1 0 0,1 0 0,0 1 0,-1-1 0,1 0 0,0 0 0,0 0 0,-1 0 0,1 1 0,-8 2 17,0 0 0,0 0 0,0 1 0,1 0 0,0 0 1,0 1-1,-8 6 0,-3 3 32,-21 25 0,30-29-36,1 0 0,0 0-1,0 1 1,1 0 0,1 1 0,0-1-1,-9 25 1,13-31-11,1-1 0,0 1 0,0 0 0,1 0 0,-1 0 0,1 0 0,0 0 0,0-1 0,1 1 0,1 8 0,-1-10-1,0 0 0,1 0 0,-1 1 0,1-1 0,-1 0 0,1 0 0,0 0 0,0-1 0,1 1-1,-1 0 1,0-1 0,1 1 0,0-1 0,-1 0 0,1 0 0,4 2 0,-3-2 3,1 0-1,0 0 1,0 0-1,0-1 1,0 0-1,0 0 1,0 0 0,0-1-1,0 0 1,1 0-1,-1 0 1,0 0-1,0-1 1,0 0 0,0 0-1,0 0 1,0-1-1,0 0 1,0 0-1,-1 0 1,6-3 0,5-3 17,0-2 1,0 1 0,-1-2-1,24-21 1,-35 29-15,0 1-1,0-2 1,0 1 0,0 0 0,0 0-1,0-1 1,-1 0 0,0 1-1,0-1 1,0 0 0,0 0-1,0 0 1,-1-1 0,0 1 0,0 0-1,0 0 1,0-1 0,-1 1-1,0 0 1,1-1 0,-2 1 0,1-1-1,0 1 1,-1 0 0,0-1-1,0 1 1,0 0 0,-1 0 0,1 0-1,-1 0 1,0 0 0,0 0-1,0 0 1,-1 1 0,0-1-1,1 1 1,-1-1 0,-6-4 0,6 5 4,0 0 0,0 0 1,0 0-1,0 0 0,0 1 1,0-1-1,-1 1 1,1 0-1,-1 0 0,0 1 1,0-1-1,1 1 0,-1-1 1,0 1-1,0 0 1,0 1-1,0-1 0,-1 1 1,1 0-1,0 0 0,0 0 1,0 0-1,0 1 1,0-1-1,0 1 0,-5 2 1,9-3-15,0 0 1,0 0-1,0 0 1,-1 0-1,1 0 1,0 0-1,0 0 1,0 0 0,0 0-1,0 0 1,0 0-1,0 0 1,0 0-1,0 0 1,-1 0-1,1 0 1,0 0-1,0 0 1,0 0 0,0 0-1,0 0 1,0 0-1,0 0 1,0 0-1,0 0 1,0 0-1,0 0 1,-1 0-1,1 0 1,0 0 0,0 0-1,0 0 1,0 0-1,0 1 1,0-1-1,0 0 1,0 0-1,0 0 1,0 0-1,0 0 1,0 0-1,0 0 1,0 0 0,0 0-1,0 0 1,0 1-1,0-1 1,0 0-1,0 0 1,0 0-1,0 0 1,0 0-1,0 0 1,0 0 0,0 0-1,0 0 1,0 0-1,0 1 1,0-1-1,0 0 1,0 0-1,0 0 1,0 0-1,0 0 1,0 0 0,0 0-1,0 0 1,0 0-1,10 5 12,15 1-9,4-3 0,0-2 0,1-2 1,-1 0-1,0-2 0,0-1 1,0-1-1,38-13 0,-3-3 119,-1-3-1,65-35 0,-107 46-38,-18 11-54,1-1-1,0 1 0,0 0 1,0-1-1,0 2 0,0-1 1,0 0-1,1 1 1,6-1-1,-10 2-21,0 0-1,-1 0 1,1 1 0,0-1-1,0 0 1,0 1 0,0-1-1,-1 0 1,1 1-1,0-1 1,-1 1 0,1 0-1,0-1 1,-1 1 0,1-1-1,-1 1 1,1 0 0,-1 0-1,1-1 1,-1 1 0,1 0-1,-1 0 1,0 0 0,1-1-1,-1 1 1,0 0 0,0 0-1,1 0 1,-1 0 0,0 0-1,0 0 1,0 32 95,-4-1-29,-13 43 1,0 0 241,17-75-308,-1 1 0,1-1 0,0 0 0,0 1 0,0-1 0,0 1 0,0-1 0,0 0 0,0 1 0,0-1 0,0 0-1,0 1 1,0-1 0,0 0 0,0 1 0,0-1 0,0 1 0,1-1 0,-1 0 0,0 1 0,0-1 0,0 0 0,0 1 0,1-1 0,-1 0 0,0 0 0,0 1-1,1-1 1,-1 0 0,0 0 0,0 1 0,1-1 0,-1 0 0,1 0 0,14-2 122,22-18-30,-29 15-66,13-8 18,0-2 0,-1 0-1,0-1 1,30-33 0,-46 45-34,0 0 0,0 0 0,1 1 0,9-6 1,-14 8-15,1 1 0,-1 0 0,1-1 0,-1 1 0,0 0 0,1-1 0,-1 1 0,1 0 0,-1 0 0,1-1 0,-1 1 0,1 0 0,-1 0 0,1 0 0,0 0 0,-1 0 0,1 0 0,-1-1 0,1 1 0,-1 1 0,1-1 0,-1 0 0,1 0 0,0 0 1,-1 0-1,1 0 0,-1 0 0,1 1 0,-1-1 0,1 0 0,-1 0 0,1 1 0,-1-1 0,1 0 0,-1 1 0,0-1 0,1 0 0,-1 1 0,1-1 0,-1 1 0,0-1 0,0 1 0,1-1 0,-1 1 0,0-1 0,0 1 0,1-1 0,-1 1 1,0-1-1,0 1 0,0-1 0,0 1 0,0-1 0,0 1 0,0 0 0,0-1 0,0 1 0,0 0 0,0 3 5,0 10 28,0 0 0,1 0 1,0 0-1,7 26 0,-7-36-31,0 0-1,0-1 0,1 1 0,0-1 0,-1 1 1,1-1-1,1 0 0,-1 0 0,0 0 1,1 0-1,0 0 0,-1 0 0,1-1 0,0 0 1,0 1-1,1-1 0,-1 0 0,0 0 0,1-1 1,-1 1-1,1-1 0,0 0 0,4 2 1,1-1-1,0-1 0,0 0 0,0 0 0,0-1 0,0 0 1,0 0-1,0-1 0,0 0 0,0-1 0,-1 0 0,16-5 1,-11 2 7,0-1 0,-1-1 0,1 0 0,-2-1 0,1 0 0,19-18 0,-6 1 7,-2-1 0,0-1 0,-2-2 0,-1 0 0,18-36 0,4-18 21,-4-2 0,-3-1 0,22-91 0,-35 98 42,21-154 0,-43 232-82,0 0 1,0 0 0,0 0 0,1 0-1,-1 0 1,0 0 0,0 0 0,0 0 0,-1 0-1,1 0 1,0 0 0,0 0 0,-1 0 0,1 0-1,0 0 1,-1 0 0,0-1 0,1 1-1,-1 1 0,1 0 0,0 0 1,-1 0-1,1 0 0,-1 0 0,1 0 1,-1 0-1,1 0 0,0 0 0,-1 0 1,1 0-1,-1 0 0,1 0 0,-1 0 1,1 0-1,0 1 0,-1-1 0,1 0 1,-1 0-1,1 0 0,0 1 0,-1-1 1,1 0-1,0 0 0,-1 1 0,1-1 1,-5 5-5,0-1 0,1 1 1,0 0-1,-5 7 0,-13 22-20,1 2-1,2 0 1,2 1-1,-22 67 1,21-38-24,2 0 0,-8 72 1,10 41-59,14-154 84,1-1 0,1 1-1,1 0 1,2-1-1,8 30 1,-11-48 15,0-1 0,0 0 0,0 0 0,1 0 0,-1 0 0,1 0 0,0-1 0,1 1 0,4 4 0,-5-6 4,-1-1 0,1 0-1,1 0 1,-1 0 0,0 0 0,0 0-1,1-1 1,-1 1 0,1-1 0,-1 0-1,1 0 1,-1 0 0,1-1-1,7 1 1,5 0 4,1-2 1,0 0-1,0-1 0,-1 0 1,1-2-1,25-8 0,94-45 48,-46 17 31,-71 34-52,-13 7-5,-19 19 4,1-4-28,-5 7 7,6-10-8,2 0 0,-15 26-1,23-36-1,-1 0 0,1 1-1,-1-1 1,1 0 0,0 1-1,0-1 1,1 1 0,-1 0-1,1-1 1,-1 1 0,1-1-1,0 1 1,1 0 0,-1-1-1,1 1 1,-1-1 0,3 8-1,-1-9 5,0 1 1,-1-1-1,1 0 0,0 1 0,0-1 0,0 0 0,1 0 1,-1 0-1,0-1 0,1 1 0,-1-1 0,1 1 0,0-1 1,0 0-1,-1 0 0,1 0 0,0 0 0,0 0 0,0-1 1,0 1-1,0-1 0,0 0 0,0 0 0,4 0 0,3-1 7,-1 1-1,1-1 0,0-1 0,-1 1 1,0-2-1,13-4 0,-7 1 10,-1-1 0,0 0 0,-1-1 0,20-15 0,-28 19-6,0 0 0,0 0 0,-1-1 0,1 1 0,-1-1 0,-1 0 0,1 0 0,-1 0 0,1-1 1,-2 1-1,1-1 0,0 0 0,-1 1 0,2-9 0,-4 11-6,1 0 0,-1 1 1,0-1-1,0 0 0,0 1 0,0-1 1,0 0-1,-1 1 0,1-1 0,-1 0 1,0 1-1,1-1 0,-1 1 0,0-1 1,-1 1-1,1-1 0,0 1 0,-1 0 1,1 0-1,-1 0 0,0 0 0,0 0 1,0 0-1,0 0 0,0 0 0,0 1 1,0-1-1,0 1 0,-4-2 1,-2 0 7,1 0 1,-1 0-1,1 1 1,-1 0 0,0 1-1,0-1 1,0 1 0,-12 1-1,33-1-12,1 0 0,-1-1 0,1-1 0,-1 0 0,17-7 0,70-30 0,-62 24 0,148-61-72,-180 75 73,1 0 0,-1 0-1,0 1 1,0-1 0,1 1-1,-1 1 1,1-1 0,11 1-1,-16 1-1,0-1 0,0 1 0,0-1-1,0 1 1,0-1 0,0 1 0,0 0 0,0 0 0,-1 0-1,1 0 1,0 1 0,0-1 0,-1 0 0,1 1 0,-1-1-1,0 1 1,1-1 0,-1 1 0,0 0 0,0 0-1,0-1 1,0 1 0,0 0 0,0 0 0,0 0 0,-1 0-1,1 0 1,-1 0 0,1 4 0,0 10-20,-1-1 0,-1 1 1,0 0-1,-1 0 0,-5 18 0,5-25 15,-2 10 19,-1 0 0,-1 0 1,0 0-1,-2-1 0,-12 24 0,16-25 16,7-13 15,4-10-16,17-20 26,1 1 0,1 1 0,1 1 0,1 1 0,55-32 0,-81 53-52,0-1 0,0 1 0,0 0-1,0 0 1,0 0 0,0 0 0,0 0 0,1 1-1,-1-1 1,0 1 0,0-1 0,1 1 0,-1 0-1,0 0 1,0 0 0,1 0 0,-1 0 0,0 1-1,1-1 1,2 1 0,-3 1-3,-1-1 1,1 0-1,0 0 1,-1 1-1,1-1 0,-1 1 1,0-1-1,1 1 1,-1 0-1,0 0 0,0-1 1,0 1-1,0 0 1,0 0-1,-1 0 0,1 0 1,0 0-1,-1 0 1,0 0-1,1 0 0,-1 1 1,0 2-1,0 5 0,0 0 0,0 0 0,-3 11 0,2-12 15,-1 0-1,2 0 1,0 0 0,1 18-1,-1-27-11,0 1 0,1 0 0,-1-1 0,0 1 0,0-1 0,1 1 0,-1-1 0,1 1-1,-1-1 1,0 0 0,1 1 0,-1-1 0,1 1 0,-1-1 0,1 0 0,-1 1 0,1-1 0,-1 0 0,1 0 0,-1 1 0,1-1-1,-1 0 1,1 0 0,0 0 0,-1 0 0,1 0 0,-1 1 0,1-1 0,0 0 0,-1 0 0,1-1 0,-1 1 0,1 0 0,-1 0-1,1 0 1,0 0 0,-1 0 0,1-1 0,0 1 0,26-12 57,-9 1-23,0-2 1,-1 0-1,-1-1 0,16-17 0,16-14 34,-28 26-23,-17 15-36,1 0 0,-1 0 0,1 1 0,0-1 0,0 1 0,0 0 0,0 0 0,1 0 0,-1 1-1,1 0 1,0 0 0,5-2 0,-9 4-8,0 0 0,-1 0 0,1 0 0,-1 1 0,1-1 0,-1 0 0,1 1 0,-1-1 0,1 0 0,-1 1 0,1-1 0,-1 0 0,0 1 0,1-1 0,-1 1 0,1-1 0,-1 1 0,0-1 0,1 1 0,-1-1 0,0 1 0,0-1 0,0 1 0,1 0 0,-1-1-1,0 1 1,0-1 0,0 1 0,0 1 0,4 26 27,-2-14-8,0-6-12,1 4 3,0 0 0,11 24 0,-13-34-11,0 1-1,0-1 0,0 0 0,0 0 1,0 0-1,1 0 0,-1 0 0,1 0 0,-1-1 1,1 1-1,0 0 0,0-1 0,0 1 1,0-1-1,0 0 0,0 0 0,0 1 1,0-1-1,1-1 0,-1 1 0,0 0 1,5 0-1,0-1 6,0 0 0,0 0 0,1-1 0,-1 0 0,0 0 0,0-1 0,0 0 1,0-1-1,0 1 0,6-5 0,-2 1 4,0 0 1,0-1-1,-1-1 0,-1 0 0,13-12 1,-4 0 4,-1 0 1,-1-2 0,-1 0-1,24-46 1,-1-14 65,-4-1 0,-4-1 1,-4-2-1,19-103 0,-39 162-57,-3 18-17,-1 0 1,0-1 0,1-14 0,-14 54-4,-8 81-78,-9 203 1,24-244 45,0-31 9,2 1 1,2-1-1,2 1 1,11 69-1,-12-106 18,-1-1 0,0 1-1,1-1 1,0 0 0,-1 0 0,1 1 0,0-1-1,0 0 1,0 0 0,1 0 0,-1 0-1,0 0 1,1 0 0,-1 0 0,1 0 0,0 0-1,0-1 1,-1 1 0,1-1 0,0 1 0,0-1-1,1 0 1,-1 0 0,0 0 0,0 0-1,0 0 1,1-1 0,-1 1 0,1 0 0,-1-1-1,0 0 1,1 0 0,-1 1 0,1-2-1,-1 1 1,0 0 0,1 0 0,4-2 0,0 0 3,0 0 0,0-1 0,-1 0 1,1 0-1,-1-1 0,0 0 0,0 0 1,0 0-1,0-1 0,-1 0 1,10-10-1,1-7 34,0 0-1,-2-1 1,0-1 0,18-44 0,-32 67-31,1 0-1,-1 0 1,0 0 0,1 0-1,-1 0 1,1 0 0,-1 0 0,1 1-1,0-1 1,-1 0 0,1 0 0,0 0-1,-1 0 1,1 1 0,0-1 0,0 0-1,0 1 1,0-1 0,0 1 0,0-1-1,2 0 1,-2 1-5,1 0 0,0 1 0,0-1 0,0 0 0,-1 1 0,1-1 1,0 1-1,-1-1 0,1 1 0,2 1 0,16 6-33,139 26-345,-111-24-3072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8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1315 6016,'0'0'6270,"18"-3"-5570,-3 0-580,1 0 0,-1-1 0,0 0 0,0-2 0,-1 0-1,1 0 1,-1-1 0,22-16 0,18-20 228,-2-3 0,-2-2 0,70-86 0,-82 82 236,60-109 0,-85 138-379,-6 11-167,4-8 716,-8 23-338,-6 14-183,-6 34 6,-4 15 41,-3 67-1,15-112-233,1 0-1,0 0 0,2-1 0,0 1 0,2 0 0,0-1 0,11 32 0,-12-44-21,0-1 0,0 1 0,1-1 0,0 0 0,1 0 1,-1 0-1,1 0 0,1-1 0,-1 0 0,8 7 0,-8-10-4,0 1-1,1-1 1,-1 1 0,1-1 0,0-1-1,0 1 1,0-1 0,0 0 0,0-1-1,0 1 1,0-1 0,1 0 0,8-1-1,-1 0 19,0-1-1,0 0 0,0-2 1,0 1-1,-1-2 0,1 0 0,-1 0 1,0-1-1,0-1 0,21-13 1,-15 7 13,-1 0 1,-1-2 0,0 0-1,0-1 1,-2 0 0,16-21-1,-22 25-16,-1 0 0,-1-1 0,0 0 0,-1 0 0,0-1 0,-1 1 0,-1-1-1,0 0 1,3-16 0,-5 18-2,-1 0-1,0 0 0,0 0 0,-1 0 1,-1 0-1,0 0 0,0 0 0,-1 1 1,0-1-1,-1 0 0,-7-16 0,9 23-12,-1 1 0,0-1 0,0 1 0,0 0 0,0 0 0,-1-1 0,1 1-1,-1 1 1,0-1 0,-4-3 0,6 5-10,-1 0 1,1 0-1,0 1 0,-1-1 0,1 0 0,-1 1 1,0-1-1,1 1 0,-1-1 0,1 1 1,-1 0-1,0 0 0,1 0 0,-1 0 0,0 0 1,1 0-1,-1 0 0,1 0 0,-1 1 0,0-1 1,1 1-1,-1-1 0,1 1 0,-1 0 1,1-1-1,-2 2 0,-5 3 13,1 1 0,0 0 0,0 0-1,0 1 1,1 0 0,0 0 0,0 0 0,1 1 0,0-1 0,-7 15 0,3-1 8,0 0 1,1 0 0,-6 26 0,11-35-19,1 0 1,0 1-1,0-1 0,2 1 1,-1-1-1,3 18 1,-2-26-9,1 1 1,-1-1 0,1 1 0,1-1-1,-1 1 1,0-1 0,1 0 0,0 0-1,0 0 1,1 0 0,-1 0 0,1 0-1,-1 0 1,1-1 0,0 1 0,1-1-1,-1 0 1,1 0 0,-1 0 0,9 4-1,-3-3 2,1 0 0,0-1 0,-1 0-1,1-1 1,0 0 0,1-1 0,-1 0-1,0 0 1,0-1 0,16-2 0,-2-1 13,-2-1 1,1 0 0,37-14 0,-34 8 22,-1-2 0,0 0 0,-1-2 0,37-27 0,82-77 357,-135 110-366,-6 7-4,-1-1-1,1 1 1,0-1-1,-1 1 1,1 0 0,0-1-1,0 1 1,0 0-1,0 0 1,3 0 0,-4 1-23,-1 0 1,0 0 0,0 0 0,1 0 0,-1 0 0,0 0 0,1 0 0,-1 0 0,0 0 0,0 0 0,1 0 0,-1 0 0,0 1 0,0-1 0,1 0-1,-1 0 1,0 0 0,0 0 0,0 1 0,1-1 0,-1 0 0,0 0 0,0 1 0,0-1 0,0 0 0,1 0 0,-1 1 0,0-1 0,0 0 0,1 18 95,-6 34 42,-2 0 1,-3 0 0,-26 83-1,-123 368 287,152-478-400,5-18-14,-1 3 31,0-1 0,0 1 1,-1-1-1,-9 16 0,13-50 99,7-26-32,17-63-1,-13 65-68,15-45 97,61-147 0,-24 76-15,28-55 77,-72 181-156,3 1 0,1 1 0,40-49 1,-55 76-36,1 0 1,1 1 0,0 0 0,0 0 0,1 1 0,0 1 0,14-8 0,-22 13-11,1 1 0,-1-1 0,1 1-1,0 0 1,-1 0 0,1 0 0,0 1 0,-1-1 0,1 1 0,0 0 0,0 0 0,7 1 0,-8 0-1,-1 0 0,1 0 1,0 0-1,-1 0 1,1 1-1,-1-1 1,1 1-1,-1 0 1,0 0-1,1 0 1,-1 0-1,0 0 1,0 0-1,-1 0 1,1 1-1,0-1 1,-1 1-1,3 5 1,3 7 3,-1 0 1,-1 1 0,0 0 0,-2 0 0,1 1 0,-2-1 0,0 0 0,-1 25 0,-2-16-3,0 1-1,-2-1 1,-1 0-1,-13 46 1,12-57-3,0 0 1,-1-1-1,-12 21 1,16-31 0,0 1 0,0 0 0,-1-1 1,1 0-1,-1 1 0,0-1 0,0 0 1,0 0-1,-1-1 0,1 1 1,-1-1-1,1 0 0,-1 0 0,0 0 1,0 0-1,-5 1 0,3-2 10,0-1 0,0-1 0,0 1 0,0-1 0,0 0 0,0-1 0,0 1 1,0-1-1,0 0 0,-9-5 0,4 2 10,-35-23 241,46 28-261,0 0-1,0 0 1,0 0-1,0 0 1,1 0-1,-1 0 1,0 0-1,0 0 1,0 0-1,0 0 1,0 0-1,0 0 1,0-1-1,0 1 1,0 0-1,0 0 1,0 0-1,0 0 1,0 0-1,0 0 1,0 0-1,0 0 1,0 0-1,0 0 1,0-1-1,0 1 1,0 0-1,0 0 1,0 0-1,0 0 1,0 0-1,0 0 1,0 0-1,0 0 1,-1 0-1,1 0 1,0 0-1,0 0 1,0-1-1,0 1 1,0 0-1,0 0 1,0 0-1,0 0 1,16 1 66,24 5-29,-10-1-46,-1-2 0,1-1 0,-1-2 0,47-4 0,-55 1 1,-1 0 0,0-2 0,0 0 0,0-1 0,-1-1 0,0 0 0,27-16 0,22-21 19,-3-2 0,118-108 0,-168 136 2,-13 16-13,0-1-1,0 0 1,0 1-1,0-1 1,1 1-1,-1 0 1,1 0-1,0 0 1,-1 0-1,1 0 1,5-2-1,-8 4-2,0 0-1,1 0 1,-1 0-1,0 0 1,1 0-1,-1 0 1,0 0-1,1 0 1,-1 1-1,0-1 1,1 0 0,-1 0-1,0 0 1,0 0-1,1 0 1,-1 1-1,0-1 1,1 0-1,-1 0 1,0 1-1,0-1 1,1 0-1,-1 0 1,0 1-1,0-1 1,0 0-1,0 1 1,1-1-1,-1 0 1,0 0 0,0 1-1,0-1 1,0 0-1,0 1 1,0-1-1,0 1 1,0-1-1,0 0 1,0 1-1,0-1 1,0 0-1,0 1 1,0 0-1,-2 19 1,2-18 0,-18 96 8,-6 56-42,21-137 19,-1 21-11,4-37 23,0 1 0,0 0-1,0-1 1,1 1 0,-1 0-1,0-1 1,1 1 0,-1 0-1,1-1 1,-1 1 0,1-1-1,0 1 1,-1-1 0,1 1-1,0-1 1,2 3 0,-2-3 1,0-1 0,0 1 1,0-1-1,0 0 0,0 1 1,0-1-1,0 0 0,0 1 1,0-1-1,0 0 0,0 0 1,0 0-1,0 0 0,0 0 1,0 0-1,0 0 0,0 0 1,0-1-1,0 1 0,0 0 0,0 0 1,0-1-1,1 0 0,25-13 0,-21 9 3,20-12 22,-1-1 0,-1-2 0,34-35 1,-31 29 8,34-39 82,-44 44-26,2 1-1,0 1 1,35-26 0,-54 44-86,1 1 1,-1-1 0,1 1-1,-1 0 1,1-1-1,-1 1 1,1 0 0,-1-1-1,1 1 1,0 0-1,-1 0 1,1 0 0,-1-1-1,1 1 1,0 0-1,-1 0 1,1 0 0,0 0-1,-1 0 1,1 0-1,0 0 1,-1 0-1,1 0 1,0 1 0,-1-1-1,2 0 1,-1 1-1,-1 0 0,1 0 0,-1 0 0,1-1 0,0 1 0,-1 0 0,0 0 1,1 0-1,-1 0 0,1 0 0,-1 0 0,0 0 0,0 0 0,0 0 0,1 2 0,-1 6 8,0 1 0,-3 20 0,2-22-1,-4 46 11,0-5-46,1 60 0,4-104 22,1 0 0,-1-1 0,1 1 1,0 0-1,0 0 0,0-1 0,1 1 1,0-1-1,0 1 0,0-1 0,4 6 0,-5-8 3,0-1-1,1 1 1,-1-1-1,1 0 1,-1 1-1,1-1 1,-1 0-1,1 0 1,0 0-1,-1 0 1,1-1-1,0 1 1,0 0-1,0-1 1,-1 1-1,1-1 1,0 1-1,0-1 1,0 0-1,0 0 1,0 0-1,0 0 1,0 0-1,0-1 1,0 1-1,0 0 1,-1-1-1,1 0 0,0 1 1,2-2-1,15-7 8,0 0-1,-1-1 1,0-1-1,0-1 1,-2 0-1,1-2 1,15-16-1,97-117 37,-93 102-36,2-2 16,-2-1 0,-2-1-1,-3-2 1,-2-2 0,-2 0 0,26-73 0,-45 103-14,43-140 73,-45 137-57,0 0 0,-2-1 0,-1 1 0,-1-36 0,-2 58-21,0-1 0,0 0 1,0 1-1,-1-1 0,0 0 1,-2-6-1,3 10-5,0 1 1,0-1 0,-1 0-1,1 1 1,0-1-1,-1 1 1,1-1-1,-1 0 1,1 1-1,0-1 1,-1 1-1,0-1 1,1 1-1,-1 0 1,1-1-1,-1 1 1,1 0-1,-1-1 1,0 1-1,1 0 1,-1-1 0,0 1-1,1 0 1,-1 0-1,0 0 1,1 0-1,-1 0 1,0 0-1,0 0 1,1 0-1,-1 0 1,0 0-1,1 0 1,-1 0-1,0 0 1,1 1-1,-1-1 1,0 0-1,1 1 1,-1-1-1,1 0 1,-1 1 0,0 0-1,-5 2-3,1 0 0,0 1 1,0 0-1,0 0 0,0 0 0,1 1 0,-1 0 0,-5 8 0,-28 48-42,31-48 34,-19 33-22,3 2 0,1 1 1,3 0-1,-25 100 0,37-117 21,1 0 0,2 0 0,1 1 0,2-1 0,1 1 0,1-1 0,2 1 0,2-1 0,10 41 0,-12-62 7,1 1 0,0-1 0,1 0 0,0-1 0,0 1-1,1-1 1,1 0 0,0 0 0,8 8 0,-12-14 5,1-1-1,-1 0 1,1 0 0,0 0-1,0 0 1,0-1 0,0 1 0,0-1-1,0 0 1,1-1 0,-1 1-1,1-1 1,-1 0 0,1 0 0,0 0-1,-1 0 1,1-1 0,0 0-1,0 0 1,-1 0 0,1-1 0,0 1-1,-1-1 1,1 0 0,5-2-1,2-2 9,1 0-1,-1-1 0,0 0 0,-1-1 0,0 0 1,0-1-1,0 0 0,-1-1 0,16-17 1,3-8 65,39-60 0,-35 46 0,-14 15-3,-15 25-57,0 1 0,0-1 0,1 1 0,9-11 0,-14 18-11,0 0-1,0 1 0,0-1 0,0 0 0,0 0 0,0 1 0,0-1 0,0 0 0,0 0 0,0 0 0,0 1 0,0-1 0,0 0 0,0 0 0,1 0 0,-1 1 0,0-1 0,0 0 1,0 0-1,0 0 0,0 0 0,0 1 0,0-1 0,1 0 0,-1 0 0,0 0 0,0 0 0,0 0 0,0 1 0,1-1 0,-1 0 0,0 0 0,0 0 0,0 0 0,1 0 0,-1 0 1,0 0-1,0 0 0,0 0 0,1 0 0,-1 0 0,0 0 0,0 0 0,1 0 0,-1 0 0,0 0 0,0 0 0,0 0 0,1 0 0,-1 0 0,0 0 0,0 0 0,0 0 1,1-1-1,-1 1 0,0 0 0,0 0 0,0 0 0,0 0 0,1 0 0,-1-1 0,0 1 0,0 0 0,0 0 0,0-1 0,-2 24 3,2-17-3,-13 124-51,-49 211-1,61-337 59,0-1-1,0 1 0,0-1 0,-1 1 0,1-1 0,-1 0 0,0 1 0,-3 3 0,5-6-3,-1-1-1,1 1 0,0-1 1,-1 0-1,1 1 1,-1-1-1,1 0 1,-1 1-1,0-1 0,1 0 1,-1 0-1,1 1 1,-1-1-1,1 0 0,-1 0 1,0 0-1,1 0 1,-1 0-1,1 0 1,-1 0-1,0 0 0,-1 0 2,1-1-1,0 1 0,-1-1 1,1 0-1,0 1 0,0-1 0,0 0 1,-1 0-1,1 1 0,0-1 1,0 0-1,-1-2 0,-7-8 30,2 0 0,-1 0 0,1-1-1,1 0 1,-9-24 0,9 23 22,2 3 3,4 10-46,11 13-23,0-5 4,1 0 1,0-1 0,0 0 0,0-1-1,1 0 1,0-1 0,0 0 0,1-1-1,-1-1 1,1 0 0,0 0-1,-1-2 1,26 1 0,-19-3 6,-1 0 0,0-1 1,1-1-1,-1-1 0,0 0 0,-1-2 1,1 0-1,-1-1 0,24-13 0,1-5 13,-2-2 0,-1-2-1,-1-1 1,-1-2-1,-2-2 1,52-63-1,-70 72 9,-14 18-14,1 1 0,-1 0 0,2 0-1,5-6 1,-11 12-7,0 0 0,0 0 1,-1 0-1,1 1 0,0-1 0,0 0 0,0 0 0,0 0 0,0 0 1,0 0-1,0 1 0,0-1 0,0 0 0,0 0 0,1 0 0,-1 0 1,0 0-1,0 1 0,0-1 0,0 0 0,0 0 0,0 0 0,0 0 1,0 0-1,0 0 0,0 1 0,0-1 0,1 0 0,-1 0 0,0 0 1,0 0-1,0 0 0,0 0 0,0 0 0,0 0 0,1 0 0,-1 0 1,0 0-1,0 1 0,0-1 0,0 0 0,0 0 0,1 0 0,-1 0 1,0 0-1,0 0 0,0 0 0,0 0 0,1 0 0,-1-1 0,0 1 1,0 0-1,0 0 0,0 0 0,0 0 0,0 0 0,1 0 0,-1 0 1,0 0-1,0 0 0,0 0 0,0 0 0,0-1 0,0 1 0,0 0 1,1 0-1,-1 0 0,0 0 0,-2 15 1,1-12-1,-22 94-59,15-72 34,1 1 1,2 1 0,0-1 0,0 36 0,4-39 10,0-14 5,0 0-1,1 0 1,1 0 0,2 15 0,-3-22 8,0 0 0,1 0 0,-1-1 0,1 1 0,0 0 0,-1-1 0,1 1 0,0-1 1,0 1-1,0-1 0,0 0 0,1 1 0,-1-1 0,0 0 0,0 0 0,1 1 1,-1-1-1,1 0 0,-1 0 0,1-1 0,-1 1 0,1 0 0,0 0 0,-1-1 1,1 1-1,0-1 0,0 0 0,-1 1 0,3-1 0,5 0 7,1 0 0,0-1 1,-1 0-1,0-1 0,1 0 0,-1 0 0,0-1 1,0 0-1,0-1 0,12-6 0,12-8 36,36-27 0,-40 23-17,17-11-33,-46 33 8,0 0 0,0-1 0,1 1 0,-1 0 0,0 0 0,0 0 0,0-1 0,1 1 0,-1 0 0,0 0-1,0 0 1,1 0 0,-1 0 0,0-1 0,1 1 0,-1 0 0,0 0 0,0 0 0,1 0 0,-1 0-1,0 0 1,1 0 0,-1 0 0,0 0 0,0 0 0,1 0 0,-1 0 0,0 0 0,1 0 0,-1 1 0,0-1-1,0 0 1,1 0 0,-1 0 0,0 0 0,0 0 0,1 1 0,-1-1 0,0 0 0,0 0 0,0 0 0,1 1-1,-1-1 1,0 0 0,0 0 0,0 1 0,1-1 0,-4 20-8,-18 26-5,20-42 13,-4 4 5,2 1 0,-1 0 0,1 0 0,0 0 0,1 0 0,-2 18 0,3-25-4,1 0 0,0 0 0,0 0 0,1 0 0,-1 0 0,0 0 0,1 0 1,-1 0-1,1-1 0,0 1 0,-1 0 0,1 0 0,0 0 0,0-1 0,0 1 0,0 0 0,1-1 0,-1 1 1,0-1-1,1 1 0,-1-1 0,1 0 0,-1 0 0,1 0 0,-1 1 0,1-1 0,0-1 0,0 1 0,0 0 1,-1 0-1,1-1 0,0 1 0,0-1 0,0 0 0,0 1 0,0-1 0,0 0 0,4 0 0,0 0 2,0-1 0,0 1-1,0-1 1,0 0 0,0 0 0,0-1-1,-1 0 1,1 0 0,0 0-1,-1-1 1,7-3 0,-4 1-5,-1 0 0,1 0 0,-1-1 0,-1 0 0,1 0 0,-1-1 0,9-12 0,-11 14 3,-1 0 0,0 0-1,0 0 1,0-1 0,-1 0 0,0 1-1,0-1 1,0 0 0,-1 0-1,0 0 1,1-9 0,-2 11 4,0 0 1,-1 0-1,1 0 1,-1 0-1,0 0 1,0 0-1,0 0 1,0 0-1,-1 0 1,0 0-1,1 1 0,-2-1 1,1 1-1,0-1 1,-1 1-1,1 0 1,-1 0-1,-3-3 1,3 3-3,-1 1 0,1 0 0,-1 0 0,1 0 1,-1 0-1,0 1 0,0-1 0,0 1 0,0 0 0,0 0 1,0 1-1,-8-1 0,-4 0 3,1 1 0,-18 2-1,32-1-1,-20 0-24,15-1-10,12-2-5,42-8 8,-1 2 0,68-1 0,-100 8 29,0 0 0,0 2 0,0 0 0,0 0 0,0 1 0,-1 1 0,1 1 0,-1 0 0,1 1 0,-1 0 0,18 11 0,-29-15-2,-1 1 0,1 0 0,-1 0 0,0 0 0,1 0 0,-1 0 0,0 1 0,0-1 1,0 1-1,-1-1 0,1 1 0,-1 0 0,1 0 0,-1-1 0,0 1 0,0 0 0,0 0 0,0 0 0,0 4 0,-1-1 0,0 1 0,0 0 0,0 0 0,0-1 0,-1 1 0,-1 0 0,-2 9 0,4-15 0,0-1 0,-1 1 0,1-1 0,0 1 1,0-1-1,0 1 0,0-1 0,0 1 0,0 0 0,-1-1 0,1 1 0,0-1 0,1 1 0,-1-1 0,0 1 1,0-1-1,0 1 0,0-1 0,0 1 0,0-1 0,1 1 0,-1-1 0,1 1 0,9-2 6,14-17 17,-1-7 22,22-33 1,15-17 61,-51 66-87,0 0 1,0 0-1,1 1 1,0 0 0,15-8-1,-24 16-18,0-1-1,0 0 1,0 1 0,1-1-1,-1 1 1,0-1-1,1 1 1,-1-1 0,0 1-1,1 0 1,-1 0-1,1 0 1,-1 0 0,0 0-1,1 0 1,-1 0-1,0 0 1,1 1 0,-1-1-1,1 0 1,-1 1-1,0-1 1,0 1 0,1 0-1,-1-1 1,0 1-1,0 0 1,0 0 0,0-1-1,0 1 1,0 0-1,0 0 1,0 0 0,0 1-1,0-1 1,0 0-1,0 1 1,4 6 3,-1 0-1,-1 1 1,1-1-1,3 15 1,-3-9 8,7 15 9,0-2 0,28 50 0,-30-62 8,1-1-1,0 0 1,1-1-1,0 0 1,1-1-1,21 17 0,-29-26-6,0 0-1,0-1 1,0 1-1,0-1 1,1 0-1,-1 0 1,1-1-1,0 1 0,-1-1 1,1 0-1,0 0 1,0-1-1,0 1 1,0-1-1,-1 0 1,1-1-1,0 1 0,8-3 1,-11 3-48,1-1 0,-1 0-1,1 0 1,0-1 0,-1 1 0,0-1-1,1 1 1,-1-1 0,0 0 0,0 0 0,0 1-1,0-2 1,0 1 0,0 0 0,-1 0 0,1 0-1,-1-1 1,1 1 0,-1-1 0,0 0-1,0 1 1,0-1 0,0 0 0,-1 1 0,1-1-1,-1 0 1,1 0 0,-1 1 0,0-1 0,0 0-1,-1 0 1,1 0 0,-1-2 0,-3-18-4004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15680,'0'0'1919,"86"69"-1799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0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16184,'0'0'2047,"-10"61"-1207,14-45-96,4-2 16,4 2-88,6-12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49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630 383 5120,'0'0'5377,"-12"0"-5076,-93-2 487,86 4-635,1 0 0,-1 1-1,1 1 1,0 0-1,0 1 1,0 1 0,1 1-1,-1 1 1,2 0-1,-1 1 1,1 1 0,1 1-1,0 0 1,-24 22-1,15-8 10,1 1-1,1 1 1,2 1-1,0 1 1,2 0 0,1 2-1,-13 33 1,16-35 6,3-5 150,-14 41 0,23-58-245,0-1 0,1 1 0,0-1 0,0 1 0,0-1 0,1 1 0,0 0 0,0-1 0,1 1 0,0 0 0,3 11-1,-4-16-51,1-1 0,0 1 0,-1 0 0,1 0-1,0 0 1,0 0 0,0-1 0,0 1 0,1 0-1,-1-1 1,0 1 0,1-1 0,-1 0 0,1 1-1,-1-1 1,1 0 0,0 0 0,0 0 0,-1 0-1,1 0 1,3 1 0,-2-2 3,1 1 0,-1-1 0,0 0 0,1 0-1,-1 0 1,1 0 0,-1 0 0,1-1 0,-1 1 0,0-1 0,6-2 0,3-2 27,-1 0 0,1-1 1,-1 0-1,0-1 0,15-13 0,-7 3 19,0-1 0,-1 0 0,-1-2 0,-1 0 0,-1-1 0,24-43 0,-17 21 116,-2-2 0,23-79 0,-32 92-45,-7 21-37,0 0-1,-1 0 1,0 0 0,-1-1-1,1-20 1,-4 31-51,-3 6-33,-2 7-6,-5 36-16,2 0 0,-4 92 0,13-130-5,0 0 0,1 0-1,0-1 1,1 1 0,0 0-1,0 0 1,1-1 0,0 1-1,8 14 1,-7-18 10,-1 0 1,1 0-1,0 0 1,0-1-1,0 1 0,1-1 1,0 0-1,0-1 0,1 1 1,-1-1-1,1 0 1,0 0-1,0-1 0,11 5 1,-7-4 12,0-1 1,0 0 0,0-1-1,0 0 1,0 0 0,0-1-1,1-1 1,-1 0 0,0 0-1,0-1 1,1 0 0,-1-1-1,0 0 1,0 0 0,0-1-1,-1-1 1,1 0 0,-1 0-1,1 0 1,-1-1 0,13-10-1,-2 0 40,-8 8-8,0-2-1,-1 1 0,0-2 0,-1 1 1,0-1-1,16-20 0,-24 27-40,0 0 0,0 0 0,0 0-1,1 1 1,-1-1 0,1 1 0,0 0 0,-1-1-1,1 1 1,0 0 0,1 1 0,-1-1 0,0 1 0,0-1-1,1 1 1,-1 0 0,0 0 0,1 1 0,-1-1 0,1 1-1,0-1 1,-1 1 0,1 0 0,-1 0 0,1 1-1,-1-1 1,1 1 0,-1 0 0,1 0 0,-1 0 0,0 0-1,1 0 1,3 3 0,-1 0 18,1-1 0,-1 0 0,1 0 1,-1-1-1,1 0 0,8 2 0,-14-4-13,-10-2-47,1-1 51,1 1-1,-1 1 0,0 0 0,1 0 0,-1 0 0,0 1 1,1 0-1,-1 1 0,0 0 0,1 0 0,-13 4 1,5-1-10,1 1 0,0 1 0,0 1 0,0 0 0,-12 9 0,23-14-6,-1 1 0,1-1-1,0 1 1,0 0 0,0 0 0,0 0 0,0 0 0,1 0-1,-1 1 1,1-1 0,0 1 0,0-1 0,0 1 0,1 0-1,-1 0 1,1 0 0,0 0 0,0 0 0,0 0 0,1 0-1,0 1 1,-1-1 0,1 0 0,1 0 0,-1 0-1,0 0 1,1 1 0,0-1 0,0 0 0,0 0 0,1 0-1,0-1 1,-1 1 0,1 0 0,0 0 0,1-1 0,4 7-1,0-3 6,0 0 0,0-1 0,1 0 0,0 0 0,0 0-1,1-1 1,0 0 0,0-1 0,0 0 0,0 0 0,0-1-1,1 0 1,0-1 0,-1 0 0,1-1 0,0 0 0,0 0-1,0-1 1,10-1 0,7-1 13,0-1 0,-1-2 0,1 0 0,-1-2 1,46-19-1,-43 14 20,0-2 1,-1-1-1,-1-2 0,0 0 1,34-30-1,-13-2 156,-44 44-167,-6 7-8,-10 12-4,-7 17 20,8-17-23,2 2-1,-12 24 1,19-36-10,0 0 0,1 0 0,0 0 0,0 1 0,0-1 0,0 0 0,1 0 0,-1 1 0,1-1 1,0 0-1,0 0 0,1 1 0,-1-1 0,1 0 0,2 8 0,-1-8-3,0-1 0,1 0 0,-1 0 0,0 0 0,1-1 0,0 1 0,-1 0 0,1-1 0,0 0 1,0 1-1,0-1 0,1-1 0,-1 1 0,0 0 0,1-1 0,0 0 0,-1 1 0,1-1 0,-1-1 0,6 2 1,2 0 7,1-1-1,-1 0 1,0-1 0,0 0 0,18-2 0,-23 1 3,0-1 1,0 1-1,0-1 0,-1 0 0,1-1 0,-1 1 0,1-1 1,-1 0-1,0 0 0,0-1 0,0 0 0,-1 0 0,1 0 1,-1 0-1,6-8 0,-8 9-4,0 0 0,0-1-1,0 1 1,0-1 0,0 1 0,-1-1 0,0 0-1,0 0 1,0 1 0,0-1 0,0 0 0,-1 0 0,0 0-1,1 0 1,-2 0 0,1 0 0,0 0 0,-1 0-1,0 0 1,0 1 0,0-1 0,0 0 0,0 0 0,-4-6-1,3 7 4,0 0-1,0 0 1,0 1-1,-1-1 1,1 0-1,-1 1 0,1-1 1,-1 1-1,0 0 1,0 0-1,0 0 1,0 0-1,0 1 1,0-1-1,0 1 0,-1 0 1,1 0-1,-1 0 1,1 0-1,-1 0 1,1 1-1,-1 0 1,1 0-1,-1 0 0,1 0 1,-1 0-1,-5 2 1,-1 0-14,1 0 1,-1 0 0,1 2-1,0-1 1,0 1 0,0 0-1,0 1 1,-16 11 0,24-16 1,0 1 0,1-1 0,-1 1 0,0 0 0,0-1 0,0 1 1,1 0-1,-1 0 0,0-1 0,0 1 0,1 0 0,-1 0 0,1 0 1,-1 0-1,1 0 0,-1 0 0,1 0 0,0 0 0,0 0 0,-1 0 1,1 0-1,0 0 0,0 0 0,0 0 0,0 0 0,0 2 0,1-2 3,-1 0-1,1 0 1,-1 0-1,1-1 1,0 1-1,0 0 1,-1 0-1,1 0 0,0 0 1,0-1-1,0 1 1,0 0-1,0-1 1,0 1-1,0-1 0,0 1 1,0-1-1,0 0 1,0 1-1,0-1 1,0 0-1,0 0 1,2 0-1,9 1 8,-1-2 0,1 0 1,-1 0-1,1-1 0,-1 0 1,0-1-1,0 0 0,14-6 0,-1-3 8,0 0-1,-1-1 0,36-28 0,1 0 25,-34 20-24,-23 17-8,1 1 0,0-1 0,0 1 0,0 0 0,0 0 0,1 0 0,-1 1 0,1 0 0,0-1 0,-1 1 0,1 1 0,9-3 0,-13 5-6,0-1 1,0 0 0,-1 1-1,1-1 1,0 1 0,0 0 0,0-1-1,0 1 1,-1 0 0,1-1-1,0 1 1,0 0 0,-1 0 0,1-1-1,-1 1 1,1 0 0,-1 0-1,1 0 1,-1 0 0,0 0 0,1 0-1,-1 0 1,0 0 0,0 0-1,1 0 1,-1 0 0,0 1 0,3 33 9,-2-33-9,-1 36 12,1-12-31,3 32 0,-3-51 9,0 0 0,1 0 0,0 0 1,0-1-1,1 1 0,-1-1 0,1 1 0,1-1 0,5 9 0,-7-13 12,0 1 0,0-1-1,1-1 1,-1 1 0,0 0-1,1 0 1,-1-1 0,1 1-1,-1-1 1,1 0 0,0 0-1,0 0 1,-1 0 0,1 0-1,0-1 1,0 1 0,0-1-1,0 0 1,0 0 0,0 0-1,-1 0 1,1 0 0,0-1-1,0 1 1,0-1 0,0 0-1,0 0 1,-1 0 0,1 0-1,2-2 1,5-1 21,0-1-1,-1-1 1,0 0-1,0 0 1,-1-1-1,15-14 1,0-5 94,-1-2 0,29-46 0,-40 61-89,-6 12-22,-6 10-5,-2 4-3,2 0 0,-1 0 0,2 1 0,-1-1 0,2 0 0,0 1 0,0-1 0,2 0 0,-1 0 0,2 0 0,0-1 0,0 1 0,8 14 0,-11-24 5,1 0-1,0-1 0,0 1 0,0-1 1,0 1-1,1-1 0,-1 0 1,1 0-1,-1 0 0,1 0 0,0-1 1,0 1-1,-1 0 0,1-1 1,0 0-1,1 0 0,-1 0 0,0 0 1,0 0-1,0-1 0,0 0 0,1 1 1,-1-1-1,0 0 0,0 0 1,1-1-1,-1 1 0,0-1 0,0 0 1,0 0-1,0 0 0,0 0 1,0 0-1,0 0 0,0-1 0,0 0 1,3-2-1,6-6 38,-1-1-1,0-1 1,-1 0-1,16-25 1,29-59 167,-41 70-145,36-71 212,-50 97-272,1-1-1,-1 1 0,0 0 1,0-1-1,1 1 1,-1 0-1,0-1 0,0 1 1,1 0-1,-1-1 0,0 1 1,1 0-1,-1-1 1,1 1-1,-1 0 0,0 0 1,1 0-1,-1-1 0,1 1 1,-1 0-1,0 0 1,1 0-1,-1 0 0,1 0 1,-1 0-1,1 0 0,-1 0 1,1 0-1,0 0 1,10 9 44,6 27-21,-14-28-16,8 18 28,0 0 0,10 44 0,-18-57-31,0 0-1,-1 0 1,-1 0 0,0 0 0,-1 0-1,0 0 1,-4 24 0,3-35-6,1 0 0,0 0 1,-1 0-1,1 0 0,-1 0 1,0-1-1,1 1 0,-1 0 0,0 0 1,0-1-1,0 1 0,0 0 0,-1-1 1,1 0-1,0 1 0,-1-1 0,1 1 1,-1-1-1,1 0 0,-1 0 0,0 0 1,1 0-1,-1 0 0,-2 0 1,0 0 10,0 0 1,0-1 0,0 0 0,-1 0 0,1 0 0,0 0 0,0-1 0,0 0-1,0 1 1,-6-3 0,-8-3 62,14 4-50,0 0 1,0 1 0,-1-1-1,1 1 1,-1 0 0,1 0 0,0 1-1,-1-1 1,1 1 0,-1 0-1,1 1 1,-7 0 0,11-1-26,0 0 0,0 0 0,0 0 0,0 0 0,0 0 0,-1 0 0,1 0 0,0 0 0,0 0 0,0 0 0,0 0 0,0 0 1,0 0-1,-1 0 0,1 0 0,0 0 0,0 0 0,0 0 0,0 1 0,0-1 0,0 0 0,0 0 0,-1 0 0,1 0 0,0 0 0,0 0 0,0 0 0,0 1 0,0-1 0,0 0 0,0 0 0,0 0 0,0 0 0,0 0 1,0 1-1,0-1 0,0 0 0,0 0 0,0 0 0,0 0 0,0 0 0,0 1 0,0-1 0,0 0 0,0 0 0,0 0 0,0 0 0,0 0 0,0 1 0,0-1 0,0 0 0,1 0 0,8 6 6,15 0-37,-8-4 24,0 0 0,0-2 1,0 0-1,1 0 0,-1-2 0,30-6 1,-34 5 2,-1-1 0,0 1 0,0-2 1,0 1-1,0-2 0,-1 1 0,0-1 1,0-1-1,-1 0 0,12-10 0,-3-3 4,0-1 0,-2-1-1,0 0 1,20-40 0,41-103 11,-73 154-10,42-105 56,-6-2 1,29-148 0,-66 256-56,3-19 12,0 1 0,3-56 0,-17 112-106,-54 456-320,46-350 313,12-98 69,1 0 0,3 1 0,0-1 0,9 55 1,-2-60 4,20 54 1,-24-80 31,0 0 0,0 0-1,1 0 1,-1-1 0,1 1 0,0-1 0,0 0 0,1 0-1,-1 0 1,1-1 0,0 0 0,0 0 0,0 0 0,0 0-1,7 2 1,-9-5 0,1 0 0,-1 0 0,0 0 0,0 0 0,1-1 0,-1 1-1,0-1 1,0 0 0,1 0 0,-1 0 0,0 0 0,0 0 0,0-1 0,-1 1 0,1-1 0,5-4-1,-3 2 6,0 0 0,0 0-1,0-1 1,-1 1-1,0-1 1,0 0-1,5-8 1,16-39 77,20-57 0,-43 103-81,-1 3 2,2-3 10,-1 1-1,0 0 1,-1-1 0,1 0-1,0-7 1,-2 12 6,0 12-10,0 4 18,-1 11-29,2 0-1,5 35 1,-5-55-6,0 0 1,1 0-1,-1 0 0,1-1 1,0 1-1,0-1 0,1 1 0,0-1 1,0 0-1,0 0 0,0 0 1,1-1-1,0 1 0,0-1 1,0 0-1,6 5 0,-7-8 6,-1 1 0,0-2 0,1 1 0,-1 0 0,1 0 0,0-1 0,-1 1 0,1-1 0,-1 0 0,1 0 0,0 0 0,-1 0 0,1 0 0,0-1 0,-1 1 0,1-1 0,4-1 0,44-20 68,-45 19-60,243-109 330,-237 107-323,-7 3-2,1-1 0,0 1-1,0 1 1,0-1 0,0 1-1,11-1 1,-19 3-15,1 0-1,0 0 1,0 0-1,0 0 1,-1 0-1,1 1 1,0-1-1,0 0 1,1 1-1,-1-1 1,-1 2-1,-2 5 2,-9 6 1,-24 19 0,3-1-1,28-27-5,-1 2 3,-1 1-1,1 0 0,-10 15 1,16-22-3,0 1 1,0-1 0,0 0-1,0 0 1,1 1-1,-1-1 1,0 0 0,1 1-1,-1-1 1,1 1-1,0-1 1,-1 0-1,1 1 1,0-1 0,0 1-1,0-1 1,0 1-1,0-1 1,0 1 0,0-1-1,1 1 1,-1-1-1,1 1 1,-1-1-1,1 0 1,-1 1 0,1-1-1,0 0 1,-1 1-1,1-1 1,0 0 0,0 0-1,0 0 1,0 0-1,2 2 1,5 2 7,0 0 1,1-1 0,0 0-1,0 0 1,0-1-1,0 0 1,1-1 0,-1 0-1,11 1 1,5 0 27,1-1 1,32-3 0,-31-1-22,46-10 1,-58 6-299,-9 3-3218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49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13968,'0'0'2503,"72"-40"-3014,-60 36 279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49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9944,'0'0'1776,"91"-2"-1280,-12-4 0,13-6 32,21-4 0,4 2-40,-2-6 0,-12 0 32,-11-2 0,-7 14-80,-10-5 15,-9 3-103,-11 0 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53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283 340 6328,'0'0'4977,"-13"3"-4646,11-2-325,-26 6 299,-33 14 0,52-18-186,0 2 0,0-1-1,0 1 1,0 0 0,1 1 0,0 0-1,0 0 1,-12 13 0,15-13-16,-8 9 232,1 0 0,0 0 0,1 1 0,-14 29-1,23-40-270,0 0-1,0 0 0,1-1 0,-1 1 0,1 0 0,0 0 1,1 0-1,-1 0 0,1 0 0,0 0 0,1 0 0,-1 1 0,1-1 1,0 0-1,0-1 0,0 1 0,1 0 0,-1 0 0,1 0 1,1-1-1,-1 1 0,0-1 0,4 5 0,-4-7-39,1 0 0,-1 0-1,0 1 1,0-2 0,1 1 0,-1 0-1,1 0 1,0-1 0,-1 0 0,1 1 0,0-1-1,0 0 1,0 0 0,0 0 0,0-1-1,0 1 1,0-1 0,0 0 0,0 0-1,0 0 1,0 0 0,6-1 0,2-1 22,0 0 1,-1-1 0,1 0-1,20-9 1,-8 0 23,0-1-1,-1-1 1,0-1 0,-1-1-1,-1-1 1,-1-1 0,0 0-1,-1-2 1,-1 0 0,-1-1-1,-1 0 1,17-32-1,-17 5 710,-16 81-573,1-19-179,-1 0 1,2 0 0,0 0-1,4 20 1,-2-21-20,1 0 0,0 0 0,1-1 0,0 0 0,1 0 1,0 0-1,1 0 0,1-1 0,11 14 0,-14-20-4,0 0 1,0 0-1,0 0 1,1-1-1,0 0 0,0 0 1,0 0-1,0-1 1,1 0-1,-1 0 1,1-1-1,0 0 0,-1 0 1,1 0-1,0-1 1,0 0-1,1 0 1,-1-1-1,10 0 0,-9-1 8,-1 0 0,0 0 0,1-1 1,-1 0-1,0 0 0,0 0 0,0-1 0,-1 0 0,1-1 0,-1 1 0,0-1 0,1-1 0,-2 1 0,1-1 0,0 0 0,7-9 0,-5 3 21,0 0 1,-1 0 0,-1 0-1,1-1 1,-2 0-1,0 0 1,0-1-1,4-20 1,-3 13 34,-2 1 0,0-1 0,-1 0 0,-1 0 0,-1 0 0,-1-1 0,-1 1 0,0 0 0,-8-32 0,1 39 77,4 6-20,15 6-126,53 3-8,-1-3 0,1-3 0,-1-2 0,0-3 0,-1-2 0,0-4 0,72-26 0,-102 28 0,0-2 0,-1-1 0,-1-1 0,49-37 0,-74 52 17,1-2 2,-6 4-9,0 0-1,0 0 0,0 0 0,0 0 0,0 0 0,0 0 1,1 0-1,-1 0 0,0-1 0,0 1 0,0 0 1,0 0-1,0 0 0,0 0 0,0 0 0,0 0 0,0 0 1,0 0-1,0-1 0,0 1 0,0 0 0,0 0 0,0 0 1,0 0-1,0 0 0,0 0 0,0 0 0,0 0 0,0 0 1,-1-1-1,1 1 0,0 0 0,0 0 0,0 0 1,0 0-1,0 0 0,0 0 0,0 0 0,0 0 0,0 0 1,0 0-1,0 0 0,0 0 0,-1-1 0,1 1 0,0 0 1,0 0-1,0 0 0,0 0 0,0 0 0,0 0 0,0 0 1,0 0-1,-1 0 0,0 0 1,0 0-1,0 0 1,0 0-1,0 0 1,0 1-1,0-1 1,0 0-1,1 0 1,-1 1-1,0-1 1,0 0-1,0 1 1,0-1-1,0 1 1,0-1-1,0 1 1,1 0-1,-1-1 1,0 1-1,-1 1 1,-1 1 4,-45 39 34,2 1 0,2 2 0,2 2 0,2 2-1,-36 59 1,74-105-37,-59 102 25,56-97-21,1 2 0,0-1 0,0 0 0,1 1 0,1 0 0,0 0-1,0 0 1,1 0 0,-1 18 0,3-25-2,-1-1 0,1 1 1,0 0-1,-1 0 0,1-1 0,1 1 0,-1-1 0,0 1 0,1-1 0,-1 1 0,1-1 0,0 0 0,-1 0 0,1 1 0,0-1 0,0-1 1,1 1-1,-1 0 0,0-1 0,1 1 0,-1-1 0,1 1 0,-1-1 0,1 0 0,0 0 0,-1 0 0,1-1 0,0 1 0,5 0 0,1 0 18,1 0 1,0 0-1,-1-1 0,1 0 0,0-1 0,-1 0 0,11-3 0,-14 2 0,0 0 0,0-1-1,0 1 1,0-1 0,-1-1-1,0 1 1,0-1 0,0 0 0,0 0-1,0 0 1,-1-1 0,1 0 0,-1 0-1,-1 0 1,1 0 0,-1-1 0,0 1-1,0-1 1,3-8 0,3-9 49,-2 0 0,0-1 1,5-38-1,-7 36 8,-2 1 0,-1-1 0,-1 0 0,-1 0 0,-1 0 0,-8-46 0,9 72-75,0-1-1,0 1 1,0 0 0,0-1-1,0 1 1,0-1-1,0 1 1,0 0-1,-1-1 1,1 1-1,0 0 1,0-1 0,0 1-1,0 0 1,0-1-1,-1 1 1,1 0-1,0-1 1,0 1 0,-1 0-1,1-1 1,0 1-1,-1 0 1,1 0-1,0-1 1,0 1-1,-1 0 1,1 0 0,-1 0-1,1-1 1,0 1-1,-1 0 1,-6 11 47,-3 22-17,7-16-31,0-1 0,2 1 0,0-1 0,0 1 0,2-1 0,0 1 0,1 0 0,8 31 0,-8-39-8,1 0 0,0 1 0,1-1-1,0 0 1,0-1 0,1 1-1,0-1 1,1 0 0,0 0-1,0-1 1,0 1 0,1-2 0,0 1-1,1-1 1,-1 0 0,16 9-1,-18-12 8,0-1-1,0-1 1,1 1-1,-1-1 1,0 0-1,1 0 1,-1 0-1,1-1 1,-1 1-1,1-2 1,-1 1-1,1 0 1,-1-1-1,1 0 1,-1-1-1,0 1 1,1-1-1,-1 0 1,0 0-1,0 0 1,0-1-1,7-5 1,-1 1 11,1-2 0,-2 0 0,1 0 1,-1-1-1,0 0 0,-1-1 0,15-22 0,3-15 102,-2-2-1,-2-1 0,25-79 1,-26 67 38,-19 54-105,1 0-1,0 1 1,0-1 0,10-14 0,-13 23-47,-1 0 0,0-1 1,0 1-1,0 0 0,0 0 1,0 0-1,1 0 1,-1-1-1,0 1 0,0 0 1,1 0-1,-1 0 0,0 0 1,0 0-1,0-1 0,1 1 1,-1 0-1,0 0 1,0 0-1,1 0 0,-1 0 1,0 0-1,0 0 0,1 0 1,-1 0-1,0 0 0,0 0 1,1 0-1,-1 0 0,0 0 1,0 0-1,1 1 1,-1-1-1,0 0 0,0 0 1,1 0-1,-1 0 0,0 0 1,0 0-1,0 1 0,1-1 1,-1 0-1,0 0 1,0 0-1,0 1 0,0-1 1,1 0-1,5 13 18,36 149 5,-29-105-13,37 102 0,-46-146-8,14 26 20,-17-37-21,0 1 1,1-1-1,-1 0 0,1 1 0,-1-1 0,1 0 0,0 0 0,0 0 0,0-1 0,0 1 0,0 0 1,4 1-1,-5-3-1,-1 0 1,1 0-1,0 0 1,0 0-1,0 0 1,0 0-1,0 0 1,0 0-1,-1 0 1,1 0-1,0-1 1,0 1-1,0 0 1,0-1-1,-1 1 1,1 0-1,0-1 1,0 1-1,-1-1 1,1 0-1,0 1 1,-1-1-1,1 1 1,-1-1-1,2-1 1,13-19 32,-3-4 4,-1-2 0,-2 1 0,0-1 0,-2-1 0,4-28 0,11-37 121,-17 76-119,-2 4 5,0-1 0,2 1 1,-1 0-1,2 0 0,0 0 1,14-23-1,-19 36-42,-1-1-1,1 1 1,-1-1 0,1 1-1,-1 0 1,1-1 0,-1 1-1,1 0 1,-1-1 0,1 1 0,-1 0-1,1 0 1,0 0 0,-1-1-1,1 1 1,0 0 0,-1 0-1,1 0 1,-1 0 0,1 0 0,0 0-1,-1 0 1,1 0 0,0 0-1,0 1 1,19 10 24,15 27-18,-29-31 0,8 9-21,2 1 0,0-2 1,1 0-1,1-1 0,0-1 1,37 19-1,-45-26 13,0-2 1,0 1-1,1-1 0,-1-1 0,1 0 1,0 0-1,0-1 0,0-1 0,0 0 1,0 0-1,1-1 0,-1-1 0,0 0 1,0 0-1,16-5 0,-19 3 6,0 0-1,0-1 1,0 0 0,-1 0-1,0-1 1,0 0-1,0 0 1,0-1 0,-1 0-1,0 0 1,0 0-1,-1-1 1,7-10 0,-3 4 24,-2 0 0,1-1 0,-2 0 0,0-1 1,0 1-1,4-23 0,-9 34-19,0-1 0,-1 1 0,1-1 0,-1 1 0,0-1 0,0 0 0,0 1 0,-1-1 0,1 1 0,-1-1 0,0 1 0,-1-6 0,1 8-9,0 0 0,1 0 0,-1 0 0,0 0 0,0 0 0,1 0 0,-1 0-1,0 1 1,0-1 0,0 0 0,0 0 0,0 1 0,0-1 0,0 1 0,0-1 0,-1 1 0,1-1 0,0 1 0,0 0 0,0-1 0,-1 1 0,1 0 0,0 0 0,0 0 0,0 0 0,-1 0 0,1 0 0,0 0 0,0 0 0,0 1 0,-1-1 0,1 0 0,0 1 0,0-1 0,0 1 0,0-1 0,0 1 0,-1 0 0,-5 3 1,1 0 0,0 0 0,0 0 0,0 1 0,0 0 0,1 0 0,0 1 0,0-1 0,0 1 0,-6 12 0,1-1-12,0 0 0,2 1 0,-7 18 0,10-21-1,1 0 0,1 0 0,0 1 1,1-1-1,0 1 0,1-1 0,1 1 0,1-1 1,0 1-1,1-1 0,5 20 0,-5-26 5,0 0-1,1 0 0,0-1 1,1 1-1,0-1 0,0 0 1,0 0-1,1 0 1,1-1-1,-1 0 0,1 0 1,1 0-1,-1-1 1,1 1-1,0-2 0,0 1 1,1-1-1,0 0 0,0 0 1,12 4-1,-16-7 10,0-1 0,0 0-1,0 0 1,0 0 0,0-1 0,0 0 0,0 1-1,0-1 1,0 0 0,0-1 0,0 1-1,0-1 1,0 0 0,0 0 0,0 0-1,0-1 1,0 1 0,0-1 0,-1 0-1,1 0 1,-1 0 0,1 0 0,-1-1-1,0 1 1,0-1 0,4-5 0,5-6 20,0-1-1,-2-1 1,1 0 0,11-25 0,-15 28-16,25-54 133,33-102 1,-50 126-47,-12 36-65,-1 0 1,1 0 0,1 0-1,-1 0 1,1 0 0,8-9-1,-12 16-29,1-1 0,-1 1-1,0 0 1,1-1 0,-1 1-1,1 0 1,-1 0 0,1 0-1,-1-1 1,0 1 0,1 0-1,-1 0 1,1 0 0,-1 0-1,1 0 1,-1 0 0,1 0-1,-1 0 1,1 0 0,-1 0-1,1 0 1,-1 0 0,1 0-1,-1 0 1,1 0 0,-1 0-1,1 1 1,-1-1 0,1 0-1,-1 0 1,1 1 0,-1-1-1,0 0 1,1 1 0,-1-1 0,1 0-1,-1 1 1,0-1 0,0 0-1,1 1 1,-1-1 0,0 1-1,0-1 1,1 1 0,-1-1-1,0 1 1,0-1 0,0 1-1,12 29 15,-10-25-14,5 20 0,-1 0 0,0 1 0,-2 0-1,-1 0 1,-1 37 0,-15 132 58,13-194-59,-1 5 6,0 0 1,0 0-1,0 1 1,-1-1-1,-2 7 1,3-12-5,1 0 0,-1 0 0,1 0 0,-1 0 0,1-1 0,-1 1 0,1 0 0,-1 0 0,0 0 0,1-1 0,-1 1 0,0 0 0,0-1 0,0 1 1,0-1-1,1 1 0,-1-1 0,0 1 0,0-1 0,0 0 0,0 1 0,0-1 0,0 0 0,0 0 0,0 0 0,0 1 0,0-1 0,0 0 0,0-1 0,0 1 0,0 0 0,0 0 0,0 0 0,0 0 0,0-1 0,0 1 0,0-1 0,0 1 0,0 0 0,-1-2 1,-4-2 37,-1-1 0,2 0 1,-1 0-1,0-1 1,1 1-1,0-1 1,1 0-1,-1 0 1,1-1-1,-5-10 1,5 10 68,17 15-58,2-1-1,-1 0 1,23 7 0,17 5-47,96 21 0,-132-36-5,0-1-1,0-1 1,0-1-1,0-1 1,0 0-1,1-1 1,-1-1-1,0-1 1,28-8-1,-39 9-58,-1-1 0,0 0 0,0 0 0,9-7 0,-4 1-3115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2:55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351 164 4912,'0'0'6497,"-11"-9"-6186,-84-68 635,88 73-846,0 0-1,0 0 1,-1 1-1,1 0 0,-1 0 1,0 1-1,1-1 1,-1 2-1,0-1 0,0 1 1,0 1-1,-1-1 1,1 1-1,0 1 0,0-1 1,0 1-1,0 1 1,-12 3-1,15-4-53,1 1-1,-1 0 1,0 0 0,1 0-1,0 0 1,-1 1 0,1-1-1,0 1 1,1 0-1,-1 0 1,0 1 0,1-1-1,0 1 1,-1 0 0,1 0-1,1 0 1,-1 0 0,1 0-1,-1 1 1,1-1-1,1 1 1,-1 0 0,1-1-1,-1 1 1,1 0 0,1 0-1,-1 0 1,1 0 0,0-1-1,0 1 1,1 6 0,0 0-3,0 0 0,1 1 0,1-1 1,0-1-1,0 1 0,1 0 1,0-1-1,1 1 0,1-1 1,-1-1-1,2 1 0,-1-1 0,1 0 1,0 0-1,1-1 0,0 0 1,1 0-1,-1-1 0,1 0 1,1-1-1,-1 0 0,16 7 0,-7-5 27,0-1-1,0-1 1,1-1-1,-1-1 0,1 0 1,32 1-1,-37-4-22,-1-2 0,0 1 0,1-2 0,-1 0 0,0 0 0,0-2 0,0 1 0,-1-2 0,1 1 0,17-11 0,-13 5 19,0-2 0,-1 0-1,0 0 1,-1-1 0,-1-1-1,13-16 1,69-99 558,-94 127-612,23-36 230,-15 20-85,2 1-1,0 1 0,1 0 1,24-24-1,-33 37-140,-1 1-1,1 0 1,0 0-1,0 0 0,1 0 1,-1 1-1,0-1 1,0 1-1,1 0 1,-1 0-1,1 1 1,-1-1-1,1 1 1,-1 0-1,1 0 1,-1 1-1,0-1 1,1 1-1,-1 0 1,1 0-1,-1 1 1,0-1-1,0 1 1,0 0-1,0 0 1,0 0-1,0 1 1,0-1-1,-1 1 1,4 3-1,21 20 11,17 18 13,-66-57 149,-43-21 0,61 33-175,0 0-1,-1 0 1,1 0-1,0 0 0,-1 1 1,1-1-1,-1 1 0,1 0 1,-1 0-1,1 0 1,0 0-1,-1 1 0,1-1 1,-6 3-1,3-1 4,0 0-1,0 1 1,1 0-1,-1 0 1,1 1-1,0-1 1,-8 8-1,3-1 1,0 0-1,0 2 0,1-1 1,1 1-1,0 0 0,-8 16 1,12-18-13,0-1 1,1 1 0,0 0-1,0 0 1,1 0 0,1 0-1,-1 0 1,2 1 0,0-1-1,0 10 1,1-11-2,0-1 1,0 1-1,1-1 0,0 0 1,0 0-1,1 1 0,0-2 1,1 1-1,-1 0 0,2-1 1,-1 1-1,8 8 0,-11-14 1,0 0-1,1 0 0,-1-1 0,1 1 0,0 0 0,-1-1 1,1 1-1,0-1 0,0 0 0,0 1 0,0-1 1,0 0-1,0 0 0,0 0 0,0-1 0,1 1 0,-1 0 1,0-1-1,0 0 0,1 1 0,-1-1 0,0 0 1,1 0-1,-1 0 0,0-1 0,1 1 0,-1 0 0,0-1 1,1 1-1,-1-1 0,0 0 0,0 0 0,0 0 1,0 0-1,0 0 0,0-1 0,0 1 0,0 0 0,3-4 1,1-1 7,0-1 1,0 0 0,-1 0 0,0-1-1,0 1 1,-1-1 0,0 0 0,0 0-1,3-11 1,2-17 62,-2-1-1,-1 0 1,-2-1-1,-1-74 1,2 120 74,2 9-106,-2 2-21,2 8 12,1-1 1,20 45-1,-25-65-20,0 0-1,1 0 1,0 0-1,0 0 1,0 0-1,1-1 1,-1 1-1,1-1 1,1-1-1,-1 1 1,1-1-1,0 0 1,0 0-1,0 0 1,0-1-1,8 3 1,-11-5-2,1 0 1,0-1-1,0 1 1,0-1 0,-1 0-1,1 0 1,0 0-1,0-1 1,0 1-1,-1-1 1,1 0-1,0 0 1,-1 0-1,1-1 1,-1 1-1,1-1 1,-1 0-1,4-2 1,7-6 55,0 0 1,21-21-1,-18 16-9,19-21 74,21-18 54,-51 50-153,-1 0-1,0 0 0,1 1 0,0-1 1,0 1-1,0 1 0,0-1 1,0 1-1,8-2 0,-13 4-23,0 0-1,-1 0 0,1 0 1,0 0-1,0 0 0,0 0 0,0 0 1,0 1-1,0-1 0,0 0 1,-1 0-1,1 1 0,0-1 1,0 0-1,0 1 0,-1-1 1,1 1-1,0-1 0,0 1 1,-1 0-1,1-1 0,0 2 0,12 21 83,-10-13-62,-1 0-1,0 0 1,1 12-1,-4 21 56,0-36-52,0 0-1,1 1 0,0-1 1,0 1-1,1-1 0,0 1 1,0-1-1,1 0 1,2 9-1,-4-16-27,0 0-1,1 1 1,-1-1 0,0 0 0,0 0-1,0 0 1,1 0 0,-1 1 0,0-1-1,0 0 1,0 0 0,1 0 0,-1 0-1,0 0 1,0 0 0,1 0 0,-1 0-1,0 0 1,0 0 0,1 0 0,-1 0 0,0 0-1,0 0 1,1 0 0,-1 0 0,0 0-1,0 0 1,1 0 0,-1 0 0,0 0-1,0 0 1,1 0 0,-1 0 0,0-1-1,0 1 1,0 0 0,1 0 0,-1 0-1,0 0 1,0-1 0,1 1 0,9-10 28,-9 9-18,63-73 190,-7 7-15,-48 56-147,19-19 97,-27 29-132,0 0 1,0 0-1,0 0 1,1 0-1,-1 0 1,0 0-1,0 1 1,1-1-1,-1 0 1,0 1 0,1-1-1,-1 1 1,1 0-1,-1-1 1,1 1-1,-1 0 1,1 0-1,-1 0 1,1 0-1,-1 0 1,0 0-1,2 1 1,0 1-2,0 0-1,-1 1 1,0-1 0,1 1-1,-1-1 1,0 1 0,0 0 0,0 0-1,-1 0 1,1 0 0,-1 0-1,0 0 1,0 1 0,1 4 0,3 4 1,-2-5 1,4 10-4,1 0-1,15 23 1,-20-36 8,-1 0-1,1 0 1,0-1-1,0 1 1,0-1 0,1 0-1,-1 0 1,1 0-1,-1 0 1,1-1-1,0 0 1,0 0 0,0 0-1,1 0 1,7 2-1,-4-3 13,-1 0-1,1 0 0,0-1 1,0-1-1,0 1 0,-1-1 1,1 0-1,0-1 1,-1 0-1,11-4 0,8-4 79,38-22 1,-30 14-23,5-6-9,-26 13-3402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4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15472,'0'0'2359,"81"-74"-1991,-51 58-304,6 4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01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1225 7936,'0'0'5121,"12"-5"-4780,-11 4-333,11-4 100,1 0 0,-1-1 0,-1-1 0,1 0 0,-1-1 0,14-12 0,0-4 284,-2-2-1,-1-1 1,-1-1 0,-1 0-1,-1-2 1,-2 0-1,-1-1 1,-1 0 0,16-53-1,-28 65 101,-3 18-483,0 1 0,0 0-1,0 0 1,0 0 0,0 0-1,0 0 1,0 0 0,0 0-1,0 0 1,0 0 0,0 0-1,-1-1 1,1 1 0,0 0-1,0 0 1,0 0 0,0 0-1,0 0 1,0 0 0,0 0-1,-1 0 1,1 0 0,0 0-1,0 0 1,0 0 0,0 0-1,0 0 1,0 0 0,-1 0-1,1 0 1,0 0 0,0 0-1,0 0 1,0 0 0,0 0-1,0 0 1,0 1 0,-1-1-1,1 0 1,0 0 0,0 0-1,0 0 1,0 0 0,0 0-1,0 0 1,0 0 0,0 0-1,0 0 1,0 1 0,0-1-1,0 0 1,-1 0 0,1 0-1,0 0 1,0 0 0,0 0-1,0 0 1,0 1 0,0-1-1,0 0 1,0 0 0,-3 5 64,-1 1 0,1-1 0,0 0 0,-3 11 0,-68 217 266,-10 27-153,-37 93 33,121-352-209,0 0 1,0 0-1,-1 1 1,1-1-1,-1 0 1,1 0-1,-1 0 1,1 0-1,-1 0 1,0 0-1,1 0 1,-1 0-1,0 0 1,0 0-1,0-1-4,1 0 0,0 0-1,-1 0 1,1 0 0,0 0-1,0 0 1,-1 0 0,1 0-1,0-1 1,0 1-1,-1 0 1,1 0 0,0 0-1,0-1 1,-1 1 0,1 0-1,0 0 1,0-1 0,0 1-1,0 0 1,0 0 0,-1-1-1,1 1 1,0 0-1,0 0 1,0-1 0,0 1-1,0 0 1,0-1 0,0 1-1,0 0 1,0-1 0,-1-3 20,1 0 1,-1 0-1,1 0 1,0-1-1,0 1 1,1-8-1,67-182 499,-42 126-367,158-375 700,-159 394-636,2 2 0,2 1 0,63-76 0,-90 119-202,1 0-1,-1 0 1,1 0-1,0 1 1,0-1-1,0 1 1,0 0-1,0-1 1,1 2-1,-1-1 1,1 0-1,-1 1 1,6-2-1,-7 3-16,0-1 0,0 1 0,-1 0 0,1 0 0,0 0 0,0 0 0,0 1 0,0-1 0,0 0 0,0 1 0,0-1 0,-1 1 0,1 0 0,0 0 0,0 0 0,-1 0 0,1 0 0,-1 0-1,1 0 1,-1 0 0,1 0 0,-1 1 0,1-1 0,-1 1 0,0-1 0,0 1 0,0-1 0,1 4 0,3 4-7,0 1 0,-1 0-1,-1 0 1,1 0 0,-2 1 0,1-1 0,-2 1 0,1 0 0,-1-1-1,-1 1 1,0 0 0,-1 0 0,-3 20 0,-2-3-17,0 1 0,-3-2-1,-22 53 1,27-70 25,0-1-1,-1 1 0,0-1 0,-1-1 0,0 1 1,-1-1-1,1 0 0,-15 12 0,19-18 5,-1 0-1,0 0 0,0 0 1,0 0-1,0-1 1,0 1-1,0-1 0,0 0 1,-1 0-1,1 0 1,0 0-1,-1-1 0,1 1 1,0-1-1,-1 0 0,1 0 1,-1 0-1,1 0 1,-1-1-1,1 1 0,0-1 1,-1 0-1,1 0 1,0 0-1,0-1 0,0 1 1,-1-1-1,2 1 1,-5-4-1,5 4 2,1 0 1,-1 0-1,1 0 1,0 1-1,-1-2 1,1 1-1,0 0 1,0 0-1,0 0 1,0-1-1,0 1 0,0 0 1,0-1-1,0 1 1,1-1-1,-1 1 1,0-3-1,1 4-5,0-1 1,0 0-1,0 0 0,0 0 0,0 0 1,1 1-1,-1-1 0,0 0 0,1 0 1,-1 0-1,0 1 0,1-1 0,-1 0 1,1 1-1,-1-1 0,1 0 0,-1 1 1,1-1-1,0 0 0,-1 1 0,1-1 1,0 1-1,0-1 0,7-3 11,-1 1 0,0 0 0,1 0 0,0 0 1,9-1-1,37-12-9,0-2 1,-1-2-1,55-30 1,141-95-44,-173 92 75,-68 46-18,0 0 0,0 0 1,-1-1-1,0 0 0,0-1 1,8-14-1,-14 21-10,0 1 1,0-1-1,-1 0 0,0 0 1,1 0-1,-1 0 1,0 0-1,0 0 0,0 0 1,0 0-1,0 0 1,0 0-1,0 0 0,-2-2 1,1-8 96,1 11-104,1 0 1,-1 0 0,0 0 0,1 0-1,0 0 1,-1 0 0,1 1 0,-1-1-1,1 0 1,0 0 0,-1 1 0,1-1-1,0 0 1,0 1 0,0-1 0,0 1-1,0-1 1,-1 1 0,1-1 0,0 1-1,0 0 1,0 0 0,0-1 0,0 1-1,2 0 1,25-5 7,-24 5-12,0 0 1,0 0 0,1 0 0,-1 0 0,0 1-1,1-1 1,-1 1 0,0 0 0,0 0-1,0 1 1,0-1 0,0 1 0,0 0 0,0 0-1,0 0 1,-1 1 0,1-1 0,-1 1 0,0 0-1,0 0 1,0 0 0,0 0 0,0 1 0,-1-1-1,1 1 1,-1 0 0,0-1 0,0 1-1,0 0 1,1 5 0,2 11-14,0 1 1,-1-1-1,-1 0 0,-1 1 0,-1 23 0,1-6-2,-2-27 13,6 42-6,-6-51 8,0 1 1,1-1 0,0 1 0,-1-1 0,1 0-1,0 1 1,0-1 0,0 0 0,0 0 0,1 0-1,-1 0 1,0 0 0,1 0 0,0 0 0,-1 0-1,5 2 1,-4-3 1,0 0-1,0-1 1,0 1-1,0-1 1,1 1 0,-1-1-1,0 0 1,0 0-1,1 0 1,-1 0-1,0-1 1,0 1-1,0-1 1,0 1 0,1-1-1,-1 0 1,0 0-1,3-1 1,35-22 36,-40 24-37,250-177 411,-250 176-404,1 1 0,0-1-1,0 0 1,0 1 0,0-1 0,0 1 0,-1-1 0,1 1-1,0-1 1,0 1 0,0-1 0,1 1 0,-1 0 0,0 0-1,0-1 1,1 1 0,-2 15 72,-3-3-71,-1 13 5,1-9-4,0 1 1,1-1 0,1 1-1,1 21 1,0-34-8,1 0 1,-1 0-1,1 0 1,0 0-1,0 0 1,0 0-1,1 0 0,-1 0 1,1-1-1,0 1 1,0-1-1,1 1 1,-1-1-1,1 0 1,-1 0-1,1 0 0,0 0 1,0 0-1,0-1 1,0 1-1,1-1 1,-1 0-1,5 2 1,-5-2-1,0-1 0,1 0 0,0 0 0,-1 0 0,1 0 0,-1 0 0,1-1 0,0 1 1,0-1-1,-1 0 0,1 0 0,0-1 0,-1 1 0,1-1 0,0 1 0,-1-1 1,7-3-1,-5 2 2,0-1 0,0 0 1,-1 0-1,1 0 0,-1 0 1,0-1-1,0 0 0,0 1 1,0-2-1,-1 1 0,5-7 1,-4 5 1,-1 1 0,0-1 0,0-1 0,-1 1 0,1 0 0,-1-1 0,-1 1 1,1-1-1,0-8 0,-2 11-2,1-1 1,-1 1-1,-1-1 0,1 1 1,0 0-1,-1-1 1,0 1-1,0 0 0,-1 0 1,1 0-1,-1 0 1,0 0-1,0 0 0,-3-5 1,0 2 6,0 0-1,-1 0 1,0 1 0,0 0-1,0 1 1,-1-1 0,-7-4-1,10 8-8,1 0 0,0 0 0,-1 1 0,1 0 0,-1 0 0,1 0 0,-1 0 0,0 0 0,1 1 0,-1-1 0,0 1 0,0 0 0,1 0 0,-1 1 0,0-1 0,1 1 0,-1-1 0,-5 3 0,5-2-1,-5 2 3,0 0-1,1 1 1,-15 7-1,22-10-4,0 0 0,0 0 0,-1 0 0,1 0 0,0 0 0,0 0 0,0 0 0,0 0-1,0 0 1,0 0 0,1 0 0,-1 1 0,-1 1 0,2-2-1,0 0 0,0 0 0,0 0 0,0 0 0,0-1 0,0 1 0,0 0 0,0 0 0,0 0 0,1 0 0,-1 0 0,0-1 0,1 1 0,-1 0 0,0 0 0,1 0 1,-1-1-1,1 1 0,-1 0 0,1-1 0,-1 1 0,1 0 0,0-1 0,-1 1 0,2 0 0,1 1-2,0 0 1,0 0-1,0-1 0,1 1 1,-1-1-1,1 1 0,-1-1 1,1 0-1,-1-1 0,1 1 1,6 0-1,41-1-5,2-6 4,83-19 0,-106 19 5,-27 5 0,0 0 0,1 1 0,-1-1 0,0 1 0,1 0 0,-1 0 0,0 0 0,0 0 0,1 1 1,-1-1-1,0 1 0,0 0 0,1 0 0,-1 0 0,3 2 0,-4-1-1,1-1 1,-1 2 0,0-1-1,1 0 1,-1 0 0,0 1-1,0-1 1,-1 1 0,1-1-1,-1 1 1,1 0 0,-1 0-1,0 0 1,0 0 0,0 0-1,1 4 1,8 41-15,-2 0 1,-2 0-1,-3 0 0,-3 69 1,-33 192-52,28-284 94,-1 0-1,-13 36 1,12-48 57,2-29-10,3-2-37,1-1 1,1 1-1,0-1 1,2 0-1,5-27 0,-3 15 1,7-42 41,2 1-1,4 0 0,33-87 1,-36 121-61,2 1 0,2 1 0,1 0 0,2 2 0,1 0 1,1 2-1,47-50 0,-66 78-18,0 0 0,1 0 0,-1 0 1,1 0-1,0 1 0,0 0 0,0 0 0,11-5 0,-14 8-1,0 0-1,0-1 0,0 1 0,-1 0 1,1 0-1,0 0 0,0 0 0,0 0 1,0 0-1,-1 1 0,1-1 0,0 1 1,0-1-1,-1 1 0,1 0 0,0 0 0,-1-1 1,1 1-1,0 0 0,-1 1 0,0-1 1,1 0-1,-1 0 0,1 0 0,-1 1 1,0-1-1,0 1 0,0-1 0,0 1 1,0-1-1,0 1 0,0 2 0,3 5-8,0-1 1,-1 1-1,0 0 0,-1 0 0,0 1 0,0-1 0,-1 0 1,0 1-1,-1-1 0,-1 17 0,-1-9-9,0 0-1,-1 0 1,-1-1-1,-11 32 1,11-38 17,0-1 0,-1 1 0,0-1 0,0 0 0,-1 0 0,0-1 0,-11 13 0,14-18 4,-1-1 0,1 1 0,0 0 0,-1-1-1,0 0 1,1 0 0,-1 0 0,0 0 0,0 0 0,0-1 0,-1 0 0,1 0 0,0 0 0,0 0 0,-1-1 0,1 1 0,0-1-1,-1 0 1,1-1 0,-6 0 0,2-1 19,1 0-1,0 0 0,0-1 1,0 0-1,0-1 0,0 1 1,1-1-1,-1 0 0,1-1 1,-10-9-1,11 11 15,6 4 22,10 7-19,16 3-44,-1-2-1,2-1 0,-1 0 1,53 5-1,-67-12 8,0 0 0,0-1 0,0-1 0,0 0-1,0-1 1,0 0 0,-1-1 0,1 0 0,-1-1-1,1-1 1,-1 0 0,-1-1 0,13-6 0,3-8 14,0-2 0,-1 0 1,39-45-1,1-1 5,-64 66-19,5-5 12,0 1 1,1-1 0,0 1-1,10-6 1,-14 11-12,-1-1 1,1 1-1,0-1 1,0 1-1,0 0 1,-1 0-1,1 1 1,0-1-1,0 1 0,0 0 1,0 0-1,0 1 1,0-1-1,4 1 1,4 3-19,1 0 0,-1 0 0,0 1 0,0 0 0,13 9 0,-11-6-24,1-1 0,26 10 0,-38-16 43,-1 0 0,1-1 0,0 0 1,0 1-1,0-1 0,-1 0 0,1 0 0,4-1 0,-6 1-3,-1 0-1,1-1 1,0 1 0,-1 0-1,1 0 1,-1 0-1,0 0 1,1 0 0,-1 0-1,1-1 1,-1 1-1,1 0 1,-1 0 0,1-1-1,-1 1 1,0 0-1,1-1 1,-1 1 0,0-1-1,1 1 1,-1 0-1,0-1 1,1 1 0,-1-1-1,0 1 1,0-1 0,1 1-1,-1-1 1,0 1-1,0 0 1,0-1 0,0 0-1,0 1 1,0-1-1,0 1 1,0-1 0,0 1-1,0-1 1,0 1-1,0-1 1,0 1 0,0-1-1,0 1 1,-1-1-1,1 1 1,0 0 0,0-1-1,-1 0 1,-1-2-1,0-1 1,0 1-1,0 0 1,0-1-1,-1 1 1,1 1-1,-1-1 1,0 0-1,0 0 0,0 1 1,0 0-1,-1 0 1,1 0-1,-1 0 1,-5-2-1,4 2 1,-1 0-1,0 1 1,0 0-1,0 0 1,0 1-1,0-1 1,0 1-1,0 0 1,-10 2-1,7 0-2,0 0 0,0 0 0,0 1 0,0 0 0,1 1 0,-1-1 0,1 2 0,0-1 0,0 1 0,0 1 0,1-1 0,0 1 0,-9 10 0,6-5-9,2 1 1,0 0-1,0 0 1,1 0-1,0 1 1,-8 27-1,13-35 10,0 1-1,0-1 0,1 1 0,0 0 0,0-1 1,1 1-1,0 0 0,0 0 0,0 0 1,1-1-1,-1 1 0,1 0 0,1 0 1,-1-1-1,1 1 0,0-1 0,0 1 0,1-1 1,0 0-1,3 5 0,-5-8 2,0-1 0,0 0 0,0 0 0,0 1 0,0-1 0,0 0 0,1 0 0,-1 0 0,0 0 0,1-1 0,-1 1-1,1 0 1,-1 0 0,1-1 0,-1 1 0,1-1 0,-1 1 0,1-1 0,-1 0 0,1 0 0,2 0 0,0 0 1,-1-1 1,-1 1 0,1-1 0,0 0-1,0 0 1,0 0 0,0-1-1,-1 1 1,1-1 0,4-3-1,2-2 7,0-1 0,-1 0 0,0 0 0,-1-1-1,8-11 1,9-19 59,22-49-1,-33 62-37,-1 7 5,-8 21-20,-1 10-4,-1 1-2,0 1 1,1-1-1,0 1 0,7 15 0,-8-24-10,0-1 0,0 1 1,1-1-1,0 0 0,-1 0 0,2 0 0,-1 0 0,0 0 0,1 0 0,0-1 0,0 0 0,0 0 1,0 0-1,0 0 0,7 2 0,-1-1 2,-1-1-1,0 0 1,1-1 0,0 0-1,0-1 1,-1 0 0,1 0 0,0-1-1,0-1 1,0 1 0,0-2 0,0 1-1,18-6 1,9-6-1,1-1 0,40-21 0,-43 19 1,204-111 64,-227 120-46,-1-1 0,1-1 0,-1 0 0,-1 0-1,0-1 1,0 0 0,11-17 0,-20 26-17,-1 1 0,0 0-1,1-1 1,-1 1 0,0 0 0,0-1 0,1 1 0,-1 0-1,0-1 1,0 1 0,0-1 0,1 1 0,-1 0 0,0-1-1,0 1 1,0-1 0,0 1 0,0 0 0,0-1 0,0 1-1,0-1 1,0 1 0,0-1 0,0 1 0,0-1 0,0 1-1,0 0 1,-1-1 0,1 1 0,0-1 0,0 1 0,0 0-1,-1-1 1,1 1 0,0 0 0,0-1 0,-1 1 0,1 0-1,0-1 1,-1 1 0,1 0 0,0 0 0,-1-1 0,1 1-1,0 0 1,-1 0 0,1 0 0,-1-1 0,1 1 0,0 0-1,-1 0 1,1 0 0,-1 0 0,1 0 0,-1 0 0,1 0-1,0 0 1,-1 0 0,1 0 0,-1 0 0,1 0 0,-1 0 0,1 0-1,-1 1 1,-32 3 4,21-1-9,0 1-1,1 1 1,-1 0 0,1 0 0,0 1 0,0 0 0,0 1 0,1 0 0,0 1 0,1 0 0,0 0 0,0 1 0,-14 18 0,18-20-4,-1 1-1,1 0 0,1 0 0,-1 1 0,1-1 0,1 1 1,-1 0-1,2 0 0,-1 0 0,1 1 0,1-1 0,-1 0 1,2 1-1,-1-1 0,1 1 0,1-1 0,0 1 0,4 17 1,-5-24 6,1 1 0,0-1 1,0 0-1,1 0 1,-1 0-1,1 0 1,-1 0-1,1-1 1,0 1-1,0 0 1,0-1-1,0 1 1,1-1-1,-1 0 1,1 1-1,-1-1 1,1-1-1,5 4 1,-6-4 0,1 0 1,0-1 0,-1 1-1,1-1 1,0 0-1,-1 1 1,1-1 0,0 0-1,-1-1 1,1 1 0,0 0-1,-1-1 1,1 1 0,-1-1-1,1 0 1,-1 0 0,1 0-1,-1 0 1,1 0 0,-1-1-1,0 1 1,0-1 0,4-3-1,0-1 8,1 0-1,-1-1 1,0 0-1,0 0 0,-1-1 1,0 1-1,-1-1 1,1 0-1,-2-1 1,1 1-1,2-11 1,0-2 18,-1 0 0,-1 0 1,2-35-1,-5 46-7,-1 0-1,0 1 1,0-1 0,-1 0 0,0 0-1,-1 1 1,0-1 0,-1 0-1,-4-11 1,7 21-17,-1-1 0,1 1 0,0 0 0,0-1-1,0 1 1,-1 0 0,1 0 0,0-1 0,-1 1 0,1 0-1,0 0 1,-1-1 0,1 1 0,0 0 0,-1 0 0,1 0-1,0 0 1,-1 0 0,1 0 0,0-1 0,-1 1 0,1 0 0,0 0-1,-1 0 1,1 0 0,-1 0 0,1 0 0,0 1 0,-1-1-1,1 0 1,0 0 0,-1 0 0,1 0 0,0 0 0,-1 0-1,1 1 1,0-1 0,-1 0 0,1 0 0,0 0 0,-1 1 0,1-1-1,0 0 1,0 0 0,-1 1 0,1-1 0,0 0 0,0 1-1,0-1 1,-1 0 0,1 1 0,0 0 0,-11 18 4,-4 18-24,3 0 0,1 1 1,-11 69-1,-2 124-58,12-93 19,5-72 48,-8 71-19,11-113 25,-1-1 0,-1 1-1,-14 34 1,17-51 9,0-1 0,0 1 0,-1-1 0,1 0 0,-1 0 0,-7 8 0,10-13-3,-1 1 0,0-1 0,0 1 0,1-1 0,-1 0 0,0 0 0,0 1 0,0-1 0,0-1 0,-1 1 0,1 0 0,0 0 0,0-1 0,0 0 0,-1 1 0,1-1-1,0 0 1,0 0 0,-1 0 0,1 0 0,0 0 0,0-1 0,-1 1 0,-1-1 0,-11-5 29,0 0-1,1-1 1,-1 0-1,2-1 1,-1-1 0,1 0-1,0 0 1,1-2-1,0 1 1,1-2-1,-19-22 1,28 31-25,0 1 0,1-1 1,-1 0-1,0 1 0,1-1 0,-1 0 0,1 0 1,0 0-1,0 0 0,0 0 0,0 0 1,0-1-1,1 1 0,0 0 0,0 0 0,-1 0 1,2-1-1,-1 1 0,0 0 0,1 0 1,-1 0-1,1 0 0,0 0 0,0 0 0,0 0 1,1 0-1,-1 0 0,1 0 0,-1 0 1,1 1-1,0-1 0,3-3 0,6-4 5,0 0 0,1 0 0,-1 1 0,2 1 0,20-11-1,87-50 35,143-107 0,-198 125-65,209-154 2,-53 54 92,-104 78-120,-93 58-1,-19 11 17,-17 14 26,-67 45-45,58-43 35,1 1 1,0 2-1,-32 30 0,51-43 14,-66 73-62,58-64 48,1 0 1,1 0-1,0 1 0,0 0 1,-6 17-1,13-28 13,-1 0 0,0 1-1,1-1 1,-1 0 0,1 1-1,0-1 1,-1 1 0,1-1-1,0 1 1,0-1 0,0 1 0,0-1-1,0 1 1,0-1 0,0 0-1,1 1 1,-1-1 0,0 1-1,1-1 1,1 3 0,-2-4 0,1 1 1,0 0-1,0-1 1,0 1-1,0-1 1,-1 0-1,1 1 1,0-1-1,0 0 1,0 1-1,0-1 1,0 0-1,0 0 1,0 0-1,0 0 1,0 0-1,0 0 1,0 0-1,0 0 1,0 0-1,0 0 1,1-1-1,4-1 1,0 1 0,0-2 1,-1 1-1,1-1 0,-1 1 0,0-1 0,1-1 1,5-4-1,15-20 61,-1 0 1,-1-2 0,35-57-1,-34 49 33,-17 22-40,-7 14-11,-3 11-39,1-7-7,0 4-2,0-1 0,0 1 0,0 0 0,1 0 0,0 0-1,0 0 1,0 0 0,1 0 0,0-1 0,0 1 0,1 0-1,-1 0 1,1-1 0,0 1 0,1-1 0,-1 0 0,1 1-1,0-1 1,1 0 0,-1-1 0,1 1 0,0-1-1,0 1 1,0-1 0,1 0 0,-1-1 0,1 1 0,0-1-1,0 0 1,0 0 0,1-1 0,-1 1 0,1-1 0,-1 0-1,1-1 1,0 1 0,-1-1 0,1 0 0,0-1-1,0 1 1,10-2 0,-3-1 13,0 0 0,-1-2 0,1 1-1,-1-2 1,0 0 0,0 0 0,-1-1 0,19-12-1,-4-1 24,-1 0 0,31-32 0,-28 22-10,-2-1 0,-1-2 0,-2-1 0,-1 0 0,-1-2 0,-2 0 0,26-70 0,-13 13 12,-5-1 1,17-105 0,-42 189-40,4-20-14,-6 28 18,0 0 1,0-1-1,0 1 0,1 0 0,-1-1 0,-1 1 0,1 0 0,0-1 0,0 1 0,0 0 1,-1-1-1,1 1 0,-1 0 0,1 0 0,-2-3 0,2 4 1,0 0 0,-1 0-1,1 0 1,-1 0 0,1 0 0,-1 0-1,1 0 1,-1 0 0,1 0 0,-1 1-1,1-1 1,0 0 0,-1 0 0,1 0-1,-1 0 1,1 1 0,0-1 0,-1 0-1,1 0 1,-1 1 0,1-1 0,0 0-1,-1 0 1,1 1 0,0-1 0,0 1-1,-1-1 1,1 0 0,0 1 0,0-1-1,-1 0 1,1 1 0,0-1 0,0 1-1,-10 17-25,-11 32-13,3 0 0,1 1 0,-15 86 0,18-50 1,-4 128 1,18-193 23,0 0 0,2 0 0,0-1 0,10 38 0,-9-46 9,1-1 0,0 0 1,1 0-1,1 0 0,0-1 1,0 0-1,1 0 0,1 0 1,12 13-1,-15-19 10,0-1 0,1 0 0,-1-1 0,1 1 0,0-1 0,0 0 0,0 0 0,0-1 1,0 0-1,1 0 0,-1 0 0,1-1 0,-1 0 0,1 0 0,-1-1 0,1 0 0,0 0 0,-1 0 0,1-1 0,11-2 0,-1-1 15,0 0 0,-1-1 0,1-1 0,-1 0 0,0-2 0,27-16-1,-21 10 17,-3 2-10,0 0 0,16-15 1,-31 24-19,0-1 0,0 0 0,0 0 1,-1 0-1,0 0 0,1-1 1,-2 0-1,1 1 0,0-1 0,-1 0 1,0 0-1,0 0 0,2-8 0,-4 11-3,0 0 0,1 0 0,-1 0 0,0 0 0,0 0 0,0 0 0,0 0 0,0 0 0,-1 0-1,1 0 1,-1 0 0,1 0 0,-1 0 0,-1-2 0,1 3 0,0-1-1,1 1 1,-1 0 0,0 0 0,0 1-1,0-1 1,0 0 0,0 0 0,0 0 0,-1 1-1,1-1 1,0 0 0,0 1 0,0-1-1,-1 1 1,1 0 0,-2-1 0,-1 1 2,0-1 0,0 1 1,-1 0-1,1 1 0,0-1 1,-1 1-1,1 0 1,0 0-1,0 0 0,0 0 1,-7 4-1,-1 1-1,0 0-1,1 1 1,1 0 0,-1 1-1,1 0 1,-17 17-1,25-22-6,-1 0-1,1 0 0,0 0 0,0 0 0,0 0 0,1 0 1,-1 1-1,1-1 0,-1 0 0,1 1 0,0 0 0,0 4 0,1-5 1,0 0-1,0 0 1,1-1-1,-1 1 1,1 0-1,-1-1 1,1 1-1,0-1 0,0 1 1,0-1-1,0 1 1,1-1-1,-1 1 1,1-1-1,-1 0 0,1 0 1,0 0-1,0 0 1,2 2-1,4 2 5,0 0 1,0 0-1,1-1 0,0 0 1,0 0-1,0-1 0,1 0 0,12 3 1,82 16 49,-97-22-52,27 4 78,-1-2-1,45-2 0,-54-1 33,-16-1-67,1 0-122,-17 5-261,-1-1-3339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0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7328,'0'0'10831,"14"3"-10544,1 0-197,1-1-1,-1-1 1,1 0-1,0 0 1,-1-2-1,29-4 1,109-29 675,44-8 161,-163 36-680,1 3 0,0 0 0,57 5 1,-86-2-213,1 1 0,-1 0 0,1 0 0,-1 1 0,1 0 0,-1 0 1,0 0-1,0 1 0,0 0 0,0 0 0,0 1 0,-1-1 0,1 1 0,-1 0 1,6 7-1,18 26-2754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10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34 213 6224,'0'0'7913,"10"5"-7508,-2 0-323,-1-1 0,1-1-1,0 0 1,-1 0 0,2 0 0,-1-1-1,0 0 1,0-1 0,0 1 0,1-2-1,-1 1 1,1-1 0,-1-1 0,0 1-1,12-3 1,-14 0 15,0 1 0,1-1-1,-1 0 1,0 0 0,-1-1 0,1 0-1,0 0 1,-1 0 0,0-1 0,0 0-1,0 0 1,-1 0 0,0 0 0,0-1-1,0 1 1,-1-1 0,5-10-1,-7 13-53,1 0 0,-1 0-1,0-1 1,0 1-1,0-1 1,-1 1-1,1-1 1,-1 1-1,0-1 1,0 1-1,0-1 1,-1 1-1,1-1 1,-1 1-1,0-1 1,0 1-1,0 0 1,0-1-1,0 1 1,-1 0-1,0 0 1,1 0-1,-1 0 1,0 0-1,-1 0 1,1 1-1,0-1 1,-1 0-1,1 1 1,-1 0-1,0 0 1,0 0-1,0 0 1,-6-2-1,4 1-11,0 0 0,0 1 0,-1 0-1,1 0 1,-1 0 0,1 1 0,-1 0 0,1 0-1,-1 0 1,0 1 0,0 0 0,1 0-1,-1 0 1,0 1 0,1 0 0,-1 0-1,0 0 1,1 1 0,-1 0 0,1 0-1,0 0 1,0 1 0,-6 3 0,3-1 5,1 1-1,0 0 1,0 0 0,1 0 0,0 1-1,0 0 1,0 0 0,1 1 0,0 0-1,1 0 1,-1 0 0,2 0 0,-1 0-1,-2 12 1,1-6 42,2 1 0,0 0 0,0 0 0,2 0 0,-1 0 0,2 0 0,3 28 0,-2-32-16,1-1-1,1 0 0,0 0 1,0-1-1,1 1 0,0 0 1,1-1-1,0 0 0,0 0 0,1-1 1,0 1-1,11 10 0,-10-12 4,0 0-1,0 0 0,1-1 1,0 0-1,0-1 1,1 1-1,-1-2 0,1 1 1,13 4-1,-15-7-24,1 0 0,0-1 1,-1 1-1,1-2 0,0 1 0,0-1 1,-1 0-1,1 0 0,0-1 0,0 0 0,-1-1 1,12-3-1,1-1 54,0-1-1,0-1 1,-1-1-1,0 0 1,0-1 0,-1-2-1,-1 1 1,26-23 0,-12 5 151,27-33-1,-47 50-132,-2-1-1,1-1 1,-2 0-1,1 0 1,9-27-1,-13 30-15,-3 6-6,0 0-1,0-1 0,-1 1 1,1 0-1,-1 0 0,0-1 1,0-5-1,-1 11 11,-6 26 99,3 1-192,1 1 1,2-1-1,0 1 1,2-1-1,1 1 1,2-1-1,0 0 1,2-1-1,1 1 1,12 26-1,-19-50-3,0 1 0,1-1 0,-1 0-1,1 0 1,0-1 0,0 1 0,0 0 0,1-1-1,3 4 1,-5-5-2,0 0 0,0-1-1,0 1 1,0-1 0,0 1-1,0-1 1,0 0 0,0 1 0,1-1-1,-1 0 1,0 0 0,0 0-1,0 0 1,0 0 0,0 0-1,1 0 1,-1 0 0,0 0 0,0 0-1,0-1 1,0 1 0,0-1-1,0 1 1,0 0 0,0-1 0,0 0-1,0 1 1,0-1 0,0 0-1,0 1 1,0-1 0,0 0-1,1-1 1,11-13 40,-1-1-1,-1 0 1,0 0-1,-1-1 1,15-35-1,-16 33-8,41-92 189,-42 91-140,-1 0 0,-1-1 0,5-35 0,-10 42-55,-1 13-13,0 0 1,0 0-1,0 0 1,0 0-1,0 1 1,0-1-1,1 0 1,-1 0-1,0 0 0,0 0 1,1 0-1,-1 0 1,0 0-1,1 1 1,0-2-1,0 1-6,0 1 0,0 0-1,0 0 1,0 0 0,0 0-1,0 1 1,0-1 0,0 0-1,0 0 1,0 0 0,0 1 0,0-1-1,0 1 1,-1-1 0,1 1-1,0-1 1,0 1 0,0-1-1,1 2 1,4 2 3,19 10 2,0 0 0,48 18 0,-64-29-15,-1 0 0,1-1 0,-1 0 0,1-1 0,0 0 0,0-1 0,0 1 0,-1-2 0,1 1 0,0-1 0,0-1 0,-1 1 0,14-5-1,-8 0 23,0 0-1,0-1 0,0 0 0,-1-1 0,0 0 0,12-12 0,-19 15-3,-1 0 0,0 0 1,0-1-1,0 1 0,-1-1 0,6-10 0,-8 13-4,-1-1 0,1 0-1,-1 1 1,0-1-1,0 0 1,0 1 0,0-1-1,-1 0 1,1 0-1,-1 0 1,0 0 0,0 0-1,-1-4 1,1 8-9,0-1 1,0 0 0,0 0-1,0 0 1,-1 1 0,1-1-1,0 0 1,0 0 0,0 0-1,-1 1 1,1-1 0,0 0-1,-1 1 1,1-1 0,-1 0-1,1 1 1,-1-1 0,1 0-1,-1 1 1,1-1-1,-1 1 1,0-1 0,1 1-1,-1-1 1,0 1 0,1 0-1,-1-1 1,0 1 0,0 0-1,1 0 1,-1-1 0,-1 1-1,0 0-3,0 0 0,0 1 0,0-1 0,1 1 0,-1-1 0,0 1 0,0 0 0,1 0 0,-1 0 0,0 0 0,-2 2 0,-3 2-11,1 0 1,0 1 0,1 0-1,0 0 1,-1 1-1,2-1 1,-1 1-1,1 0 1,0 0 0,1 1-1,-1-1 1,-3 15-1,1-1-13,1 0-1,2 1 1,-3 34-1,5-42 20,1-1 0,1 1-1,0-1 1,0 0-1,2 1 1,-1-1-1,2 0 1,0 0-1,7 17 1,-10-28 9,1 1-1,-1-1 1,1 0 0,-1 1 0,1-1 0,-1 0-1,1 0 1,0 0 0,0-1 0,0 1 0,0 0-1,1-1 1,-1 1 0,0-1 0,1 0 0,-1 0-1,1 0 1,2 1 0,-1-1 4,-1-1 1,1 1-1,0-1 0,-1 0 1,1-1-1,0 1 0,-1 0 1,1-1-1,0 0 0,-1 0 1,7-2-1,3-4 32,1 0 0,-1 0-1,-1-1 1,1-1 0,14-13-1,54-52 193,19-15 172,-97 86-382,-1 1 0,1 0 0,0 1-1,0-1 1,-1 0 0,1 1 0,0 0-1,1 0 1,4-2 0,-7 3-16,0 0 0,0 0 0,0 0 0,0 0 0,0 0 0,0 0 0,0 1 0,0-1 0,0 0 0,0 1 0,0-1 0,0 0 0,0 1 0,0-1 0,0 1 0,-1 0 0,1-1 0,0 1 0,0 0 0,0-1 0,-1 1 0,1 0 0,0 0 0,-1-1 0,1 1 0,-1 0 0,1 0 0,-1 0 0,1 0 0,-1 0 0,0 0 0,1 2 0,1 5 27,0 1 0,-1-1 0,0 1 0,0-1 0,-2 17 0,1-19-7,-1 0 1,1 0 0,0 0 0,1 0 0,-1 1-1,1-1 1,1 0 0,-1 0 0,1 0-1,0-1 1,0 1 0,6 10 0,-7-15-22,0 0 1,0 0-1,0-1 1,0 1-1,0 0 0,0-1 1,0 1-1,0-1 1,0 0-1,0 1 1,0-1-1,0 0 1,0 1-1,0-1 0,1 0 1,-1 0-1,0 0 1,0 0-1,0 0 1,0 0-1,1-1 1,-1 1-1,0 0 0,1-1 1,29-10 74,-29 10-74,23-11 68,-19 8-43,0 1 0,0 0 0,1 0 1,-1 0-1,1 1 0,-1 0 0,1 0 0,0 0 0,0 1 1,0 0-1,-1 1 0,9-1 0,-11 3-14,-1 0 0,1 0 1,-1 0-1,0 0 0,0 1 0,1-1 0,-2 1 1,1 0-1,0 0 0,0 0 0,-1 0 0,0 0 0,0 1 1,4 6-1,8 10 36,-7-12-13,1 0 0,0-1 0,0 0-1,0-1 1,1 1 0,0-2 0,0 1 0,1-1 0,-1-1 0,1 0 0,0 0 0,20 4 0,-16-5-1427,-1-1 1,26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14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135 930 6520,'0'0'10559,"-10"3"-10132,1-2-303,6 0-87,0-1-1,0 0 1,0 1 0,0 0 0,0 0-1,0 0 1,0 0 0,0 0-1,0 1 1,1-1 0,-1 1 0,1 0-1,-1 0 1,1 0 0,-1 0-1,1 0 1,0 0 0,-3 4-1,-2 5 163,-1 0 0,1 0 0,1 1 0,0 0 0,1 0 0,0 0 0,1 1 0,0-1 0,1 1 0,1 0 0,0 0 0,0 0 0,1 25 0,1-34-143,1 0 1,-1 0 0,1-1-1,0 1 1,0 0-1,0-1 1,0 1 0,1-1-1,-1 1 1,1-1-1,0 0 1,0 0 0,0 1-1,0-1 1,1-1 0,-1 1-1,1 0 1,0-1-1,0 1 1,0-1 0,0 0-1,0 0 1,0 0-1,1 0 1,-1-1 0,1 1-1,-1-1 1,1 0-1,-1 0 1,1 0 0,0 0-1,0-1 1,-1 1 0,1-1-1,0 0 1,0-1-1,-1 1 1,7-1 0,2-3 27,0-1 0,0 0 1,0 0-1,0-1 1,-1-1-1,0 0 0,10-8 1,9-10 225,28-30-1,-9-7 819,-48 64-1091,1-1 0,-1 1 0,0-1 0,0 1 0,0-1 0,0 1 0,-1 0 0,1 0 0,0 0 0,-1-1 1,1 1-1,-1 0 0,1 3 0,0 0 3,6 19 18,2 8 33,25 56 0,-32-85-78,0 0-1,-1 0 1,1 0 0,0-1 0,1 1-1,-1-1 1,0 1 0,1-1 0,-1 0-1,1 0 1,0 0 0,-1 0 0,1-1-1,0 1 1,0-1 0,0 1 0,1-1-1,5 1 1,-6-1-3,-1-1-1,0 0 1,1 0 0,-1 0 0,1 0-1,-1 0 1,1 0 0,-1-1-1,1 1 1,-1-1 0,1 0 0,-1 0-1,0 0 1,0 0 0,1 0-1,-1 0 1,0 0 0,0-1 0,0 1-1,0-1 1,0 0 0,-1 1-1,1-1 1,0 0 0,2-4 0,7-15 47,-1 1 1,-1-2 0,-1 1 0,9-37 0,-9 29 6,-4 11-1,0 0 0,1-20 1,4-19 188,-8 55-227,-1 0-1,0 0 0,0 1 0,0-1 1,0 0-1,0 0 0,-1 0 0,1 0 0,-1-3 1,-1-9 123,2 14-157,7 10-30,4-3 37,1 0-1,0-1 0,1-1 1,0 0-1,0 0 1,18 3-1,81 9-45,-36-7 33,-45-14 120,-30 4 79,-16 0-104,14 0-33,-2 0-30,2 0-18,1 0-1,0 0 0,-1 0 0,1 0 0,0 0 0,0-1 0,-1 1 0,1 0 0,0 0 0,-1 0 0,1 0 0,0 0 0,-1 0 0,1 0 1,0 0-1,-1 0 0,1 0 0,0 1 0,-1-1 0,1 0 0,0 0 0,0 0 0,-1 0 0,1 0 0,0 0 0,0 1 0,-1-1 1,1 0-1,0 0 0,0 0 0,-1 1 0,1-1 0,0 0 0,0 0 0,0 1 0,-1-1 0,1 0 0,0 1 0,0-1 0,0 1 0,-3 5 52,1-7-5,0 3-53,0 0 1,-1-1-1,1 1 1,0 0-1,0 1 0,0-1 1,0 0-1,1 0 0,-1 1 1,1-1-1,-3 5 0,1-1-1,-3 4 6,0 0 0,1 0 0,1 1 0,0-1 0,0 1 0,1 0 0,0 0 0,1 1 0,-1 17 0,2 0-25,2-1 0,6 48 0,-7-74 30,0 1-1,0-1 1,0 0-1,1 0 0,-1 1 1,1-1-1,-1 0 1,1 0-1,0 0 0,0 0 1,0 0-1,0 0 1,0 0-1,1 0 0,-1 0 1,1-1-1,-1 1 0,1 0 1,-1-1-1,1 0 1,0 1-1,0-1 0,0 0 1,0 0-1,0 0 1,0 0-1,0 0 0,0 0 1,0 0-1,0-1 1,0 1-1,1-1 0,-1 0 1,0 1-1,0-1 1,1 0-1,-1 0 0,0-1 1,0 1-1,0 0 0,1-1 1,-1 1-1,0-1 1,0 0-1,2-1 0,11-3 17,0-2-1,-1 0 0,0 0 1,0-2-1,-1 1 0,0-2 1,0 0-1,12-13 0,11-14 72,40-51 0,-45 46 3,-2-1 1,-2-1 0,-1-2-1,27-70 1,57-202 328,-79 219-304,-24 81-56,-5 14-45,0 0 1,-1 0-1,0 0 0,1-1 1,-1 1-1,-1 0 1,1-6-1,-13 43-75,-3 1-13,-27 131-76,23-81 68,7-38 33,-27 126-145,34-142 121,2 0 1,0 0 0,4 53-1,-1-59 14,0-18 36,0-1 0,0 1 0,1-1 0,-1 1 1,1-1-1,0 1 0,1-1 0,1 7 0,-2-11 16,0 0 1,-1-1 0,1 1-1,0 0 1,-1-1 0,1 1-1,0-1 1,-1 1-1,1-1 1,0 1 0,0-1-1,0 0 1,0 1 0,-1-1-1,1 0 1,0 0 0,0 0-1,0 1 1,0-1-1,0 0 1,0 0 0,0 0-1,0 0 1,0 0 0,-1-1-1,1 1 1,0 0 0,0 0-1,0-1 1,0 1-1,0 0 1,-1-1 0,3 0-1,26-16-13,6-11 30,-2-2-1,-1-1 0,-1-1 1,-1-2-1,-3-1 0,38-60 1,-31 34 13,-2-1 0,-3-2 0,31-97 0,-55 145-15,31-94 144,41-211-1,-75 309-122,-1 9-24,0 1-1,-1 0 1,1 0 0,-1 0 0,1-1 0,-1 1-1,0 0 1,0-1 0,0 1 0,-1 0 0,1 0-1,-1-3 1,1 4 6,-1 7-15,-89 419-318,-18 98-7,71-338 200,37-180 124,-1-4 2,1 0 0,0 0-1,0 1 1,0-1 0,0 0 0,-1 0-1,1 0 1,-1 0 0,1 0-1,-1 0 1,1 0 0,-1 0-1,1 0 1,-1 0 0,0 0-1,-1 1 1,12-13 44,-1-1 0,0-1 0,-1 1 0,11-23 0,-13 23-5,0-1 0,1 1 0,0 1 1,1 0-1,1 0 0,0 0 0,13-11 0,-20 20-18,0 0-1,0 0 1,0 1 0,0 0-1,1-1 1,-1 1-1,1 0 1,-1 0 0,1 0-1,-1 0 1,1 1-1,-1-1 1,1 1 0,4-1-1,-5 1-6,0 1 0,0-1 0,1 1 0,-1-1 0,0 1 0,0 0 0,0 0-1,0 0 1,0 0 0,0 0 0,0 1 0,0-1 0,-1 0 0,1 1 0,0 0 0,1 2-1,6 6 3,-2 1 0,1 0 0,-1 0 0,9 21 1,-10-19-13,0-1 0,1 0 0,12 16 0,-15-24-2,-1-1-1,1 0 0,-1-1 0,1 1 1,0-1-1,0 1 0,0-1 0,0 0 1,0-1-1,1 1 0,-1-1 0,1 1 1,-1-1-1,1-1 0,-1 1 0,1-1 1,0 0-1,-1 0 0,1 0 0,-1 0 1,9-3-1,2 1 5,0-2 0,0 0 1,0-1-1,-1-1 0,16-7 1,-4-2 29,34-25 0,-9 6 27,-49 33-59,29-21 115,-30 21-113,0 0 1,0-1-1,1 1 0,-1 0 0,0-1 1,0 1-1,0-1 0,-1 1 0,1-1 1,0 1-1,0-1 0,-1 1 0,1-1 1,-1 0-1,0 1 0,1-1 0,-1-2 1,-10 19-6,5-4-11,1 0 0,-1 1 0,2 0 0,0-1 0,0 1-1,-1 18 1,3-26 7,1 1 0,0-1 0,0 1 0,1-1 0,-1 0 0,1 1 0,0-1 0,0 1 0,1-1 0,-1 0 0,1 0 0,0 0 0,0 0 0,0 0-1,1 0 1,-1 0 0,1-1 0,0 1 0,0-1 0,7 6 0,-8-6 2,2-1-1,-1 1 0,0-1 1,0 0-1,1 0 1,-1 0-1,1-1 1,0 1-1,-1-1 1,1 0-1,0 0 1,0 0-1,0 0 0,0-1 1,-1 1-1,1-1 1,0 0-1,0 0 1,0-1-1,0 1 1,0-1-1,0 0 0,0 0 1,0 0-1,-1-1 1,1 1-1,-1-1 1,1 0-1,-1 0 1,1 0-1,-1 0 1,0-1-1,3-2 0,1-2 11,0 0 0,-1-1 0,1 1 0,-2-1 0,1 0-1,-1-1 1,0 1 0,-1-1 0,0 0 0,-1 0 0,0-1-1,0 1 1,2-15 0,-4 15 4,0 1 0,-1 0 0,0 0 0,0 0 0,-1-1 0,0 1 0,-1 0 0,0 0 0,0 0 0,0 0 0,-1 0 0,-1 1 0,1-1 0,-1 1 0,0 0 0,-7-9 0,7 12-6,1 0 0,-1 0 1,1 1-1,-1 0 1,0-1-1,0 1 0,-1 0 1,1 1-1,-1-1 0,1 1 1,-1 0-1,0 0 1,0 1-1,0-1 0,-9-1 1,11 3-3,0 0 1,-1 0-1,1 0 1,0 0-1,-1 0 1,1 0-1,0 1 1,0 0-1,0 0 1,0 0-1,-1 0 1,1 0-1,0 1 1,1-1-1,-1 1 1,0-1 0,0 1-1,1 0 1,-1 1-1,1-1 1,0 0-1,-1 1 1,1-1-1,0 1 1,0-1-1,-1 5 1,-3 2-10,1 1 0,1 0 0,0 0 0,-6 20 1,9-26-7,1 0 1,-1 0-1,1 0 0,-1 0 1,1 0-1,1 0 1,-1 0-1,0 1 0,1-1 1,0 0-1,0 0 1,0 0-1,1 0 1,-1-1-1,4 7 0,-3-7 7,-1-1-1,0 0 1,0 0-1,1 0 1,-1 1-1,1-2 1,0 1-1,0 0 1,-1 0-1,1 0 1,0-1-1,1 1 1,-1-1-1,0 0 1,0 0-1,0 1 1,1-1-1,-1-1 1,1 1-1,-1 0 1,1-1-1,-1 1 1,1-1-1,-1 0 1,1 1-1,-1-1 1,1-1-1,0 1 1,-1 0-1,1-1 1,4 0-1,15-4-8,-1-1 0,0-1-1,0-1 1,0-1-1,21-12 1,92-64 208,-90 55 2,-44 30-196,1 0 0,-1 0 0,0 0 0,0 0 0,0-1 0,1 1 0,-1 0 0,0 0 0,0 0-1,1 0 1,-1 0 0,0 0 0,0 0 0,1 0 0,-1 0 0,0 0 0,0 0 0,1 0 0,-1 0 0,0 0-1,0 0 1,1 0 0,-1 0 0,0 0 0,0 0 0,1 0 0,-1 0 0,0 1 0,0-1 0,0 0 0,1 0-1,-1 0 1,0 0 0,0 0 0,0 1 0,1-1 0,-1 0 0,0 0 0,0 0 0,0 1 0,0-1-1,0 0 1,0 0 0,1 1 0,-1-1 0,0 0 0,0 0 0,0 1 0,0-1 0,0 0 0,0 0 0,0 1-1,0-1 1,1 20 41,-1-15-38,0 1-4,12 161-96,-12-167 96,0 3-5,0 0 1,1 1-1,-1-1 1,1 0-1,0 0 0,2 5 1,-3-7 3,1-1 0,-1 1 1,1 0-1,-1-1 0,1 1 0,-1-1 0,1 1 1,0-1-1,-1 0 0,1 1 0,0-1 1,-1 0-1,1 1 0,0-1 0,0 0 1,-1 0-1,1 0 0,0 0 0,0 1 1,-1-1-1,1 0 0,0 0 0,0-1 0,-1 1 1,1 0-1,0 0 0,-1 0 0,1 0 1,0-1-1,1 1 0,11-5 9,0 0-1,0-1 1,0-1 0,0 0-1,-1 0 1,0-1 0,14-13-1,5-2 15,33-23 167,-61 47-71,-2 7-67,-4 13-35,2-15 3,-1 16-18,2-1 0,0 1 0,1 0 0,6 35 0,-7-56-2,1 1 0,-1-1 0,1 0 0,-1 1 0,1-1-1,0 0 1,-1 1 0,1-1 0,0 0 0,0 0-1,0 0 1,0 0 0,0 0 0,0 0 0,0 0 0,0 0-1,0 0 1,0 0 0,1 0 0,-1-1 0,0 1 0,0-1-1,1 1 1,-1-1 0,1 1 0,-1-1 0,0 0-1,1 1 1,-1-1 0,1 0 0,-1 0 0,1 0 0,-1 0-1,1-1 1,-1 1 0,0 0 0,3-1 0,5-1 0,1-1 1,-1 1 0,0-2-1,11-4 1,2-3 18,0-1 0,-1-1 1,-1 0-1,0-2 1,-1 0-1,0-1 0,25-29 1,-21 18 29,-2-2 1,0 0-1,-2-2 1,25-52 0,-17 20 62,-3-2 1,-4 0-1,-1-1 1,17-133 0,-34 188-87,-2 8-13,1 1 0,0-1 0,-1 0-1,0 1 1,1-1 0,-1 0 0,0 1 0,0-1 0,-1 0-1,1 1 1,0-1 0,-1 1 0,0-1 0,-1-3-1,2 6-7,0 0 0,-1 0 0,1-1 0,-1 1 0,1 0 0,0 0 0,-1 0 0,1 0 0,-1 0 0,1 0 0,0 0 0,-1 0 0,1 0 0,-1 0-1,1 0 1,0 0 0,-1 0 0,1 0 0,-1 1 0,1-1 0,0 0 0,-1 0 0,1 0 0,0 1 0,-1-1 0,1 0 0,0 0 0,-1 1 0,1-1 0,0 0 0,0 0-1,-1 1 1,1-1 0,0 0 0,0 1 0,0-1 0,-1 1 0,1-1 0,0 0 0,0 1 0,-13 19 18,-2 11-19,1 0-1,1 1 1,-12 50-1,-14 105-74,11 17-16,25-163 52,2 0 1,9 79-1,-5-107 30,0-1-1,0 0 1,1 0-1,1 0 1,0-1-1,1 0 1,6 11-1,-10-20 0,-1 0 0,1-1-1,-1 1 1,1 0 0,0-1 0,-1 0-1,1 1 1,0-1 0,0 0 0,0 0 0,0 0-1,0 0 1,0 0 0,1 0 0,-1-1-1,0 1 1,0-1 0,0 0 0,1 1-1,-1-1 1,0 0 0,1 0 0,-1-1 0,0 1-1,0 0 1,0-1 0,1 1 0,-1-1-1,0 0 1,0 1 0,0-1 0,0 0-1,0-1 1,0 1 0,0 0 0,0 0 0,-1-1-1,1 1 1,0-1 0,-1 0 0,1 1-1,-1-1 1,1 0 0,0-2 0,3-7-293,0 1 0,-1-1 0,0 0 1,0-1-1,2-17 0,-3-4-4301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15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12056,'0'0'808,"12"-8"-252,40-28 144,-48 34-597,0 1 1,0-1 0,0 1-1,0-1 1,0 1-1,0 0 1,0 1 0,1-1-1,-1 1 1,0-1 0,0 1-1,1 1 1,-1-1 0,0 1-1,8 1 1,10 2 371,162 25 2706,-166-25-2800,-7-1 69,0 0-1,0-1 0,0-1 1,1 0-1,18 0 0,-30-1-453,0 0 0,0 0-1,0 0 1,1 0 0,-1 0-1,0 0 1,0-1 0,0 1-1,0 0 1,1 0-1,-1 0 1,0 0 0,0 0-1,0 0 1,0-1 0,0 1-1,1 0 1,-1 0 0,0 0-1,0 0 1,0 0 0,0-1-1,0 1 1,0 0 0,0 0-1,0 0 1,0-1 0,0 1-1,0 0 1,0 0-1,0 0 1,0-1 0,0 1-1,0 0 1,0 0 0,0 0-1,0-1 1,0 1 0,0 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16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11256,'0'0'2305,"10"4"-1462,27 13 62,1-2 0,0-1-1,60 12 1,80 2 2258,-174-27-3096,0 0 0,0 0 0,-1 0 0,1 0 0,-1 1 0,4 1 0,4 5-2777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16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12960,'0'0'1136,"61"41"-1320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32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307 742 6016,'0'0'9681,"-11"-6"-9396,3 1-224,-6-2 142,1 0 0,-1 1 0,0 0 0,-27-6 0,35 11-100,-1 0 1,1 0-1,0 0 0,0 1 1,0 0-1,-1 0 0,1 1 1,-8 1-1,10-1-49,1 1-1,-1-1 1,0 1 0,0 0-1,1 0 1,-1 0 0,1 1-1,0-1 1,0 1 0,0 0-1,0 0 1,0 0 0,-4 7-1,-2 1 26,0 0-1,1 1 1,1 1-1,0-1 1,1 1-1,0 0 1,1 1-1,0-1 0,1 1 1,1 0-1,-3 15 1,5-19-45,1 1 1,-1-1 0,2 0-1,-1 0 1,1 1 0,1-1-1,0 0 1,0 0 0,1 0-1,0-1 1,1 1 0,0-1-1,0 1 1,1-1 0,1-1-1,-1 1 1,1-1 0,1 0-1,-1 0 1,1 0 0,1-1-1,-1-1 1,1 1 0,1-1-1,8 5 1,-1-2 5,-1-1 0,1 0 0,1-2-1,-1 0 1,1-1 0,30 6 0,-37-10-17,0 0-1,1 0 1,-1-1 0,0-1 0,0 1-1,1-2 1,-1 1 0,0-1 0,0-1-1,0 0 1,-1 0 0,1-1 0,9-5-1,-2-2 57,0 0-1,-1-1 0,0 0 0,-1-1 0,0-1 1,-1-1-1,-1 0 0,22-32 0,-27 37 23,-6 8-73,-1 1 0,0 0 0,0 0 0,0-1 1,0 1-1,0 0 0,0-1 0,0 1 0,-1-1 1,1 1-1,0-3 0,2 6 136,-2 10-129,-3 0-43,0 0 1,1 0-1,1 0 1,0 0-1,0 0 1,1 0-1,1 1 0,0-1 1,1-1-1,0 1 1,1 0-1,0-1 1,9 18-1,-9-24-5,0 0 1,0 0-1,0 0 0,1-1 0,-1 1 0,9 5 0,-12-9 9,0 0 0,0-1 0,1 1 0,-1 0 1,0 0-1,1 0 0,-1-1 0,1 1 0,-1-1 0,1 1 0,-1-1 0,1 0 1,-1 1-1,1-1 0,0 0 0,-1 0 0,1 0 0,-1 0 0,1 0 0,-1-1 1,1 1-1,-1 0 0,1-1 0,-1 1 0,1-1 0,-1 1 0,1-1 0,-1 0 0,3-1 1,-2 0 6,0 1 1,0-1 0,0 0-1,0 0 1,0 0-1,-1 0 1,1 0 0,0 0-1,-1-1 1,0 1 0,0 0-1,1-1 1,-1 1 0,-1-1-1,1 1 1,0-1-1,-1 1 1,1-1 0,-1 0-1,0 1 1,0-1 0,0 0-1,0 1 1,0-1-1,0 0 1,-1 1 0,1-1-1,-2-2 1,-2-7 36,0 0 0,0 1 0,-1 0 0,-1-1 0,0 2-1,0-1 1,-1 1 0,-1 0 0,0 0 0,0 1 0,0 0 0,-1 1 0,-1 0 0,0 0 0,-14-9 0,-13-2 265,66 20-335,0-2 1,0-1-1,0-1 0,0-2 0,-1-1 1,28-9-1,10-9 17,-1-2 1,-2-3-1,-1-3 1,69-47-1,-109 63 30,-1-1 0,0-1-1,-1 0 1,-1-2 0,-1-1-1,-1 0 1,-1-1 0,0-1-1,16-33 1,-24 40 12,-1 0 0,-1 0-1,0-1 1,-2 1 0,1-1 0,-2 0-1,0-1 1,-1 1 0,-1-1 0,-1 1-1,0 0 1,-1-1 0,-1 1-1,-1-1 1,-8-27 0,8 35 5,-13-35 44,16 43-63,-1 1 1,0-1-1,0 0 0,0 1 1,0-1-1,0 0 0,0 1 0,0-1 1,-1 1-1,1 0 0,0-1 1,-1 1-1,1 0 0,-1 0 1,0 0-1,1 0 0,-1 0 0,0 0 1,0 1-1,-2-2 0,3 2-7,0 1 0,0-1 0,0 0-1,0 0 1,0 0 0,0 1 0,0-1-1,1 0 1,-1 1 0,0-1 0,0 1-1,0-1 1,0 1 0,0-1 0,1 1-1,-1 0 1,0-1 0,0 1 0,1 0 0,-1 0-1,0 0 1,0 0 0,-14 27 42,9-18-36,-8 19-5,1 1-1,2 0 1,-15 56 0,-8 102-80,27-136-30,0 106 0,7-133 63,2 1 1,1 0-1,1-1 0,1 0 1,2 0-1,9 26 1,-13-45 23,0 1 0,0-1 1,0 0-1,1 0 0,-1 0 1,1 0-1,1-1 0,-1 1 1,1-1-1,11 9 0,-12-12 9,0 1-1,1 0 1,0-1 0,0 0-1,0 0 1,-1-1-1,2 1 1,-1-1-1,0 0 1,0-1-1,0 1 1,0-1 0,1 0-1,-1 0 1,7-1-1,5-2 12,0-1-1,-1-1 1,1 0-1,-1-1 1,0 0-1,0-2 1,-1 0-1,0 0 1,0-2-1,-1 1 1,13-13-1,12-13 54,-1-1 0,44-56 0,-54 55 9,-1-2 0,-1-1 0,-3 0 0,-1-2 1,-2-1-1,-2 0 0,-2-2 0,-2 0 0,8-48 0,-14 46 70,-2 0 0,-2 0 0,-4-72 0,0 114-119,-1 0 0,1 0 1,-1 0-1,-1 1 0,1-1 0,-3-5 0,4 9-11,-1-1-1,1 1 1,-1 0-1,1 0 1,-1-1 0,0 1-1,0 0 1,0 0-1,1 0 1,-1 0 0,0 0-1,0 0 1,-1 0 0,1 0-1,0 0 1,0 0-1,0 1 1,-1-1 0,1 0-1,0 1 1,0-1-1,-1 1 1,1-1 0,-2 1-1,-12 18-2,8-8-15,-6 5-15,0 1 0,1 0 1,1 1-1,1 0 0,-14 33 1,-30 99-94,39-105 80,3-4-6,1 1 0,2 1 0,2-1 1,2 1-1,2 1 0,1-1 0,3 0 0,7 60 0,-4-66 24,-1-7 7,1-1 0,1 1 0,10 31 0,-13-55 12,1 0 1,0-1-1,0 1 0,0-1 0,1 0 1,-1 0-1,1 0 0,0 0 0,8 5 0,-2 0 1,-8-8 8,0 0-1,-1 0 1,1-1 0,0 1-1,0-1 1,0 1-1,0-1 1,0 0-1,0 1 1,-1-1-1,1 0 1,0 0 0,0-1-1,0 1 1,0 0-1,0-1 1,0 1-1,0-1 1,-1 1 0,1-1-1,0 0 1,0 0-1,-1 0 1,1 0-1,2-2 1,7-4 60,-1 0-1,15-13 1,-8 3 31,0 0-1,-1-1 0,-1-1 0,-1-1 1,-1 0-1,19-37 0,-31 55-101,13-20 259,-14 22-250,0-1 0,1 1 0,-1 0 0,0 0 0,0 0 0,0 0 0,1 0 0,-1 0 0,0-1 0,0 1 0,1 0 1,-1 0-1,0 0 0,1 0 0,-1 0 0,0 0 0,0 0 0,1 0 0,-1 0 0,0 0 0,0 0 0,1 0 0,-1 0 0,0 1 0,0-1 0,1 0 0,-1 0 0,0 0 1,1 0-1,7 13 58,5 14-39,31 50 0,-9-21-63,-33-53 34,4 9-14,0-1 0,1 0 0,0-1 0,12 13 0,-17-21 16,0 0 0,1 0-1,-1 0 1,1 0 0,-1 0-1,1 0 1,0-1 0,-1 1-1,1-1 1,0 0 0,0 0-1,0 0 1,0 0 0,0 0-1,0-1 1,0 0 0,0 1 0,0-1-1,0 0 1,1 0 0,-1-1-1,0 1 1,4-2 0,4-1 12,0-2 1,0 1-1,-1-2 1,1 1-1,-1-2 1,0 1-1,-1-1 1,1-1-1,-1 1 1,-1-2-1,0 1 1,0-1-1,9-14 1,-6 8 28,-1-1 0,0-1 1,-2 1-1,0-2 0,0 1 0,-2-1 1,8-31-1,-12 37 13,-1 0 0,0 0 0,-2-24 0,0 6 181,4 18 131,10 42-296,4 13-115,-3 2 0,-2 0-1,8 51 1,-18-86 32,-1 0 0,0 0 0,0 0 0,-1 0 0,-2 14 0,2-22 12,0 0 0,-1 0-1,1 0 1,0 0 0,-1 0 0,1-1-1,-1 1 1,0 0 0,0 0-1,0-1 1,0 1 0,0 0 0,0-1-1,0 1 1,0-1 0,0 1-1,-1-1 1,1 0 0,-1 1-1,1-1 1,-1 0 0,0 0 0,1 0-1,-1 0 1,0-1 0,1 1-1,-1 0 1,0-1 0,0 1 0,0-1-1,0 1 1,0-1 0,0 0-1,0 0 1,-3 0 0,-12-2 30,1-1 0,-1 0 0,1-1 0,-1-1 0,-29-14 1,39 18-7,1-1 1,0 1 0,-1 0 0,-9 0 0,9 1 35,29 0-28,177 10-31,-173-10-1,-5 1-10,-1-2-1,1 0 1,33-6-1,-46 5 15,-1 0-1,-1 0 1,1-1-1,0 0 1,0-1-1,-1 1 1,0-1-1,0 0 1,0 0-1,0-1 1,-1 0-1,0 0 1,1 0-1,4-8 0,-2 2 0,20-25 46,28-49-1,-51 74-29,0 0 1,-1 0-1,-1 0 0,3-14 1,-2 12 37,-8 32-44,2 0-1,0 0 0,1 1 1,1-1-1,4 33 1,-1-27-47,1-1 0,1 1 1,2-1-1,13 35 1,-18-55 32,0 1 0,0-1 0,1 0 0,-1 0 1,1 0-1,0 0 0,0-1 0,0 1 1,1-1-1,-1 0 0,1 0 0,0 0 1,5 3-1,-6-4 3,0-1 1,0 0-1,1 1 1,-1-1-1,0-1 1,1 1-1,-1 0 1,1-1-1,-1 0 1,0 1-1,1-1 1,-1-1-1,1 1 1,-1 0-1,1-1 1,-1 0-1,0 0 1,1 0-1,4-2 1,7-6 23,0 0 1,-1 0-1,0-2 0,-1 0 1,0 0-1,0-1 1,-2-1-1,1 0 0,-1 0 1,-1-1-1,-1-1 0,13-25 1,-17 25 61,-3 11 204,2 14-186,0 1-111,2 0 0,-1-1 0,1 1 0,1-1 0,11 13 0,-16-20 4,1 0-1,0 0 1,1 0 0,-1-1-1,0 1 1,1-1-1,0 0 1,-1 0 0,1 0-1,0 0 1,0-1-1,0 0 1,0 0 0,0 0-1,0 0 1,1 0 0,-1-1-1,0 0 1,0 0-1,1 0 1,-1 0 0,0-1-1,7-1 1,-3 0-8,-3 1 8,0 0-1,-1 0 1,1-1-1,-1 1 1,1-1-1,5-3 0,-9 3 8,1 1-1,0-1 0,-1 1 1,1-1-1,-1 0 0,0 1 0,1-1 1,-1 0-1,0 0 0,0 0 0,0 0 1,0 0-1,-1 0 0,1 0 0,0-1 1,-1 1-1,1-3 0,0-1 10,-1-1 0,1 1 0,-1-1 0,0 0 1,-1 1-1,0-1 0,0 1 0,0 0 0,-1-1 0,0 1 0,0 0 0,0 0 0,-1 0 0,0 0 0,0 0 0,-1 1 0,1-1 0,-1 1 1,-1 0-1,1 0 0,-1 1 0,1-1 0,-1 1 0,0 0 0,-1 0 0,1 1 0,-1-1 0,0 1 0,0 0 0,0 1 0,0 0 0,0 0 1,0 0-1,-1 0 0,1 1 0,-11-1 0,8 3-2,-1 0 0,0 0 0,1 1 0,-1 0 1,1 0-1,0 1 0,-1 0 0,2 1 0,-1 0 0,0 1 1,1 0-1,-9 5 0,-25 14-66,42-24 52,0 0 1,-1 0 0,1 0-1,-1 0 1,1 1 0,-1-1-1,1 0 1,0 0 0,-1 0-1,1 1 1,-1-1 0,1 0-1,0 0 1,-1 1 0,1-1-1,0 0 1,-1 1 0,1-1-1,0 0 1,-1 1 0,1-1-1,0 1 1,0-1 0,0 0-1,0 1 1,-1-1 0,1 1-1,0-1 1,0 1 0,0-1-1,0 1 1,0-1 0,0 1-1,0-1 1,0 0 0,0 2-1,1-2 0,-1 1 0,1-1 0,-1 0 0,1 1 0,-1-1 0,1 1 0,0-1 0,-1 0 0,1 1 0,0-1-1,-1 0 1,1 0 0,0 0 0,0 0 0,-1 1 0,1-1 0,0 0 0,-1 0 0,1 0 0,0 0 0,1-1-1,15-2-7,0 0 0,1-2 0,-2 0-1,1-1 1,0-1 0,21-12 0,-14 8-8,-1 0 0,27-7 0,-20 10-7,156-47-115,-180 53 139,0 0 0,0 0-1,0 1 1,0 0 0,0 1 0,0-1 0,0 1 0,12 1-1,-14 0 3,-1 0 0,1-1 0,-1 2 0,1-1 0,-1 0 0,0 1-1,0-1 1,1 1 0,-1 0 0,0 0 0,0 0 0,-1 1 0,1-1-1,0 1 1,3 4 0,-2-2 8,0 0 1,-1 0-1,0 0 0,0 1 0,0-1 1,-1 1-1,0-1 0,0 1 0,0 0 1,-1 0-1,1 0 0,-1 9 0,-1-5 8,-1 0 0,0 0 0,0 0 0,-1 0 0,0 0 0,-6 15 0,21-38 145,3-20-84,-11 21-46,0 0 0,1 1-1,0-1 1,14-17 0,-5 12 26,1 0 1,25-21-1,-34 32-40,1 0 0,0 1-1,0 0 1,0 0 0,1 1 0,-1 0-1,1 1 1,14-4 0,-21 7-17,0 0 0,-1 0 1,1 0-1,0 1 0,-1-1 1,1 1-1,-1-1 0,1 1 0,-1-1 1,1 1-1,-1 0 0,1 0 1,-1 0-1,0 0 0,1 0 0,-1 0 1,0 0-1,0 0 0,0 1 1,0-1-1,0 0 0,2 3 0,19 34-13,-14-22 14,0-1 0,0 1 0,15 20 0,69 79 57,-90-114-54,-1 0 0,0 0 0,1 0-1,-1 0 1,1 0 0,-1-1-1,1 1 1,-1 0 0,1-1 0,0 1-1,-1-1 1,1 0 0,-1 0-1,1 0 1,0 0 0,-1 0-1,1 0 1,0 0 0,-1 0 0,1 0-1,0-1 1,-1 1 0,1-1-1,-1 1 1,1-1 0,-1 0-1,3-1 1,4-2 20,0 0-1,0-1 0,11-9 1,-11 8-5,-1-1 0,0 0 0,0 0 0,-1 0 0,0-1 0,0 0 0,-1 0 0,0-1 0,5-9 0,0-8 84,14-49 1,-15 44 53,12-31 0,-21 61-146,1 0 0,-1 0 0,0 0 1,1 0-1,-1 0 0,1 0 0,-1 0 0,1 0 0,-1 0 0,1 0 0,0 0 1,-1 0-1,1 1 0,0-1 0,0 0 0,0 0 0,-1 1 0,1-1 0,0 0 1,0 1-1,0-1 0,0 1 0,0 0 0,0-1 0,0 1 0,1 0 0,-1-1 1,0 1-1,0 0 0,0 0 0,0 0 0,0 0 0,0 0 0,0 0 0,2 0 1,-1 1-6,0 0 0,0 1 1,0-1-1,-1 0 1,1 1-1,0-1 1,-1 1-1,1 0 1,-1-1-1,1 1 1,-1 0-1,0 0 1,1 0-1,-1 0 0,0 0 1,1 4-1,60 175 24,-55-155-26,-1 0 0,-1 0 0,-2 1 0,0 0 0,-2 28 0,-1-54 0,0 1 0,0 0 0,0 0 0,0 0 0,0-1 0,-1 1 0,1 0 0,0 0 0,-1-1 0,0 1 0,1 0 0,-1-1 0,0 1 0,0 0 0,0-1 0,0 1 0,0-1 0,0 0 0,0 1 0,-1-1-1,1 0 1,0 0 0,-3 2 0,1-2 5,0 0 0,0 0-1,-1-1 1,1 1-1,0-1 1,0 1 0,-1-1-1,1 0 1,-1-1 0,1 1-1,-5-1 1,-8-3 61,0-1 0,0 0 1,0-1-1,1 0 0,0-1 1,0-1-1,1-1 0,-25-18 1,39 27-66,-1 0 1,1 0 0,0 0-1,-1 0 1,1 0 0,-1-1 0,1 1-1,0 0 1,-1 0 0,1-1-1,0 1 1,-1 0 0,1 0-1,0-1 1,-1 1 0,1 0-1,0-1 1,0 1 0,-1 0 0,1-1-1,0 1 1,0-1 0,0 1-1,0 0 1,-1-1 0,1 1-1,0-1 1,0 1 0,0-1-1,0 1 1,0 0 0,0-1-1,0 1 1,0-1 0,0 1 0,0-1-1,0 1 1,1 0 0,-1-2-1,1 2-1,1-1 0,-1 0 0,1 1 0,-1-1-1,0 1 1,1 0 0,-1-1 0,1 1 0,-1 0 0,1 0-1,2 0 1,46 3-58,-11 1 20,-1 3 0,54 16 0,-50-13 61,0-2 1,54 4-1,-5 0 18,-64-10-8,1-1 0,-1-2 0,1 0 0,-1-2 1,0-1-1,48-13 0,-68 15-18,0 0 0,0-1-1,-1 0 1,9-5 0,7-3 29,-21 11-54,-1-1 1,0 1-1,1 0 1,-1 0-1,1-1 1,-1 1-1,0 0 1,1 0-1,-1-1 0,1 1 1,-1 0-1,0-1 1,0 1-1,1-1 1,-1 1-1,0 0 0,0-1 1,1 1-1,-1-1 1,0 1-1,0-1 1,0 1-1,0-1 1,0 1-1,0-1 0,1 1 1,-1-1-1,0 1 1,0-1-1,-1 1 1,1-1-1,0 1 0,0 0 1,0-1-1,0 1 1,0-1-1,0 1 1,-1-1-1,1 1 1,0-1-1,0 1 0,-1 0 1,1-1-1,0 1 1,-1-1-1,1 1 1,0 0-1,-1-1 0,1 1 1,-1 0-1,-9-1-4091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3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3 143 7432,'0'0'3632,"0"-14"-2794,-3-91 1436,6 89-894,-3 16-1315,0-1 1,0 1-1,0 0 0,0 0 1,0 0-1,0-1 0,0 1 1,0 0-1,0 0 0,0-1 0,0 1 1,0 0-1,0 0 0,0-1 1,1 1-1,-1 0 0,0 0 0,0 0 1,0-1-1,0 1 0,0 0 1,1 0-1,-1 0 0,0-1 1,0 1-1,0 0 0,0 0 0,1 0 1,-1 0-1,0 0 0,0-1 1,1 1-1,-1 0 0,0 0 0,0 0 1,0 0-1,1 0 0,-1 0 1,0 0-1,0 0 0,1 0 1,-1 0-1,0 0 0,0 0 0,1 0 1,-1 0-1,0 0 0,0 0 1,1 0-1,-1 0 0,0 1 0,0-1 1,5 3 243,0 0 1,0 0 0,-1-1-1,2 1 1,-1-1 0,0 0-1,6 1 1,9 4 71,16 6-34,-23-9-2880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3:33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7432,'0'0'12638,"12"3"-12170,36 9-2763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37 5824,'0'0'8601,"-6"10"-8324,-18 31-2,12-16 992,9-18-749,3-7-494,0 0 0,0 1 0,0-1 0,0 0 0,0 0 0,-1 1 0,1-1 0,0 0 0,0 0 0,0 1 0,0-1 0,0 0 0,-1 1 0,1-1 0,0 0 0,0 0-1,0 0 1,-1 1 0,1-1 0,0 0 0,0 0 0,-1 0 0,1 0 0,0 1 0,0-1 0,-1 0 0,1 0 0,-1 0 0,0 1 83,0-1 0,0 1 1,0 0-1,1 0 0,-1 0 0,0 0 1,0 0-1,1 0 0,-1 0 1,0 0-1,1 0 0,-1 0 0,1 0 1,-1 0-1,1 0 0,0 0 1,-1 0-1,1 1 0,0-1 0,0 0 1,0 0-1,0 0 0,0 1 0,0-1 1,0 1-1,0 4-28,-1 0-1,0-1 1,0 1 0,0-1-1,-3 6 1,2-5-33,1-1 0,-1 0 0,1 1 0,0-1 0,0 7 0,1 2 72,0-6-61,0 0 0,0 0 0,0 0 0,1 0 0,0 0 0,1 0 1,5 15-1,9 30 269,-15-45-262,1 0 0,0 0 0,0 0 0,1 0 0,0-1 0,0 1 0,1-1 0,0 0 0,0 0 0,1 0 0,8 10 0,-10-15-36,-1 0-1,1-1 1,0 1-1,0-1 0,0 1 1,0-1-1,0 0 1,0 0-1,0 0 0,1-1 1,-1 1-1,0-1 1,0 0-1,1 1 0,-1-1 1,0-1-1,0 1 1,1 0-1,-1-1 0,0 0 1,0 0-1,0 0 1,0 0-1,0 0 0,0-1 1,0 1-1,3-3 1,1 0-1,0-1 0,0 1 0,-1-1 1,1-1-1,-1 1 0,-1-1 0,1 0 1,-1 0-1,9-13 0,0-8 64,-2 0 0,17-51-1,-10 33 6,-14 34-66,0-1-1,6-18 0,24-109 129,-35 120-124,0 17-30,0 0 1,-1 0 0,1 0-1,0 0 1,0 1-1,0-1 1,1 0-1,-1 0 1,1-4 0,-1 6-5,0 0 0,0 0 0,0 0 1,0 0-1,0 0 0,0 0 1,0 0-1,1 0 0,-1-1 0,0 1 1,0 0-1,0 0 0,0 0 0,0 0 1,0 0-1,0 0 0,0 0 1,0 0-1,0 0 0,0-1 0,0 1 1,0 0-1,0 0 0,1 0 0,-1 0 1,0 0-1,0 0 0,0 0 1,0 0-1,0 0 0,0 0 0,0 0 1,1 0-1,-1 0 0,0 0 0,0 0 1,0 0-1,0 0 0,0 0 1,0 0-1,0 0 0,0 0 0,1 0 1,-1 0-1,0 0 0,0 0 0,0 0 1,0 0-1,0 0 0,0 0 1,0 0-1,0 0 0,1 1 0,-1-1 1,0 0-1,0 0 0,0 0 0,0 0 1,0 0-1,0 0 0,0 0 1,0 0-1,0 1 0,4 11 3,1 18-2,-5-29 0,8 77 71,-5-40 74,2 0 1,12 51-1,-15-84-112,0 0 0,0 0 0,0 0 0,0 0 0,1 0 1,0 0-1,0-1 0,1 0 0,-1 1 0,1-1 0,0-1 0,0 1 0,0 0 0,0-1 1,1 0-1,-1 0 0,1 0 0,0-1 0,0 1 0,0-1 0,0 0 0,0-1 0,6 2 1,-7-3 8,0 0 1,-1 0 0,1 0-1,0 0 1,-1-1 0,1 0-1,0 0 1,-1 0 0,1 0-1,-1 0 1,1-1 0,-1 1-1,0-1 1,0 0 0,1 0-1,4-5 1,-2 3-559,-1-1 0,0-1-1,1 1 1,-2-1 0,1 0 0,6-10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3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5224,'0'0'11639,"-3"13"-11503,-70 227 469,42-142-355,21-69-85,2 1 0,1 0 0,1 0-1,-3 52 1,7-52 73,2-24-137,-1 1 0,1-1 1,0 1-1,0-1 0,0 1 1,1-1-1,3 11 0,-4-16-73,1 0-1,-1 0 1,0 0 0,0 0-1,0 0 1,0 0 0,0 0-1,0 0 1,0 0-1,0 0 1,0 0 0,0 0-1,0 0 1,0 0 0,-1 0-1,1 0 1,0 0 0,-1-1-1,1 1 1,-1 0-1,1 0 1,-1 0 0,0 0-1,-1 1 5,0 0 0,0-1-1,0 1 1,0-1-1,0 1 1,0-1-1,0 0 1,-1 0 0,-2 1-1,-7 2 24,0-1-1,-25 4 1,27-6-11,-49 8 72,21-5-27,0 3 0,-62 18 1,79-20-36,18-5-42,1 1-1,-1-1 1,0 1 0,1-1 0,-1 1-1,1 0 1,-1 0 0,-2 2 0,-1-2-105,17-6-61,39-6 1,-35 8 135,0-1-1,30-1 1,83 0 37,103-1-49,-111-4 36,-2 0 56,-85 8-16,-25 1-19,0 1-1,0-1 1,0 1 0,0 1-1,11 1 1,-3-2 58,-11-2-3000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7832,'0'0'6001,"11"-7"-5649,-7 4-321,1-1 16,1-1 1,0 2-1,1-1 1,-1 1 0,1-1-1,-1 2 1,1-1-1,0 1 1,0 0-1,0 1 1,1-1 0,9 1-1,233-7 1542,-33-3-375,-195 8-1028,0 0 1,-1-1 0,1-2-1,-1 0 1,36-16 0,-54 20-135,0 0 1,0 0-1,0 0 1,0-1-1,0 1 1,0-1 0,-1 0-1,5-6 1,14-12 304,-10 18-2778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168 129 8936,'0'0'3012,"-10"0"-2728,4-1-229,3 0-25,0 1-1,-1 0 1,1-1 0,-1 1-1,1 1 1,0-1-1,-1 0 1,1 1 0,0 0-1,-1-1 1,1 1 0,0 0-1,0 1 1,-1-1 0,1 1-1,0-1 1,0 1 0,-4 4-1,-5 5 218,1 1-1,1 1 0,0-1 0,1 2 1,1-1-1,-12 25 0,19-36-206,0 0-1,0 0 0,1 0 1,-1 0-1,1 0 1,-1 0-1,1 0 0,0 0 1,0 0-1,0 0 0,0 0 1,0 0-1,1 0 1,-1 0-1,0 0 0,1 0 1,0 0-1,-1 0 1,1 0-1,0 0 0,0 0 1,0 0-1,0 0 0,0-1 1,1 1-1,-1-1 1,0 1-1,1-1 0,0 1 1,-1-1-1,1 0 0,0 1 1,-1-1-1,3 1 1,0 0 11,-1-1 1,1 1-1,0-1 1,0 0 0,-1 0-1,1 0 1,0 0 0,0-1-1,0 1 1,0-1-1,0 0 1,0 0 0,0-1-1,0 1 1,0-1 0,7-2-1,-4 0 7,1 0 0,-2 0 0,1-1-1,0 0 1,-1-1 0,0 1 0,0-1-1,0 0 1,-1-1 0,1 1 0,5-9 0,-9 11-27,0 0 1,0-1 0,0 1 0,0-1 0,0 0 0,-1 1-1,1-1 1,-1 0 0,0 0 0,-1 0 0,1 0-1,-1 0 1,1 0 0,-1 0 0,0 0 0,-1 0 0,1 0-1,-1 0 1,1 0 0,-1 0 0,0 0 0,-4-6-1,3 7 15,0-1 0,0 1 0,0 1-1,0-1 1,-1 0 0,1 1 0,-1-1 0,0 1-1,-6-4 1,6 4 4,1 1 0,-1-1 0,1 0 0,0 0 0,-1 0 0,1-1-1,0 1 1,0 0 0,0-1 0,-2-4 0,3 5-35,1 1-1,0-1 1,0 1 0,0-1 0,0 1-1,0-1 1,0 1 0,0 0-1,1-1 1,-1 1 0,0-1-1,1 1 1,-1 0 0,1-1 0,0 1-1,-1 0 1,1 0 0,0-1-1,0 1 1,0 0 0,0 0-1,0 0 1,0 0 0,0 0-1,2-2 1,31-20 2,-34 23-17,17-9 1,-1 1 0,2 0 1,-1 1-1,32-7 0,-37 11 6,-1 1-1,1 0 1,-1 1-1,1 0 1,-1 1-1,1 1 1,0 0 0,21 4-1,-29-4-1,0 0 0,-1 1 1,1-1-1,0 1 0,-1 0 0,1 0 0,-1 0 1,1 1-1,-1-1 0,0 1 0,0 0 0,0-1 1,-1 1-1,5 6 0,-3-3 6,-1 0-1,0 0 0,0 1 1,0 0-1,-1-1 1,0 1-1,3 12 1,-3 2 42,0 0-1,-1 1 1,-1-1 0,-5 31-1,5-48-46,-1 19 195,1-23-196,0 1 0,0-1 0,1 0 0,-1 1 0,0-1 0,0 0 0,0 1 0,0-1 0,1 0 0,-1 1 0,0-1 0,0 0 0,0 0 0,1 1 0,-1-1 0,0 0 0,0 0 0,1 1 0,-1-1 0,0 0 0,1 0 0,-1 0 0,0 1 0,1-1 0,-1 0 1,0 0-1,1 0 0,-1 0 0,1 0 0,-1 0 0,0 0 0,1 0 0,-1 0 0,0 0 0,1 0 0,-1 0 0,0 0 0,1 0 0,-1 0 0,1 0 0,-1 0 0,0-1 0,1 1 0,-1 0 0,0 0 0,0 0 0,1-1 0,14-6 60,-1 0-1,0-1 0,0-1 0,19-16 1,44-46 151,-75 68-194,1 0 1,0 0-1,0 1 1,0-1-1,0 1 1,1 0-1,-1 0 1,1 0-1,-1 1 1,1-1 0,0 1-1,6-2 1,-8 3-13,0 0 0,-1 0 0,1 0 1,-1 0-1,1 1 0,0-1 0,-1 1 1,1-1-1,-1 1 0,1-1 1,-1 1-1,1 0 0,-1 0 0,0 0 1,1 0-1,-1 0 0,0 0 0,0 0 1,0 0-1,1 0 0,-1 1 0,-1-1 1,1 0-1,0 1 0,0-1 0,0 1 1,-1-1-1,1 1 0,-1-1 0,1 1 1,0 2-1,9 30 60,-4-14-22,1-1 0,9 21-1,-12-34-42,1 5 29,0 0 0,1 0 0,1-1 0,10 13 0,-15-21-20,1 1-1,-1-1 1,1 1-1,0-1 1,0 0-1,0 0 1,0 0 0,0-1-1,0 1 1,0-1-1,1 0 1,-1 1-1,1-1 1,-1-1-1,1 1 1,-1-1-1,1 1 1,-1-1-1,6 0 1,4-2 34,-1 0 0,0 0 1,1-1-1,-1-1 0,0 0 0,0-1 1,-1 0-1,21-13 0,-19 12 191,1-1-3339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241 753 6128,'0'0'7065,"-4"-10"-6604,-12-32-3,15 40-391,0 0 1,0 0 0,0 0-1,-1 0 1,1 0 0,0 0 0,-1 1-1,0-1 1,1 0 0,-1 1-1,0 0 1,0-1 0,0 1 0,0 0-1,0 0 1,0 0 0,0 0-1,0 0 1,0 0 0,-1 1 0,1-1-1,0 1 1,-3-1 0,-3 1 193,1-1 0,-1 2 0,0-1 0,-13 3 0,17-2-146,-1 0-17,0 0 0,-1 1 0,1-1 1,0 1-1,0 0 0,1 1 0,-1-1 1,0 1-1,1 0 0,-1 0 0,1 0 1,0 1-1,-6 5 0,5-3-11,0 1-1,1-1 1,0 1 0,0 0-1,0 0 1,1 0 0,0 0-1,-4 14 1,5-11-36,0 0-1,0 1 1,1-1-1,0 1 1,1-1-1,0 1 1,0-1-1,1 1 1,1-1-1,0 0 1,0 1-1,1-1 1,0 0 0,7 13-1,-8-19-34,0-1 1,0 1-1,1-1 1,-1 0-1,1 0 0,0 0 1,0 0-1,0 0 1,0-1-1,1 0 0,-1 1 1,1-1-1,-1 0 1,1 0-1,0-1 0,-1 1 1,1-1-1,0 0 1,0 0-1,0 0 0,0-1 1,0 1-1,1-1 1,-1 0-1,8-1 0,-7 1 5,-1-1 0,1 0 0,0 0-1,0-1 1,-1 1 0,1-1 0,-1 0-1,1 0 1,-1-1 0,0 1 0,0-1-1,0 0 1,0 0 0,-1-1-1,1 1 1,-1-1 0,0 1 0,0-1-1,0 0 1,0 0 0,3-8 0,-2 3 21,-2-1 1,1 1 0,-1-1 0,-1 1-1,0-1 1,0 0 0,-1 0 0,0 1-1,0-1 1,-1 0 0,-1 0 0,0 1 0,0-1-1,-5-12 1,2 14 10,6 23 27,4 22 24,-2-28-92,-1 0 1,2 0-1,-1-1 0,1 1 0,1-1 0,0 0 0,0 0 1,0-1-1,11 12 0,-12-15-3,1 1 0,0-1 0,0 1 0,1-2 1,-1 1-1,1-1 0,0 1 0,0-1 0,0-1 0,0 1 0,1-1 0,-1-1 1,14 3-1,-13-3 3,0-1 0,0 0 0,1-1 0,-1 0 1,0 0-1,0 0 0,0-1 0,0 0 0,0 0 1,0-1-1,-1 0 0,1 0 0,-1 0 0,0-1 1,7-4-1,7-9 64,0 0 0,33-37 0,-1 1 107,-28 26-89,-21 23-82,0 0 0,0 0-1,0 1 1,1-1 0,-1 1 0,1-1-1,0 1 1,0 1 0,0-1 0,0 0-1,0 1 1,8-3 0,-7 4-9,-1 0 0,1 0 0,0 0 0,-1 1 0,1 0 0,0 0 0,-1 0 0,1 1 0,-1 0 0,1 0 0,5 1 0,1 3 1,0-1-1,-1 1 0,11 8 0,0-1 20,39 21 74,-65-39 86,1 0-154,0 1-1,-1 0 0,1 1 0,-1-1 0,-10-6 0,10 9-13,0 0 0,0 0-1,0 0 1,0 1 0,0 0 0,-1 0-1,1 0 1,-1 1 0,1 0-1,0 0 1,-1 0 0,1 1 0,0-1-1,-1 1 1,1 1 0,0-1 0,0 1-1,0 0 1,0 0 0,0 0-1,0 1 1,0-1 0,1 1 0,-7 6-1,7-5-16,0 0-1,0 0 0,1 0 1,0 1-1,0-1 0,0 1 1,0 0-1,1 0 1,0 0-1,0 0 0,0 0 1,0 1-1,1-1 0,0 0 1,0 1-1,1-1 0,-1 1 1,1-1-1,1 1 1,-1-1-1,2 10 0,-1-8-1,0 0 1,1 0-1,0 0 0,0 0 0,1 0 0,0-1 0,0 1 0,0-1 0,1 1 1,0-1-1,0 0 0,0-1 0,1 1 0,0-1 0,10 9 0,-11-12 7,0 0-1,0 0 1,1 0-1,-1-1 1,1 1-1,-1-1 1,1 0-1,-1-1 1,1 1-1,0-1 1,-1 0-1,1 0 1,5-1-1,11-1 24,32-9-1,-39 8-20,2-1 24,-1-1 1,24-11-1,-23 8-5,31-8 0,23-8 37,-49 15-29,0 2 0,32-7 0,-18 10-3,-27 4-9,0-1 1,1 0-1,-1-1 0,-1 1 0,1-2 0,0 1 0,0-1 1,-1 0-1,14-8 0,-18 10-14,18-17 46,-20 18-51,0-1 0,-1 0 0,1 1 0,-1-1 0,1 0 0,-1 0 0,1 1 0,-1-1 0,0 0 0,1 0 0,-1 0 0,0 1 0,0-1 0,0 0 0,1 0 0,-1 0 0,0 0 0,0 1 0,0-1 0,0 0 0,-1 0 0,1 0 0,0 0 0,0 0 0,0 1 0,-1-1 0,1 0 0,0 0 0,-1 0 0,-1 0-1,1 0 1,-1 0-1,0 1 1,1-1 0,-1 1-1,0-1 1,0 1-1,1-1 1,-1 1-1,0 0 1,0 0-1,0 0 1,1 0-1,-1 0 1,0 1-1,0-1 1,-2 1-1,-11 4 0,1 1-1,0 0 0,1 1 1,0 0-1,0 1 0,-22 18 1,32-24-1,0 1-6,-1 0 1,1 0-1,0 0 1,0 0-1,0 1 1,0-1-1,1 1 1,-1 0-1,1 0 1,0 0-1,0 0 1,1 0-1,-1 0 1,1 1-1,0-1 1,0 0-1,0 1 1,0 7-1,1-10 6,0 0 1,0 1-1,1-1 0,-1 0 0,0 0 0,1 1 1,0-1-1,-1 0 0,1 0 0,0 0 0,0 1 1,0-1-1,1 0 0,-1-1 0,0 1 0,1 0 1,-1 0-1,1 0 0,0-1 0,-1 1 0,1-1 1,0 1-1,0-1 0,0 0 0,0 0 0,0 0 1,0 0-1,1 0 0,-1 0 0,0-1 0,0 1 1,1-1-1,-1 1 0,0-1 0,0 0 0,4 0 1,0 0 4,0 1 0,1-1 1,-1-1-1,1 1 1,-1-1-1,0 0 1,1-1-1,-1 0 0,9-3 1,-11 3 3,0 0 1,0-1 0,0 1-1,-1-1 1,1 0-1,-1 0 1,0 0 0,0-1-1,0 1 1,0-1-1,0 0 1,-1 1 0,0-1-1,3-6 1,-3 7-4,-1-1 1,0 1-1,1-1 0,-1 0 0,0 1 1,-1-1-1,1 0 0,-1 0 1,1 1-1,-1-1 0,0 0 1,-1 0-1,1 0 0,-1 1 0,1-1 1,-1 0-1,0 0 0,-1 1 1,1-1-1,-1 1 0,1-1 1,-1 1-1,0 0 0,0 0 0,-1 0 1,1 0-1,0 0 0,-1 0 1,0 0-1,0 1 0,0 0 1,0-1-1,0 1 0,0 0 1,-1 0-1,1 1 0,0-1 0,-1 1 1,0 0-1,1 0 0,-1 0 1,-5-1-1,8 2-7,0 0 0,1-1 0,-1 1 0,0 0 0,0 0 0,0 0 0,0 0 0,1 0 0,-1 0 0,0 0 0,0 0 0,0 0 1,1 0-1,-1 1 0,0-1 0,0 0 0,0 1 0,1-1 0,-1 0 0,0 1 0,0-1 0,1 1 0,-1-1 0,1 1 0,-1-1 0,0 1 0,1-1 0,-1 1 0,1 0 0,-1-1 0,1 1 0,-1 0 0,1 0 0,0-1 0,-1 2 1,1-1 0,0 1 0,0-1 0,0 0 0,0 0 0,0 0 0,1 0 0,-1 1 0,0-1 0,1 0 0,-1 0 0,1 0 0,-1 0 0,1 0 0,0 0 1,-1 0-1,1 0 0,0 0 0,0 0 0,-1-1 0,1 1 0,0 0 0,0 0 0,0-1 0,0 1 0,1 0 0,4 2-9,1 0 1,-1-1-1,0 0 0,1 0 0,-1 0 0,1-1 0,0 0 0,0 0 0,-1-1 1,1 0-1,8 0 0,8-2-40,44-10 0,-40 3 55,0 0 0,-2-2 0,1-1 0,-1-1 1,40-27-1,-48 29 17,-16 10-21,0 0 0,0 0 0,1 1 0,-1-1-1,0 1 1,0-1 0,0 1 0,1 0 0,-1-1 0,0 1 0,0 0 0,3 0 0,-4 0-1,1 0 0,-1 0 0,1 0 1,-1 0-1,1 0 0,-1 0 0,0 1 0,1-1 1,-1 0-1,1 0 0,-1 1 0,0-1 0,1 0 1,-1 1-1,0-1 0,1 0 0,-1 1 0,0-1 1,1 0-1,-1 1 0,0-1 0,0 1 0,1 0 1,0 3-1,0 0 0,-1 0 0,1 0 0,-1 0 0,0 0 0,0 6 0,0-1 0,0 12-3,5 41 0,-3-54 12,-1 0 0,1-1-1,0 0 1,1 1 0,0-1-1,0 0 1,1 0 0,7 11-1,-10-17-4,0 0 0,0 0 0,0 0 1,0 0-1,0-1 0,0 1 0,0 0 0,1-1 0,-1 1 0,0-1 0,0 1 0,1-1 0,-1 0 0,0 1 0,1-1 0,-1 0 0,0 0 1,0 0-1,1 0 0,-1 0 0,0 0 0,1 0 0,-1-1 0,0 1 0,1 0 0,-1-1 0,0 1 0,0-1 0,1 1 0,-1-1 0,0 0 1,0 0-1,2-1 0,4-3 17,1 0 0,-1 0 0,9-10 0,10-12 48,-2-1 0,-1 0-1,-1-2 1,25-46 0,-45 72-64,0 2 1,0-1-1,0 0 0,0 0 1,1 1-1,-1-1 0,1 1 1,-1-1-1,1 1 0,4-2 1,-6 4-6,-1 0 0,0 0 0,1 0 1,-1 0-1,0 0 0,0 0 1,1 0-1,-1 0 0,0 0 1,1 0-1,-1 1 0,0-1 1,0 0-1,1 0 0,-1 0 1,0 1-1,0-1 0,1 0 0,-1 0 1,0 0-1,0 1 0,0-1 1,1 0-1,-1 1 0,0-1 1,0 0-1,0 0 0,0 1 1,0-1-1,0 0 0,0 1 0,0-1 1,0 0-1,0 1 0,0-1 1,0 0-1,0 1 0,0-1 1,0 0-1,2 19 9,-1-15-8,2 28-32,2 0-1,2 0 0,12 39 1,-18-68 30,0-1 0,0 1 0,0 0 1,0-1-1,1 1 0,-1-1 1,1 0-1,-1 1 0,1-1 1,0 0-1,0 0 0,0 0 1,0 0-1,0-1 0,1 1 0,-1 0 1,0-1-1,1 0 0,-1 1 1,1-1-1,-1 0 0,1 0 1,0-1-1,0 1 0,-1-1 1,1 1-1,0-1 0,0 0 0,0 0 1,-1 0-1,1 0 0,0 0 1,0-1-1,-1 1 0,4-2 1,2 0 14,0-1 0,0 0 1,0 0-1,0-1 1,-1 0-1,0 0 0,1-1 1,-1 0-1,-1 0 1,10-10-1,15-21 71,-3-1 1,-1-2-1,42-79 0,-56 93-57,-6 12 3,5-13 23,-11 25-52,-1 0-1,1 0 1,0 0-1,0 0 1,-1 0 0,1 0-1,0 0 1,0 0-1,0 0 1,0 1 0,0-1-1,0 0 1,0 1-1,1-1 1,-1 1 0,2-2-1,-2 3-2,0-1 0,0 0 1,0 1-1,0-1 0,-1 0 0,1 1 0,0-1 0,0 1 0,0-1 1,-1 1-1,1 0 0,0-1 0,-1 1 0,1 0 0,0-1 0,-1 1 0,1 0 1,-1 0-1,1 0 0,-1 0 0,0-1 0,1 1 0,-1 0 0,0 0 0,0 0 1,1 0-1,-1 1 0,7 27-31,-3-3 2,-1 0 0,-1 0 0,-1 0 0,-1 0 0,-2 0 0,0 0 0,-2 0 0,-10 39 0,13-64 32,1 1 1,-1-1 0,0 0 0,1 0 0,-1 0 0,0 0 0,0 0 0,0 0 0,0 0 0,0 0-1,0-1 1,0 1 0,0 0 0,0-1 0,0 1 0,0 0 0,0-1 0,-1 1 0,1-1 0,0 0 0,0 1-1,-1-1 1,1 0 0,0 0 0,-1 0 0,1 0 0,0 0 0,0 0 0,-1 0 0,1 0 0,0 0-1,-1-1 1,1 1 0,0-1 0,-2 0 0,-8-2 40,1-1 1,0-1-1,-12-6 0,13 7 1,1 3 12,7 6-66,1-4 8,1 0-1,-1 0 1,1 0-1,-1 0 1,1 0-1,0-1 1,-1 1-1,1 0 0,0 0 1,0-1-1,0 1 1,-1 0-1,1-1 1,0 1-1,0-1 1,0 1-1,0-1 1,0 0-1,2 1 1,4 1 0,0-1 1,0-1 0,0 1-1,0-1 1,0-1-1,0 1 1,1-1-1,-1 0 1,0-1-1,-1 1 1,1-1 0,0-1-1,0 1 1,-1-1-1,1-1 1,-1 1-1,10-8 1,4-4 17,-1-1 0,-1-1 0,29-34 1,-11 8-7,-3-2 1,-2-1 0,-1-1 0,33-75 0,36-74 83,-81 157-55,-2 0 1,-2-2 0,10-42-1,-16 54-5,-6 23-33,0 0 0,0 1 0,-1-1 0,0 0 0,0 0 0,0 1-1,-1-1 1,1 0 0,-2-9 0,1 15-1,0 0 0,0 0 0,0 0 0,-1 0 0,1 0 0,0-1 0,0 1-1,0 0 1,0 0 0,0 0 0,0 0 0,0 0 0,-1 0 0,1 0 0,0 0 0,0 0 0,0 0 0,0 0 0,0 0 0,-1 0 0,1 0 0,0 0 0,0 0 0,0 0 0,0 0 0,-1 0 0,1 0 0,0 0-1,0 0 1,0 0 0,0 0 0,0 0 0,-1 0 0,1 0 0,0 0 0,0 0 0,0 0 0,0 0 0,0 0 0,0 0 0,0 1 0,-1-1 0,1 0 0,0 0 0,0 0 0,0 0 0,0 0 0,0 0 0,0 1 0,0-1-1,0 0 1,0 0 0,0 0 0,0 0 0,0 0 0,0 0 0,0 1 0,0-1 0,0 0 0,0 0 0,0 0 0,-7 11-4,-27 57-118,-33 96 0,55-122 84,2 0-1,1 0 0,3 0 1,1 1-1,2 0 0,3 50 1,1-72 29,1 1 0,1-1 0,10 39 0,-10-48 7,2 1 0,0-1 1,0 0-1,1 0 0,0 0 1,1-1-1,12 16 0,-15-23 10,0 1-1,0-1 1,0 0-1,1 0 0,-1 0 1,1-1-1,0 0 1,0 1-1,0-2 1,1 1-1,-1-1 1,1 0-1,-1 0 0,1 0 1,0-1-1,0 0 1,-1 0-1,1 0 1,0-1-1,0 0 0,0 0 1,0 0-1,0-1 1,0 0-1,-1 0 1,1 0-1,0-1 1,-1 0-1,1 0 0,5-3 1,0-3 18,-1 1 0,0-2 1,0 1-1,-1-2 0,0 1 0,0-1 1,-1 0-1,0-1 0,7-14 0,6-15 79,22-57-1,-24 51 0,-31 174-150,11-107 36,1 0-1,4 35 0,-3-46 0,1 0 1,0-1-1,0 1 0,1-1 0,1 0 0,-1 0 0,10 16 1,-11-23 11,-1 0 1,0-1-1,1 1 0,-1 0 1,1-1-1,0 0 1,-1 1-1,1-1 1,0 0-1,0 0 1,0 0-1,0 0 1,0 0-1,0 0 1,0-1-1,0 1 1,0-1-1,0 1 1,0-1-1,0 0 1,1 0-1,-1 0 1,0 0-1,0 0 1,0 0-1,0-1 1,0 1-1,0-1 1,1 0-1,-1 1 1,3-3-1,6-2 12,0 0 0,-1-1-1,1 0 1,11-10 0,-21 14-12,143-117 116,-40 30 75,-85 78-149,-11 10-27,-8 6-8,-27 60-2,16-46 1,-2 2-29,-15 35 0,25-50 16,0 0-1,1 1 1,0 0-1,1-1 1,0 1-1,0 0 1,0 0 0,1 0-1,-1 0 1,2 9-1,0-13 11,0 0-1,0 0 1,1-1 0,-1 1-1,1 0 1,-1-1 0,1 1-1,0-1 1,0 0-1,0 1 1,0-1 0,0 0-1,0 0 1,1 0 0,-1 0-1,1-1 1,-1 1-1,1-1 1,0 0 0,5 3-1,-1-2 9,-1 1-1,1-1 0,-1-1 1,1 1-1,0-1 1,0 0-1,0-1 0,9 0 1,1-1-36,55-8 192,-67 8-205,0-1 1,1 1 0,-1-1 0,0 0 0,0 0-1,0 0 1,-1-1 0,1 0 0,0 1-1,6-8 1,-4-3-722,-7 8-2657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13864,'0'0'2120,"65"4"-2080,-35 2-8,-4 0-80,2-4 16,-7 2-88,-5 0 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12664,'0'0'624,"114"-34"-336,-27 16 8,16-1-104,8-3 0,4 2 16,-7 2 8,-3 2 0,-16 6 0,-21 4 56,-9 0 0,-13 4-40,-6 4 0,-9 2-160,-11-4 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4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88 5520,'0'0'7914,"-10"6"-7371,-1 0-393,1 1 1,-1 1-1,1 0 1,1 0 0,-1 0-1,2 1 1,-1 1-1,1 0 1,-8 11-1,5-1 130,-6 6 281,-16 39 0,30-57-449,0-1 1,0 1 0,1-1-1,0 1 1,0 0-1,1 0 1,0 0-1,0 0 1,1 0 0,1 12-1,-1-18-84,0 0-1,1-1 0,-1 1 1,0 0-1,1 0 1,-1-1-1,1 1 0,0 0 1,-1-1-1,1 1 1,0 0-1,0-1 0,0 1 1,0-1-1,0 0 1,1 1-1,-1-1 0,0 0 1,1 0-1,-1 0 1,1 1-1,-1-2 0,1 1 1,-1 0-1,1 0 1,0 0-1,-1-1 0,1 1 1,0-1-1,2 1 1,-1-1 6,1 0 1,-1 0-1,1 0 0,0-1 1,-1 0-1,1 1 1,-1-1-1,1 0 1,-1-1-1,0 1 1,1-1-1,-1 1 1,0-1-1,4-3 1,17-14 93,0-1 0,-2 0 0,0-2 0,27-36 0,68-109 586,-87 121-339,-25 43-157,-3 11-121,-2 14-63,0-19-19,0 35 22,7 53 0,-4-76-27,-1-1 0,2 0 1,0 0-1,1 0 0,0 0 0,13 22 0,-17-32 2,1-1-1,1 1 0,-1-1 0,0 0 1,1 0-1,-1 0 0,1 0 0,0-1 0,0 1 1,0-1-1,1 1 0,-1-1 0,0 0 1,1 0-1,-1-1 0,1 1 0,0-1 1,0 0-1,-1 0 0,1 0 0,0 0 1,0-1-1,0 1 0,0-1 0,0 0 1,0 0-1,0-1 0,0 1 0,0-1 0,0 0 1,-1 0-1,1 0 0,0 0 0,6-4 1,-1 1 28,1-1 0,-1-1 1,-1 0-1,1 0 1,-1 0-1,0-1 1,0 0-1,-1-1 0,0 0 1,-1 0-1,1-1 1,4-8-1,-5 5 15,0 0 0,-1 0 0,-1-1 0,0 1 0,2-16 0,-4 21-26,-1-1 1,0 0 0,-1 1-1,1-1 1,-2 0 0,1 1-1,-1-1 1,0 0 0,0 1-1,-3-8 1,3 14-22,1 0-1,-1 0 1,1 0 0,-1 0 0,0 0 0,1 1-1,-1-1 1,0 0 0,1 0 0,-1 1-1,0-1 1,0 0 0,0 1 0,0-1-1,0 1 1,0-1 0,1 1 0,-1 0 0,-2-1-1,3 1-7,0 0 0,0-1 0,-1 1 0,1 0 0,0 0-1,0 0 1,0 0 0,-1 0 0,1 0 0,0 0 0,0 0-1,-1 0 1,1 0 0,0 0 0,0 0 0,-1 0 0,1 0-1,0 0 1,0 0 0,-1 0 0,1 0 0,0 1 0,0-1-1,-1 0 1,1 0 0,0 0 0,0 0 0,0 0 0,-1 0-1,1 1 1,0-1 0,0 0 0,0 0 0,0 0 0,-1 1-1,1-1 1,0 0 0,0 0 0,0 1 0,0-1 0,0 0 0,0 0-1,0 0 1,0 1 0,0-1 0,0 0 0,0 0 0,0 1-1,0-1 1,0 0 0,0 0 0,0 1 0,0-1 0,0 0-1,0 0 1,0 1 0,0-1 0,0 0 0,0 0 0,0 1-1,1-1 1,0 2-2,-1-1 1,1 0-1,0 1 0,0-1 0,0 0 0,1 0 0,-1 1 0,0-1 0,0 0 1,1 0-1,-1 0 0,0-1 0,1 1 0,-1 0 0,1 0 0,1 0 0,28 8 3,-25-8-2,20 4 2,0-1-1,1-1 0,0-1 1,-1-1-1,1-1 0,0-2 1,0-1-1,-1 0 0,0-2 1,1-2-1,44-16 0,-56 18 87,-21 10 52,-14 13-93,3-2-31,1 1-1,1 1 1,1 1-1,0 0 1,2 0-1,0 2 1,-13 31-1,16-29-3,3-11-6,2-1 1,-1 1-1,2 0 0,-1 1 0,2-1 0,-1 1 0,2-1 0,-1 20 1,2-31-4,0 0 0,0-1 0,0 1 1,0 0-1,0-1 0,0 1 0,0 0 1,0-1-1,1 1 0,-1-1 0,0 1 0,0 0 1,0-1-1,1 1 0,-1-1 0,0 1 1,1-1-1,-1 1 0,0-1 0,1 1 1,-1-1-1,1 1 0,-1-1 0,1 1 1,-1-1-1,1 0 0,-1 1 0,1-1 1,-1 0-1,1 0 0,0 1 0,-1-1 0,1 0 1,-1 0-1,2 0 0,0 0 4,0 0-1,0-1 1,0 1-1,0-1 1,0 0-1,0 1 1,-1-1-1,1 0 1,0 0-1,0 0 1,1-2-1,6-4 15,-1 0 0,0 0-1,9-11 1,7-17 78,-2-1 1,-1-1-1,-2-1 0,16-45 1,-21 52 10,-2 10-10,-11 21-98,-1 0 0,0 0 1,0 0-1,0 0 1,0 0-1,0 0 1,0-1-1,0 1 0,1 0 1,-1 0-1,0 0 1,0 0-1,0 0 0,0 0 1,0 0-1,0 0 1,1 0-1,-1 0 0,0 0 1,0 0-1,0 0 1,0 0-1,0 0 0,1 0 1,-1 0-1,0 0 1,0 0-1,0 0 0,0 0 1,0 0-1,0 1 1,1-1-1,-1 0 0,0 0 1,0 0-1,0 0 1,0 0-1,0 0 0,0 0 1,0 0-1,0 0 1,1 1-1,-1-1 0,2 14 10,-1 7-23,2-1-1,0 1 1,1-1 0,13 38 0,-16-54 11,1-1 1,-1 1 0,1-1 0,-1 0-1,1 1 1,0-1 0,0 0 0,1 0-1,-1 0 1,1 0 0,-1-1 0,1 1-1,0-1 1,0 0 0,0 0 0,0 1-1,0-2 1,0 1 0,1 0 0,5 1 0,-6-2 5,1-1 0,-1 1 0,1-1 0,-1 0 0,0 0 0,1 0 1,-1 0-1,1-1 0,-1 1 0,0-1 0,1 0 0,-1 0 1,0 0-1,0-1 0,0 1 0,0-1 0,0 1 0,0-1 0,0 0 1,0 0-1,-1-1 0,1 1 0,2-4 0,9-9 44,-2-1-1,0 0 0,0-1 0,13-28 1,-7 7 100,16-48 0,-18 48-43,-8 22-52,-6 13-25,-2 4 2,-5 26-44,1 0 0,1 0-1,2 1 1,0-1 0,2 0-1,6 46 1,-5-66 22,0 0 1,0 0-1,5 13 1,6-2 34,-12-18-40,-1 1 0,1-1-1,-1 0 1,1 1-1,-1-1 1,1 0 0,-1 0-1,1 1 1,0-1 0,-1 0-1,1 0 1,-1 0-1,1 0 1,0 0 0,-1 0-1,1 0 1,-1 0 0,1 0-1,0 0 1,-1 0-1,1 0 1,-1 0 0,1-1-1,0 1 1,-1 0 0,1 0-1,0-1 1,7-5 24,1 0-1,-2 0 1,1-1 0,-1 0 0,0 0-1,0-1 1,-1 0 0,10-15-1,2-9 99,15-37 0,-17 33-6,-14 32-103,-1 1 0,1 0 1,-1 0-1,1-1 0,0 1 0,1 1 0,-1-1 0,0 0 0,1 0 1,-1 1-1,1 0 0,0-1 0,6-2 0,-7 6-12,0 1 0,0-1 0,0 1 0,0 0 0,0-1 0,0 1 0,-1 0 0,1 1 0,-1-1 0,1 0 0,-1 0 0,2 5 0,3 3-3,5 6-24,1 0 0,19 20-1,-25-30 18,1-1 0,-1 0 0,1 0 0,0 0 0,0-1 0,0 0 0,0 0 0,14 4 0,-15-6 4,-1 0 1,2 0-1,-1 0 1,0-1-1,0 0 1,0 0-1,1-1 1,-1 0-1,0 0 1,1 0-1,-1-1 0,0 0 1,0 0-1,0 0 1,1-1-1,-1 0 1,-1 0-1,1-1 1,7-3-1,-2-2 9,-1 1-1,0-2 0,0 1 1,-1-2-1,0 1 0,0-1 1,-1 0-1,-1-1 1,0 0-1,0 0 0,-1-1 1,5-12-1,-8 17 2,-1 1-1,0-1 1,0 0-1,-1 1 1,2-11-1,-3 15-4,0 0 0,0 0 0,0 1 0,0-1-1,0 0 1,-1 0 0,1 0 0,-1 0 0,1 0 0,-2-3 0,1 4-3,1 0 1,-1 0-1,0 1 1,1-1 0,-1 0-1,0 1 1,1-1-1,-1 0 1,0 1-1,0-1 1,1 1-1,-1-1 1,0 1-1,0 0 1,0-1 0,0 1-1,0 0 1,0-1-1,0 1 1,1 0-1,-1 0 1,0 0-1,-2 0 1,0 0-3,0 1 1,0 0-1,-1 0 1,1 0-1,0 0 1,0 0-1,1 1 1,-1-1-1,0 1 1,0 0-1,1 0 1,-1 0-1,-3 4 1,-30 32-26,30-29 22,-1 1 1,1-1 0,0 1-1,1 0 1,0 0 0,1 0 0,0 1-1,0 0 1,1 0 0,1 0-1,0 0 1,-1 14 0,3-20 5,1-1-1,-1 1 1,1-1 0,0 1 0,1-1 0,-1 0-1,1 0 1,0 1 0,0-1 0,0 0-1,0-1 1,0 1 0,1 0 0,0-1 0,0 1-1,0-1 1,0 0 0,1 0 0,-1 0-1,1 0 1,0-1 0,-1 1 0,8 2 0,7 4 35,1-2 1,-1 0 0,37 8 0,-54-14-33,12 1 14,1 0 0,-1 0 0,0-1 0,1-1 0,-1 0 1,14-2-1,14-6-3592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0 904 5624,'0'0'6537,"16"-4"-6257,-8 2-243,0 0-1,0 0 1,-1-1-1,1-1 1,-1 1-1,1-1 1,-1 0 0,0-1-1,-1 0 1,1 0-1,-1 0 1,0-1 0,0 0-1,0 0 1,5-8-1,16-27 331,40-87 0,9-53 285,-39 92-314,-13 27 84,-2 0 0,-4-2 0,20-118 0,-37 167-133,-4 17-49,-7 26 43,6-18-263,-153 524 416,35-102-317,106-384-87,-11 36 129,-53 111-1,76-185-36,7-13 18,12-19 5,170-244 423,-42 68-204,-76 96-194,115-162 190,-166 243-299,0 2 0,1 0 0,1 0 0,1 2 0,0 0 0,28-17 0,-47 34-56,0 0 0,0 0 0,1 0 0,-1 0 0,0 0 0,0 0-1,0 0 1,0 0 0,1 0 0,-1 0 0,0 0 0,0 0 0,0 0 0,0 0 0,1 0 0,-1 0 0,0 0-1,0 1 1,0-1 0,0 0 0,0 0 0,1 0 0,-1 0 0,0 0 0,0 0 0,0 1 0,0-1 0,0 0 0,0 0-1,0 0 1,0 0 0,0 1 0,0-1 0,0 0 0,0 0 0,0 0 0,0 0 0,0 1 0,0-1 0,0 0 0,0 0-1,0 0 1,0 0 0,0 1 0,0-1 0,0 0 0,0 0 0,0 0 0,0 0 0,0 1 0,0-1 0,-2 21 78,-6 23-81,1-5 26,1 0-1,3 0 0,1 0 1,2 0-1,6 59 0,-4-90-15,-1 0 0,1-1 0,0 1 0,0-1 0,1 0 0,0 0 0,0 0 0,1 0 0,0 0 0,0-1 0,1 0 0,-1 0 0,1 0 0,1 0 0,-1-1 0,1 0 0,0 0 0,0 0 0,0-1 0,1 0 0,0 0 0,-1-1 0,14 6 0,-13-8-8,0 0 0,0 0 0,0 0 0,0-1-1,0 0 1,0 0 0,0-1 0,0 0 0,0 0-1,0-1 1,10-3 0,9-5 24,36-17 1,-61 26-31,18-9 24,-1-1 0,0-1 0,0-1 0,-2-1 0,1 0 1,-2-1-1,0-1 0,-1 0 0,0-1 0,-2 0 0,0-1 0,-1 0 0,0-1 0,-2-1 0,12-33 0,-19 49-13,-1-1 0,-1 1 0,1 0 0,0 0 0,-1-1 0,0 1 0,-1-8 0,1 11-8,0 0 0,0 0-1,0 0 1,0 1 0,-1-1-1,1 0 1,0 0 0,0 0-1,-1 1 1,1-1 0,-1 0-1,1 1 1,-1-1 0,1 0-1,-1 1 1,1-1 0,-1 1-1,0-1 1,1 1 0,-1-1-1,0 1 1,1-1 0,-1 1-1,0-1 1,0 1 0,1 0-1,-1 0 1,0-1 0,0 1-1,0 0 1,1 0 0,-1 0-1,0 0 1,0 0 0,0 0-1,1 0 1,-1 0 0,0 0-1,0 0 1,0 1 0,0-1-1,1 0 1,-1 0 0,0 1-1,0-1 1,1 1 0,-1-1-1,-1 1 1,-5 3 5,0 1 1,0-1-1,1 1 0,-1 0 0,1 1 1,0 0-1,1 0 0,-1 0 0,-7 12 1,-39 67 63,46-72-67,1 0 0,0 0 0,1 0 0,0 0 0,1 1 0,0 0 0,0 22 0,2-33-6,1-1 0,-1 1 1,1 0-1,0-1 1,0 1-1,1 0 0,-1-1 1,1 1-1,-1 0 1,1-1-1,0 1 0,0-1 1,0 1-1,0-1 1,0 1-1,0-1 0,1 0 1,-1 0-1,1 1 1,0-1-1,-1 0 0,1-1 1,0 1-1,0 0 1,0 0-1,1-1 0,-1 1 1,0-1-1,1 0 0,-1 0 1,1 0-1,-1 0 1,5 1-1,1 0 2,1-1-1,-1 0 0,0 0 1,0-1-1,1 0 1,-1 0-1,0-1 1,0 0-1,15-4 1,34-13 25,0-1 0,-2-4 0,0-2 0,-1-2 0,-2-2 0,75-57 0,57-63 90,-155 127-26,-25 21-29,-20 13-20,-3 5-25,0 0 0,2 1 0,-24 33 0,16-20-5,2-5-20,2 1 0,1 1 0,1 1 0,-16 34 0,34-60 6,-1 1 1,1-1 0,0 1 0,0 0-1,0 0 1,0 0 0,0-1 0,1 1-1,0 0 1,0 0 0,0 0-1,0 0 1,2 6 0,-2-8 1,1-1 0,-1 0 0,1 0 0,0 1 0,-1-1 0,1 0 0,0 0 0,0 0 0,0 0-1,-1 0 1,1 0 0,0 0 0,1 0 0,-1 0 0,0 0 0,2 0 0,-1 0 1,1 0-1,-1 0 0,0-1 1,1 1-1,-1-1 1,1 0-1,-1 1 0,0-1 1,1 0-1,-1 0 1,1-1-1,2 0 0,1 0 4,0-1 0,0 0 0,0 0 0,-1 0 0,1-1-1,-1 0 1,0 0 0,1 0 0,-1-1 0,-1 0 0,1 0-1,-1 0 1,6-6 0,6-9 20,-2-1 0,14-22-1,-7 10-3,-3 1 29,-1 0 0,-2-1 0,16-48 0,-19 49-5,-7 6-1,-7 18-7,-7 16-8,-30 54-35,2 2 1,-33 84 0,-11 19 59,-116 231 140,152-283-48,44-107-101,9-12 6,12-13 21,173-197 311,-165 179-324,256-357 325,-192 256-341,-64 93-41,1 0 53,37-44 1,-56 74-43,3-2 12,-12 15-14,-5 10-6,-16 45-37,-24 113-1,40-154 32,1 3-27,1 0 0,1 0 0,1 29 0,0-21-11,0-26 40,0 1 0,0 0 0,0 0 0,0 0 1,0-1-1,0 1 0,0 0 0,0 0 0,0-1 0,1 1 0,-1 0 0,0-1 1,0 1-1,1 0 0,-1 0 0,1-1 0,-1 1 0,0-1 0,1 1 1,-1 0-1,1-1 0,0 1 0,-1-1 0,1 1 0,-1-1 0,1 1 0,0-1 1,-1 0-1,1 1 0,0-1 0,-1 0 0,1 0 0,0 1 0,0-1 0,-1 0 1,1 0-1,0 0 0,0 0 0,-1 0 0,1 0 0,0 0 0,0 0 1,-1 0-1,1 0 0,0 0 0,0-1 0,-1 1 0,1 0 0,0-1 0,0 1 1,0-1-1,6-2 0,0 0 1,0 0 0,12-8-1,-6 1 8,0 0 1,0 0-1,-1-2 0,14-15 0,39-55 56,-49 60-43,64-97 88,-48 67-80,-31 51-27,0-1 1,0 0-1,0 1 0,0-1 0,0 1 1,1-1-1,-1 1 0,1 0 1,-1-1-1,1 1 0,-1 0 1,1 0-1,0 0 0,-1 0 0,1 1 1,0-1-1,2-1 0,-3 3-2,0-1 0,0 0 1,0 0-1,0 0 0,1 1 0,-1-1 0,0 1 0,0-1 0,0 1 0,0-1 0,0 1 0,0-1 0,-1 1 0,1 0 0,0 0 1,0-1-1,0 1 0,-1 0 0,1 0 0,0 0 0,-1 0 0,1 0 0,-1 0 0,1 0 0,-1 0 0,1 0 0,-1 0 0,0 0 0,1 0 1,-1 2-1,11 33-10,-6-16-1,2 0 1,0-1-1,1 0 0,17 30 1,-23-45 9,1 0 1,0 0-1,0 0 1,1 0-1,-1 0 1,1-1-1,0 1 1,0-1 0,0 0-1,0 0 1,1-1-1,-1 1 1,1-1-1,0 0 1,-1 0-1,1-1 1,0 1-1,0-1 1,0 0 0,0 0-1,0-1 1,1 0-1,-1 0 1,6 0-1,2-2 7,0-1-1,0 0 1,0 0-1,0-1 1,-1-1-1,1 0 1,-1-1-1,0 0 0,-1-1 1,1 0-1,14-14 1,-10 8 2,-2 0 1,0-1-1,0-1 1,-2 0-1,1-1 1,-2 0-1,11-21 1,-14 23-3,9-17 7,-17 30-12,1-1 0,-1 0 1,1 1-1,-1-1 0,0 0 1,1 1-1,-1-1 0,0 0 0,0 1 1,0-1-1,-1 0 0,1 1 1,0-1-1,0 0 0,-1 1 1,1-1-1,-2-1 0,2 2 0,-1 1 0,1-1 0,-1 0 0,0 1 0,1-1 0,-1 1 0,0-1 0,0 1 0,1-1 0,-1 1 0,0-1 0,0 1 0,1 0 0,-1 0 0,0-1 0,0 1 0,0 0 0,0 0 0,0 0 0,0 0 0,1 0 0,-1 0 0,0 0 0,0 0 0,0 0 0,0 0 0,0 1 0,1-1 0,-1 0 0,0 0 0,0 1 0,0-1 0,1 1 0,-1-1 0,0 1 0,0-1 0,1 1 0,-2 0 0,-27 22 0,21-15-10,1 0 0,0 0 0,0 1 0,1 0 0,0 1 0,0-1 0,1 1 0,1 0 0,0 1 0,0-1 0,1 1 0,-4 17 0,6-19 2,0-1 0,1 1 1,0 0-1,0 0 0,1-1 0,0 1 0,1 0 0,0-1 0,0 1 0,1-1 1,0 0-1,0 0 0,1 0 0,0 0 0,1 0 0,7 9 0,-10-14 8,0 0-1,0-1 1,0 1-1,1-1 0,-1 1 1,1-1-1,0 0 1,-1 0-1,1 0 1,0-1-1,0 1 0,0-1 1,1 1-1,-1-1 1,0 0-1,0 0 1,1 0-1,-1-1 0,0 1 1,1-1-1,-1 0 1,1 0-1,-1 0 1,0 0-1,1-1 0,-1 0 1,0 1-1,1-1 1,-1 0-1,5-2 1,6-4 0,1-1 1,-1 0 0,0 0-1,-1-2 1,12-10 0,-13 11-1,35-30 36,-30 23 7,1 2 0,0 0-1,34-19 1,-51 32-43,0 0 0,0 1 0,0-1 0,0 0 0,0 1 0,0-1 0,0 1 0,1 0 0,-1-1 0,0 1 0,0 0 0,1 0 0,-1 0 0,0-1 0,0 1 0,1 1 0,-1-1 0,0 0 0,0 0 0,1 0 0,-1 1 0,0-1 0,0 0 0,0 1 0,1-1 0,-1 1 1,0 0-1,0-1 0,0 1 0,0 0 0,0 0 0,0 0 0,0-1 0,0 1 0,-1 0 0,1 0 0,0 0 0,0 1 0,-1-1 0,1 0 0,-1 0 0,1 0 0,-1 0 0,1 0 0,-1 1 0,0-1 0,0 0 0,1 2 0,1 9-12,-1 0 1,0 0-1,-1 0 0,-1 15 0,1-10 14,-1 9-7,2 30 19,-1-55-13,0-1 1,0 0-1,0 1 0,0-1 1,0 1-1,1-1 0,-1 0 1,0 1-1,0-1 0,0 0 1,0 1-1,0-1 0,1 0 1,-1 1-1,0-1 0,0 0 1,0 1-1,1-1 0,-1 0 1,0 0-1,0 1 0,1-1 1,-1 0-1,0 0 0,1 0 1,-1 1-1,0-1 0,1 0 1,-1 0-1,0 0 0,1 0 1,-1 0-1,1 0 0,-1 0 1,0 0-1,1 0 0,-1 0 1,0 0-1,1 0 0,-1 0 1,1 0-1,-1 0 0,0 0 1,1 0-1,-1 0 0,0 0 1,1 0-1,-1-1 0,0 1 1,1 0-1,-1 0 0,0 0 1,1-1-1,-1 1 0,0 0 1,0 0-1,1-1 0,-1 1 0,21-19 42,-18 16-33,12-14 33,25-35 0,-26 32-4,28-30 0,64-67 150,-105 115-187,0 1 0,0-1 0,0 1 0,0 0 0,0 0 0,1 0 0,-1 0 0,0 0 0,1 0 0,-1 0 0,1 0 0,-1 0 0,1 0 0,0 1 0,-1-1 0,4 0 0,-4 1-3,0 0-1,0 1 1,0-1 0,0 0 0,-1 1-1,1-1 1,0 0 0,0 1-1,0-1 1,-1 1 0,1-1-1,0 1 1,0-1 0,-1 1-1,1 0 1,0-1 0,-1 1-1,1 0 1,-1 0 0,1-1-1,-1 1 1,1 0 0,-1 0-1,0 0 1,1-1 0,-1 1-1,0 0 1,1 0 0,-1 0 0,0 0-1,0 1 1,2 14-16,0 0-1,0 23 1,-2-20-5,6 35 1,-6-49 13,1 0 1,1 0 0,-1-1-1,1 1 1,0 0 0,0-1 0,0 1-1,1-1 1,0 0 0,-1 0 0,7 7-1,-7-10 7,-1 0 0,1 1-1,0-1 1,0 0 0,-1 0 0,1 0-1,0 0 1,0-1 0,0 1 0,0 0-1,0-1 1,0 1 0,0-1 0,0 0-1,0 0 1,3 0 0,36-5-2,-20 1 6,3-1 37,1-1 1,-1-2-1,28-11 0,22-8 38,-57 22-73,-2 0 13,-1 0 0,1 2 0,0 0 0,30-2 1,-34 4-9,0 0 1,-1-1 0,1 0 0,0-1 0,-1 0 0,1-1-1,16-8 1,-27 12-10,0 0 0,1 0-1,-1 0 1,0 0 0,0-1-1,0 1 1,0 0 0,1 0-1,-1 0 1,0 0 0,0-1-1,0 1 1,0 0 0,1 0-1,-1-1 1,0 1 0,0 0-1,0 0 1,0 0 0,0-1-1,0 1 1,0 0 0,0 0-1,0-1 1,0 1 0,0 0-1,0 0 1,0-1 0,0 1-1,0 0 1,0 0 0,0-1-1,0 1 1,0 0 0,0 0-1,0-1 1,-1 1 0,1 0 0,0 0-1,0 0 1,0-1 0,0 1-1,0 0 1,-1 0 0,1 0-1,0-1 1,0 1 0,0 0-1,-1 0 1,1 0 0,0 0-1,0 0 1,-1 0 0,1 0-1,0-1 1,0 1 0,-1 0-1,0 0 4,0-1 0,0 0-1,0 1 1,0-1 0,0 1-1,0 0 1,0-1 0,0 1-1,-1 0 1,1-1 0,0 1-1,-2 0 1,-5 2 1,-1 1 1,1 0 0,0 1-1,0-1 1,0 2-1,0-1 1,1 1-1,0 0 1,-10 9 0,0 2-6,0 1 1,-17 24-1,30-35-5,0 1-1,0-1 0,0 1 1,1 0-1,0 0 0,1 0 1,-1 0-1,2 1 0,-1-1 1,1 1-1,0-1 0,0 1 1,1 9-1,0-13-1,0 1 0,0-1 0,0 1 0,1-1 0,0 1 1,0-1-1,0 1 0,1-1 0,0 0 0,-1 0 0,1 1 0,1-1 0,-1 0 0,1-1 0,-1 1 0,1 0 0,0-1 0,0 0 0,1 1 0,-1-1 0,1-1 0,6 5 1,-1-2 5,0-2 0,0 1 0,0-1 0,0 0 0,1-1 0,0 0 0,-1-1 0,1 0 0,0 0 0,0-1 0,0 0 0,-1-1 0,1 0 0,0 0 0,0-1 0,-1-1 0,1 1 0,-1-2 0,0 1 1,9-6-1,15-9 28,-1-1 1,-1-1-1,53-47 1,-76 60-24,5-5 21,-1-1 0,21-26 1,-21 24 18,0 0 0,16-13 0,-28 27-41,1 0 0,0 0-1,0 1 1,-1-1 0,1 0-1,0 1 1,0-1 0,0 1-1,0-1 1,0 1-1,0-1 1,0 1 0,0 0-1,2-1 1,-3 1-2,0 0 0,1 0-1,-1 1 1,0-1 0,0 0-1,1 0 1,-1 0 0,0 0-1,0 0 1,1 1 0,-1-1-1,0 0 1,0 0 0,0 1-1,1-1 1,-1 0 0,0 0 0,0 1-1,0-1 1,0 0 0,0 0-1,0 1 1,1-1 0,-1 0-1,0 1 1,0-1 0,0 0-1,0 1 1,0-1 0,0 0 0,0 1-1,-6 34 0,4-24-14,0 0 7,1-1-1,0 0 0,1 1 1,0-1-1,1 0 1,0 1-1,1-1 1,0 0-1,1 0 0,0 0 1,0 0-1,5 10 1,-6-16 6,1 0 1,-1 1 0,1-1 0,0 0 0,0 0-1,0 0 1,1-1 0,-1 1 0,1-1 0,0 0-1,0 0 1,0 0 0,0 0 0,0-1 0,1 1-1,-1-1 1,1-1 0,0 1 0,-1 0 0,1-1-1,0 0 1,0 0 0,0-1 0,0 1 0,0-1-1,8-1 1,4-1 7,1-1-1,-1 0 1,0-2-1,0 0 1,-1 0-1,1-2 1,-1 0-1,-1-1 1,1-1-1,-1 0 1,-1-1 0,0 0-1,0-1 1,-1-1-1,0 0 1,-1-1-1,-1-1 1,12-15-1,-19 21 5,0 1 0,0-1 0,0 0-1,-1 0 1,0 0 0,0-1 0,-1 1 0,0 0-1,-1-1 1,1-17 0,-2 26-10,0-1-1,0 1 1,0 0 0,0-1 0,0 1-1,0-1 1,0 1 0,0 0 0,0-1-1,0 1 1,0 0 0,0-1 0,-1 1-1,1 0 1,0-1 0,0 1 0,0 0-1,-1-1 1,1 1 0,0 0 0,0 0 0,-1-1-1,1 1 1,0 0 0,-1 0 0,1 0-1,0-1 1,-1 1 0,1 0 0,0 0-1,-1 0 1,1 0 0,-1 0 0,1 0-1,0 0 1,-1-1 0,-15 9 45,-10 19 16,16-14-76,2 0-1,0 1 1,0 0 0,1 0-1,1 1 1,0 0 0,1 0-1,-4 19 1,8-25 6,-1 0 0,1 0-1,0 0 1,1 0 0,0 0 0,0 0 0,1 0-1,0 0 1,1 0 0,0 0 0,0-1 0,1 1 0,0-1-1,1 1 1,-1-1 0,7 9 0,-7-13 8,0 0 0,0 0-1,1 0 1,-1-1 0,1 1 0,0-1 0,0 0 0,0 0 0,0 0 0,0-1-1,1 0 1,-1 0 0,10 3 0,-6-3 4,0 0 0,0-1 0,0 0 0,0 0 0,0-1 0,0 0 1,16-3-1,-4 0 11,-1-2 1,0 0-1,-1-2 1,1 0 0,-1-1-1,23-14 1,-26 13 7,-1-1-1,0 0 1,-1-1 0,0 0 0,-1-1-1,0-1 1,13-17 0,-3-2 90,-2-1 0,20-41 0,-8 17 207,-34 67-317,-1 1 0,2 0-1,-2 12 1,-3 21-36,-9 26-33,-35 150-71,49-216 136,0 0 1,-1 0 0,1 0-1,-1-1 1,0 1-1,0 0 1,0-1-1,-1 1 1,-2 3-1,4-6 4,0 0-1,0 0 1,0 0-1,0-1 1,0 1-1,0 0 1,-1-1-1,1 1 1,0-1-1,0 1 1,-1-1-1,1 1 1,0-1 0,0 0-1,-1 0 1,1 1-1,0-1 1,-1 0-1,1 0 1,-1-1-1,1 1 1,0 0-1,0 0 1,-1-1-1,1 1 1,0 0-1,-1-1 1,1 1-1,0-1 1,-2-1-1,-19-8 62,18 8-54,0 0 1,-1 0-1,1 0 1,0 0-1,0 0 1,0-1-1,1 0 1,-1 0-1,0 0 1,1 0-1,0 0 1,0-1-1,-4-6 1,7 10-9,0 0-1,1 0 1,-1-1 0,0 1 0,1 0 0,-1 0-1,1 0 1,-1-1 0,0 1 0,1 0 0,-1 0 0,0 0-1,1 0 1,-1 0 0,1 0 0,-1 0 0,1 0-1,-1 0 1,0 0 0,1 0 0,-1 0 0,1 0-1,-1 0 1,0 0 0,1 0 0,-1 1 0,1-1-1,-1 0 1,0 0 0,1 0 0,-1 1 0,1-1-1,19 7 12,15 2 1,-1 0 1,1-2-1,1-2 0,-1-1 1,1-2-1,0-1 0,-1-2 1,59-9-1,-77 7 2,0-2 1,-1 0-1,0-2 0,17-7 0,-8 3 2,-23 10 2,1 0 0,-1-1 0,1 1 0,-1 0 0,0-1 0,0 1 1,0-1-1,0 0 0,3-3 0,-5 5-147,1-1-1,-1 1 1,1-1 0,-1 0 0,0 1 0,1-1-1,-1 0 1,0 0 0,0 1 0,0-1-1,0 0 1,0 1 0,1-1 0,-1 0-1,0 0 1,-1 1 0,1-1 0,0 0 0,0 0-1,0 1 1,0-1 0,0 0 0,-1 1-1,1-1 1,0 0 0,-1 1 0,1-1 0,0 0-1,-1 1 1,1-1 0,-1 1 0,1-1-1,-1 1 1,0-2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7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12760,'0'0'1792,"-22"-67"-1624,32 51-248,2 4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299 323 4616,'0'0'8890,"-12"-9"-8398,4 3-380,3 2-62,0 0 0,-1 0 0,1 0 0,-11-4 0,14 7-20,-1 0 0,0 0 0,1 0 0,-1 1 0,0-1-1,0 1 1,1 0 0,-1-1 0,0 1 0,0 0 0,0 1 0,1-1 0,-1 1 0,0-1 0,0 1-1,1 0 1,-4 1 0,-8 4 145,0 2 0,0 0 0,1 0 0,0 1 0,0 1 0,1 0 0,-15 17 0,19-19-70,1 0 0,0 1 0,1 0 0,0 0 0,0 1 0,1-1 0,0 1 0,1 0 0,0 1 0,1-1 0,-4 17 0,7-25-81,-1 0 0,1 0 1,0 0-1,0 0 0,0 0 0,0 0 0,0 0 0,0 0 1,1 0-1,-1 1 0,1-1 0,-1 0 0,1-1 0,0 1 1,0 0-1,0 0 0,0 0 0,0 0 0,0-1 0,1 1 1,-1 0-1,0-1 0,1 1 0,-1-1 0,1 0 0,0 1 1,-1-1-1,1 0 0,0 0 0,0 0 0,0 0 0,3 1 1,-1-1 9,1 0 1,-1 0-1,1 0 1,-1-1-1,1 0 1,-1 1 0,1-2-1,-1 1 1,1 0-1,-1-1 1,1 0-1,-1 0 1,1 0 0,4-3-1,4-2 38,0 0-1,-1-1 1,0-1 0,0 0-1,0-1 1,-1 0 0,-1-1 0,0 0-1,0-1 1,-1 1 0,0-2-1,-1 0 1,0 0 0,-1 0-1,0-1 1,-1 0 0,0 0-1,-1-1 1,-1 1 0,4-18-1,-4 8 100,0 0 0,-2 0-1,0-27 1,-1 50-162,-1 0 0,0 0-1,0-1 1,0 1 0,0 0-1,0 0 1,0-1 0,0 1 0,0 0-1,0-1 1,0 1 0,0 0 0,0 0-1,0-1 1,0 1 0,0 0 0,0-1-1,0 1 1,0 0 0,0 0 0,0-1-1,0 1 1,-1 0 0,1 0-1,0-1 1,0 1 0,0 0 0,0 0-1,-1-1 1,1 1 0,0 0 0,0 0-1,0 0 1,-1 0 0,1-1 0,-1 1-1,-6 10 149,-6 22-59,12-30-89,-4 12 12,1 0 0,0 1 0,0 0 1,2 0-1,0 0 0,0 0 0,2 0 1,0 0-1,1 0 0,0 0 0,1 0 1,0 0-1,6 15 0,-7-27-13,0 0-1,0 0 1,0 0-1,1 0 1,-1-1-1,1 1 1,0 0 0,0-1-1,0 1 1,0-1-1,0 0 1,0 1-1,1-1 1,-1 0 0,1 0-1,0-1 1,-1 1-1,1-1 1,3 2-1,-2-2 3,0 0-1,0 0 0,1-1 1,-1 1-1,0-1 0,0 0 0,0 0 1,0-1-1,0 1 0,1-1 1,-1 0-1,7-3 0,3-2 20,0 0-1,-1-1 1,0 0-1,0-2 1,-1 1-1,22-21 1,125-143 173,-27 26 93,-130 145-283,-1-1 6,0 1 0,0-1-1,1 1 1,-1-1-1,0 1 1,1 0 0,-1 0-1,1 0 1,-1 0-1,1 0 1,0 0 0,0 0-1,-1 0 1,1 1-1,0-1 1,0 1 0,0-1-1,-1 1 1,5 0-1,-5 1-5,-1 0-1,1 0 0,0 0 1,-1 0-1,1 1 1,-1-1-1,1 0 0,-1 0 1,0 1-1,0-1 0,1 0 1,-1 1-1,0-1 0,0 0 1,0 1-1,0-1 1,-1 0-1,1 3 0,0 2 23,1 19 16,2-1-1,0 0 1,2 0 0,1 0 0,15 39 0,-17-52-38,1 0 0,0-1 0,1 1-1,0-1 1,1-1 0,0 1 0,0-1 0,1 0 0,0-1 0,0 0-1,1 0 1,1-1 0,-1 0 0,12 6 0,-15-10-6,0 0 1,1-1-1,-1 1 0,1-1 1,0-1-1,-1 1 1,1-1-1,0 0 0,0-1 1,0 1-1,0-2 1,0 1-1,8-2 0,-5 0 5,0-1-1,0 0 1,0-1-1,-1 1 1,1-2-1,-1 0 1,0 0-1,9-7 1,2-3 16,-1-2 1,-1 0 0,0-2 0,-1 0 0,-1 0 0,18-29 0,-11 11 43,19-38 1,-36 62-43,0 0 0,-1 0 0,-1-1-1,0 1 1,-1-1 0,4-27 0,-7 40-25,0 0 1,0 0-1,0 0 0,0 0 0,0-1 1,0 1-1,0 0 0,0 0 1,0 0-1,-1 0 0,1 0 1,0 0-1,-1-1 0,1 1 1,-1 0-1,1 0 0,-1 0 1,0 0-1,1 1 0,-1-1 1,0 0-1,0 0 0,1 0 1,-1 0-1,0 1 0,0-1 0,0 0 1,0 1-1,0-1 0,0 1 1,0-1-1,0 1 0,0-1 1,0 1-1,0 0 0,0 0 1,-1 0-1,1-1 0,0 1 1,0 0-1,0 0 0,0 0 1,0 1-1,-1-1 0,1 0 0,0 0 1,0 0-1,-2 2 0,-4 0 8,0 0 0,0 0-1,0 1 1,0 0 0,0 0 0,-8 6-1,2 3-7,0 0-1,0 0 1,1 1-1,1 1 0,0 0 1,1 0-1,0 1 1,1 0-1,1 1 1,0 0-1,-8 28 1,13-35 3,1 0 0,0 0 0,0 0 0,1 1 0,0-1 0,1 1 0,0-1 0,0 1 0,1-1 0,1 1 0,-1-1 1,1 0-1,5 12 0,-4-14 5,1 0 0,-1 0 0,2 0 1,-1 0-1,1-1 0,0 0 0,0 0 0,0 0 1,1 0-1,0-1 0,0 0 0,1 0 0,-1-1 1,1 0-1,0 0 0,10 3 0,0 0 39,0-1 0,1-1 0,0 0 0,0-2 0,0 0 0,33 1 0,-14-5 154,0 0-1,52-10 1,-86 10-452,10-1 659,-6-1-3894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4912,'0'0'11425,"11"2"-10988,4 2-309,23 4 473,42 4-1,202 17 2759,-258-23-2982,-21-5-541,1 0-1,-1 0 1,0 0 0,0-1 0,1 1-1,-1-1 1,0 0 0,1 0-1,-1 0 1,0 0 0,1 0 0,2-1-1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2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5320,'0'0'6560,"12"-12"-6287,79-80 218,-61 55-245,-2-2 1,-1 0-1,28-58 0,19-30 249,32-17 85,-70 99-277,-1-2-1,-3-1 1,44-89-1,-66 114-113,-2 1 0,11-41 0,-17 54-96,-1 0 0,0-1 0,0 1 1,-1 0-1,0 0 0,0-1 0,-1 1 1,0 0-1,-1-1 0,-3-8 0,5 17-81,0 1-1,0-1 0,0 1 1,-1-1-1,1 1 1,0-1-1,-1 1 1,1-1-1,0 1 1,-1 0-1,1-1 0,-1 1 1,1-1-1,0 1 1,-1 0-1,1-1 1,-1 1-1,1 0 1,-1 0-1,1-1 0,-1 1 1,0 0-1,1 0 1,-1 0-1,1 0 1,-1 0-1,1 0 0,-1 0 1,0 0-1,1 0 1,-1 0-1,1 0 1,-1 0-1,1 0 1,-1 0-1,0 0 0,1 0 1,-1 1-1,1-1 1,-1 0-1,1 0 1,-1 1-1,1-1 1,-1 0-1,1 1 0,0-1 1,-1 1-1,0 0 1,-27 24 12,24-21 6,-13 17-17,0 0 0,2 1 0,0 0 1,-17 39-1,3-9-33,-35 75-17,55-107 38,2 1 1,0 0-1,2 0 0,-5 30 1,-1 98 48,12-126-31,0 0-1,1 0 1,1-1 0,8 32 0,-9-49-8,0 0 0,-1 0-1,2 0 1,-1 0 0,0-1 0,1 1 0,0-1 0,0 1 0,0-1 0,1 0 0,0-1-1,-1 1 1,1 0 0,0-1 0,1 0 0,-1 0 0,1 0 0,-1-1 0,1 1 0,0-1-1,0 0 1,0-1 0,0 1 0,0-1 0,0 0 0,0 0 0,1 0 0,-1-1 0,0 0-1,0 0 1,1 0 0,-1-1 0,0 0 0,0 0 0,10-3 0,3-2 47,0-1 1,-1-1-1,0 0 1,0-1-1,-1-1 1,-1 0-1,24-21 1,-18 12 72,-1-1 1,-1 0-1,-2-2 1,22-33-1,-29 42-30,-7 9-39,0-1 0,0 1 0,-1-1 0,1 1 0,-1-1 0,3-8 0,-5 13-58,0 0 1,-1 1-1,1-1 1,0 0-1,0 0 1,0 0 0,0 0-1,-1 1 1,1-1-1,0 0 1,0 0-1,0 0 1,-1 0-1,1 0 1,0 0-1,0 0 1,0 0 0,-1 0-1,1 0 1,0 0-1,0 0 1,-1 0-1,1 0 1,0 0-1,0 0 1,0 0-1,-1 0 1,1 0 0,0 0-1,0 0 1,-1 0-1,1 0 1,0 0-1,0 0 1,0 0-1,-1-1 1,1 1-1,0 0 1,0 0 0,0 0-1,0 0 1,-1-1-1,1 1 1,0 0-1,0 0 1,0 0-1,0 0 1,0-1-1,0 1 1,0 0 0,-1 0-1,1-1 1,0 1-1,0 0 1,0 0-1,0 0 1,0-1-1,0 1 1,0 0-1,0 0 1,0-1-1,0 1 1,0 0 0,0 0-1,1 0 1,-1-1-1,-17 13 64,7-1-65,0-1 1,1 1 0,0 1-1,1-1 1,0 1 0,1 1-1,0 0 1,1 0 0,1 0-1,0 0 1,1 1-1,0 0 1,1 0 0,-2 19-1,5-28-6,0 0 0,0 0 0,1-1 0,0 1-1,-1 0 1,1-1 0,1 1 0,-1-1 0,1 1 0,0-1-1,0 1 1,0-1 0,0 0 0,1 0 0,0 0-1,0-1 1,0 1 0,0-1 0,5 5 0,-5-6 6,-1 0 1,0-1-1,0 1 0,1-1 1,-1 0-1,1 0 1,-1 0-1,1 0 1,-1 0-1,1 0 1,0-1-1,-1 1 1,1-1-1,0 0 1,0 0-1,-1 0 0,1 0 1,0 0-1,-1 0 1,1-1-1,0 1 1,-1-1-1,1 0 1,0 0-1,-1 0 1,1 0-1,-1 0 0,0-1 1,1 1-1,-1-1 1,0 0-1,0 1 1,0-1-1,3-3 1,-1-1 11,1 1 1,-1-1-1,0 0 1,-1 0-1,0 0 0,0 0 1,0-1-1,0 1 1,-1-1-1,0 0 1,-1 0-1,1 1 1,0-13-1,-2 10 11,0 0 1,0 0-1,0 1 0,-1-1 0,0 0 1,-1 0-1,0 1 0,0-1 0,-1 1 1,-6-13-1,8 18-15,-1 1-1,0-1 1,0 1 0,-1-1 0,1 1-1,0 0 1,-1 0 0,1 0 0,-1 0-1,0 1 1,0-1 0,0 0 0,1 1-1,-1 0 1,-1 0 0,1 0 0,0 0-1,-5 0 1,3 0-1,0 0 0,1 1 1,-1 0-1,0 0 0,0 0 0,0 1 1,1-1-1,-1 1 0,0 0 0,1 0 0,-10 4 1,13-4-10,-1 0 1,0 0-1,1 1 0,-1-1 1,1 0-1,0 1 1,-1-1-1,1 1 0,0-1 1,0 1-1,0 0 1,0-1-1,0 1 1,0 0-1,0 0 0,0 0 1,1-1-1,-1 1 1,1 0-1,0 0 1,-1 0-1,1 0 0,0 0 1,0 0-1,0 0 1,0 0-1,1 0 1,-1 0-1,0 0 0,1 0 1,-1 0-1,1 0 1,0-1-1,0 1 1,0 0-1,0 0 0,0-1 1,0 1-1,0 0 1,0-1-1,1 1 0,-1-1 1,2 2-1,1-1 4,0 1 0,0-1 0,0 0 0,0 0 0,0-1 0,1 1 0,-1-1 0,0 0 1,1 0-1,-1 0 0,1-1 0,-1 0 0,1 0 0,-1 0 0,1 0 0,-1 0 0,9-3 0,0 0 4,1-1 0,-1 0 0,0-1 0,19-10 0,234-142 320,-206 119-132,-60 38-195,0 0 1,0 0 0,0 0 0,0-1 0,1 1-1,-1 0 1,0 0 0,0 0 0,0 0-1,0 0 1,0 0 0,1 0 0,-1 0 0,0-1-1,0 1 1,0 0 0,0 0 0,1 0-1,-1 0 1,0 0 0,0 0 0,0 0 0,0 0-1,1 0 1,-1 0 0,0 0 0,0 0-1,0 0 1,1 0 0,-1 0 0,0 0 0,0 1-1,0-1 1,0 0 0,0 0 0,1 0-1,-1 0 1,0 0 0,0 0 0,0 0 0,1 1-1,-3 8 58,-9 19-18,8-22-23,-14 31 46,-16 41 32,31-70-81,-1 0 0,1 1-1,1-1 1,0 1 0,0-1 0,0 1 0,2 13 0,-1-18-2,1-1 0,-1 1 0,1-1 0,0 0 0,0 1 0,0-1 0,1 0-1,-1 0 1,1 0 0,3 5 0,-4-7-7,-1 0-1,1 0 1,0 0 0,0 0 0,0-1-1,0 1 1,0 0 0,0-1-1,0 1 1,0 0 0,0-1-1,0 0 1,0 1 0,1-1-1,-1 1 1,0-1 0,0 0-1,0 0 1,1 0 0,-1 0-1,0 0 1,0 0 0,1 0-1,-1 0 1,0 0 0,0-1 0,0 1-1,0 0 1,1-1 0,-1 1-1,0-1 1,1 0 0,13-9 42,0-1 0,0 0 1,-1-1-1,-1 0 1,0-1-1,16-20 1,-9 9 26,51-60 367,-71 83-436,1 0 0,-1 0 0,1 0 1,0 0-1,0 0 0,-1 0 0,1 0 0,0 1 0,0-1 1,0 0-1,0 0 0,0 1 0,0-1 0,0 1 0,0-1 1,0 1-1,0-1 0,0 1 0,0 0 0,0 0 0,0-1 1,2 1-1,-2 1-4,0-1 1,0 1 0,0 0 0,0 0-1,0 0 1,0 0 0,-1 0 0,1 0-1,0 0 1,-1 0 0,1 0-1,-1 0 1,1 0 0,-1 0 0,0 0-1,1 0 1,-1 0 0,0 1-1,0-1 1,0 0 0,1 2 0,4 26-37,1 1 1,1-1 0,15 35-1,-21-61 30,0-1 0,0 1 1,0-1-1,0 0 0,0 1 0,1-1 0,-1 0 0,1 0 0,0 0 0,-1 0 0,1 0 0,0 0 0,0-1 1,0 1-1,0-1 0,1 1 0,-1-1 0,0 0 0,1 0 0,-1 0 0,1 0 0,-1 0 0,1-1 1,-1 1-1,1-1 0,-1 1 0,1-1 0,0 0 0,-1 0 0,1 0 0,-1 0 0,1-1 0,0 1 0,-1-1 1,1 1-1,-1-1 0,1 0 0,-1 0 0,0 0 0,4-3 0,4-1 13,0-1 1,0-1-1,-1 0 0,0 0 0,-1 0 0,1-1 1,13-17-1,-11 8 27,0 1 1,-1-2-1,0 1 0,-2-1 1,8-22-1,-14 35-23,-1 0 1,0 0-1,0 0 1,-1 0-1,1-7 0,-1 10-7,0 0-1,0 1 0,0-1 1,0 0-1,0 1 1,-1-1-1,1 0 0,-1 1 1,1-1-1,-1 0 0,0 1 1,1-1-1,-1 1 0,0 0 1,0-1-1,0 1 0,0-1 1,0 1-1,0 0 1,-2-1-1,-2-3 10,10 7 3,5 0-13,89 14-47,-28-6 10,-44-7 34,-1 0 0,1-2 0,0-1 0,0-1-1,0-1 1,-1-1 0,1-2 0,45-13 0,-61 12-209,-7 3-2762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3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432 528 3808,'0'0'7098,"-13"5"-6706,-55 17 104,18-6 396,-89 40 0,120-45-683,2 0 0,-1 1 0,-18 17 0,27-22-77,1 1 0,1 0-1,-1 0 1,1 1 0,1 0 0,0 0 0,-10 20 0,15-28-113,1 0 0,-1 1 0,0-1 0,1 0 0,-1 1 0,1-1 0,0 1 0,0-1 0,-1 1 0,1-1 0,0 1 0,0-1 0,0 1 0,0-1 0,1 1 0,-1-1 0,0 1 0,1-1 0,-1 1 0,1-1 0,-1 0 0,1 1 0,0 1 0,1-2 1,-1 1 1,1-1 0,0 0 0,-1 1 0,1-1-1,0 0 1,0 0 0,0 0 0,0 0 0,0 0-1,0-1 1,0 1 0,0 0 0,3-1 0,6 2 47,0-1 1,1-1-1,-1 0 1,22-3 0,-18 0-2,0-1 0,0 0 0,-1-1 1,0 0-1,0-2 0,0 1 0,0-2 1,-1 0-1,-1 0 0,1-1 1,-1-1-1,-1 0 0,0-1 0,0 0 1,-1 0-1,0-1 0,-1-1 0,-1 1 1,0-1-1,0-1 0,-2 0 1,1 0-1,4-19 0,4-21 84,-2-1-1,-3 0 1,-2-1-1,-3 0 1,-2 0-1,-3-1 1,-8-66-1,2 94-52,1-8 72,5 37-168,0 0-1,0 0 1,0 0-1,0 0 1,0 0-1,0-1 1,0 1-1,0 0 1,0 0-1,0 0 1,0 0-1,0 0 1,0-1 0,0 1-1,0 0 1,0 0-1,0 0 1,0 0-1,0 0 1,0-1-1,0 1 1,0 0-1,0 0 1,-1 0-1,1 0 1,0 0-1,0 0 1,0-1-1,0 1 1,0 0 0,0 0-1,0 0 1,0 0-1,-1 0 1,1 0-1,0 0 1,0 0-1,0 0 1,0 0-1,0 0 1,0 0-1,-1-1 1,1 1-1,0 0 1,0 0 0,0 0-1,0 0 1,0 0-1,-1 0 1,1 0-1,0 0 1,0 1-1,-6 7-46,-4 34-7,3-1 1,1 1-1,-1 62 0,8-18 28,22 161-1,-21-228 51,2 0 0,0 0 0,0 0 0,2 0 0,10 23 0,-15-40-17,0 0 0,0 0 0,1 0-1,-1 0 1,0 0 0,0 0 0,1-1 0,-1 1-1,1-1 1,0 1 0,-1-1 0,1 1 0,0-1 0,0 0-1,0 0 1,0 0 0,0 0 0,0 0 0,0-1-1,0 1 1,3 0 0,-2-1 1,1 0 1,-1 0-1,0-1 0,1 1 0,-1-1 1,0 0-1,0 0 0,1 0 0,-1 0 1,0 0-1,0-1 0,4-2 0,6-5 31,-1-1 0,0 0 0,0 0 0,17-22 0,-15 16 17,-1-1 0,-1 0 0,0-1 0,-1 0 0,-1-1-1,14-38 1,-21 47 21,-2 7 40,-1 6-3,-2 11-62,-3 137 32,5-144-94,0 0 1,1 1-1,0-1 1,0 0-1,0 1 1,5 10-1,-5-14 12,0 0 0,0 0 0,1 0 0,0-1 0,0 1 0,0-1 0,0 1 0,0-1 0,1 0 0,0 0 0,-1 0-1,1 0 1,4 2 0,-5-4 6,0 0 0,1 0 0,-1-1 0,0 1 0,1-1 0,-1 0 0,1 0 0,-1 0 0,1 0 0,-1 0 0,0 0 0,1-1 0,-1 1 0,1-1 1,-1 0-1,0 1 0,1-1 0,-1 0 0,4-3 0,1 0 21,1 0 0,-1 0 1,0-1-1,8-8 1,-6 3 38,0 1 1,-1-2 0,-1 1 0,0-1 0,7-14 0,17-25 257,-19 39-181,-12 11-146,0 0 1,1 0-1,-1 0 1,0 0 0,1 0-1,-1 0 1,0 0-1,0 0 1,1 0 0,-1 0-1,0 0 1,0 0-1,1 0 1,-1 0 0,0 0-1,0 0 1,1 0-1,-1 0 1,0 1 0,0-1-1,1 0 1,-1 0-1,0 0 1,0 0 0,1 0-1,-1 1 1,0-1-1,1 0 1,7 25-34,-5-13 38,1 2-30,0 1 1,1-1 0,1 0-1,13 23 1,-16-33 21,0 0 1,0 0-1,0 0 1,1-1-1,0 1 1,0-1-1,0 1 0,0-1 1,0-1-1,0 1 1,1-1-1,-1 1 0,1-1 1,0 0-1,0-1 1,0 1-1,9 1 0,-6-2 11,0-1 0,1 1 1,-1-1-1,1-1 0,-1 1 0,1-1 0,-1-1 0,1 0 0,-1 0 0,0-1 0,0 0 0,0 0 0,0 0 0,8-6 0,-6 2 7,0 0-1,-1 0 0,0 0 0,0-1 0,-1-1 1,0 1-1,0-1 0,-1-1 0,10-16 0,-9 11 39,0 1 0,-1-1-1,10-31 1,-17 46-53,0 0 1,-1 0-1,1 0 0,0 1 0,0-1 1,0 0-1,-1 0 0,1 0 1,0 0-1,0 0 0,0 0 1,-1 0-1,1 0 0,0 0 0,0 0 1,0 0-1,-1 0 0,1 0 1,0 0-1,0 0 0,-1 0 0,1 0 1,0 0-1,0 0 0,0 0 1,-1 0-1,1 0 0,0 0 1,0 0-1,0 0 0,-1-1 0,1 1 1,0 0-1,0 0 0,0 0 1,0 0-1,-1 0 0,1-1 0,0 1 1,0 0-1,0 0 0,0 0 1,0-1-1,0 1 0,0 0 1,-1 0-1,1 0 0,0-1 0,0 1 1,0 0-1,0 0 0,0 0 1,0-1-1,0 1 0,0 0 0,0 0 1,0-1-1,0 1 0,0 0 1,0 0-1,1 0 0,-1-1 1,0 1-1,0 0 0,0 0 0,0 0 1,0-1-1,-14 12 43,4 0-29,2 0 0,-1 1 0,1-1 1,1 2-1,-10 21 0,14-28-16,1 0 1,0 0 0,0 0-1,0 0 1,1 0 0,0 0-1,0 1 1,0-1 0,1 0-1,0 1 1,0-1 0,1 0-1,0 1 1,0-1 0,3 9-1,-3-12 10,1 0 0,0 0 0,0-1 1,0 1-1,0 0 0,0-1 0,0 0 0,1 1 0,-1-1 0,1 0 0,0 0 0,0 0 0,0-1 0,0 1 0,0-1 0,0 1 0,0-1 0,0 0 0,0 0 0,1-1 0,2 1 0,9 2 42,0-2 0,0 0-1,18-1 1,-8-2 28,1 0 0,-1-2 0,-1-1 1,1-1-1,-1-1 0,42-17 0,-18 1 168,-1-2 0,51-36-1,-92 56-192,0 0 0,0 0 0,-1 0 0,10-12 0,-3 1-3333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1125 6424,'0'0'4057,"12"-15"-3693,2-2-262,6-7 74,-2-1 0,20-33 1,14-35 485,-4-2 1,58-167 0,-62 132-263,-10 33 166,25-114 0,-55 190-184,-1 0 1,0-34 0,-3 55-251,-1 1-105,0 1 1,0-1 0,0 1 0,0 0-1,0-1 1,0 1 0,1 0 0,-1-1 0,0 1-1,1 0 1,-1 0 0,1 2 0,-2 3 20,-12 34 74,3 0 0,-12 77 0,8 88 76,15-170-161,1 0 0,2 0 1,2 0-1,1 0 0,12 35 1,-16-65-24,0 0-1,0 0 1,1 0 0,-1-1 0,2 1-1,-1-1 1,0 0 0,1 0 0,0 0-1,0 0 1,1-1 0,-1 0 0,1 0-1,8 6 1,-9-8 5,1 1-1,-1-1 1,0 0-1,1 0 1,0-1-1,-1 1 1,1-1-1,0 0 1,0-1 0,0 1-1,0-1 1,0 0-1,0 0 1,-1 0-1,1 0 1,0-1-1,0 0 1,0 0 0,5-3-1,3-1 57,1 0-1,-1-2 0,-1 1 1,1-2-1,-1 0 1,-1 0-1,1-1 0,-1 0 1,-1-1-1,0 0 1,0-1-1,-1 0 0,-1-1 1,1 0-1,10-22 1,-19 34-70,0 0 0,0 1 0,-1-1 1,1 0-1,0 0 0,0 0 0,0 0 0,0 0 1,-1 0-1,1 0 0,0 0 0,0 0 0,0 0 0,-1 0 1,1 0-1,0 0 0,0 0 0,0 0 0,-1 0 1,1 0-1,0 0 0,0 0 0,0 0 0,0 0 1,-1 0-1,1 0 0,0-1 0,0 1 0,0 0 1,0 0-1,-1 0 0,1 0 0,0 0 0,0 0 1,0-1-1,0 1 0,0 0 0,0 0 0,0 0 1,-1 0-1,1 0 0,0-1 0,0 1 0,0 0 1,0 0-1,0 0 0,0-1 0,0 1 0,0 0 1,0 0-1,0 0 0,0-1 0,0 1 0,0 0 0,0 0 1,0 0-1,0-1 0,-15 23 47,0 0 1,1 1-1,-16 36 0,29-56-48,-1 0-1,1 1 1,0-1-1,0 0 1,0 1-1,0-1 1,0 1-1,1-1 1,0 1-1,-1-1 0,1 1 1,1-1-1,-1 1 1,0 0-1,1-1 1,0 0-1,0 1 1,0-1-1,0 1 1,0-1-1,1 0 0,-1 0 1,4 4-1,-3-4 8,0-1-1,0 0 1,1 0-1,-1 0 1,1 0-1,0 0 0,0 0 1,-1-1-1,1 1 1,0-1-1,0 0 1,0 0-1,0 0 1,1 0-1,-1 0 0,0-1 1,0 1-1,0-1 1,1 0-1,-1 0 1,0 0-1,0-1 0,1 1 1,4-2-1,-4 1 12,-1 0-1,0 1 0,0-1 0,0 0 1,0-1-1,0 1 0,-1 0 0,1-1 1,0 0-1,-1 1 0,1-1 0,-1 0 0,1 0 1,-1-1-1,0 1 0,0 0 0,4-6 1,-5 4 0,1 0 0,-1 0 1,0 0-1,1 0 1,-2 0-1,1-1 0,-1 1 1,1-1-1,-1 1 1,0 0-1,-1-1 0,0-6 1,-1 0 22,2 4-8,0 0 1,-1 0-1,0 1 1,0-1 0,-1 0-1,0 1 1,0-1-1,-1 1 1,0 0-1,0-1 1,0 1-1,-1 1 1,-5-8-1,0-1 130,17 19-169,0-1-1,0 0 1,1-1-1,-1 0 1,1 0-1,0-1 1,-1 0 0,1-1-1,0 1 1,11-1-1,4-1-3,0-1 0,39-6 0,112-33 160,-172 39-169,27-9 196,-30 9-184,0 1 0,0 0 1,1 0-1,-1 0 0,0-1 0,1 1 1,-1 0-1,0 0 0,0 0 1,1-1-1,-1 1 0,0 0 0,0-1 1,0 1-1,1 0 0,-1-1 1,0 1-1,0 0 0,0-1 0,0 1 1,0 0-1,0-1 0,0 1 1,0 0-1,0-1 0,0 1 1,0 0-1,0-1 0,0 0-28,-1 0-1,1 0 1,-1 0 0,0 1-1,0-1 1,1 0 0,-1 0-1,0 1 1,0-1 0,0 1-1,0-1 1,1 1 0,-1-1-1,0 1 1,-2-1 0,-8-4-2813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3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8032,'0'0'4418,"13"1"-3980,77 14 288,47 7 358,-106-20-889,1-2 0,-1 0-1,1-2 1,-1-2 0,0 0 0,0-2 0,0-2-1,-1-1 1,0-1 0,-1-1 0,0-2-1,-1 0 1,37-26 0,36-24 333,-61 40-2653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0 978 6728,'0'0'5478,"10"-12"-5139,76-79 322,43-46 482,-94 90-765,-2-1 0,-2-2 0,-2-1 0,-3-2 0,32-86 0,-38 81 43,-2-1 0,16-105 1,-32 152-350,-1 9-42,-1 0-1,1-1 0,-1 1 0,1-1 0,-1 1 1,0 0-1,-1-1 0,1 1 0,0-1 0,-1 1 1,0 0-1,0-1 0,0 1 0,-1-3 0,1 6-22,1-1 0,0 1 0,0 0 0,0 0 0,0 0-1,0-1 1,0 1 0,-1 0 0,1 0 0,0 0 0,0 0-1,0 0 1,-1-1 0,1 1 0,0 0 0,0 0 0,0 0-1,-1 0 1,1 0 0,0 0 0,0 0 0,0 0-1,-1 0 1,1 0 0,0 0 0,0 0 0,-1 0 0,1 0-1,0 0 1,0 0 0,0 0 0,-1 0 0,1 0 0,0 0-1,0 0 1,0 0 0,-1 0 0,1 1 0,0-1 0,-12 9 84,-11 20-99,20-25 29,-12 18-8,1 1 1,0 0-1,2 1 0,1 1 1,-12 35-1,6-1 24,-13 76 0,25-105-7,2 1 0,1-1-1,2 33 1,0-45 0,2-1 0,0 1 0,1-1 0,1 1-1,1-1 1,11 29 0,-13-42-12,-1 1 0,1 0-1,0-1 1,0 0-1,1 0 1,0 0 0,-1 0-1,1 0 1,1-1 0,-1 1-1,0-1 1,1 0-1,-1-1 1,1 1 0,10 3-1,-5-3 27,-1 0 1,1-1-1,1 0 0,-1 0 1,0-1-1,0 0 0,15-2 0,-5 0 27,1 0-1,-1-2 0,0-1 0,37-11 0,-45 10-30,0 0-1,0-1 0,-1 0 0,1-1 0,-1 0 0,-1-1 0,1 0 0,16-18 0,-12 10 10,-2 4 0,0-2 0,12-17 0,5-12 90,54-57 1,-81 96-123,0 1 0,1-1 1,0 1-1,0-1 0,0 1 1,0 1-1,0-1 1,1 0-1,-1 1 0,9-3 1,-10 4-9,0 1 0,0 0 1,0 0-1,-1 0 0,1 0 0,0 0 1,0 0-1,0 1 0,0-1 1,0 1-1,0 0 0,-1 0 1,1 0-1,0 0 0,-1 0 1,1 1-1,-1-1 0,1 1 1,-1 0-1,3 2 0,11 8 11,-9-8-13,0 1 0,-1 1 1,1-1-1,-1 1 0,0 0 1,0 1-1,-1 0 0,7 9 1,-7-8 2,-4-7 34,-23-12 88,13 6-104,-1 0 2,-1 0-1,1 1 0,-1 1 0,0 0 1,-17-3-1,23 5-17,-1 1 1,1-1-1,0 1 1,-1 0-1,1 1 0,-1-1 1,1 1-1,0 0 1,-1 1-1,1-1 0,0 1 1,0 0-1,-8 4 1,-3 4 17,0 1 0,0 0 0,-19 19 0,29-23-33,-1 0 1,1 0-1,1 1 1,-1-1-1,1 2 1,1-1-1,-1 0 1,-5 18-1,6-14-4,0 0 1,1 0-1,1 0 1,0 1-1,-1 17 1,3-26 5,0 0 0,0-1 1,1 1-1,-1-1 1,1 1-1,0-1 0,0 1 1,0-1-1,0 1 0,0-1 1,1 0-1,0 0 0,0 1 1,-1-1-1,2-1 0,-1 1 1,0 0-1,1 0 1,-1-1-1,1 1 0,0-1 1,-1 0-1,7 3 0,-6-3 1,0-1-1,0 0 0,0 0 0,0-1 1,0 1-1,0-1 0,0 1 0,1-1 1,-1 0-1,0 0 0,0-1 1,0 1-1,0-1 0,1 1 0,-1-1 1,0 0-1,0 0 0,0 0 0,-1-1 1,1 1-1,0-1 0,0 1 1,4-5-1,0 1 6,0-1 1,0 0-1,-1 0 1,0-1-1,0 1 1,0-1-1,6-12 1,-6 7 25,0-1-1,-1 0 1,4-18 0,-4 15 89,12-30 0,-12 37-55,-5 9-33,2 19-47,0-11 1,0 1-1,1-1 0,1 0 0,-1 0 0,1 0 1,1 0-1,-1-1 0,1 0 0,1 0 0,-1 0 1,1 0-1,0-1 0,9 6 0,-11-8 13,1-1 0,-1 0 1,1 0-1,0-1 0,0 1 0,1-1 0,-1 0 0,0-1 0,1 1 1,-1-1-1,1 0 0,-1 0 0,1-1 0,0 0 0,-1 0 0,1 0 1,-1-1-1,1 1 0,0-1 0,-1-1 0,10-2 0,-1-2 8,1-1-1,-1 0 0,0-1 0,-1 0 1,0-1-1,0-1 0,-1 0 0,18-20 1,3-7 91,39-59 1,-30 37 121,-42 59-217,0 0 1,0 0-1,0 0 1,0 0-1,0-1 1,1 1-1,-1 0 1,0 0-1,0 0 1,0 0 0,0-1-1,0 1 1,0 0-1,0 0 1,0 0-1,1 0 1,-1 0-1,0 0 1,0-1-1,0 1 1,0 0-1,1 0 1,-1 0 0,0 0-1,0 0 1,0 0-1,0 0 1,1 0-1,-1 0 1,0 0-1,0 0 1,0 0-1,0 0 1,1 0-1,-1 0 1,0 0 0,0 0-1,0 0 1,0 0-1,1 0 1,-1 0-1,0 0 1,0 0-1,0 0 1,0 1-1,1-1 1,-1 0-1,0 0 1,0 0-1,0 0 1,0 0 0,0 0-1,0 0 1,1 1-1,-1-1 1,0 0-1,4 18 44,-3 40-86,-1-32 40,0-16-12,1-1-1,0 1 0,1 0 1,0 0-1,0-1 0,1 1 1,5 11-1,-6-17 6,1 0 0,-1 0 1,1 0-1,0 0 0,0 0 1,0-1-1,0 1 0,1-1 0,-1 0 1,1 0-1,0 0 0,0-1 0,0 1 1,0-1-1,1 0 0,-1 0 0,6 1 1,1 0 15,0 0 1,1-1 0,-1-1 0,1 0 0,-1 0 0,1-1 0,-1-1-1,1 0 1,-1 0 0,1-1 0,-1-1 0,0 0 0,0-1 0,0 1-1,20-12 1,6-6 54,-1-1 0,66-54 0,-62 44-12,-31 24-40,0 0 1,-1-1 0,10-12-1,-12 13 13,1 0 0,0 0 1,1 0-1,13-10 0,-21 18-24,0 0 0,0 0 0,1 0 1,-1-1-1,0 1 0,0 0 0,0 0 0,0 0 0,0 0 0,1 0 1,-1 0-1,0-1 0,0 1 0,0 0 0,0 0 0,1 0 0,-1 0 1,0 0-1,0 0 0,0 0 0,0 0 0,1 0 0,-1 0 0,0 0 1,0 0-1,0 0 0,1 0 0,-1 0 0,0 0 0,0 0 0,0 0 1,1 0-1,-1 0 0,0 0 0,0 0 0,0 0 0,0 1 0,1-1 1,-1 0-1,-2 8 11,-8 12-11,-55 77 51,-11 17-60,73-108 1,-1-1 0,1 1 1,1-1-1,-1 1 1,1 0-1,0 0 1,0 0-1,1 0 0,0 0 1,0 1-1,0-1 1,1 0-1,0 7 1,0-12 4,0 0 1,0 0 0,0 0 0,1 0 0,-1-1-1,0 1 1,0 0 0,1 0 0,-1 0 0,1 0-1,-1 0 1,0 0 0,1 0 0,0-1 0,-1 1-1,1 0 1,-1 0 0,1-1 0,0 1 0,0 0-1,-1-1 1,1 1 0,0-1 0,0 1 0,0-1-1,1 1 1,0 0 2,0-1 0,0 0-1,0 1 1,1-1 0,-1 0 0,0 0-1,0 0 1,0-1 0,1 1 0,-1-1 0,3 0-1,1-1 10,-1 0 0,1 0 0,0-1 0,-1 0 0,1 0 0,-1 0 0,9-7 0,-10 5 1,1-1 0,-1 0 0,0 1 0,-1-1 0,1-1 0,-1 1 0,4-13 0,13-52 74,-18 60-69,15-86 157,-16 91-148,-4 9 5,-4 10 7,-1 47-104,-1 100-1,6-54 11,-2-25 30,-11 147-50,16-225 88,-1 0 0,1 1 0,-1-1-1,1 0 1,-1 0 0,0 0 0,-1 0-1,1 0 1,0 0 0,-1 0 0,0 0 0,1-1-1,-1 1 1,0 0 0,-1-1 0,1 0-1,-4 4 1,4-5-4,1-1-1,-1 1 1,1 0 0,-1-1-1,0 1 1,1-1-1,-1 1 1,0-1-1,1 0 1,-1 0 0,0 0-1,1 0 1,-1 0-1,0 0 1,1 0-1,-1-1 1,0 1 0,1 0-1,-1-1 1,0 0-1,1 1 1,-1-1-1,1 0 1,-1 0 0,1 0-1,-1 0 1,1 0-1,0 0 1,0 0-1,-1 0 1,1-1 0,0 1-1,0 0 1,-1-2-1,-5-6 44,1 1-1,0-1 0,0 0 0,1 0 1,0-1-1,0 1 0,1-1 0,0 0 1,1-1-1,-2-10 0,4 17-39,1 0-1,-1 0 1,1 0-1,0-1 1,0 1-1,0 0 1,0 0 0,1-1-1,0 1 1,0 0-1,0 0 1,0 0-1,1 0 1,0 0-1,0 0 1,0 0 0,0 1-1,0-1 1,1 1-1,-1 0 1,1-1-1,0 1 1,0 0-1,0 0 1,1 1-1,-1-1 1,7-3 0,199-105-76,-177 95 51,0-1 1,-2-2-1,0-1 0,45-39 0,-60 45 18,-2 0 0,1-1 0,-2 0 0,0-1-1,-1 0 1,0-1 0,-2 0 0,0-1 0,-1 0 0,7-20 0,-15 37-3,1 0 0,-1-1 1,1 1-1,-1 0 1,1 0-1,-1-1 1,0 1-1,0 0 1,0 0-1,0-1 1,0 1-1,0 0 0,0-1 1,0 1-1,0 0 1,-1 0-1,1-1 1,0 1-1,-1 0 1,1 0-1,-1-1 1,0 1-1,1 0 0,-3-2 1,2 3-1,0-1 0,0 1 1,0-1-1,-1 1 0,1 0 1,0 0-1,0 0 0,-1 0 0,1 0 1,0 0-1,-1 0 0,1 0 1,0 0-1,0 0 0,-1 1 0,1-1 1,0 0-1,0 1 0,0 0 1,0-1-1,-1 1 0,1-1 0,0 1 1,0 0-1,-1 1 0,-12 9-6,2 0-1,0 1 0,0 0 1,1 1-1,1 0 0,0 1 1,0 0-1,-9 20 0,18-31 3,-1-1 0,1 1-1,0 0 1,-1 0 0,1 0-1,0 0 1,1 0 0,-1 0-1,1 0 1,-1 0 0,1 0-1,0 0 1,0 0 0,0 0-1,0 1 1,1-1 0,-1 0 0,1 0-1,0 0 1,0 0 0,0 0-1,0-1 1,1 1 0,-1 0-1,1 0 1,-1-1 0,1 1-1,0-1 1,0 0 0,0 1-1,1-1 1,-1 0 0,0 0-1,1 0 1,-1 0 0,1-1-1,0 1 1,-1-1 0,1 0 0,0 1-1,4 0 1,8 2 19,0 0 0,1 0 0,0-2 1,-1 0-1,1 0 0,23-2 0,-9-2 90,-1-1-1,45-10 1,-57 8 17,0 0 1,0-2-1,-1 0 0,1-1 1,16-11-1,-25 14-28,2-1 28,-6 5-63,0-1-1,-1 0 1,0-1 0,1 1 0,-1-1-1,3-2 1,3-5 334,-1 2-4010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4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6424,'0'0'7233,"4"-12"-6970,9-25 69,3 0 0,0 1 1,26-39-1,1 11 132,-13 19-2,2 1 0,67-72-1,-77 95 37,49-35 0,-67 53-466,0 0 55,1 0 0,-1 0 0,1 1 0,-1-1 0,1 1 1,0 0-1,5-1 0,-8 2-68,-1 1 0,1 0 0,-1 0 0,1 0 0,0 0 1,-1 1-1,1-1 0,-1 0 0,1 1 0,-1-1 0,1 1 1,-1-1-1,1 1 0,-1 0 0,0 0 0,1-1 0,-1 1 0,0 0 1,1 0-1,-1 0 0,0 0 0,0 1 0,0-1 0,0 0 0,0 0 1,0 1-1,-1-1 0,2 3 0,2 4 13,0 0-1,0 0 0,-1 0 1,0 1-1,-1-1 1,0 1-1,0-1 1,-1 1-1,0 0 0,-1 17 1,-2 4 89,-11 56 0,3-23 79,10-47-64,0-16-133,0 0-1,0 0 1,0 0 0,0 0 0,0 1 0,0-1-1,0 0 1,0 0 0,0 0 0,0 0 0,0 0-1,0 0 1,1 0 0,-1 0 0,0 0-1,0 0 1,0 0 0,0 0 0,0 0 0,0 1-1,0-1 1,0 0 0,1 0 0,-1 0 0,0 0-1,0 0 1,0 0 0,0 0 0,0 0 0,0 0-1,0 0 1,0 0 0,1 0 0,-1 0 0,0 0-1,0 0 1,0-1 0,0 1 0,0 0 0,0 0-1,0 0 1,0 0 0,1 0 0,-1 0 0,0 0-1,0 0 1,0 0 0,0 0 0,0 0 0,0 0-1,0 0 1,0-1 0,0 1 0,0 0-1,17-23 220,-9 10-228,39-57 124,-1 0 97,97-111-1,-142 179-203,1 0 0,0 0 0,0 0 0,0 1 0,0-1 0,0 0 0,1 1 0,-1 0 0,4-2 0,-6 3-8,1 0 0,0 0 0,-1 0 1,1 0-1,0 0 0,-1 0 0,1 0 1,0 0-1,0 0 0,-1 0 1,1 1-1,0-1 0,-1 0 0,1 0 1,-1 1-1,1-1 0,0 0 1,-1 1-1,1-1 0,-1 1 0,1-1 1,-1 1-1,1-1 0,-1 1 0,1-1 1,-1 1-1,1-1 0,-1 1 1,0 0-1,0-1 0,1 1 0,-1 0 1,0-1-1,0 1 0,1 0 1,-1-1-1,0 1 0,0 0 0,3 10 11,-1 0 0,0 0-1,-1 0 1,0 0 0,-1 1-1,-1 19 1,-15 70-15,6-53 28,10-29 47,0-19-72,0 0-1,1 0 0,-1 0 1,0 0-1,0 0 1,0 0-1,0 1 0,0-1 1,1 0-1,-1 0 1,0 0-1,0 0 0,0 0 1,0 0-1,1 0 1,-1 0-1,0 0 0,0 0 1,0 0-1,1 0 1,-1 0-1,0 0 0,0 0 1,0 0-1,0 0 0,1 0 1,-1 0-1,0 0 1,0 0-1,0 0 0,1 0 1,-1-1-1,0 1 1,0 0-1,0 0 0,0 0 1,0 0-1,1 0 1,-1 0-1,0-1 0,0 1 1,0 0-1,0 0 1,21-27 66,-18 24-66,30-43 64,1 1-1,56-53 0,-85 93-53,0 0 0,0 1 0,1-1 0,-1 1 0,1 0 0,0 1 0,0 0 0,0 0 0,1 0 0,-1 0 0,10-2 0,-14 6-9,-1-1 0,0 0-1,1 0 1,-1 0 0,0 1 0,1-1-1,-1 0 1,0 1 0,1-1-1,-1 1 1,0 0 0,0-1-1,0 1 1,0 0 0,0 0 0,0 0-1,0 0 1,0 0 0,0 0-1,0 0 1,0 0 0,-1 0-1,1 0 1,1 2 0,12 34 15,-13-33-17,8 30-6,6 44 0,-10-48-3,0-1 0,17 47 1,-21-72 8,1 0 0,0 0 0,0 0 0,0 0 0,1 0 0,-1-1 0,1 1 0,0-1 1,0 0-1,0 0 0,1 0 0,-1 0 0,1-1 0,-1 1 0,1-1 0,0 0 0,0 0 0,0 0 0,0 0 1,0-1-1,0 0 0,1 0 0,-1 0 0,0 0 0,1 0 0,-1-1 0,0 0 0,1 0 0,-1 0 1,7-2-1,5-1 14,0 0 1,0-1-1,-1 0 1,0-2 0,0 1-1,0-2 1,15-9-1,-8 1 20,-1 0 1,-1-1-1,0-1 0,27-31 0,10-8 33,-56 55-67,16-14 28,0 0 0,-1-1-1,-1-1 1,0 0 0,-1-1 0,15-27 0,-27 37 43,-8 10-39,-12 9-11,17-10-17,-24 19 30,1 2 1,1 0 0,-36 44-1,23-18 2,-33 57 0,64-96-33,-25 46 15,28-51-11,1-1-1,0 0 1,-1 1-1,1-1 0,1 1 1,-1 0-1,0-1 0,1 1 1,0 0-1,0-1 1,0 1-1,0 0 0,1 6 1,0-9-4,-1 0 0,0 0 0,1 0 1,-1 0-1,1 0 0,-1 0 1,1 0-1,0 0 0,-1 0 0,1 0 1,0 0-1,0-1 0,-1 1 0,1 0 1,0 0-1,0-1 0,0 1 1,0-1-1,0 1 0,0-1 0,0 1 1,0-1-1,0 1 0,0-1 0,0 0 1,0 0-1,0 1 0,1-1 0,-1 0 1,0 0-1,0 0 0,0 0 1,0-1-1,0 1 0,0 0 0,0 0 1,0-1-1,1 1 0,-1 0 0,0-1 1,0 1-1,0-1 0,-1 1 1,1-1-1,1-1 0,6-2 15,-1-1-1,0 0 0,0-1 1,7-7-1,-14 13-17,16-18 33,0-1-1,-2 0 1,0-1 0,-1 0 0,-2-1-1,11-25 1,19-31 151,-41 76-180,0 0 0,1 0 0,0 0-1,-1 0 1,1 0 0,0 0 0,-1 0-1,1 0 1,0 0 0,0 0 0,0 1-1,0-1 1,-1 0 0,1 1 0,0-1 0,2 0-1,-2 1-2,-1 0 0,1 0 0,-1 0-1,0 0 1,1 0 0,-1 0-1,1 1 1,-1-1 0,1 0 0,-1 0-1,0 0 1,1 1 0,-1-1 0,0 0-1,1 1 1,-1-1 0,0 0 0,1 1-1,-1-1 1,0 0 0,1 1 0,-1-1-1,0 1 1,0-1 0,0 0-1,1 1 1,-1 0 0,2 6 10,0 0 0,0 1 0,1 13 0,-1-12 1,0 5-8,1-1 0,1 1 1,0-1-1,1 0 0,1 0 0,0 0 1,1-1-1,9 14 0,-13-22 0,0 0 0,0 0 1,0 0-1,0 0 0,1-1 0,0 0 0,-1 1 0,1-1 1,0-1-1,0 1 0,1-1 0,-1 1 0,1-1 0,-1 0 1,1-1-1,0 1 0,-1-1 0,1 0 0,0 0 0,0-1 1,0 1-1,0-1 0,0 0 0,0 0 0,-1-1 0,7-1 1,-1-1 20,0 0 1,0-1-1,-1 0 1,0-1 0,1 0-1,-2 0 1,1-1-1,-1 0 1,0-1 0,0 1-1,-1-2 1,0 1-1,10-13 1,4-10 102,-1-2 1,23-45 0,-24 41-13,-10 14-37,8-14 53,-16 34-121,0 0 0,0 1-1,1-1 1,-1 0 0,0 0 0,1 1-1,-1-1 1,1 1 0,0 0 0,-1-1-1,1 1 1,0 0 0,4-2 0,-6 3-12,0 0 1,1 0 0,-1 0 0,0 0 0,1 0 0,-1 0 0,0 0 0,1 0-1,-1 0 1,0 0 0,1 0 0,-1 1 0,0-1 0,0 0 0,1 0 0,-1 0 0,0 0-1,1 1 1,-1-1 0,0 0 0,0 0 0,1 0 0,-1 1 0,0-1 0,0 0-1,0 0 1,1 1 0,-1-1 0,0 0 0,0 1 0,0-1 0,0 0 0,0 1-1,0-1 1,1 0 0,-1 1 0,0-1 0,3 17 28,-3-12-26,3 23-34,-1 1 1,-5 54-1,-14 57-70,17-137 104,-1 0 1,1 0 0,-1 0 0,0 0 0,0 0 0,-1 0 0,1 0 0,0-1 0,-1 1 0,0-1 0,1 1 0,-1-1 0,0 1 0,0-1 0,-1 0 0,1 0 0,0 0 0,-1 0 0,1 0-1,-1-1 1,0 1 0,1-1 0,-7 3 0,8-4 7,0 0-1,0 0 1,-1 0-1,1-1 1,0 1-1,0 0 1,0 0-1,0-1 1,-1 1-1,1-1 1,0 1-1,0-1 1,0 1-1,0-1 1,0 0-1,0 1 1,0-1-1,-1-1 1,1 1 1,0 0 0,0 0 0,0 0 0,0 1 0,0-1 0,0 0 0,-1 1 0,1-1 0,0 1 0,0-1 0,0 1 0,-1 0 0,-1-1 0,3 1-10,0 0 0,0 0 0,0 0 0,-1 1 0,1-1 0,0 0 0,0 0 0,0 0 0,0 0 0,0 0 0,0 0 0,0 1 0,0-1-1,0 0 1,0 0 0,0 0 0,0 0 0,0 0 0,0 1 0,0-1 0,0 0 0,0 0 0,0 0 0,0 0 0,0 0 0,0 1 0,0-1 0,0 0 0,0 0 0,0 0 0,0 0 0,0 0 0,0 1-1,0-1 1,0 0 0,0 0 0,0 0 0,0 0 0,1 0 0,-1 0 0,0 0 0,0 1 0,0-1 0,0 0 0,0 0 0,0 0 0,1 0 0,-1 0 0,0 0 0,0 0 0,0 0 0,0 0 0,0 0-1,1 0 1,-1 0 0,0 0 0,0 0 0,8 6 13,2-1-14,0 0-1,-1-1 0,1 0 1,1-1-1,-1 0 0,0 0 1,1-1-1,0-1 1,-1 1-1,1-2 0,13 0 1,-16-1-2,1 0 0,-1-1 0,0 1 0,-1-2 0,1 1 1,0-1-1,-1 0 0,1-1 0,-1 0 0,0 0 0,0 0 0,-1-1 0,1 0 1,-1 0-1,8-9 0,2-5 12,-1 0 1,-1 0 0,21-40-1,25-70 44,-41 85-11,-16 38-30,1-1-1,-1 1 1,1 0-1,0 0 1,8-9 0,-11 15-14,-1 0 1,0 0 0,0 0-1,0 0 1,0-1 0,0 1-1,1 0 1,-1 0 0,0 0-1,0 0 1,0 0 0,0 0-1,1 0 1,-1 0 0,0 0-1,0 0 1,0 0 0,0 0-1,1 0 1,-1 0 0,0 0-1,0 0 1,0 0 0,1 0-1,-1 0 1,0 0 0,0 0-1,0 0 1,0 0 0,1 0-1,-1 0 1,0 1 0,0-1-1,0 0 1,0 0 0,0 0-1,1 0 1,-1 0 0,0 0-1,0 1 1,0-1 0,0 0-1,0 0 1,0 0 0,6 13-3,2 17-26,1 33-35,-3 0 0,-3 1 1,-6 89-1,3-146 52,0 1 0,-1-1-1,1 0 1,-1 1-1,0-1 1,-1 0-1,0 0 1,0 1 0,0-1-1,-5 7 1,7-13 13,-1-1 1,0 1 0,1-1 0,-1 0-1,1 1 1,-1-1 0,0 0 0,0 1-1,1-1 1,-1 0 0,0 0 0,1 0-1,-1 0 1,0 0 0,0 0 0,1 0 0,-1 0-1,0 0 1,0 0 0,1 0 0,-1 0-1,0 0 1,1-1 0,-1 1 0,0 0-1,1-1 1,-1 1 0,0 0 0,1-1-1,-1 1 1,1-1 0,-2 0 0,-19-16 52,15 10-18,-1-1 0,2 0 1,-10-17-1,-10-12 158,23 31-87,9 8-71,23 12-73,-4-1 21,-9-7 3,0 0 1,1-2 0,-1 0 0,1-1 0,0 0 0,0-2-1,0 0 1,0-1 0,0-1 0,-1-1 0,33-6 0,-40 5 15,1 0 1,0-1-1,-1 0 1,0 0 0,0-1-1,0-1 1,-1 1-1,0-2 1,0 1 0,0-1-1,-1-1 1,0 1-1,0-2 1,-1 1 0,0-1-1,0 0 1,-1 0-1,-1-1 1,1 1 0,4-14-1,-2-2 35,-1-1 0,-2 0-1,5-41 1,-10 64-34,0 1 0,1-1 0,-1 1 1,-1-1-1,1 1 0,0-1 0,-1 1 0,0-4 0,1 6-4,0 0 0,-1-1-1,1 1 1,0 0-1,0-1 1,0 1-1,0 0 1,-1 0 0,1-1-1,0 1 1,0 0-1,-1 0 1,1-1 0,0 1-1,0 0 1,-1 0-1,1 0 1,0-1 0,-1 1-1,1 0 1,0 0-1,-1 0 1,1 0 0,0 0-1,-1 0 1,1 0-1,0 0 1,-1-1 0,1 1-1,0 0 1,-1 1-1,1-1 1,0 0 0,-1 0-1,1 0 1,0 0-1,-1 0 1,1 0-1,0 0 1,-1 0 0,1 1-1,0-1 1,-1 0-1,1 0 1,0 0 0,0 1-1,-1-1 1,1 0-1,0 0 1,0 1 0,0-1-1,-1 0 1,1 0-1,0 1 1,0-1 0,0 0-1,0 1 1,-1-1-1,1 0 1,0 1 0,-5 7-9,-1 0 0,1 1 0,0-1 0,1 1 0,0 0 1,1 0-1,0 1 0,0-1 0,1 1 0,-2 13 0,3-10-10,0-1-1,0 1 0,1-1 0,1 1 0,0-1 0,1 0 0,6 23 0,-5-29 7,-1 1 0,1-1 0,0 0 0,1 0-1,-1 0 1,1 0 0,0-1 0,1 1 0,-1-1-1,1 0 1,0-1 0,0 1 0,1-1 0,-1 0 0,1 0-1,0 0 1,0-1 0,11 4 0,-12-5 10,-1-1 1,1 1-1,0-1 0,0 0 1,1-1-1,-1 1 0,0-1 1,0 0-1,0 0 0,0-1 1,0 1-1,0-1 0,0 0 1,0-1-1,0 1 0,0-1 1,0 0-1,-1 0 0,1 0 1,-1-1-1,1 0 0,-1 0 1,0 0-1,0 0 0,5-6 1,9-11 29,-1-1 0,-1-1 1,25-45-1,31-80 135,-48 95-47,-24 50-112,1 1 0,0-1 0,-1 1 1,1 0-1,0-1 0,0 1 0,0 0 1,0-1-1,0 1 0,0 0 1,0 0-1,0 0 0,2-1 0,-2 1-2,-1 1-1,1 0 0,-1 0 1,0 0-1,1 0 0,-1 0 0,1 0 1,-1 0-1,0 0 0,1 0 1,-1 1-1,0-1 0,1 0 1,-1 0-1,1 0 0,-1 0 0,0 0 1,1 1-1,-1-1 0,0 0 1,1 0-1,-1 1 0,0-1 0,0 0 1,1 1-1,-1-1 0,0 0 1,0 0-1,1 1 0,-1-1 1,0 1-1,3 5 3,-1 0 0,0-1 0,0 1 1,-1 0-1,2 7 0,4 30-28,-1 1 0,-2 1 0,-2-1-1,-2 0 1,-2 1 0,-15 81 0,17-125 27,0 0 0,0 0 0,0 0-1,0 0 1,0 0 0,-1 0 0,1 0 0,0 0 0,0 0 0,-1 0 0,1 0 0,-1 0-1,1 0 1,-1-1 0,1 1 0,-1 0 0,0 0 0,1 0 0,-1-1 0,0 1 0,1 0-1,-1-1 1,0 1 0,0-1 0,0 1 0,0-1 0,1 1 0,-1-1 0,0 0 0,0 1-1,0-1 1,0 0 0,0 0 0,0 0 0,0 0 0,0 0 0,0 0 0,0 0 0,0 0-1,0 0 1,0 0 0,0 0 0,0-1 0,0 1 0,0 0 0,0-1 0,-1 0-1,-5-3 24,-1 0-1,1-1 1,0 0-1,-11-10 0,0 0 39,7 8-13,7 4-20,0 0 1,0 1 0,0-1-1,0-1 1,0 1 0,-4-6-1,19 11 11,-1 1 0,1-1 0,13 7 0,35 8-76,63 11-1,-58-15 25,-33-8 47,1-1-1,44 1 1,-17-5-3877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4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1264 6224,'0'0'6160,"12"-12"-5798,87-80 385,-81 71-555,-1 1 0,0-2 1,-2 0-1,0-1 0,-2-1 0,-1 0 0,0-1 1,-2 0-1,-1-1 0,-1 0 0,8-48 1,-15 70-120,0-1 0,0 1 0,0 0 0,-1-1 0,0 1 0,0 0 0,0-1 1,-1 1-1,1 0 0,-1 0 0,0-1 0,-3-6 0,4 10-57,0 1 0,-1 0 0,1-1-1,-1 1 1,1 0 0,-1 0 0,1 0 0,-1-1 0,1 1-1,0 0 1,-1 0 0,1 0 0,-1 0 0,1 0 0,-1 0-1,1 0 1,-1 0 0,1 0 0,-1 0 0,1 0 0,-1 0-1,1 0 1,-1 1 0,1-1 0,-1 0 0,1 0 0,-1 0-1,1 1 1,0-1 0,-1 0 0,1 0 0,-1 1-1,1-1 1,0 0 0,-1 1 0,1 0 0,-15 14 145,6-3-109,1 0 1,0 0-1,1 1 1,1 0 0,0 0-1,-7 24 1,5-9 34,1 1 0,-4 38 0,10-60-65,0-1 1,1 0-1,0 0 0,1 0 1,-1 0-1,1 0 0,0 0 0,0 0 1,1-1-1,0 1 0,0 0 1,0-1-1,6 11 0,-5-13-4,-1 1-1,1-1 0,0 0 1,0 1-1,0-1 1,1-1-1,-1 1 0,1 0 1,-1-1-1,1 0 1,0 0-1,0 0 0,0 0 1,0-1-1,0 1 1,1-1-1,-1 0 0,0 0 1,6 0-1,2-1 31,0 0-1,-1 0 1,1-1 0,-1 0-1,1-1 1,-1-1-1,0 0 1,0 0 0,0-1-1,0 0 1,0-1 0,-1-1-1,0 1 1,0-1-1,-1-1 1,10-8 0,12-13 196,-1-2 0,-1 0 0,26-38 1,-24 30 16,-3 2-7,17-19 352,-45 54-592,0 1 1,1 0-1,-1-1 1,1 1-1,-1-1 1,0 1-1,1 0 1,-1-1-1,1 1 1,-1 0-1,1 0 0,-1-1 1,1 1-1,-1 0 1,1 0-1,-1 0 1,1-1-1,-1 1 1,1 0-1,-1 0 0,2 0 1,3 8 162,-5 23-52,0-26-112,-28 233 266,26-229-261,-1 11 26,6-15-6,6-8 18,-2-2-37,-1 0 1,0 0-1,-1 0 0,0-1 1,1 0-1,3-7 0,7-6 23,45-61 128,-43 53-42,43-45 1,-61 71-127,1 0 1,0 0-1,-1 1 1,1-1-1,0 1 0,0-1 1,-1 0-1,1 1 1,0-1-1,0 1 1,0 0-1,0-1 0,0 1 1,0 0-1,0-1 1,0 1-1,0 0 0,1 0 1,-2 0 0,1 0 0,0 0 0,-1 1 1,1-1-1,0 0 0,-1 0 0,1 1 0,-1-1 0,1 1 1,-1-1-1,1 0 0,-1 1 0,1-1 0,-1 1 1,1-1-1,-1 1 0,0-1 0,1 1 0,-1 0 1,1 0-1,1 4 14,-1 0 0,1 0 1,-1 0-1,0 1 0,1 5 1,-1-7-15,2 18 0,-2-8 4,1 0 1,1 0-1,0 0 0,1-1 0,10 24 1,-13-36-6,0 1 0,0 0 0,0-1 0,0 1 0,0-1 0,1 1 0,-1-1 0,0 1 0,1-1 0,0 0 0,-1 0 0,1 0 0,-1 0 0,1 0 0,0 0 0,0 0 0,0-1 0,0 1 0,-1-1 0,5 1 0,-3 0 3,1-2 0,-1 1 0,1 0 0,-1-1 0,1 1 0,-1-1 0,0 0 0,1 0 0,-1 0 0,6-4 0,1 0 16,-1-1 1,1-1-1,-1 0 0,0 0 1,-1 0-1,9-11 0,17-24 131,52-84-1,-66 91-6,-1-1 1,21-56-1,-36 197 68,-3-79-228,-1-4 0,1 0 0,1 0 0,1 0 1,1 0-1,10 32 0,-13-51 13,15 29-6,-16-32 10,1 1 1,-1 0-1,0-1 0,1 1 0,-1 0 0,1-1 0,-1 1 0,1 0 0,0-1 0,-1 1 0,1-1 0,0 1 0,-1-1 0,1 0 0,0 1 1,-1-1-1,1 0 0,0 1 0,0-1 0,-1 0 0,1 0 0,0 1 0,0-1 0,0 0 0,-1 0 0,1 0 0,0 0 0,0 0 0,0 0 0,-1-1 1,1 1-1,0 0 0,0 0 0,0 0 0,-1-1 0,2 0 0,4-3 15,-1 0 0,0 0 0,0-1 0,0 0 0,0 0 0,-1 0 0,0-1 0,0 1 0,-1-1 0,1 0 0,3-9 0,3-9 65,11-43 1,-7 18 35,-4 18-27,-6 18-18,0 0 0,0 1-1,11-20 1,-15 31-72,0 1-1,1 0 1,-1 0-1,0 0 1,1 0-1,-1-1 1,1 1-1,-1 0 1,0 0 0,1 0-1,-1 0 1,1 0-1,-1 0 1,0 0-1,1 0 1,-1 0-1,1 0 1,-1 0-1,0 0 1,1 0-1,-1 1 1,0-1-1,1 0 1,-1 0-1,1 0 1,-1 1 0,0-1-1,1 0 1,-1 0-1,0 0 1,0 1-1,1-1 1,-1 0-1,0 1 1,1-1-1,16 16-40,-11-10 31,2 0 1,1 0 1,0 0 0,1-1 0,-1 0-1,1 0 1,13 3 0,65 16 2,-49-15 3,-19-7 2,-18-2 1,0 0 0,0 0 0,0 0 1,0 0-1,0 0 0,0 1 0,1-1 0,-1 1 0,0-1 0,0 1 0,0 0 0,0 0 0,-1 0 0,1 0 0,2 2 1,-3 0-2,0-1 0,-1 1 0,1 0 0,-1-1 0,0 1 0,0 0 0,0 0 0,0 0 0,0-1 0,-1 1 0,1 0 0,-1 0 0,0-1 0,-1 4 0,0 1 0,-21 125-72,21-121 59,1 0 0,1 0 1,-1 0-1,2 0 0,2 19 1,-3-28 13,1 0 1,-1 0 0,0 0-1,1-1 1,0 1 0,-1 0-1,1 0 1,0 0-1,0-1 1,0 1 0,0 0-1,0-1 1,0 1 0,1-1-1,-1 1 1,0-1-1,1 0 1,-1 0 0,1 1-1,-1-1 1,1 0-1,0 0 1,0 0 0,-1-1-1,1 1 1,0 0 0,0-1-1,0 1 1,0-1-1,0 0 1,-1 1 0,1-1-1,0 0 1,0 0 0,0 0-1,0-1 1,0 1-1,0 0 1,0-1 0,3 0-1,-1-1 8,1 0 0,0 0 0,-1 0 0,1-1 0,-1 0 0,0 0 0,0 0 0,0 0 1,0-1-1,-1 1 0,1-1 0,-1 0 0,0 0 0,0 0 0,0-1 0,-1 1 0,1-1 0,2-7 0,2-6 40,-1 0 0,-1 0 0,6-32 0,-10 41-29,0 1-1,0-1 1,-1 0-1,0 1 1,0-1-1,-1 0 1,0 1-1,-1-1 1,0 1-1,-3-9 1,4 16-21,1 0 1,-1 0 0,1 0-1,-1 1 1,0-1-1,1 0 1,-1 0-1,0 0 1,0 1-1,0-1 1,1 0 0,-1 1-1,0-1 1,0 1-1,0-1 1,0 1-1,0-1 1,0 1-1,0 0 1,0 0 0,0-1-1,0 1 1,-1 0-1,1 0 1,0 0-1,0 0 1,0 0-1,0 0 1,0 1 0,0-1-1,0 0 1,0 0-1,0 1 1,0-1-1,0 1 1,0-1-1,0 1 1,0-1 0,-1 2-1,1-2-2,0 1 0,0-1 1,0 1-1,0 0 0,0 0 0,1-1 0,-1 1 0,0 0 0,0 0 1,1 0-1,-1 0 0,0 0 0,1 0 0,-1 0 0,1 0 1,-1 0-1,1 0 0,0 0 0,-1 0 0,1 0 0,0 1 0,0-1 1,0 0-1,0 0 0,0 0 0,0 0 0,0 1 0,0-1 0,0 0 1,0 0-1,1 0 0,-1 0 0,1 0 0,-1 0 0,0 0 0,1 0 1,0 0-1,-1 0 0,1 0 0,1 2 0,1 0-5,-1 0 0,1 0 0,0-1 0,0 1-1,1-1 1,-1 1 0,0-1 0,1 0 0,0 0 0,-1-1 0,1 1-1,0-1 1,5 2 0,-2-2 2,0 0 0,0 0-1,1-1 1,-1 1 0,0-2 0,1 1-1,6-2 1,-3 0 7,0 0 1,0-1-1,0-1 0,0 0 0,-1 0 0,0-1 1,0 0-1,0-1 0,12-9 0,9-12 22,-2-1 0,-1-2 0,-1 0-1,-2-2 1,39-63 0,-36 45 8,-2-1 1,-2-2-1,25-83 1,-34 89 4,-3-1 0,-1-1 0,6-73 0,-19 88-13,2 33-24,0 1 1,0-1-1,0 1 0,0 0 1,0-1-1,0 1 0,0-1 0,0 1 1,0-1-1,0 1 0,0-1 1,0 1-1,0-1 0,-1 1 0,1 0 1,0-1-1,0 1 0,-1-1 1,1 1-1,0 0 0,0-1 1,-1 1-1,1 0 0,0-1 0,-1 1 1,1 0-1,0-1 0,-1 1 1,1 0-1,-1 0 0,1 0 0,-1-1 1,1 1-1,0 0 0,-1 0 1,1 0-1,-1 0 0,1 0 1,-1 0-1,1 0 0,-1 0 0,1 0 1,-1 0-1,1 0 0,-1 0 1,1 0-1,0 0 0,-1 0 0,1 0 1,-1 1-1,1-1 0,-1 0 1,1 0-1,0 1 0,-1-1 0,1 0 1,0 0-1,-1 1 0,1-1 1,0 0-1,-1 1 0,0 0 1,-5 6-13,-1 1 0,1 0 0,0 0 0,0 1 0,1-1 0,-8 19 0,-18 59-78,12-20-12,2 0 0,4 1 0,2 0-1,-2 93 1,12-124 50,2 0 0,1 0 0,2 0 0,2-1 0,16 61 0,-21-93 54,0-1 1,-1 1-1,1 0 1,1 0-1,-1-1 1,0 1-1,0-1 1,1 1-1,0-1 1,-1 0 0,1 1-1,0-1 1,0 0-1,0 0 1,1 0-1,-1 0 1,0-1-1,1 1 1,-1-1-1,1 1 1,-1-1-1,1 0 1,0 0 0,0 0-1,-1 0 1,1-1-1,0 1 1,0-1-1,0 1 1,0-1-1,0 0 1,0 0-1,-1-1 1,1 1-1,0-1 1,0 1 0,0-1-1,5-2 1,2-1 11,0 0 1,0-1-1,0 0 1,0-1-1,-1 0 0,0-1 1,0 0-1,13-14 1,1-2 130,-1-2 0,30-44 0,-30 36-24,-22 33-119,0 0 1,0 0-1,0 0 0,0 1 1,0-1-1,0 0 0,0 0 1,0 0-1,0 0 0,0 0 1,0 0-1,0 1 0,1-1 1,-1 0-1,0 0 0,0 0 1,0 0-1,0 0 0,0 0 1,0 0-1,0 1 0,1-1 1,-1 0-1,0 0 0,0 0 1,0 0-1,0 0 0,0 0 1,1 0-1,-1 0 0,0 0 1,0 0-1,0 0 0,0 0 1,0 0-1,1 0 1,-1 0-1,0 0 0,0 0 1,0 0-1,0 0 0,1 0 1,-1 0-1,0 0 0,0 0 1,0 0-1,0 0 0,0 0 1,0 0-1,1-1 0,-1 1 1,0 0-1,0 0 0,0 0 1,0 0-1,0 0 0,0 0 1,0-1-1,2 16 33,-4 12-30,-2 88-48,5-97 25,0-1 0,1 0-1,1-1 1,8 29 0,-10-42 20,0 0-1,0-1 0,0 1 0,0 0 1,0-1-1,1 0 0,-1 1 1,1-1-1,0 0 0,2 3 1,-3-4 1,0-1 0,0 1 0,0 0 0,0-1 0,0 0 0,0 1 0,0-1 0,0 0 0,0 1 0,0-1 0,0 0 0,0 0 0,1 0 1,-1 0-1,0 0 0,0 0 0,0 0 0,0 0 0,0 0 0,0-1 0,0 1 0,0 0 0,0-1 0,0 1 0,0-1 0,0 1 0,1-1 1,5-4 17,0 1 1,0-1 0,-1 0 0,1-1 0,-1 1-1,-1-1 1,1-1 0,-1 1 0,9-14 0,0-6 44,18-39 0,-14 24-7,-2 4 3,-12 26-29,0 0 0,1 1 0,0 0-1,1 0 1,0 0 0,15-17 0,-21 27-31,0-1 1,1 1-1,-1 0 1,1 0-1,-1 0 1,1-1-1,-1 1 1,1 0 0,-1 0-1,1 0 1,-1 0-1,1 0 1,-1 0-1,1 0 1,-1 0-1,1 0 1,-1 0 0,1 0-1,-1 0 1,1 1-1,-1-1 1,1 0-1,-1 0 1,1 0 0,-1 1-1,1-1 1,-1 0-1,0 1 1,1-1-1,-1 0 1,1 1-1,-1-1 1,0 0 0,1 1-1,-1-1 1,0 1-1,1 0 1,12 18 6,-12-18-7,29 54-37,-21-36 6,1 0-1,1 0 1,1-1 0,22 26-1,-30-40 28,0 0 0,0 0 0,0-1 0,0 1 0,0-1 0,1 0 0,0-1 1,0 1-1,-1-1 0,2 0 0,-1 0 0,0 0 0,0-1 0,0 0 0,1 0 0,-1 0 0,1-1 0,-1 1 0,0-1 0,1-1 0,-1 1 0,1-1 0,6-1 0,-4-1 5,1 0 0,0 0 0,-1-1 0,1 0 0,-1 0 0,0-1 0,0 0-1,13-12 1,-5 3 33,-1-2 0,23-29 1,-33 38-13,0-2 0,-1 1 1,0 0-1,6-17 1,6-14 89,-15 38-103,0 0 1,-1-1-1,1 1 0,-1 0 0,1 0 1,-1-1-1,0 1 0,1 0 0,-1-1 0,0 1 1,0 0-1,0-1 0,0 1 0,0-3 1,-6 0 58,-5 9-36,1 5-23,0-1 0,0 1 0,1 1 0,1 0 0,0 0 0,0 1 0,-8 16 0,11-18-17,1-1 1,0 1-1,0 0 1,1 0-1,1 0 1,0 1-1,0-1 1,1 1-1,0-1 1,1 15-1,0-21 5,0-1 0,1 0 0,0 1-1,-1-1 1,1 0 0,1 1 0,-1-1 0,0 0 0,1 0-1,0 0 1,-1 0 0,1 0 0,0-1 0,1 1-1,-1-1 1,5 5 0,-3-4 1,0 0 0,1 0 0,0-1 0,0 1 0,0-1-1,0 0 1,0 0 0,0-1 0,10 2 0,0-1 8,0-1-1,0-1 1,0 0-1,-1-1 0,1 0 1,27-7-1,1-5 10,-1-3-1,0-1 0,-1-2 0,46-28 1,-37 19-8,-40 23-8,0-1 20,-1 1-1,1 0 1,16-4-1,-26 9-18,0 0-1,0 0 1,0 0-1,0 0 1,0-1-1,0 1 1,0 0-1,1 0 1,-1 0-1,0 0 1,0 0-1,0 0 1,0 0-1,0 0 1,0 0-1,0 0 1,1 0-1,-1 0 1,0 0-1,0 0 1,0 0-1,0 0 1,0 0-1,0 0 1,0 0 0,0 0-1,1 0 1,-1 1-1,0-1 1,0 0-1,0 0 1,0 0-1,0 0 1,0 0-1,0 0 1,0 0-1,0 0 1,0 0-1,1 0 1,-1 0-1,0 1 1,0-1-1,0 0 1,0 0-1,0 0 1,0 0-1,0 0 1,0 0-1,0 0 1,0 1-1,0-1 1,-4 8 15,-10 10-4,12-15-11,-36 40-17,-26 35-30,56-67 51,0 1-1,1 0 1,0 0-1,-9 27 0,15-37-3,0 0-1,0 0 1,1 0 0,-1 1-1,1-1 1,0 0 0,0 1-1,0-1 1,0 0 0,0 1-1,0-1 1,0 0 0,1 0-1,-1 1 1,1-1 0,0 2-1,0-2 1,0-1 0,0 1 1,0-1-1,1 1 0,-1-1 0,0 0 0,0 1 0,1-1 0,-1 0 0,0 0 0,1 0 1,0 0-1,-1 0 0,1-1 0,-1 1 0,4 1 0,0-1 1,-1 0 0,1-1 0,0 1 0,0-1-1,0 0 1,0 0 0,0 0 0,0-1 0,0 0 0,0 0 0,0 0-1,0 0 1,7-4 0,0-1 3,0-1 0,-1-1 0,0 0-1,0 0 1,-1-1 0,0 0 0,0-1 0,-1 0 0,0-1-1,9-14 1,8-17 31,31-65 1,-55 103-36,42-88 143,53-160 1,-97 252-145,4-12 26,0-1-1,0 1 0,-2-1 1,1 1-1,-2-1 0,0 0 1,0-23-1,-1 35-23,0 0 1,0 0-1,0 0 1,-1 0-1,1 1 1,0-1-1,0 0 1,0 0-1,-1 1 1,1-1-1,0 0 1,-1 0-1,1 1 1,-1-1-1,1 0 1,-1 1-1,1-1 1,-1 0-1,1 1 1,-1-1-1,0 1 1,1-1-1,-1 1 1,0 0-1,1-1 1,-1 1-1,0-1 1,-1 1-1,1 0 0,-1 0-1,1 0 1,-1 0 0,1 1-1,-1-1 1,1 1-1,-1-1 1,1 1-1,0-1 1,-1 1-1,1 0 1,0 0-1,0 0 1,-2 1-1,-4 4-1,0 1 0,0 0 0,-9 12-1,4-1-10,1 0-1,0 0 0,1 1 0,2 0 0,0 1 0,1 0 1,0 0-1,2 0 0,1 1 0,0 0 0,1 0 0,2 0 0,0 0 1,1 0-1,1 0 0,1 0 0,9 39 0,-9-49 6,1 0 0,1-1 1,0 0-1,0 1 0,1-2 0,0 1 0,1 0 1,0-1-1,1 0 0,0 0 0,0-1 0,0 0 0,1 0 1,1-1-1,-1 0 0,1 0 0,0-1 0,1 0 0,-1-1 1,1 0-1,0-1 0,1 0 0,-1 0 0,1-1 1,-1 0-1,21 2 0,-15-4-25,0 0-1,0-1 1,0 0 0,0-2-1,-1 0 1,1 0 0,20-7-1,19-11-3714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4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11448,'0'0'2744,"-60"16"-1920,37-16 8,3 0-209,8 0 1,2 0-160,8 0 0,2-4-144,14 2 16,20-4-144,11-6 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20 6128,'0'0'5833,"-15"-4"-5469,2 0-277,7 1-49,-1 1 1,1 0 0,-1 1-1,0-1 1,0 1 0,0 1-1,0-1 1,0 1 0,0 0-1,0 1 1,1-1 0,-9 3-1,-130 41 2510,144-44-2564,1 0-1,0 0 0,0 0 0,0 0 1,-1 0-1,1 0 0,0 1 1,0-1-1,0 0 0,-1 0 1,1 0-1,0 0 0,0 0 1,0 0-1,-1 0 0,1 0 1,0 0-1,0 0 0,-1 0 1,1 0-1,0 0 0,0 0 1,0 0-1,-1 0 0,1 0 1,0 0-1,0 0 0,0 0 1,-1-1-1,1 1 0,0 0 0,0 0 1,0 0-1,-1 0 0,1 0 1,0 0-1,0-1 0,0 1 1,0 0-1,0 0 0,-1 0 1,1-1-1,0 1 0,0 0 1,0 0-1,0 0 0,0-1 1,0 1-1,0 0 0,0 0 1,0 0-1,0-1 0,0 1 1,0 0-1,0 0 0,0-1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8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5624,'0'0'15325,"-10"-1"-15315,-31-1-3,40 2-28,0 0 0,1 0 0,-1 0 0,0 0-1,1 0 1,-1 0 0,0 0 0,1 0 0,-1 1 0,0-1 0,1 0 0,-1 0-1,0 1 1,1-1 0,-1 0 0,1 1 0,-1-1 0,1 1 0,-1-1 0,1 1-1,-1-1 1,1 1 0,-1-1 0,1 1 0,0-1 0,-1 1 0,1 0 0,0-1-1,-1 1 1,1 0 0,0-1 0,0 1 0,0 0 0,-1-1 0,1 1 0,0 0-1,0-1 1,0 1 0,0 0 0,0-1 0,0 1 0,1 0 0,-1 0 0,0-1-1,0 1 1,0 0 0,1 0 0,-1 1-1629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4216,'0'0'11634,"12"-8"-11291,34-23-6,1 8 580,-43 20-841,1 0-1,-1 1 0,0 0 0,1 0 0,0 0 0,-1 1 1,1-1-1,0 1 0,0 0 0,5 0 0,53 0 339,-29 1-205,67 4 436,-60-2-324,-36-1-237,0 0 0,0 0-1,0 0 1,0 1-1,-1 0 1,1-1 0,0 2-1,-1-1 1,0 0 0,8 7-1,13 6 475,-25-15-535,1 0-1,-1 0 1,0 1 0,0-1 0,0 0 0,1 0 0,-1 1 0,0-1 0,1 0-1,-1 0 1,0 0 0,0 0 0,1 0 0,-1 1 0,0-1 0,1 0 0,-1 0-1,0 0 1,1 0 0,-1 0 0,0 0 0,1 0 0,-1 0 0,0 0-1,1 0 1,-1 0 0,0 0 0,1-1 0,-1 1 0,0 0 0,1 0 0,-1 0-1,0 0 1,0 0 0,1-1 0,-1 1 0,0 0 0,0 0 0,1-1 0,-1 1-1,0 0 1,0 0 0,0-1 0,1 1 0,-1 0 0,0 0 0,0-1 0,0 1-1,0 0 1,0-1 0,0 1 0,1 0 0,-1-1 0,0 0 0,-3-17-2165,3 17 1018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1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1368 6928,'0'0'2604,"12"-12"-2096,0-1-370,70-78 778,-60 61-497,-2-2 0,0-1 0,17-42 0,5-7 451,-26 48-438,-13 27-213,0-1-1,1 1 0,-1 0 0,2 0 0,-1 1 0,7-8 1,-11 13 81,-1 3-232,0 1 0,0 0 0,1-1 0,-1 1 0,1 0 0,-1-1 0,1 1 0,0 4 0,-2 10 34,-112 612 909,56-427-601,22-89 188,33-101-29,7-26-217,-4 12-372,35-118 684,19-85 16,-45 159-566,91-369 768,-85 369-753,38-103 239,-46 132-310,1 1 0,1 0 0,1 0-1,0 1 1,1 0 0,17-18-1,-26 31-49,-1 1-1,0 0 1,0 0-1,0 0 1,1 0-1,-1 0 1,1 0-1,-1 0 1,1 1-1,-1-1 1,1 1-1,-1-1 1,1 1-1,-1-1 0,1 1 1,0 0-1,-1-1 1,1 1-1,0 0 1,2 1-1,-2-1-1,1 1-1,-1 0 1,1 0-1,-1 0 1,0 0-1,1 0 1,-1 1 0,0-1-1,0 0 1,0 1-1,0 0 1,2 2-1,5 6-1,0 1-1,-1 1 1,0-1-1,6 14 1,-9-16-4,3 6 2,-1 0 0,0 0-1,-1 1 1,-1 0 0,0 0 0,-1 0-1,-1 1 1,-1 0 0,0-1 0,-1 23 0,-2-18 0,-1 1 1,0-1 0,-2 0-1,0 0 1,-2 0 0,0-1 0,-15 33-1,20-50-1,-1 0-1,1 0 1,0 0 0,-1 0-1,0-1 1,0 1-1,0 0 1,0-1-1,0 1 1,0-1 0,-1 0-1,1 0 1,-1 0-1,1 0 1,-1 0 0,0 0-1,0-1 1,0 1-1,0-1 1,0 0-1,0 0 1,0 0 0,0 0-1,-1-1 1,1 1-1,0-1 1,0 0-1,-1 0 1,1 0 0,0 0-1,0 0 1,-1-1-1,-5-1 1,2-1 1,-1 0-1,1 0 1,0-1 0,0 0-1,0 0 1,0-1 0,1 0-1,0 0 1,0 0 0,0-1-1,1 0 1,-9-11 0,2 5 8,10 10 12,0 0 0,-1 1 0,2-1 0,-1 0 0,0 0 0,0 0 0,1 0 0,-1 0 1,1 0-1,-1-1 0,1 1 0,-2-5 0,4 6-18,-1 1 1,1 0 0,0-1-1,-1 1 1,1 0-1,0-1 1,0 1-1,-1 0 1,1 0-1,0-1 1,0 1 0,-1 0-1,1 0 1,0 0-1,0 0 1,-1 0-1,1 0 1,0 0-1,0 1 1,0-1 0,-1 0-1,1 0 1,0 1-1,-1-1 1,1 0-1,1 1 1,3 1 8,37 6 30,0-1-1,1-1 1,0-3 0,55-3-1,-86-1-41,1-1 1,-1 0-1,0-1 0,0 0 0,0-1 0,0 0 0,0-1 0,-1 0 0,19-13 0,3-5 14,51-46 0,-79 65-14,29-29 18,-2-1 1,-1-2-1,-1-1 1,-3-1-1,30-54 1,-34 50-10,-2-2 1,-3 0-1,-1 0 1,13-57-1,26-192 5,-52 259-14,-1-1 1,-1 1 0,-5-55-1,3 85 2,0 0-1,-1 0 0,0 0 0,0 0 1,0 0-1,-1 0 0,1 1 1,-5-8-1,6 10-2,-1 1 0,0-1 1,1 0-1,-1 0 0,0 1 0,1-1 1,-1 0-1,0 1 0,0-1 0,0 0 0,0 1 1,0-1-1,1 1 0,-1 0 0,0-1 1,0 1-1,0 0 0,0 0 0,0-1 1,0 1-1,0 0 0,0 0 0,-1 0 0,1 0 1,0 0-1,0 0 0,0 1 0,0-1 1,0 0-1,0 0 0,0 1 0,1-1 0,-1 1 1,0-1-1,0 1 0,0-1 0,-1 2 1,-7 4-16,1 0 0,1 0 1,-1 1-1,1 1 1,0-1-1,1 1 1,0 0-1,0 0 0,1 1 1,-8 16-1,-2 8-71,-17 57 1,0 16-33,5 2 1,-16 121-1,36-169 83,3 0-1,2 0 0,3 0 0,2 1 1,18 91-1,-21-149 32,1 3 0,1-1 1,-1 1 0,1 0-1,0-1 1,4 10-1,-5-14 5,-1 0-1,1-1 0,0 1 1,-1 0-1,1 0 1,0 0-1,-1-1 0,1 1 1,0 0-1,0-1 1,0 1-1,0-1 0,-1 1 1,1-1-1,0 0 1,0 1-1,0-1 1,0 0-1,0 1 0,0-1 1,0 0-1,0 0 1,0 0-1,0 0 0,0 0 1,0 0-1,0 0 1,0 0-1,0-1 0,0 1 1,0 0-1,0 0 1,0-1-1,0 1 1,0-1-1,0 1 0,0-1 1,0 1-1,0-1 1,0 0-1,11-8 17,0 0 0,14-15 1,8-6 25,17-13 38,28-20 87,-67 54-124,0 1 0,1 1 0,0 0 0,24-9 0,-32 15-32,-1 0 1,1 0-1,0 0 1,0 1-1,0-1 1,0 1-1,0 0 1,-1 1-1,1-1 1,9 3-1,1 1 31,30 13-1,8 3 0,-17-10-16,-26-6-16,-1-1-1,1 0 1,0-1 0,20 2 0,-30-4-8,1 0 0,-1 0 0,1 0 0,-1 0 0,1 0 0,-1 0 0,1 0 0,-1 0 1,1 0-1,-1 0 0,1 0 0,-1 0 0,0 0 0,1 0 0,-1 0 0,1 0 0,-1-1 1,1 1-1,-1 0 0,1 0 0,-1-1 0,0 1 0,1 0 0,-1-1 0,0 1 0,1 0 0,-1-1 1,0 1-1,1 0 0,-1-1 0,0 1 0,0-1 0,1 1 0,-1 0 0,0-1 0,0 1 1,0-1-1,0 1 0,0-1 0,1 1 0,-1-1 0,0 1 0,0-1 0,0 1 0,0-1 0,0 1 1,-1-1-1,1 1 0,0-1 0,0 1 0,0 0 0,0-1 0,0 1 0,-1-1 0,1 0 0,-18-27 67,13 22-63,1 1 1,0 0 1,-1 0 0,1 1 0,-1-1-1,0 1 1,-1 0 0,1 1-1,-1-1 1,1 1 0,-1 0 0,0 1-1,0-1 1,0 1 0,-1 0 0,1 1-1,0 0 1,-1-1 0,1 2-1,-1-1 1,1 1 0,-10 1 0,9-1-6,0 1 0,0 0 0,0 0 0,0 1 0,0-1 1,1 1-1,-1 1 0,1 0 0,-1 0 0,1 0 0,0 0 1,0 1-1,0 0 0,1 0 0,-1 1 0,1 0 0,0 0 1,1 0-1,-9 11 0,8-6-6,0 0-1,0 0 1,1 1 0,0-1-1,1 1 1,0 0 0,1 0-1,0 1 1,1-1 0,0 17 0,1-20-2,0 1 1,1-1 0,0 1 0,1-1 0,0 0-1,0 0 1,1 0 0,0 0 0,0 0 0,1-1-1,0 1 1,0-1 0,1 0 0,9 12 0,-13-18 5,0 1 1,1-1-1,-1 1 0,0-1 1,1 0-1,-1 0 1,1 1-1,0-1 1,-1 0-1,1-1 1,0 1-1,0 0 1,0 0-1,-1-1 1,1 1-1,0-1 1,0 1-1,0-1 1,0 0-1,0 0 0,0 0 1,0 0-1,0 0 1,0 0-1,0-1 1,0 1-1,-1-1 1,1 1-1,0-1 1,0 0-1,0 0 1,-1 1-1,1-1 1,0 0-1,-1-1 1,1 1-1,-1 0 0,1 0 1,-1-1-1,3-2 1,4-6 18,0 0 0,0-1 0,-1 0 0,10-20 0,-15 28-15,37-84 129,3-6 144,-42 92-274,0 1 1,0 0-1,0-1 1,0 1-1,0 0 1,0 0-1,1-1 1,-1 1-1,0 0 1,0-1-1,0 1 1,0 0 0,1 0-1,-1 0 1,0-1-1,0 1 1,0 0-1,1 0 1,-1 0-1,0-1 1,1 1-1,-1 0 1,0 0-1,0 0 1,1 0-1,-1 0 1,0 0 0,1 0-1,-1 0 1,0 0-1,0-1 1,1 1-1,-1 0 1,0 1-1,1-1 1,-1 0-1,0 0 1,1 0-1,-1 0 1,1 0-1,7 14 33,2 24-75,-9-35 43,3 17-16,1-1 0,2 0 0,0 0 0,10 19 0,-14-31 5,1 0 0,0 0 1,1-1-1,-1 1 0,1-1 1,0 0-1,1 0 0,0-1 1,0 0-1,0 0 1,0 0-1,1-1 0,8 5 1,-12-8 6,-1 0 1,1 0-1,-1-1 1,1 1 0,0-1-1,-1 1 1,1-1-1,-1 0 1,1 0 0,0 0-1,-1 0 1,1-1-1,0 1 1,-1-1 0,1 1-1,-1-1 1,1 0-1,-1 0 1,1 0 0,-1 0-1,0-1 1,0 1-1,1-1 1,2-2 0,4-5 1,0 0 1,-1 0 0,0 0 0,7-12 0,0 2 0,25-32 49,62-103 0,-89 129-41,1-1 83,27-40-1,-40 66-91,-1-1 0,0 1-1,1-1 1,-1 0 0,0 1-1,1-1 1,-1 1 0,1-1-1,-1 1 1,1-1 0,-1 1 0,1 0-1,-1-1 1,1 1 0,0 0-1,-1-1 1,1 1 0,-1 0-1,1 0 1,0-1 0,-1 1 0,1 0-1,0 0 1,-1 0 0,1 0-1,0 0 1,-1 0 0,1 0-1,0 0 1,-1 0 0,1 0-1,0 0 1,-1 0 0,1 1 0,0-1-1,-1 0 1,1 0 0,-1 1-1,1-1 1,-1 1 0,1-1-1,0 0 1,-1 1 0,1-1 0,-1 1-1,0-1 1,1 1 0,-1-1-1,1 1 1,-1-1 0,0 1-1,1 0 1,-1-1 0,0 1-1,1 1 1,2 3-7,-1 2 0,0-1 1,1 0-1,0 8 0,4 25-5,-3-1 0,-1 1 0,-2 0 0,-1 0-1,-2 1 1,-11 54 0,13-92 12,0 0 0,0 0 0,0 0 1,-1 0-1,1 0 0,-1-1 0,1 1 0,-1 0 0,0 0 0,1-1 0,-1 1 0,0 0 0,0-1 0,-1 1 0,1-1 0,0 1 0,0-1 1,-1 0-1,1 1 0,-1-1 0,1 0 0,-2 1 0,1-2 1,0 0 0,0 1 0,0-1 0,0 0 1,-1-1-1,1 1 0,0 0 0,0 0 0,0-1 0,0 0 0,0 1 0,1-1 1,-1 0-1,0 0 0,0 0 0,0 0 0,1 0 0,-1 0 0,0 0 0,-1-2 1,-10-8 40,1-1 1,-17-19-1,-19-17 159,34 38-105,14 10-97,0 0 0,0 1 0,-1-1 0,1 0 0,0 0 1,0 0-1,0 0 0,0 0 0,0 0 0,0 0 0,0 0 0,0 0 1,-1 0-1,1 0 0,0 0 0,0 0 0,0 0 0,0 0 0,0 0 1,0 0-1,0 1 0,0-1 0,0 0 0,0 0 0,0 0 0,0 0 0,0 0 1,0 0-1,0 0 0,0 0 0,-1 0 0,1 1 0,0-1 0,0 0 1,0 0-1,0 0 0,0 0 0,0 0 0,1 0 0,-1 0 0,0 1 1,0-1-1,0 0 0,0 0 0,0 0 0,0 0 0,0 0 0,0 0 0,0 0 1,0 0-1,0 0 0,0 0 0,0 1 0,0-1 0,0 0 0,0 0 1,1 0-1,-1 0 0,0 0 0,18 25 46,-6-13-44,1-1-1,0-1 1,1 0 0,0-1-1,0 0 1,1-2 0,0 1-1,0-2 1,1 0 0,0-1-1,0 0 1,0-1 0,20 2-1,-29-6-7,1 0 0,-1 0 0,0-1 0,1 0-1,-1 0 1,0-1 0,0 1 0,0-2 0,0 1 0,0-1 0,0 0-1,-1 0 1,1-1 0,-1 0 0,0 0 0,8-8 0,7-7-3,0-1 0,33-44 0,-27 30 21,-7 10 5,-5 5 16,30-30 0,-43 48-35,-1 0-1,1 0 0,0 0 1,-1 0-1,1 0 1,0 0-1,0 1 0,-1-1 1,1 0-1,0 1 1,0 0-1,0-1 0,0 1 1,0 0-1,0 0 1,-1 0-1,1 0 0,0 0 1,0 1-1,0-1 1,0 1-1,0-1 0,-1 1 1,1-1-1,0 1 1,0 0-1,-1 0 0,1 0 1,0 0-1,-1 0 1,1 0-1,-1 1 0,0-1 1,1 0-1,-1 1 1,0-1-1,0 1 0,0-1 1,0 1-1,0 0 1,0-1-1,0 1 0,-1 0 1,2 2-1,5 16-3,-1 1-1,-1 0 0,-1 0 0,0 1 1,-2-1-1,0 28 0,1-33 6,-3-15 0,0 1 0,1-1 0,-1 0 0,0 0 0,0 1 0,0-1 0,0 0 0,0 1 0,0-1 0,0 0 0,0 0 0,0 1 0,0-1 0,-1 2 0,-14 38 90,15-34-80,-1 4 9,1-11-19,0 0 0,0 0 0,0 0 1,0 0-1,0 0 0,0 0 0,0 0 0,0 0 1,0 0-1,0-1 0,0 1 0,0 0 0,0 0 1,0 0-1,0 0 0,0 0 0,0 0 0,-1 0 1,1 0-1,0 0 0,0 0 0,0 0 1,0 0-1,0 0 0,0 0 0,0 0 0,0 0 1,0 0-1,0 0 0,0 0 0,-1 0 0,1 0 1,0 0-1,0 0 0,0 0 0,0 0 1,0 0-1,0 0 0,0 0 0,0 0 0,0 0 1,0 0-1,0 0 0,-1 0 0,1-3 5,0 0-1,0 0 0,0 0 1,0 0-1,1 0 1,-1 0-1,1 1 0,1-6 1,0-1 10,3-11 3,0 1 0,1 0 0,0 0-1,2 0 1,0 1 0,14-22 0,-17 32-6,1 1-1,0 1 0,8-9 1,7-8 17,-20 22-29,-1 0 1,1 0-1,0 1 1,0-1-1,-1 0 0,1 0 1,0 0-1,0 1 1,0-1-1,-1 0 1,1 1-1,0-1 1,0 1-1,0-1 0,0 1 1,0 0-1,0-1 1,0 1-1,1 0 1,-1 0-1,0 0 1,0 0-1,0 0 0,0 0 1,0 0-1,0 0 1,0 0-1,0 0 1,0 0-1,0 1 0,0-1 1,0 0-1,2 2 1,-1-1-4,0 0 0,-1 1 0,1-1-1,-1 1 1,1 0 0,-1-1 0,0 1 0,1 0 0,-1 0 0,0 0 0,0 0 0,0 0 0,-1 0 0,1 0 0,0 0 0,0 4 0,1 17-16,-1-1 1,-1 29 0,-1-13 7,1-38 12,0 1-1,0-1 1,0 1-1,0-1 1,0 0-1,0 1 1,0-1-1,0 1 0,0-1 1,0 0-1,0 1 1,0-1-1,0 1 1,0-1-1,0 0 1,0 1-1,0-1 1,1 0-1,-1 1 1,0-1-1,0 0 1,0 1-1,1-1 1,-1 0-1,0 1 1,0-1-1,1 0 0,-1 1 1,0-1-1,1 0 1,-1 0-1,0 0 1,1 1-1,0-1 1,12-8 39,19-29 48,-26 29-73,36-46 45,18-22 120,-36 55-75,-23 20-102,0 1 0,0-1 0,0 0 0,0 0 0,0 1 0,0-1 0,1 1 0,-1-1 1,0 1-1,0-1 0,1 1 0,-1 0 0,0-1 0,1 1 0,-1 0 0,0 0 0,1 0 0,-1 0 0,0 0 0,3 1 1,-3 1-9,1 0 1,-1 0 0,0 1-1,0-1 1,0 0 0,0 0 0,0 1-1,0-1 1,-1 0 0,1 1-1,-1-1 1,1 1 0,-1 3 0,0-2 0,10 72-108,-7-41 92,2 0-1,1 1 1,22 66-1,-27-99 25,0-1-1,0 1 1,0 0 0,1-1-1,-1 1 1,1-1 0,0 0-1,0 0 1,0 1-1,0-1 1,0 0 0,0 0-1,0-1 1,1 1 0,-1 0-1,0-1 1,1 0 0,0 1-1,-1-1 1,1 0-1,0 0 1,0-1 0,-1 1-1,1 0 1,0-1 0,0 0-1,0 0 1,0 1-1,0-2 1,0 1 0,-1 0-1,7-2 1,7-2 20,0-1 0,-1 0 1,0-2-1,26-13 0,-19 9 2,7-5 33,39-28 0,-26 16-12,72-60 104,-89 69-63,42-42 0,-67 61-87,-1 0-1,1 0 1,0 0 0,0 0 0,0 0 0,-1 0-1,1 0 1,0 0 0,0 0 0,0-1-1,0 1 1,-1 0 0,1 0 0,0 0 0,0 0-1,0 0 1,0 0 0,0 0 0,-1 0 0,1 0-1,0-1 1,0 1 0,0 0 0,0 0-1,0 0 1,0 0 0,-1 0 0,1-1 0,0 1-1,0 0 1,0 0 0,0 0 0,0 0-1,0 0 1,0-1 0,0 1 0,0 0 0,0 0-1,0 0 1,0-1 0,0 1 0,0 0 0,0 0-1,0 0 1,0 0 0,0-1 0,0 1-1,0 0 1,0 0 0,0 0 0,0 0 0,1-1-1,-1 1 1,0 0 0,0 0 0,0 0-1,0 0 1,0 0 0,0 0 0,0-1 0,1 1-1,-1 0 1,0 0 0,0 0 0,0 0 0,0 0-1,1 0 1,-15 2 5,2 5-5,1 0 0,0 1 0,0 0 0,1 1 0,0 0 1,-16 18-1,13-10 0,0 1 1,0-1 0,-13 30-1,20-37-1,1 0 0,1 1 0,0 0 0,1 0 0,0 1 0,0-1 0,1 1 0,1-1 0,-1 24 0,2-33 1,0-1 0,0 1-1,0-1 1,1 1 0,-1 0 0,0-1 0,1 1-1,-1 0 1,1-1 0,-1 1 0,1-1-1,0 1 1,-1-1 0,1 1 0,0-1-1,0 0 1,0 1 0,0-1 0,0 0-1,1 0 1,-1 0 0,0 0 0,1 0-1,-1 0 1,0 0 0,1 0 0,-1 0-1,1-1 1,-1 1 0,1-1 0,-1 1 0,1-1-1,0 0 1,-1 1 0,1-1 0,0 0-1,-1 0 1,1 0 0,0 0 0,-1 0-1,3-1 1,2 0 3,-1-1-1,0 0 0,1 0 0,-1 0 1,0 0-1,0-1 0,0 0 1,-1 0-1,1-1 0,-1 1 1,5-5-1,4-8 22,0-1 0,0 0 0,-2-1 0,0-1 0,-1 0 0,11-31 1,19-34 271,-37 70-196,-5 10-41,-1 10-15,-5 12-8,4-10-30,1 0 0,0 1-1,0-1 1,1 1 0,0 0-1,0-1 1,-1 18-1,4-18-3,0 0-1,0-1 1,0 1-1,1 0 1,0-1-1,1 0 1,0 1-1,0-1 1,0 0-1,1 0 0,0-1 1,0 1-1,1-1 1,0 0-1,0 0 1,0 0-1,1-1 1,-1 0-1,2 0 0,-1 0 1,11 6-1,-4-4 35,0 0-1,0-1 1,0 0-1,1-1 1,-1-1-1,1 0 0,0-1 1,1 0-1,-1-1 1,27 0-1,-20-3 58,0 0 0,32-8 1,-43 6-79,0 1-1,0-1 1,-1-1 0,1 0 0,-1 0 0,1-1 0,8-6-1,-16 9-42,0 0 0,0 1 0,-1-1 0,1 0 0,0 0 0,-1 0 0,1 0 0,-1 0-1,1-1 1,-1 1 0,0 0 0,1-5 0,1-5-3524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98 5520,'0'0'5225,"4"-11"-4918,12-35-14,-15 45-210,0-1 0,-1 1 0,1-1 0,-1 1 0,0-1-1,1 1 1,-1-1 0,0 0 0,0 1 0,0-1 0,0 1 0,0-1 0,0 0 0,0 1 0,-1-1-1,1 1 1,0-1 0,-1 1 0,0-2 0,-2-6 675,2 13-654,-1-1-1,1 1 1,-1-1 0,0 0-1,0 0 1,0 0 0,0 0-1,0 0 1,-1 0 0,-4 4-1,-5 7 72,-10 19-3,3 2 1,0 0 0,2 1 0,2 1 0,2 0-1,1 1 1,1 0 0,3 1 0,1 0 0,1 1 0,3-1-1,3 78 1,0-103-104,2 0 0,0 0 1,0-1-1,1 1 0,1 0 0,0-1 0,9 19 0,-11-28-35,1 1-1,-1-1 1,1 0-1,0 0 0,0 0 1,0-1-1,0 1 0,1-1 1,-1 0-1,1 1 1,0-2-1,0 1 0,0 0 1,1-1-1,-1 0 1,1 0-1,-1 0 0,1 0 1,-1-1-1,1 0 1,0 0-1,0 0 0,0 0 1,7-1-1,-3-1 11,0 0 0,0 0 0,-1-1 0,1 0 1,-1-1-1,1 1 0,-1-2 0,0 1 0,0-1 0,0-1 0,-1 1 0,1-1 0,-1-1 0,0 1 0,0-1 1,9-11-1,5-8 77,-1 0 1,-1-1-1,19-35 1,15-26 106,66-117 287,-100 166-377,-2 0 0,-1-1 0,16-63 0,-28 70-1,-6 16-42,2 16-92,0-1 0,0 1 0,0 0 0,-1-1 0,1 1 0,0 0 0,0 0 0,0-1 0,0 1 1,-1 0-1,1 0 0,0 0 0,0-1 0,-1 1 0,1 0 0,0 0 0,0 0 0,-1 0 0,1-1 0,0 1 0,-1 0 0,1 0 0,0 0 0,0 0 0,-1 0 0,1 0 0,0 0 1,-1 0-1,1 0 0,0 0 0,-1 0 0,1 0 0,0 0 0,-1 0 0,1 0 0,-1 1 0,-2 1 3,0 0 1,0 1-1,0 0 0,0 0 1,1 0-1,-1 0 0,1 0 1,0 0-1,0 1 0,0-1 1,-3 7-1,4-8-3,-18 41-24,1 1 0,2 0 0,2 1 0,-15 87 1,25-96 18,2-1 1,1 1-1,1-1 0,2 1 1,13 64-1,-11-80 8,2 0-1,0 0 0,2 0 1,0 0-1,16 28 0,-22-46 1,0 1 0,-1 0 0,1-1 0,0 0 0,0 1 0,1-1 0,-1 0-1,0 0 1,1 0 0,-1 0 0,1-1 0,0 1 0,-1-1 0,1 1 0,0-1 0,0 0-1,0 0 1,0 0 0,0-1 0,0 1 0,0-1 0,0 0 0,0 0 0,1 0 0,-1 0-1,0 0 1,0 0 0,0-1 0,0 0 0,0 1 0,0-1 0,0 0 0,0-1 0,2-1-1,3 0 23,0-1-1,0-1 0,-1 1 0,0-2 0,0 1 1,0-1-1,0 1 0,-1-2 0,0 1 0,9-14 1,7-18 100,-1 0 1,-2-1-1,-2-1 1,17-56-1,-33 89-105,1 1-1,0 0 0,0 0 0,1 1 0,-1-1 1,1 0-1,1 1 0,-1 0 0,1 0 1,-1 0-1,7-5 0,-10 9-21,0 1 1,1 0-1,-1-1 1,1 1-1,-1 0 1,1 0-1,0-1 0,-1 1 1,1 0-1,-1 0 1,1 0-1,-1 0 1,1 0-1,-1-1 0,1 1 1,0 0-1,-1 0 1,1 1-1,-1-1 0,1 0 1,0 0-1,-1 0 1,1 0-1,-1 0 1,1 1-1,-1-1 0,1 0 1,-1 0-1,1 1 1,-1-1-1,1 0 1,-1 1-1,1-1 0,-1 1 1,0-1-1,1 1 1,-1-1-1,0 0 1,1 1-1,-1-1 0,0 1 1,1 0-1,-1 0 1,8 27-33,-8-27 34,11 56-65,4 80 1,-14-116 55,-1 1 0,-1-1 0,-1 1 1,0-1-1,-2 1 0,-1-1 0,-7 22 0,12-43 10,-1 1-1,1 0 1,-1 0-1,1-1 0,-1 1 1,0 0-1,1-1 1,-1 1-1,1 0 0,-1-1 1,0 1-1,0-1 1,0 1-1,1-1 0,-1 1 1,0-1-1,0 0 1,0 1-1,0-1 1,1 0-1,-1 0 0,0 0 1,0 0-1,0 0 1,0 0-1,0 0 0,0 0 1,0 0-1,0 0 1,0 0-1,1 0 0,-1-1 1,0 1-1,0 0 1,0-1-1,0 1 1,1 0-1,-1-1 0,0 1 1,-1-2-1,-3-1 20,-1 0 0,1-1 0,0 1 0,-7-8 0,-14-24 96,10 12-25,9 11 39,16 13-84,16 14-29,-9-5-28,0-1 1,25 11-1,-34-17 1,1-1 0,-1 1 1,1-1-1,-1-1 0,1 1 0,0-1 0,0-1 0,11 0 1,2-1-4,0-2 0,24-5 0,-37 5 10,0 1-1,0-1 1,0-1-1,0 0 1,-1 0-1,1 0 1,-1-1 0,8-6-1,0-3 10,0-1 0,0 0-1,-1-1 1,-1 0-1,-1-1 1,0-1 0,10-20-1,-16 26 4,0 0-1,-1 0 1,-1-1-1,0 1 1,0-1-1,-2 0 1,1 0-1,-2 0 1,1 0-1,-2 0 1,0 0-1,-3-22 1,3 34-9,0 0 1,0 0-1,0 0 0,0 0 1,0 0-1,0 0 0,-1-1 1,1 1-1,0 0 0,-1 0 1,1 0-1,-1 0 0,1 0 1,-1 0-1,0 0 0,1 0 1,-1 1-1,0-1 0,0 0 1,0 0-1,0 0 0,1 1 1,-1-1-1,0 0 0,0 1 1,0-1-1,-2 0 0,1 1 0,1 1 0,-1-1 0,0 0 0,1 0 0,-1 1 0,0-1 0,1 1 0,-1 0 0,1 0 0,-1-1 0,1 1 1,-1 0-1,1 0 0,-1 0 0,1 0 0,-1 2 0,-6 4 4,0 1 0,1 1 1,0-1-1,-9 17 0,8-10 9,0 0 0,1 0 0,0 1 0,1 0 0,1 1 0,-4 24 0,8-35-6,0-1 0,1 1 0,0 0 1,0 0-1,0 0 0,1 0 0,-1 0 0,1 0 0,1 0 1,-1 0-1,1-1 0,0 1 0,1-1 0,-1 1 0,1-1 0,0 0 1,0 0-1,1 0 0,-1 0 0,1-1 0,0 1 0,6 4 1,-1-2 26,2 0 1,-1-1 0,1 0 0,-1 0 0,2-1 0,-1-1 0,0 0 0,1 0 0,0-1 0,0-1-1,0 0 1,0 0 0,0-1 0,0-1 0,1 0 0,21-4 0,-18 2-254,-1-1 0,0 0 0,0-1 0,0-1 0,0-1 0,-1 0 0,0 0 0,0-2 0,0 0 0,-1 0 0,-1-1 0,21-19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0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1509 6128,'0'0'4048,"16"-8"-3671,-9 5-323,10-5 67,-2 0-1,1-1 1,-1 0 0,-1-2 0,26-22 0,-15 6 152,0-2 1,-2-1-1,33-55 1,45-107 592,12-20 11,1 9 8,-97 166-656,-1-1 0,-2 0 0,14-65 0,-24 69 128,-4 34-352,0 0 0,0 0 1,0-1-1,0 1 0,0 0 0,0 0 1,0 0-1,0 0 0,0 0 0,0 0 1,0-1-1,0 1 0,0 0 0,0 0 1,0 0-1,0 0 0,0 0 0,0 0 1,0-1-1,0 1 0,0 0 0,0 0 1,0 0-1,0 0 0,-1 0 0,1 0 1,0 0-1,0-1 0,0 1 0,0 0 1,0 0-1,0 0 0,0 0 0,0 0 1,-1 0-1,1 0 0,0 0 0,0 0 1,0 0-1,0 0 0,0 0 0,0 0 1,-1 0-1,1 0 0,0 0 0,0 0 1,0 0-1,0 0 0,0 0 0,0 0 1,-1 0-1,-9 13 153,-8 24-47,1 2 0,-13 42 0,9-23-51,6-19-27,2 1 0,1 0-1,2 1 1,-8 65-1,16-81-15,2 1 1,0-1-1,8 48 1,-5-59 1,0 0 1,1-1-1,1 1 1,0-1-1,1 0 1,0-1-1,1 1 1,13 17-1,-19-28-10,0 0-1,1-1 0,-1 1 0,1 0 0,-1-1 0,1 1 0,0-1 0,-1 0 0,1 0 0,0 1 0,0-1 0,0-1 0,0 1 0,0 0 0,0 0 0,0-1 0,0 1 0,1-1 0,-1 1 0,0-1 0,0 0 0,0 0 0,0 0 0,1 0 0,-1-1 0,0 1 0,0 0 0,0-1 0,0 0 0,0 1 0,0-1 0,3-1 0,1-2 19,1 0 0,0 0 0,-1 0 0,0-1 0,0 0 0,-1 0-1,1-1 1,4-6 0,24-34 243,52-92 0,-48 72-74,6-9 148,-3-2 0,49-133 0,-78 175-267,58-173 378,-55 153-162,15-102 1,-27 138-184,-2 17-80,0 0 0,0-1 0,-1 1 0,1 0 0,-1-1 0,0 1 0,0-1 0,0 1 0,0 0 0,0-1 0,0 1 0,0-1 0,-1 1 0,0-1 0,1 1 0,-1 0 0,0 0 0,-2-5 0,2 8-15,0 0 0,0-1 0,-1 1 0,1 0 0,0 0 0,0 0 0,0 0 1,0 0-1,1 0 0,-1 0 0,0 0 0,0 0 0,1 0 0,-2 2 0,1-2-3,-18 28 10,2 1 0,1 0 0,2 1 0,1 0-1,-12 40 1,-33 173 48,40-157-56,-51 307 74,41-216-24,13-106 172,6-56 36,5-12-41,6-12 33,40-95 103,-24 54-225,3 1-1,35-60 1,-55 107-134,0-1 0,0 0 0,0 1 1,0-1-1,0 1 0,0 0 1,0-1-1,0 1 0,1 0 0,-1 0 1,1-1-1,-1 1 0,1 0 1,-1 0-1,1 1 0,-1-1 0,1 0 1,0 1-1,3-2 0,-4 3-3,0-1 0,1 0 0,-1 1 0,1-1 0,-1 1 0,0-1 0,0 1 0,1 0 0,-1 0 0,0-1 0,0 1 0,0 0 0,0 0 0,0 0 0,0 0 0,0 0 0,0 1 0,0-1 0,0 0 0,-1 0 0,1 1 0,0-1 0,-1 0 0,1 2 0,9 21 25,12 46 0,-18-54-25,0 1-1,2-1 1,0 0 0,0 0-1,2-1 1,16 28-1,-22-41-3,0 0-1,0 0 1,0-1-1,0 1 1,0 0-1,1-1 1,-1 0-1,0 1 1,1-1-1,-1 0 1,1 0-1,-1 0 1,1 0-1,-1-1 1,1 1-1,0-1 1,-1 0-1,1 1 1,0-1-1,-1 0 1,1-1-1,0 1 0,0 0 1,-1-1-1,1 1 1,-1-1-1,1 0 1,-1 0-1,4-2 1,3-1 7,0 0 0,-1-1 0,1 0 1,-1-1-1,0 0 0,11-11 0,-8 6 8,-1-1-1,0-1 0,0 0 1,-2 0-1,0 0 0,13-30 1,-5 2 115,13-52 0,-28 90-121,0 1 1,0-1 0,-1 0 0,0 1 0,1-1 0,-1 1-1,0-1 1,0 0 0,0 1 0,0-1 0,-1 0-1,1 1 1,-1-1 0,1 1 0,-1-1 0,-2-4 0,2 7-10,1 0 0,0-1 0,-1 1 1,1 0-1,-1 0 0,1 0 1,0-1-1,-1 1 0,1 0 0,-1 0 1,1 0-1,-1 0 0,1 0 1,-1 0-1,1 0 0,0 0 0,-1 0 1,1 0-1,-1 0 0,1 0 1,-1 0-1,1 0 0,-1 0 0,1 1 1,0-1-1,-1 0 0,1 0 1,-1 0-1,1 1 0,0-1 0,-1 0 1,1 1-1,0-1 0,-1 0 1,0 1-1,-13 13 14,14-14-15,-6 6 1,1 1 1,0-1-1,0 1 1,1 0-1,0 0 1,0 1-1,1-1 1,0 1 0,0 0-1,1 0 1,0 0-1,0 0 1,1 0-1,0 0 1,1 0-1,-1 0 1,2 1-1,-1-1 1,3 12-1,-1-11 2,0 0 0,0 0 0,1-1 0,1 1 0,-1-1 0,1 0 0,1 0 0,0 0 0,0 0 0,0-1 0,1 0 0,0 0 0,0 0 0,1-1 0,0 0 0,0 0 0,12 7 0,-1-3 23,0 0 1,0-2-1,1 0 1,0-1-1,1-1 0,20 4 1,-27-7-9,-1-2 1,1 0-1,0 0 1,0-1-1,-1 0 1,1-2-1,0 1 0,-1-1 1,1-1-1,21-8 1,-31 10-58,0-1 1,1 0-1,-1 1 1,0-2-1,0 1 1,-1 0-1,5-4 0,1-3-3308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0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0 490 9240,'0'0'1672,"55"-85"-1136,17 21-96,15 7 16,18 13-216,10 6 8,14 11 0,2-1 0,0-2 32,-4-4 8,-9 10 0,-61 7-8,-1-3-184,9-2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7432,'0'0'6201,"-13"11"-5673,-85 77 361,47-41-313,-29 29 196,71-65-657,0 0-1,1 1 0,1 0 1,-11 24-1,-17 54 494,30-77-488,4-12-96,1 0 0,-1 1-1,1-1 1,-1 0 0,1 0-1,0 1 1,-1-1 0,1 0 0,0 1-1,0-1 1,0 0 0,0 0 0,0 1-1,1-1 1,-1 0 0,0 1-1,1 1 1,0-2 7,-1-1 0,0 0 0,1 1 1,-1-1-1,1 1 0,0-1 0,-1 0 0,1 1 0,-1-1 0,1 0 1,-1 0-1,1 1 0,0-1 0,-1 0 0,1 0 0,0 0 0,-1 0 0,1 0 1,-1 0-1,1 0 0,0 0 0,-1 0 0,1 0 0,0 0 0,6-2-316,-1 0 0,0 0 0,0 0-1,10-6 1,-13 6-595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10344,'0'0'2502,"-8"13"-2028,-10 14-243,-48 76 746,52-78-580,1-1 0,-15 39 1,28-62-395,-6 15 306,1 1 0,0 0 0,-3 28 1,7-40-229,1 0 1,0 0 0,0 0 0,1 0 0,-1 0 0,1 0-1,0-1 1,0 1 0,1 0 0,0 0 0,-1-1 0,2 1 0,-1-1-1,0 1 1,1-1 0,0 0 0,3 4 0,4 3-2185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1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438 178 6128,'0'0'3598,"-13"0"-3182,-11 1-176,-1 1 0,1 0 0,-1 2-1,-39 12 1,31-5 33,-5 1 189,-43 22 0,71-29-330,0 0 0,0 1 1,0 1-1,1-1 1,0 1-1,0 1 0,1 0 1,-14 16-1,21-22-99,-1 0 0,1-1 0,0 1 0,0 0 0,-1 0 0,1 0-1,0 0 1,1 0 0,-1 0 0,0 0 0,1 0 0,-1 1 0,1-1 0,-1 0 0,1 0 0,0 0 0,0 1 0,0-1 0,0 0 0,1 0-1,-1 0 1,0 1 0,1-1 0,0 0 0,-1 0 0,1 0 0,0 0 0,0 0 0,0 0 0,1 0 0,-1 0 0,0-1 0,1 1 0,-1 0 0,1-1-1,-1 1 1,1-1 0,0 1 0,0-1 0,2 2 0,5 2 37,-1 0 1,1-1-1,0 0 0,0-1 0,0 0 0,1 0 1,15 3-1,-16-6-18,0 1 0,0-1 0,0 0 0,0-1 0,0 0 0,0 0 0,0-1 0,0 0 0,-1-1 0,1 0-1,-1 0 1,0-1 0,0 0 0,0 0 0,0-1 0,11-9 0,-4 2 78,0-1 0,-1-1 0,-1 0-1,-1-1 1,0 0 0,17-29 0,-24 34-39,-1 1 0,0-1 1,-1 0-1,0 0 0,-1 0 1,0 0-1,0-1 0,-1 1 0,-1-1 1,0 1-1,0-1 0,-1 1 1,0-1-1,-3-9 0,4 19-86,0 1 1,0-1-1,0 0 0,0 1 1,-1-1-1,1 1 0,0-1 1,0 1-1,-1-1 0,1 1 0,0-1 1,-1 1-1,1 0 0,0-1 1,-1 1-1,1-1 0,-1 1 1,1 0-1,-1-1 0,1 1 1,-1 0-1,1 0 0,-1-1 0,1 1 1,-1 0-1,1 0 0,-1 0 1,1 0-1,-1-1 0,1 1 1,-1 0-1,0 0 0,1 0 1,-1 0-1,1 0 0,-1 1 0,1-1 1,-1 0-1,1 0 0,-1 0 1,1 0-1,-1 1 0,0-1 1,1 0-1,0 0 0,-1 1 0,1-1 1,-1 0-1,0 1 0,-2 1 6,1-1-1,-1 1 1,0 0-1,1 0 0,0 0 1,-1 0-1,1 0 0,-2 3 1,0 2-2,1 0-1,0 1 1,0-1 0,0 1 0,1-1 0,0 1 0,1 0 0,0-1-1,0 1 1,1 0 0,-1 0 0,2 0 0,-1 0 0,1 0 0,0-1 0,5 15-1,-1-4 30,1 0 0,1 0 0,1-1-1,0 0 1,1-1 0,12 16-1,-19-28-22,1-1 0,-1 0 0,1 0 0,0 0 0,0 0 0,1 0-1,-1-1 1,1 1 0,-1-1 0,1 0 0,0 0 0,-1 0 0,1-1-1,0 1 1,0-1 0,0 0 0,1 0 0,-1 0 0,0-1-1,0 0 1,0 1 0,1-1 0,4-1 0,-1 0 14,1-1 0,-1 0 0,0 0 0,0 0 0,0-1-1,0-1 1,0 1 0,0-1 0,-1-1 0,11-7 0,15-15 122,-1-1 1,56-65-1,41-80 311,-120 156-393,-8 14-46,0 0 0,1 0 0,0 0 0,-1 0 0,1 0 0,0 0 1,0 1-1,1-1 0,-1 1 0,0-1 0,1 1 0,4-4 0,-7 6-19,1 0-1,-1 1 0,0-1 1,0 0-1,0 0 0,1 0 1,-1 0-1,0 0 1,0 0-1,0 0 0,0 0 1,1 0-1,-1 1 0,0-1 1,0 0-1,0 0 0,0 0 1,0 0-1,0 1 0,1-1 1,-1 0-1,0 0 1,0 0-1,0 1 0,0-1 1,0 0-1,0 0 0,0 0 1,0 0-1,0 1 0,0-1 1,0 0-1,0 0 0,0 0 1,0 1-1,0-1 1,0 0-1,0 0 0,0 0 1,0 1-1,0-1 0,0 0 1,-1 0-1,1 1 0,-3 14 42,3-12-30,-69 284 229,-17 75-89,59-246-100,-16 94 112,36-94 337,14-147-227,1 0-1,22-53 1,-4 12-136,46-159 179,17-49 36,20 28 116,-103 240-434,0 1-1,1 1 1,0-1-1,0 1 1,1 0 0,0 1-1,1 0 1,17-14 0,-25 23-39,0-1 0,0 1 1,1 0-1,-1 0 1,0 0-1,0 0 0,0 0 1,1 0-1,-1 1 1,0-1-1,0 0 0,0 1 1,0-1-1,0 0 0,1 1 1,-1-1-1,0 1 1,0 0-1,0-1 0,0 1 1,-1 0-1,1 0 1,0-1-1,0 1 0,0 0 1,-1 0-1,1 0 1,0 0-1,-1 0 0,1 0 1,0 2-1,19 35-65,-17-29 57,-1 0-1,0 0 1,-1 1-1,0-1 1,0 0-1,-1 1 1,0-1-1,-1 0 1,0 1-1,0-1 1,-1 0-1,0 0 1,-6 15-1,6-20 7,1 0-1,-1 0 1,0 0-1,0 0 1,0-1-1,0 1 1,-1 0-1,1-1 1,-1 0 0,0 1-1,0-1 1,0 0-1,-1-1 1,1 1-1,-1 0 1,1-1-1,-1 0 1,0 0-1,0 0 1,0-1-1,0 1 1,0-1-1,-1 0 1,1 0 0,0 0-1,0 0 1,-1-1-1,1 0 1,-1 0-1,1 0 1,-6-1-1,-41-9 4,51 10 1,-1 0-1,1 0 0,0 0 1,-1 0-1,1 0 0,-1 1 1,1-1-1,-1 0 1,1 0-1,-1 0 0,1 0 1,-1 1-1,1-1 0,0 0 1,-1 0-1,1 1 0,0-1 1,-1 0-1,1 1 1,0-1-1,-1 0 0,1 1 1,0-1-1,-1 1 0,1-1 1,0 0-1,0 1 1,0-1-1,-1 1 0,1-1 1,0 1-1,0-1 0,0 1 1,0-1-1,0 1 0,0-1 1,0 1-1,0-1 1,0 0-1,0 1 0,0-1 1,0 1-1,0-1 0,1 1 1,-1-1-1,0 1 0,0-1 1,1 1-1,0 2 2,0-1 0,0 1-1,0-1 1,0 1 0,0-1 0,1 0-1,3 5 1,1-2 1,0 1 0,1-1 0,-1 0 1,1-1-1,1 1 0,-1-1 0,0-1 0,1 0 0,0 0 0,0 0 0,0-1 0,0 0 0,0 0 0,0-1 1,1 0-1,11-1 0,-8 0 0,1-1 1,-1-1 0,0 0 0,1-1-1,-1 0 1,0-1 0,-1 0-1,1-1 1,-1 0 0,14-9 0,-1-1 9,-1-2 1,-1 0-1,-1-2 1,-1 0-1,0-1 1,-1-2-1,30-44 1,-25 39 20,-24 30-28,1 0 0,-1 0-1,0 0 1,0 0 0,0 0-1,0 0 1,-1 5 0,-51 300-157,29-141 59,-23 126-88,30-199 211,14-79 97,5-35-16,24-118 123,56-244 154,-65 321-333,2 2 0,3 0-1,2 2 1,40-67-1,-56 109-43,-5 6-5,1 1 1,1-1 0,-1 1-1,1 1 1,9-10 0,-13 16-10,-1-1 1,1 1 0,0 0 0,0 0-1,-1 0 1,1 0 0,0 0-1,0 0 1,0 0 0,0 0-1,1 1 1,-1-1 0,0 1 0,0-1-1,0 1 1,0 0 0,0 0-1,1 0 1,-1 0 0,0 1 0,0-1-1,0 0 1,0 1 0,0 0-1,0-1 1,0 1 0,0 0-1,0 0 1,2 1 0,0 1-8,0 0 0,0 1 0,-1-1-1,1 0 1,-1 1 0,0 0 0,0 0 0,0 0 0,-1 0 0,0 0 0,1 1-1,-1-1 1,-1 1 0,3 7 0,-1-3 1,-1 0 0,0 1-1,-1-1 1,0 1 0,0-1-1,-1 15 1,-1-12-9,-1 0 0,-1-1 1,0 1-1,-7 19 0,10-29 17,-1 1 0,0 0 0,0-1 0,-1 1 1,1-1-1,0 1 0,-1-1 0,0 0 0,1 1 1,-1-1-1,0 0 0,0 0 0,0 0 0,0-1 0,-1 1 1,1 0-1,0-1 0,-1 0 0,1 1 0,-1-1 0,0 0 1,1 0-1,-1 0 0,0-1 0,-2 1 0,-4-1 14,1-1 0,0-1 0,0 1 0,0-1 0,1-1-1,-1 1 1,0-1 0,-11-7 0,8 4 9,0 1 1,-20-5-1,30 10-21,1-1 0,0 1 1,-1 0-1,1 0 0,0 0 0,-1-1 0,1 1 1,0 0-1,-1 0 0,1 0 0,-1 0 0,1 0 1,0 0-1,-1 0 0,1 0 0,0 0 0,-1 0 1,1 0-1,-1 0 0,1 0 0,0 0 0,-1 0 1,1 0-1,0 1 0,-1-1 0,1 0 1,0 0-1,-1 0 0,1 1 0,0-1 0,-1 0 1,1 0-1,0 1 0,0-1 0,-1 0 0,1 0 1,0 1-1,6 14 37,19 14 3,-16-20-44,1 0 0,0-1-1,0-1 1,0 0 0,1 0 0,0-1-1,1-1 1,-1 1 0,1-2 0,13 4-1,-15-6 1,-1 0 0,0 0 0,1-1 0,-1 0 0,1-1-1,-1 0 1,1-1 0,-1 0 0,1 0 0,-1-1 0,0 0-1,0-1 1,1 0 0,10-5 0,7-7 5,-1-1 0,-1-1 0,0-1 1,-1-1-1,-1-1 0,-1-1 0,29-36 0,-46 50 7,-1 0 1,1 0-1,-1 0 0,0 0 0,-1-1 0,0 0 0,0 0 0,-1 1 1,0-2-1,2-10 0,-2 1 20,-1 0 1,-1 0-1,-2-30 1,1 46-33,1 1 0,0 0 1,-1 0-1,1-1 1,0 1-1,0 0 0,0 0 1,0-1-1,0 1 1,0 0-1,1 0 0,-1-1 1,0 1-1,1 0 1,-1 0-1,1 0 0,-1-1 1,1 1-1,-1 0 1,1 0-1,0 0 0,0 0 1,0 0-1,-1 0 1,2-1-1,0 2-3,0-1 0,0 1 1,0 0-1,0 0 0,0 0 0,0 0 1,-1 0-1,1 0 0,0 0 0,0 1 0,0-1 1,0 1-1,-1-1 0,1 1 0,0 0 1,3 1-1,13 6-15,1 1 1,-2 0-1,31 22 0,-42-26 17,0 0 0,0 0-1,-1 1 1,0-1-1,0 1 1,0 1-1,-1-1 1,1 1-1,-2 0 1,1 0 0,-1 0-1,0 0 1,2 9-1,-1 2-13,-1 1 0,-1-1 1,-1 34-1,-1-35 7,0 0 0,1 0 0,1 0 0,7 27 0,-9-42 8,0-1 0,1 0 0,-1 0 0,1 1 0,0-1 1,-1 0-1,1 0 0,0 0 0,0 0 0,-1 0 0,1 0 0,0 0 1,0 0-1,0 0 0,0 0 0,0 0 0,1 0 0,-1-1 0,0 1 0,0-1 1,0 1-1,2 0 0,0-1 1,0 1 1,0-1-1,0 0 0,0 0 1,0 0-1,0 0 1,0 0-1,-1-1 0,1 1 1,3-2-1,8-3 5,-1 0 0,0-1 0,17-10-1,-24 13-4,24-16 21,44-35-1,16-11 89,-85 62-87,17-10 38,-14 11-49,-8 2-11,1 0 0,-1 0 1,0 0-1,0 0 1,0 1-1,0-1 1,0 0-1,1 0 1,-1 0-1,0 0 1,0 0-1,0 1 1,0-1-1,0 0 0,0 0 1,0 0-1,0 1 1,1-1-1,-1 0 1,0 0-1,0 0 1,0 1-1,0-1 1,0 0-1,0 0 1,0 0-1,0 1 1,0-1-1,0 0 0,0 0 1,0 0-1,-1 1 1,1-1-1,0 0 1,0 0-1,-3 15-8,0-1 0,1 1 0,0 0-1,1 0 1,1 0 0,0 0 0,1-1 0,1 1-1,1 0 1,0-1 0,0 1 0,1-1 0,1 0-1,1 0 1,0-1 0,0 1 0,2-1 0,-1-1-1,14 16 1,-21-27 10,1 0-1,-1 0 0,1 0 1,0 0-1,0-1 0,-1 1 1,1 0-1,0-1 0,0 1 1,0 0-1,0-1 0,0 1 1,0-1-1,0 0 0,0 1 1,0-1-1,0 0 0,0 1 1,0-1-1,0 0 0,0 0 1,0 0-1,0 0 0,2 0 1,-2-1 0,1 1 0,-1-1 1,1 0-1,0 1 0,-1-1 1,0 0-1,1 0 1,-1 0-1,1 0 0,-1-1 1,0 1-1,0 0 0,2-3 1,1-2 3,0-1 1,0 1-1,0-1 0,-1 0 1,-1 0-1,3-8 1,-2 5 6,-1 1 0,0-1 0,-1 0 0,0 1 0,-1-1 0,0 0 0,0 0 0,-1 0 0,-1 1 0,-3-15 0,3 18-2,0-1 0,0 1 0,-1-1 1,-1 1-1,1 0 0,-1 0 0,0 0 1,0 1-1,0-1 0,-1 1 0,0 0 1,0 0-1,0 1 0,-1-1 0,-8-4 1,6 5-5,1 1 1,-1 0 0,0 1 0,0 0 0,0 0-1,0 1 1,0 0 0,-13-1 0,35 8-6,8-5-7,-1-2 0,1 0 0,-1-2 0,0 0 0,0-1-1,38-13 1,119-58 40,-118 48-34,116-44 9,-175 71-9,1-1 0,-1 1 0,1-1 0,0 1 0,-1 0 0,1 0 0,0 0 0,-1 0 0,1 0 0,0 0 0,-1 0 0,1 0 0,0 1 0,-1-1 0,1 0 0,0 1 0,-1 0 0,1-1 0,-1 1 0,1 0 0,-1 0 0,0 0 0,1 0 0,-1 0 0,0 0 0,1 0 0,-1 0 0,0 1 0,0-1 0,0 0 0,0 1 0,0-1 0,-1 1 0,1-1 0,0 1 0,-1-1 0,1 1 0,-1 0 0,1-1 0,-1 4 0,3 7 0,-1 1 0,-1-1 0,0 1 0,-1 16 0,0-18 0,0 20 0,2 1 0,2 0 0,1-1 0,1 0 0,20 59 0,-24-84 14,0 0-1,0-1 1,1 1 0,0-1-1,0 0 1,0 0-1,0 0 1,1 0-1,0-1 1,0 0 0,1 1-1,-1-1 1,1-1-1,-1 1 1,1-1 0,0 0-1,1 0 1,-1 0-1,1-1 1,-1 1-1,1-1 1,0-1 0,-1 1-1,1-1 1,0 0-1,0 0 1,0-1 0,0 0-1,0 0 1,0 0-1,6-2 1,15-3 169,0-1-1,47-19 1,-69 23-145,-1 0 1,0-1-1,0 1 1,-1-1 0,7-5-1,6-5 13,-11 11-142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1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762 0 14368,'0'0'2166,"-12"7"-2214,-158 101 4,103-59 183,-204 155 1218,97-60 76,129-112-843,26-20-304,19-12-300,0 0-1,0-1 0,0 1 0,0 0 0,0 0 0,0 0 0,0 0 0,0 0 0,0 0 1,0 0-1,0 0 0,0 0 0,0 0 0,0 0 0,0-1 0,0 1 0,0 0 0,0 0 1,-1 0-1,1 0 0,0 0 0,0 0 0,0 0 0,0 0 0,0 0 0,0 0 0,0 0 1,0 0-1,0 0 0,0 0 0,0 0 0,0 0 0,-1 0 0,1 0 0,0 0 0,0 0 1,0 0-1,0 0 0,0 0 0,0 0 0,0 0 0,0 0 0,0 0 0,0 0 1,-1 0-1,1 0 0,0 0 0,0 0 0,0 0 0,0 0 0,0 0 0,0 0 0,0 0 1,0 0-1,0 0 0,0 0 0,0 0 0,0 0 0,-1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1326 7328,'0'0'4336,"13"5"-3776,-4-1-437,-5-1-80,0-1 0,0 0 0,0-1 0,1 1 0,-1-1 0,0 1 0,1-1 0,-1-1 0,1 1 1,0 0-1,-1-1 0,1 0 0,-1 0 0,1-1 0,-1 1 0,1-1 0,5-1 0,9-6 150,0 0 0,0-1-1,-1-1 1,0 0 0,-1-2-1,17-14 1,91-89 693,-88 78-601,-19 20-148,1-1 123,0 0 0,-2-2 0,0 0 0,28-44 0,-28 36 73,-12 22-208,-1 0 0,0 0 0,0-1 1,-1 0-1,0 0 0,0 0 0,0 0 0,-1 0 0,0-1 1,1-8-1,-3 16-111,0 0 1,0-1-1,0 1 1,1 0 0,-1-1-1,0 1 1,0 0-1,0-1 1,0 1-1,0-1 1,0 1-1,0 0 1,0-1 0,-1 1-1,1 0 1,0-1-1,0 1 1,0 0-1,0-1 1,0 1 0,-1 0-1,1-1 1,0 1-1,0 0 1,0-1-1,-1 1 1,1 0-1,0 0 1,0-1 0,-1 1-1,1 0 1,0 0-1,-1 0 1,1-1-1,0 1 1,-1 0-1,1 0 1,0 0 0,-1 0-1,1 0 1,0 0-1,-1 0 1,1 0-1,-1 0 1,1 0 0,0 0-1,-1 0 1,1 0-1,0 0 1,-1 0-1,1 0 1,0 0-1,-1 0 1,1 0 0,-1 0-1,1 1 1,0-1-1,0 0 1,-1 0-1,1 0 1,0 1-1,-1-1 1,1 0 0,0 0-1,-1 1 1,-22 21 147,18-18-93,-6 8-28,0-1 0,1 2 1,0-1-1,1 1 1,0 1-1,1 0 0,1 0 1,0 0-1,-8 27 0,11-28-24,1 0-1,0 0 1,1 1-1,0 0 0,2-1 1,-1 1-1,1 0 1,1-1-1,1 1 1,0-1-1,6 21 0,-7-30-6,0 0 0,0 0-1,1 0 1,0 0 0,-1 0-1,1 0 1,1-1-1,-1 1 1,1-1 0,-1 1-1,1-1 1,0 0 0,0 0-1,0-1 1,1 1-1,-1 0 1,1-1 0,-1 0-1,1 0 1,0 0 0,0 0-1,0-1 1,0 1-1,0-1 1,8 1 0,-4-1 13,0-1 0,-1 0 0,1-1 1,0 0-1,0 0 0,0-1 1,-1 1-1,1-2 0,-1 1 0,1-1 1,-1 0-1,0-1 0,7-4 0,10-8 65,-1 0-1,-1-2 0,29-28 1,55-71 271,20-18 112,-93 100-340,-23 23-48,1 1-1,13-12 1,-23 22-71,1 0-1,-1 0 1,0 0-1,0 0 1,1 1-1,-1-1 1,0 0 0,1 0-1,-1 1 1,0-1-1,1 1 1,-1 0 0,1-1-1,-1 1 1,1 0-1,0 0 1,-1 0-1,1 0 1,2 0 0,-3 1-2,0-1 1,0 1 0,0-1 0,0 1 0,0 0 0,0 0-1,0 0 1,0-1 0,0 1 0,0 0 0,0 0 0,-1 0-1,1 0 1,0 0 0,-1 1 0,1-1 0,-1 0 0,2 2-1,0 5 26,-1-1 0,1 1 0,-1 0 0,0 0-1,-1 0 1,0 8 0,-6 56 155,0 18 123,6-90-309,0 1 0,0-1 0,0 1 0,0-1 0,0 0 0,0 1 0,0-1 0,0 1 0,0-1 0,0 0 0,0 1 0,1-1 0,-1 1 0,0-1 0,0 0 0,0 1 0,1-1 0,-1 0 0,0 1 0,0-1 0,1 0 0,-1 1 0,0-1 0,1 0 0,-1 0 0,0 1 0,1-1 0,-1 0 0,0 0 0,1 1 0,14-3 117,21-17 21,-31 16-129,29-19 110,43-36 0,-51 36-15,1 2 1,0 1-1,36-18 0,-61 36-94,0 0 0,0 0 0,1 0 0,-1 0 0,0 0 0,0 0 0,1 1 0,-1 0 0,0-1 0,1 1-1,-1 0 1,1 0 0,-1 0 0,0 0 0,3 1 0,-3 0-7,-1-1-1,0 1 1,0 0-1,0 0 1,0 0-1,0 0 1,0 0-1,0 0 1,0 0-1,-1 0 1,1 0-1,0 0 1,-1 0 0,1 1-1,-1-1 1,1 0-1,-1 0 1,1 1-1,-1-1 1,0 0-1,0 1 1,0-1-1,0 0 1,0 1-1,0-1 1,0 0-1,0 1 1,-1 1-1,-1 20 24,-2 0 0,-1 0 1,0 0-1,-15 36 0,10-33-19,2 0 1,-9 51 0,17-76-13,-1-1 1,1 1-1,0 0 1,0 0-1,0-1 1,0 1-1,-1 0 1,1 0-1,0-1 1,0 1-1,0 0 1,1 0-1,-1-1 1,0 1-1,0 0 1,0 0-1,1-1 1,-1 1-1,1 1 1,10-12 7,-3 2-6,70-81 68,17-16 49,-83 93-88,1 2 1,0-1 0,1 2-1,0 0 1,0 0 0,26-10-1,-39 19-27,0-1 1,0 0-1,1 1 0,-1 0 1,0-1-1,0 1 0,1 0 0,-1 0 1,0-1-1,1 1 0,-1 0 0,0 0 1,1 1-1,-1-1 0,0 0 0,1 0 1,1 1-1,-3 0-2,1-1 0,0 1 0,-1-1 0,1 1 0,0 0 0,-1-1 1,1 1-1,0 0 0,-1-1 0,1 1 0,-1 0 0,0 0 0,1 0 0,-1-1 0,1 1 0,-1 0 0,0 0 0,0 0 0,1 1 1,-1 4 1,0 1 0,0-1 0,0 1 0,-1-1 0,-1 10 0,1-11-3,-7 37 4,4-26-3,0 1 0,2 0 0,0 0 0,1 0-1,1 21 1,0-35-2,0-1 0,1 1 0,-1 0 0,1-1 0,0 1 0,0 0 0,0-1 0,0 1 0,0-1 0,0 1 0,1-1 0,0 0 0,-1 0 0,1 0 0,0 0 0,0 0 0,0 0 0,0 0 0,4 3 0,-3-4 0,0 0 0,0 0 0,0 0 0,0 0 0,0 0 0,0-1 0,0 1 0,1-1 0,-1 0 0,0 0 0,0 0 0,0-1 0,0 1 0,1-1 0,-1 1 0,0-1 0,3-1 0,59-22 92,-1-3-1,-1-2 0,113-73 1,-173 100-88,25-15 34,-1-1 0,-1-2 0,-1 0 0,24-26 0,-48 45-36,10-12 7,-9 9-5,-8 7-3,-26 19-21,-53 47 0,71-55 12,0 1 0,0 0 0,1 1 0,1 0 0,-13 25 0,22-36 5,0 1 1,0 0-1,1 0 0,0 0 0,0 0 1,1 0-1,0 0 0,0 0 0,0 1 0,1-1 1,0 0-1,0 9 0,0-14 5,0 0-1,1-1 0,-1 1 1,0-1-1,0 1 0,0-1 1,0 1-1,0-1 0,1 1 1,-1-1-1,0 1 0,1-1 1,-1 1-1,0-1 0,1 1 1,-1-1-1,0 1 0,1-1 1,-1 0-1,1 1 0,-1-1 1,1 0-1,-1 1 0,1-1 1,-1 0-1,1 0 0,-1 1 1,1-1-1,-1 0 0,2 0 1,0 0 0,0 0 0,0 0 0,0 0 0,-1-1 0,1 1 0,0 0 0,0-1 0,0 0 0,3-1 0,2-1 9,0-1 0,0-1 1,10-7-1,1-5 21,-1-1 0,-1-1 1,0 0-1,-2-1 0,0-1 1,16-33-1,-1 5 31,-25 41-50,8-10 72,-10 22-50,-5 13-25,2-8-15,0 0 0,0 0 0,1 0 0,0 0 1,1 0-1,0 1 0,0-1 0,1-1 0,0 1 0,1 0 0,4 10 1,-6-15 2,1-1 0,-1 0 0,1 0 0,-1 0 0,1 0 0,0 0 0,0 0 0,1 0 1,-1-1-1,0 1 0,1-1 0,0 0 0,0 1 0,-1-1 0,1 0 0,0-1 0,1 1 1,-1-1-1,0 1 0,0-1 0,1 0 0,-1 0 0,0 0 0,1-1 0,-1 1 1,1-1-1,-1 0 0,1 0 0,-1 0 0,1 0 0,6-2 0,6-2 9,1-1 0,-2-1-1,1-1 1,-1 0 0,0-1 0,0 0-1,-1-1 1,0-1 0,16-15 0,-4 1 14,-1-1 1,-1-1 0,29-40 0,-22 16 28,-2-1 0,-2-1 0,29-78 0,-19 41 3,78-216 119,-74 147-71,-40 157-102,-1 0 0,0-1 0,1 1-1,-1 0 1,0 0 0,1 0-1,-1-1 1,0 1 0,0 0-1,0 0 1,0 0 0,0-1 0,-1 1-1,1-2 1,-1 2-1,1 1 0,-1 0 0,1 0 0,0 0 0,-1 0 0,1 0 0,0 0 1,-1 0-1,1 0 0,-1 0 0,1 0 0,0 1 0,-1-1 0,1 0 0,0 0 0,-1 0 0,1 0 0,-1 1 0,1-1 0,0 0 1,0 0-1,-1 1 0,1-1 0,0 0 0,-1 0 0,1 1 0,0-1 0,-1 1 0,-25 31-92,4-2 49,2 0-1,1 2 1,1 1 0,-17 45-1,6-3-8,4 2-1,3 0 1,4 2-1,3 0 1,3 0-1,4 2 1,3-1-1,8 109 1,-2-180 48,-1 1 1,1-1 0,0 0 0,1 0 0,0 0 0,4 13 0,-5-20 5,0 0 1,0 0 0,0-1 0,0 1 0,0 0-1,0-1 1,0 1 0,0-1 0,1 0 0,-1 1-1,0-1 1,1 0 0,-1 0 0,1 0 0,0 0-1,-1 0 1,1 0 0,0 0 0,-1 0-1,1-1 1,0 1 0,0-1 0,0 1 0,0-1-1,0 0 1,-1 0 0,1 0 0,0 0 0,0 0-1,0 0 1,0 0 0,0-1 0,2 0 0,4-1 7,1-1 0,-1 0 0,0 0 0,0-1 0,0 0 0,-1 0 1,10-7-1,48-43 72,-38 30-36,111-106 202,-124 120-222,-13 10-24,-1 0 1,0 0-1,0 0 1,0 0-1,0 0 0,1 0 1,-1 0-1,0 0 0,0 0 1,0 0-1,0 0 1,0 0-1,1 0 0,-1 0 1,0 0-1,0 0 1,0 1-1,0-1 0,0 0 1,0 0-1,1 0 1,-1 0-1,0 0 0,0 0 1,0 1-1,0-1 0,0 0 1,0 0-1,0 0 1,0 0-1,0 1 0,0-1 1,0 0-1,0 0 1,0 0-1,0 0 0,0 0 1,0 1-1,0-1 1,0 0-1,0 0 0,0 0 1,0 0-1,0 1 0,0-1 1,-8 31 16,5-22-18,-7 25 0,3 0 0,-7 62 0,14-93-1,0 0-1,0-1 0,0 1 1,0 0-1,0-1 0,1 1 1,-1-1-1,1 1 1,0-1-1,0 1 0,0-1 1,0 1-1,0-1 0,0 0 1,3 4-1,-3-4 5,1-1-1,-1 0 1,0 0-1,1 0 1,-1 1 0,1-1-1,-1-1 1,1 1-1,-1 0 1,1 0 0,0-1-1,-1 1 1,1 0-1,0-1 1,-1 0-1,1 1 1,0-1 0,0 0-1,0 0 1,-1 0-1,1 0 1,0 0 0,2-1-1,16-4 28,-1 0 0,0-1 1,0-1-1,23-12 0,70-44 110,-76 41-101,-5 2 44,34-29 1,-8 5 76,-104 138-133,46-90-29,0 1 0,0 0 0,0-1 0,0 1 0,1 0 0,0 0 0,0-1 0,0 1 0,0 0 0,1 0 0,0-1 0,0 1-1,0 0 1,0-1 0,1 1 0,0-1 0,0 0 0,0 1 0,1-1 0,-1 0 0,1 0 0,0 0 0,0-1 0,0 1 0,5 3-1,-5-5 4,-1-1 0,1 0 0,-1 0 0,1 0 0,-1-1 0,1 1 0,0 0 0,-1-1 0,1 0 0,0 0 0,0 0 0,-1 0-1,1 0 1,0 0 0,-1-1 0,1 1 0,0-1 0,-1 0 0,1 1 0,2-3 0,4-1 0,0 0 1,0-1 0,0 0-1,8-6 1,-2 0 13,-1 0 1,0-1 0,-1-1-1,19-23 1,-28 32-8,0-1 0,-1 1-1,0-1 1,0 0 0,0-1 0,-1 1 0,0 0-1,0-1 1,0 1 0,0-1 0,-1 0 0,0 1 0,0-1-1,-1 0 1,0 0 0,0 0 0,0 0 0,-2-8-1,1 11-2,1 0 0,-1 0-1,-1 0 1,1 0-1,0 0 1,-1 1-1,1-1 1,-1 0 0,0 1-1,0-1 1,0 1-1,0 0 1,0 0-1,-1 0 1,1 0 0,-1 0-1,1 0 1,-1 0-1,0 1 1,0 0-1,1-1 1,-1 1 0,0 0-1,0 0 1,0 1-1,0-1 1,0 1-1,0-1 1,-1 1 0,1 0-1,-3 0 1,-12 1 0,1 1 0,0 0 0,0 1 1,-22 8-1,20-6-25,6-3 14,10-1 5,0-1 0,0 1-1,0 0 1,0 0 0,0 0-1,0 0 1,-5 3 0,8-4 2,0 0 0,0 0 0,0 0 0,0 0-1,0 0 1,1 0 0,-1 0 0,0 0 0,0 0 0,0 0 0,0 0 0,0 0 0,0 0 0,0 0 0,1 0 0,-1 0 0,0 1 0,0-1 0,0 0 0,0 0-1,0 0 1,0 0 0,0 0 0,0 0 0,1 0 0,-1 0 0,0 0 0,0 0 0,0 1 0,0-1 0,0 0 0,0 0 0,0 0 0,0 0 0,0 0-1,0 0 1,0 1 0,0-1 0,0 0 0,0 0 0,0 0 0,0 0 0,0 0 0,0 0 0,0 0 0,0 1 0,0-1 0,0 0 0,0 0 0,0 0 0,0 0-1,0 0 1,0 0 0,0 1 0,0-1 0,0 0 0,-1 0 0,1 0 0,0 0 0,0 0 0,0 0 0,0 0 0,0 0 0,0 0 0,0 0 0,-1 1-1,13-1-1,274-47-64,-245 39 60,-2 0-12,-6 1-5,48-5 0,-79 12 23,0 0 0,1 0-1,-1 0 1,0 0 0,1 0 0,-1 0-1,0 1 1,1-1 0,-1 1 0,0 0-1,0-1 1,0 1 0,0 0-1,0 0 1,1 1 0,-2-1 0,1 0-1,0 1 1,0-1 0,0 1 0,-1-1-1,3 4 1,-2-2 0,-1 0 0,1 0 0,-1 0 0,0 0 0,0 0-1,0 1 1,-1-1 0,1 0 0,-1 0 0,0 0 0,0 1 0,0-1 0,0 0-1,0 0 1,-1 1 0,0 2 0,-3 7 0,0 0 0,-1 0 0,-7 16 0,-2 2 0,13-30 0,1-1 0,0 1 0,-1 0 0,1-1 0,0 1 0,-1 0 0,1-1 0,0 1 0,0 0 0,0-1 0,0 1 0,0 0 0,0-1 0,0 1 0,0 0 0,0-1 0,0 1 0,0 0 0,0-1 0,1 1 0,-1 0 0,1 0 0,-1 0 0,1-1 0,-1 0 0,1 0 0,-1 1 0,1-1 0,-1 0 0,1 0 0,-1 0 0,1 0 0,-1 0 0,1 0 0,0 0 0,-1 0 0,1 0 0,-1 0 0,1 0 0,-1 0 0,1 0 0,0 0 0,0-1 0,33-15 0,-31 14 0,270-173 327,-272 174-324,1 0-1,-1 0 1,0 0 0,1 0-1,-1 0 1,1 0 0,-1 1 0,1-1-1,0 0 1,-1 1 0,1-1 0,-1 1-1,1 0 1,0 0 0,0-1 0,-1 1-1,1 0 1,0 1 0,2-1-1,-3 1-3,0 0-1,0-1 1,0 1-1,0 0 0,0 0 1,0 0-1,-1 0 0,1 0 1,0 0-1,-1 0 0,1 0 1,0 0-1,-1 0 1,0 0-1,1 1 0,-1-1 1,1 0-1,-1 0 0,0 0 1,0 1-1,0-1 0,0 0 1,0 0-1,0 1 0,0 0 1,0 10-6,1-1 1,0 1 0,1-1-1,0 1 1,1-1-1,0 0 1,1 0-1,9 19 1,-10-25 13,0 1-1,0-1 1,1 1 0,0-1-1,0 0 1,0-1 0,0 1 0,1-1-1,0 1 1,0-1 0,0-1-1,0 1 1,1-1 0,-1 0-1,1 0 1,0-1 0,9 4-1,-13-6-10,-1 0 0,1 0-1,0 1 1,0-1-1,0-1 1,0 1-1,0 0 1,0 0-1,0-1 1,0 1-1,0-1 1,0 1 0,0-1-1,-1 0 1,1 0-1,0 0 1,-1 0-1,1 0 1,0 0-1,-1 0 1,1-1-1,-1 1 1,2-3-1,5-12-3777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71 13264,'0'0'2712,"-18"-61"-2816,20 55 56,-2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8744,'0'0'4321,"14"4"-3845,0 1-330,-4-2-22,1 0 0,-1 0 0,1-1 0,0 0 0,0-1-1,15 0 1,190 3 3084,-175-3-2743,34-1 622,-68 0-1526,-1-1 1,1 0-1,-1-1 0,12-3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10152,'0'0'368,"16"1"52,75 5 297,67 5 474,161-10-1,-147-15-561,158-7 1390,-319 21-1830,-6 0-76,-1-1 0,0 1-1,1 1 1,-1-1 0,0 1-1,1-1 1,4 3 0,-9-3-111,0 0 0,0 0 1,1 0-1,-1 0 0,0 0 1,0 0-1,0 0 0,0 0 1,0 0-1,0 0 0,0 0 1,0 0-1,0 1 0,0-1 1,0 0-1,0 0 0,0 0 1,0 0-1,0 0 0,0 0 1,0 0-1,1 0 0,-1 0 1,0 0-1,0 0 0,0 0 1,0 1-1,0-1 0,0 0 1,0 0-1,0 0 0,0 0 1,0 0-1,-1 0 0,1 0 1,0 0-1,0 0 0,0 0 1,0 1-1,0-1 0,0 0 1,0 0-1,0 0 0,0 0 1,0 0-1,0 0 0,0 0 1,0 0-1,0 0 0,0 0 1,0 0-1,0 0 0,0 0 1,-1 0-1,1 0 0,0 0 1,0 0-1,0 0 0,0 1 1,0-1-1,0 0 0,0 0 1,0 0-1,0 0 0,0 0 1,-1 0-1,1 0 0,0 0 1,-5 2-1948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91 104 11552,'0'0'944,"-70"-77"-384,58 69 8,10 2-40,-2 2 16,2 2-264,2-2 8,0 2 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6728,'0'0'10274,"14"9"-9933,1-1-229,-9-4-65,0-1 1,0 1-1,0 0 1,-1 0-1,1 1 0,-1-1 1,0 1-1,0 1 0,-1-1 1,1 1-1,4 8 0,32 55 616,53 80 1081,-71-108-716,-23-41-1032,1 0 0,-1 0 0,0 0 0,1 0 0,-1 0 1,1 0-1,-1 0 0,1 0 0,-1-1 0,0 1 0,1 0 0,-1 0 0,0 0 0,1-1 0,-1 1 0,0 0 0,1-1 1,-1 1-1,0 0 0,1 0 0,-1-1 0,0 1 0,0-1 0,1 1 0,-1 0 0,0-1 0,0 1 0,0 0 1,1-1-1,-1 1 0,0-1 0,0 1 0,0-1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09:2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12760,'0'0'2794,"11"9"-2322,-4-3-396,5 3 24,-2 0-1,1 1 0,-1 0 1,-1 0-1,14 19 0,1 10 273,-2 1-1,25 63 0,20 92 2336,-64-187-2475,1 4-2556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4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 3912,'0'0'9272,"-8"11"-8940,-135 157 1129,98-117-1115,3 2 0,1 1 0,-34 64 0,56-83-184,1 1 0,1 0 0,3 1 0,1 0 0,1 1 0,-10 64 0,20-83-63,0 1 0,2-1 0,0 1 0,1-1-1,1 1 1,0-1 0,2 1 0,0-1-1,1 0 1,1-1 0,15 32 0,-2-13 101,-4-5 70,2-1-1,1-1 1,1-1 0,37 44 0,-47-63-130,-1 1-1,0 0 0,7 14 1,-8-12 144,1-1 0,13 17 1,-10-10 154,-11-19-390,1 1 1,-1 0 0,0 0-1,1 0 1,-1 0 0,0 0-1,0 0 1,1-1-1,-1 1 1,0 0 0,0 0-1,0 0 1,0 0 0,0 0-1,0 0 1,0 0-1,-1 0 1,1 0 0,0 0-1,-1 1 1,1-2-46,0 0 1,0 0 0,0 0-1,0 0 1,0 0-1,0 0 1,-1 0-1,1 0 1,0 0-1,0 0 1,0 1-1,0-1 1,0 0-1,0 0 1,0 0-1,0 0 1,0 0-1,-1 0 1,1 0 0,0 0-1,0 0 1,0 0-1,0 0 1,0 0-1,0 0 1,0 0-1,0 0 1,-1 0-1,1-1 1,0 1-1,0 0 1,0 0-1,0 0 1,0 0-1,0 0 1,0 0 0,0 0-1,0 0 1,-1 0-1,1 0 1,0 0-1,0 0 1,0 0-1,0-1 1,0 1-1,0 0 1,0 0-1,0 0 1,0 0-1,0 0 1,-3-9 73,2-11-64,13-46-2156,-11 63 1212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44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 4416,'0'0'4649,"-14"3"-4320,-9 3-65,0 1 0,0 1 0,1 2 0,-39 20 0,36-12 214,0 0 0,2 2 0,-26 26 0,39-35-197,0 0-1,1 1 1,0 0 0,1 0 0,0 1 0,1 0 0,1 0 0,-9 24 0,13-29-115,0 1 0,1 0 0,0 0 0,1 0 1,0 0-1,0 0 0,1 0 0,3 16 0,-3-23-142,-1 0-1,1-1 1,-1 1 0,1-1 0,-1 1 0,1-1-1,0 0 1,0 1 0,-1-1 0,1 1 0,0-1-1,0 0 1,1 0 0,-1 0 0,0 0 0,0 0-1,0 0 1,1 0 0,-1 0 0,1 0 0,-1 0-1,0-1 1,1 1 0,-1-1 0,1 1 0,0-1-1,-1 1 1,1-1 0,-1 0 0,1 0 0,0 0-1,-1 0 1,1 0 0,-1 0 0,1 0 0,0-1-1,-1 1 1,1 0 0,-1-1 0,1 0 0,-1 1-1,1-1 1,-1 0 0,2-1 0,7-3 58,0-1 0,0 0 0,-1-1 0,14-12 0,-22 18-79,16-15 95,0 0 1,0-2-1,-2 0 0,15-22 1,-8 10 47,-17 25-110,0-1 1,-1 1 0,0-1 0,0-1-1,-1 1 1,0 0 0,4-11 0,-3-6 119,-3 23-149,-1-1 0,0 1 0,-1-1 1,1 0-1,0 1 0,0-1 1,0 0-1,0 1 0,0-1 0,-1 1 1,1-1-1,0 1 0,-1-1 1,1 0-1,0 1 0,-1-1 1,1 1-1,0-1 0,-1 1 0,1 0 1,-1-1-1,1 1 0,-1-1 1,1 1-1,-1 0 0,0-1 1,1 1-1,-1 0 0,0-1 0,0 1 18,0 0 1,0 0-1,0-1 0,0 1 0,-1 0 0,1-1 0,0 1 0,0-1 0,0 1 0,0-1 0,0 0 0,1 0 0,-1 1 0,0-1 1,0 0-1,0 0 0,1 0 0,-1 0 0,0 0 0,0-2 0,1 3 7,0 0-29,-1-1 0,1 1 1,0 0-1,0 0 0,0 0 0,0 0 1,0-1-1,0 1 0,0 0 0,0 0 0,0 0 1,0-1-1,0 1 0,0 0 0,0 0 0,0 0 1,0 0-1,0-1 0,0 1 0,0 0 0,1 0 1,-1 0-1,0 0 0,0-1 0,0 1 0,0 0 1,0 0-1,0 0 0,0 0 0,1 0 1,-1-1-1,0 1 0,0 0 0,0 0 0,0 0 1,1 0-1,-1 0 0,0 0 0,0 0 0,0 0 1,0 0-1,1 0 0,-1 0 0,0 0 0,0 0 1,1 0-1,6-6 62,18-24 240,-23 29-297,-2 1 54,-13 28 12,0-7-44,1 0 0,0 1 0,2 0-1,0 1 1,-9 34 0,-39 199 159,52-228-126,-4 41-1,0 3 63,-30 101 268,37-152-346,3-16-30,-1-1-1,1 1 1,-1-1-1,0 0 0,-1 1 1,1-1-1,-2 5 1,1-1 5,0 0 92,2-7-111,0-1 0,0 0-1,0 0 1,0 0 0,0 0 0,0 0 0,0 0 0,0 0-1,0 0 1,0 0 0,0 0 0,-1 1 0,1-1 0,0 0-1,0 0 1,0 0 0,0 0 0,0 0 0,0 0 0,0 0-1,0 0 1,-1 0 0,1 0 0,0 0 0,0 0 0,0 0-1,0 0 1,0 0 0,0 0 0,0 0 0,-1 0 0,1 0-1,0 0 1,0 0 0,0 0 0,0 0 0,0 0 0,0 0-1,0 0 1,0 0 0,-1 0 0,1 0 0,0-1 0,0 1-1,0 0 1,0 0 0,0 0 0,0 0 0,0 0 0,0 0-1,0 0 1,0 0 0,0 0 0,-1-1 0,1 1-50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4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5320,'0'0'5358,"-7"12"-4907,-66 99 1236,64-97-1453,1 0 1,1 0-1,1 0 1,0 1-1,0 0 1,2 0-1,0 1 1,1-1-1,0 1 1,1 0-1,1 0 1,0-1-1,1 1 1,1 0-1,4 20 0,-5-33-174,1-1 0,-1 0 0,1 1-1,0-1 1,-1 1 0,1-1 0,0 0-1,0 0 1,1 1 0,-1-1 0,0 0-1,1 0 1,0 0 0,-1-1 0,1 1-1,0 0 1,0-1 0,0 1 0,0-1-1,0 1 1,0-1 0,0 0 0,5 2-1,-4-3-10,0 1-1,1-1 1,-1 0-1,0 0 1,1-1 0,-1 1-1,0-1 1,0 0-1,0 1 1,1-1-1,-1-1 1,0 1-1,0 0 1,0-1-1,-1 0 1,1 1-1,0-1 1,2-3-1,12-9 70,-2-2 0,0 0-1,0-1 1,-2 0-1,0-1 1,10-19-1,32-42 322,-52 75-412,34-47 317,-34 46-295,0 0 0,0-1 0,-1 1 1,0-1-1,0 0 0,0 1 1,0-1-1,0-7 0,0 2 48,-1 10-81,-1 0 0,0-1 0,0 1 0,1 0 0,-1-1 0,0 1 0,0 0 1,0 0-1,0-1 0,0 1 0,-1 0 0,1-1 0,-1 0 0,0-7 62,1 9-72,1-1 1,-1 1-1,0 0 0,0 0 0,0-1 0,0 1 0,0 0 0,0 0 0,0-1 0,0 1 1,0 0-1,0 0 0,-1-1 0,1 1 0,0 0 0,0 0 0,0-1 0,0 1 0,0 0 0,0 0 1,0 0-1,-1-1 0,1 1 0,0 0 0,0 0 0,0 0 0,0-1 0,-1 1 0,1 0 1,0 0-1,0 0 0,0 0 0,-1 0 0,1 0 0,0-1 0,0 1 0,-1 0 0,1 0 0,0 0 1,0 0-1,-1 0 0,1 0 0,0 0 0,0 0 0,-1 0 0,1 0 0,0 0 0,0 0 1,-1 0-1,-10 17 82,4-11-83,1 1 0,-1 1 1,1 0-1,1-1 1,-1 2-1,1-1 0,1 1 1,0-1-1,0 1 1,0 0-1,1 1 0,1-1 1,-1 1-1,2-1 0,-2 18 1,2-14 11,1 1-1,0 0 1,1-1 0,0 1 0,1 0-1,1-1 1,0 0 0,1 1 0,1-2 0,9 22-1,-11-28 2,0 0 0,0-1-1,1 0 1,0 1 0,0-1-1,0 0 1,1-1 0,9 9-1,-12-12-10,0 0 0,0 0 0,0 0 0,1 0 0,-1 0 0,0 0 0,1 0 0,-1-1 0,0 1 0,1-1 0,-1 1 0,1-1 0,-1 0 0,1 0 0,-1 0 0,1-1 0,-1 1 0,0-1 0,1 1 0,-1-1 0,0 0 0,1 0 0,-1 0 0,0 0 0,0 0 0,3-2 0,7-6 15,0-1-1,-1 0 1,0-1-1,-1 0 1,0-1-1,0 0 1,8-16-1,13-30 26,-27 48-38,0 0-1,1 1 0,0-1 0,1 1 0,0 1 0,0-1 0,1 1 0,8-8 0,11-13 47,-23 25-41,0-1-1,0 1 1,1 1-1,-1-1 1,1 1-1,0-1 0,0 1 1,9-5-1,-10 6-4,0 0 0,1 0 1,-1 1-1,0 0 0,1-1 0,-1 1 0,1 0 0,-1 0 0,1 1 0,0-1 0,-1 1 1,1 0-1,0 0 0,0 0 0,-1 0 0,1 1 0,0-1 0,-1 1 0,1 0 0,-1 0 0,1 1 1,5 2-1,3 1 6,-7-4-7,-1 1 0,1 0 0,-1 0-1,0 0 1,0 0 0,0 1 0,0 0-1,4 3 1,-4-2 157,-13-8-61,5 3-99,1 0 1,-1 1-1,0-1 0,1 1 0,-1 0 0,0 0 0,0 0 1,1 1-1,-1-1 0,0 1 0,1 0 0,-7 2 1,-44 22 18,29-13-22,17-7-2,0-1 1,0 1 0,1 0-1,0 0 1,0 1 0,1 0-1,-1 0 1,1 1 0,0 0-1,1 0 1,0 0 0,0 0-1,0 1 1,1 0 0,0 0-1,1 0 1,0 1 0,0-1-1,1 1 1,0 0 0,-2 15-1,4-23 2,0 1 0,0 0 0,0 0 0,0-1 0,1 1 0,-1 0 0,0-1 0,1 1 0,-1-1 0,1 1 0,-1 0 0,1-1 0,0 1 0,0-1 0,0 1 0,0-1 0,0 0 0,0 1 0,0-1 0,0 0 0,0 0 0,1 0 0,-1 0 0,0 0 0,1 0 0,-1 0 0,1 0 0,-1 0 0,1-1 0,-1 1 0,1-1 0,0 1 0,-1-1 0,1 0 0,0 1 0,-1-1 0,1 0 0,0 0 0,-1 0 0,4-1 0,-1 1 6,1-1 0,0 1 0,0-2 0,0 1 0,0 0-1,-1-1 1,1 0 0,-1 0 0,1 0 0,-1-1 0,0 1-1,7-6 1,3-8 33,0 1 0,12-19 0,-15 18 22,1 1 0,24-23 0,-31 33-35,9-8 52,-14 12-78,0 1-1,0 0 1,0 0-1,1 0 1,-1-1-1,0 1 0,0 0 1,0 0-1,0 0 1,0 0-1,1-1 1,-1 1-1,0 0 1,0 0-1,0 0 1,0 0-1,1 0 0,-1 0 1,0 0-1,0-1 1,0 1-1,1 0 1,-1 0-1,0 0 1,0 0-1,0 0 1,1 0-1,-1 0 0,0 0 1,0 0-1,1 0 1,-1 0-1,0 0 1,0 0-1,0 1 1,1-1-1,-1 0 1,0 0-1,0 0 1,0 0-1,1 0 0,-1 0 1,0 0-1,0 0 1,0 1-1,0-1 1,1 0-1,-1 0 1,0 0-1,0 0 1,0 1-1,0-1 0,0 0 1,3 11 1,-1-1-1,1 0 1,1 0 0,0-1 0,0 1-1,1-1 1,0 0 0,0 0 0,1 0-1,1-1 1,-1 0 0,1 0 0,0-1 0,16 12-1,-20-16 4,0-1 0,0 0 0,0-1 0,1 1 0,-1 0 0,1-1 0,-1 0 0,1 0 1,0 0-1,-1 0 0,1-1 0,0 0 0,-1 1 0,1-1 0,0 0 0,0-1 0,-1 1 0,1-1 0,0 0 0,-1 1 0,1-2 0,0 1 0,-1 0 0,0-1 0,5-2 0,6-4 25,0-2 0,0 1 0,-1-2 0,16-15 0,-27 23-25,11-11 39,0 0 0,-1-1 0,-1-1 1,13-23-1,15-21 166,-38 58-206,1 0 1,-1 0-1,1 0 1,0 0-1,0 0 0,0 0 1,0 1-1,0-1 1,0 1-1,4-3 1,-5 4-5,0 0 0,0 0 1,0 0-1,-1 0 0,1 0 1,0 0-1,0 0 0,0 0 1,0 1-1,0-1 0,0 0 1,-1 0-1,1 1 0,0-1 1,0 0-1,0 1 0,-1-1 1,1 1-1,0-1 0,0 1 1,-1 0-1,1-1 0,0 1 1,-1 0-1,1-1 1,-1 1-1,1 0 0,-1 0 1,1-1-1,-1 1 0,0 0 1,1 0-1,-1 1 0,10 23-1,-1 1 0,-1-1 0,-2 1 0,7 50 0,-11-60 6,0 1 0,-2 24 0,0-35-3,-1 0 0,1 0 1,-1 0-1,0 0 0,-1 0 1,0 0-1,0 0 0,0-1 1,-6 11-1,7-16 1,1 1 1,-1 0-1,0-1 1,0 1-1,0-1 0,0 0 1,0 1-1,0-1 1,0 0-1,0 0 1,0 1-1,0-1 0,0 0 1,0 0-1,0 0 1,0 0-1,0 0 1,0-1-1,0 1 0,0 0 1,0 0-1,0-1 1,0 1-1,0 0 1,0-1-1,0 1 0,0-1 1,-1-1-1,-29-16 86,28 16-71,-63-52 315,55 49-258,17 15-74,19 14-60,-18-22 55,-1 1 0,1-1 0,-1 0 0,1-1 0,0 0 0,-1 0 0,1 0 0,0-1 0,0 0 0,0-1 0,-1 1 0,1-1 0,0 0 0,-1-1 0,1 0 0,0 0 0,-1 0 0,0-1 0,7-3 0,13-8 14,-1-1 1,-1-1-1,25-21 1,-35 26 2,14-13 85,46-51 0,-28 27 64,-49 57-143,1 0 0,-1 0 0,2 0 0,-1 0 0,0 15 0,1-5-13,-1-4 10,0 0 0,2 1 1,0-1-1,1 0 1,0 0-1,5 20 1,-5-31-6,0 0 0,1 1 0,-1-1 0,1 0 0,0 0 0,0 0 1,1-1-1,-1 1 0,1 0 0,-1-1 0,6 5 0,-5-6 2,-1 0 1,1 0-1,0-1 1,0 1-1,-1-1 0,1 0 1,0 1-1,1-1 1,-1-1-1,0 1 0,0 0 1,0-1-1,0 1 1,1-1-1,-1 0 0,0 0 1,6-1-1,6-1 86,0 0 0,27-8-1,-36 7-63,1 1-1,-1-1 0,0 0 0,0 0 0,-1-1 0,1 1 0,0-1 0,8-9 0,0 0-46,-11 11-51,0-1 0,0 1-1,0-1 1,0 0 0,-1 1 0,1-1 0,-1 0 0,0 0 0,0-1-1,0 1 1,0 0 0,0-1 0,-1 1 0,1-1 0,-1 0-1,0 1 1,0-1 0,0-5 0,-1-11-4269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4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83 12552,'0'0'1456,"-69"-54"-1104,51 42 8,10 6-208,-2 2 8,4 2-56,4-2 72,4 8-88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4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5624,'0'0'10480,"14"-10"-10010,49-31 27,-55 38-346,0-1 0,0 1-1,0 0 1,1 0 0,-1 1-1,1 1 1,-1-1 0,1 1-1,0 1 1,-1-1 0,1 1-1,0 1 1,0 0 0,9 2-1,32 1 998,-44-4-955,1 0-1,-1-1 1,1 0-1,-1 0 0,1 0 1,6-3-1,6 4-433,-15 0-2195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5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1167 7024,'0'0'3558,"0"-11"-3198,0-7-195,1 1 0,1 0 0,0 0-1,2 0 1,0 0 0,6-16 0,-1 11 81,0 0 0,1 1 1,2 0-1,0 0 0,1 2 1,0 0-1,2 0 1,28-28-1,-39 44-208,19-19 478,1 1-1,51-34 1,-18 23 929,-56 35-1331,0 0 0,0-1 0,-1 1 0,1 0 0,-1 0 0,0 0 0,0-1-1,0 1 1,-1 5 0,1 2-8,-3 22 209,0-1-1,-2 0 1,-1 1-1,-18 50 1,21-68-17,11-21-36,14-21-69,112-135 287,-87 108-315,-36 42-106,-1 0 22,0 1 0,1 0 0,0 0-1,1 2 1,0-1 0,1 1 0,17-9 0,-30 19-77,0-1 1,0 1 0,1 0-1,-1 0 1,0 0 0,1 0-1,-1 0 1,0 0 0,0 0-1,1 0 1,-1 0 0,0 0-1,1 0 1,-1 0 0,0 0-1,0 1 1,1-1 0,-1 0-1,0 0 1,0 0 0,1 0 0,-1 0-1,0 0 1,0 1 0,0-1-1,1 0 1,-1 0 0,0 0-1,0 1 1,0-1 0,1 0-1,-1 0 1,0 1 0,0-1-1,0 0 1,0 0 0,0 1-1,0-1 1,0 0 0,0 0-1,1 1 1,-1-1 0,0 0-1,0 1 1,0-1 0,0 0-1,0 0 1,-1 1 0,1-1-1,1 20 43,-2-16-34,1 33 23,2 0 1,7 44 0,-7-69-28,1-1 0,-1 0 0,2 0 0,-1 0 0,2 0 0,-1-1 0,2 1 0,-1-1 0,1-1 0,1 1 1,12 14-1,-16-21-1,-1-1 0,1 0 0,0 0 0,0 0 0,0 0 0,0-1 0,0 1 0,0-1 1,1 1-1,-1-1 0,0 0 0,1 0 0,-1-1 0,1 1 0,-1-1 0,1 0 0,-1 0 0,1 0 1,-1 0-1,1 0 0,-1-1 0,0 1 0,1-1 0,-1 0 0,1 0 0,-1-1 0,0 1 0,0-1 1,6-3-1,7-5 24,-1-1 0,0 0 0,0-1 0,16-18 0,-25 24-26,7-6 21,-1-1 0,-1 0 0,18-27-1,-25 34-12,-1 0 0,1-1 0,-1 1-1,0-1 1,-1 0 0,0 0-1,0 0 1,0 0 0,-1 0-1,0 0 1,0 0 0,-1-8-1,0 13-6,0 0-1,0 0 1,0 0-1,0 0 0,-1 0 1,1 0-1,-1 0 1,1 0-1,-1 0 1,0 0-1,0 0 1,1 0-1,-1 1 0,-1-1 1,1 0-1,0 1 1,0-1-1,-1 0 1,1 1-1,0 0 0,-1-1 1,0 1-1,1 0 1,-1 0-1,0 0 1,0 0-1,1 0 0,-1 0 1,0 0-1,0 1 1,-4-2-1,2 2 2,0 0 0,0 0 0,0 0 0,0 1 0,0 0 0,0-1 1,0 1-1,0 1 0,0-1 0,0 0 0,1 1 0,-1 0 0,1 0 0,-1 0 0,-4 4 0,0 1 3,-1 1 1,1 0 0,0 0-1,1 1 1,-1 0-1,2 0 1,0 1-1,0 0 1,0 0-1,-5 15 1,8-16-9,-1 1 1,1-1 0,1 1-1,0 0 1,0 0 0,1 0-1,0 0 1,1 0 0,0 1-1,1-1 1,3 20 0,-2-25-9,0 1 0,0 0 0,0 0 1,1-1-1,0 0 0,0 1 1,0-1-1,1 0 0,-1 0 0,1-1 1,1 1-1,-1-1 0,0 0 0,7 4 1,-9-6 2,1 0-1,0 0 1,0-1 0,1 1 0,-1-1 0,0 0-1,0 1 1,1-2 0,-1 1 0,0 0 0,1-1-1,-1 1 1,1-1 0,-1 0 0,1 0 0,-1 0-1,1-1 1,-1 1 0,0-1 0,1 0 0,-1 0-1,0 0 1,1-1 0,-1 1 0,5-3 0,18-15 53,-1-1-1,0-1 1,-2-1 0,0-1 0,20-28 0,-38 45-37,-1 1 7,0 0 1,1 0 0,-1 1-1,1-1 1,0 1 0,7-4-1,1-3 40,-6 7-35,-2 20-18,3 50-7,-7-49-1,0 0 0,2 0 0,0-1 0,8 27 0,-10-42 1,-1-1 0,0 1 1,0-1-1,1 1 0,-1-1 0,0 0 0,1 1 0,-1-1 0,0 1 0,1-1 1,-1 0-1,1 1 0,-1-1 0,1 0 0,-1 1 0,0-1 0,1 0 0,-1 0 1,1 1-1,0-1 0,-1 0 0,1 0 0,-1 0 0,1 0 0,-1 0 0,1 0 1,0 0-1,19-4 34,15-16 25,-14 0-17,0 0 0,-2-1-1,0-1 1,18-27 0,-22 28 10,35-57 151,-54 100-180,-3 37 1,3-21-1,2-30-21,1 0 0,1 1 1,-1-1-1,2 0 0,-1 1 1,1-1-1,0 0 0,0 1 1,1-1-1,1 0 0,-1 0 0,1 0 1,0-1-1,8 13 0,-10-19-3,0 0 0,0 0 0,0 0 0,1 0 0,-1 0 0,0 0 0,0-1 0,1 1 0,-1-1 0,1 1 0,-1-1 0,1 1 0,-1-1 0,1 0 0,-1 1 0,1-1 0,-1 0 0,1 0 0,-1 0 0,1 0 0,-1-1 0,1 1 0,-1 0 0,1-1 0,-1 1 0,1-1 0,-1 1 0,3-2 0,5-2 0,0-1 0,0 0 0,8-6 0,-14 9 0,21-16 0,-1 0 0,-1-1 0,34-39 0,-18 23 0,-23 5 131,-4 13-139,0-2 1,-2 1-1,0-1 1,11-37-1,-7 21 21,13-46 44,22-114 1,-1 1 17,-46 190-69,4-13 18,0 0 1,-1-1 0,2-31-1,-6 49-25,1 0 0,-1 0 0,0-1 0,0 1 0,0 0 0,0 0 0,0-1 1,0 1-1,0 0 0,0-1 0,0 1 0,0 0 0,0 0 0,0-1 0,0 1 0,0 0 0,0 0 0,0-1 0,-1 1 0,1 0 0,0 0 0,0-1 0,0 1 0,0 0 0,0 0 0,-1 0 0,1-1 0,0 1 0,0 0 0,0 0 0,-1 0 0,1-1 0,0 1 0,0 0 0,0 0 0,-1 0 1,1 0-1,-1 0 0,-7 7-39,-7 17-16,-6 24 8,2 1 0,3 1 0,-13 62 0,-13 158-24,39-241 50,2 0 0,1 1 1,1-1-1,1 0 0,8 34 0,-10-61 24,1 0-1,-1 0 1,1-1-1,-1 1 1,1 0-1,0 0 1,0 0-1,0-1 1,0 1 0,0 0-1,0-1 1,0 1-1,0-1 1,1 1-1,-1-1 1,1 0-1,-1 1 1,1-1-1,-1 0 1,1 0-1,0 0 1,0 0-1,-1 0 1,3 0-1,0 0 4,-1-1 0,1 1-1,-1-1 1,0 0 0,1 0-1,-1 0 1,1-1 0,-1 1-1,1-1 1,-1 1 0,0-1-1,6-3 1,3-1 21,-1-1 1,0-1-1,0 0 0,-1-1 1,0 0-1,0 0 0,-1-1 1,0 0-1,0-1 0,-1 0 1,0 0-1,7-14 1,-5 9 8,10-19 68,-18 26-43,8-17-15,-9 24-41,-1 0-1,1 0 1,-1 0 0,1 1-1,-1-1 1,1 0 0,-1 0-1,1 1 1,0-1 0,-1 0-1,1 1 1,0-1 0,0 1-1,0-1 1,-1 1 0,1-1 0,0 1-1,0-1 1,0 1 0,0 0-1,0-1 1,1 1 0,-1 1-6,0-1 1,0 1-1,-1 0 1,1-1-1,0 1 1,0 0-1,-1 0 1,1-1-1,0 1 1,-1 0-1,1 0 1,-1 0-1,1 0 1,-1 0-1,1 0 1,-1 0-1,0 0 1,0 0-1,1 0 1,-1 0-1,0 0 1,0 0-1,0 2 1,2 26-14,-2 4 13,-1-21 1,0-1 0,1 0 1,1 1-1,0-1 0,0 0 1,5 15-1,-6-24 2,1 1 0,0-1 0,0 0-1,0 0 1,0 0 0,0 0 0,1 0 0,-1 0-1,1 0 1,-1 0 0,1 0 0,0 0 0,-1-1-1,1 1 1,0-1 0,0 0 0,0 1 0,0-1-1,0 0 1,5 2 0,-3-2 2,0-1 0,0 1 0,1-1 0,-1 0 0,0 0 1,0 0-1,0 0 0,0-1 0,1 0 0,-1 0 0,5-1 0,4-3 6,0-1-1,-1 1 0,1-2 0,-1 0 1,0-1-1,15-12 0,4-4 30,57-32 0,-2 1 30,-79 50-59,-3 1 2,1 1-1,-1-1 1,1 1 0,0 0 0,0 1-1,0-1 1,0 1 0,1 0-1,-1 0 1,8-1 0,-9 3-5,3 2 11,-14 11-8,6-13-9,-28 43-29,2 1 0,-30 67 0,55-107 25,1 1-1,0 0 0,0-1 1,0 1-1,1 9 0,-1-13 7,1 1 0,0-1 0,0 1 0,0-1 0,0 1 0,1-1 0,-1 0 1,0 1-1,0-1 0,1 1 0,-1-1 0,1 0 0,0 1 0,-1-1 0,1 0 0,0 0 0,0 1 0,-1-1 0,1 0 0,0 0 0,0 0 0,2 1 0,-2-2 1,0 1 0,1-1 0,-1 0-1,0 0 1,1 0 0,-1 0 0,1-1 0,-1 1 0,0 0 0,1 0 0,-1-1 0,0 1 0,1-1-1,-1 1 1,0-1 0,0 0 0,3-1 0,18-16 50,-13 6-23,0-1 1,11-20-1,1-5 78,-18 34-76,-5 6-21,-4 11-7,6-8-11,0 1 0,0 0 1,0-1-1,1 1 0,0 0 1,0-1-1,0 1 0,1-1 1,0 1-1,0-1 1,0 0-1,1 1 0,4 6 1,-5-9 5,-1-1 1,1 0 0,0 0 0,0 1 0,0-1 0,1 0 0,-1-1-1,0 1 1,1 0 0,-1-1 0,1 1 0,0-1 0,-1 0-1,1 0 1,0 0 0,0 0 0,0 0 0,-1-1 0,1 1-1,0-1 1,0 0 0,0 0 0,0 0 0,0 0 0,0-1-1,0 1 1,5-2 0,4-2-2,0 0-1,-1-1 1,0 0 0,0-1-1,-1 0 1,0-1 0,0 0-1,0 0 1,17-18 0,-13 10 13,-1-1 1,0 0 0,-2-1 0,1-1 0,9-21 0,6-23-17,-3 0 0,23-94-1,-9-11 29,-33 136-11,-2 1 0,-1-1 1,-3-47-1,1 74-12,-1 0 0,1 1 0,-1-1 0,0 1 0,0-1 0,0 1 0,-3-6 1,4 9-2,-1-1 1,1 1 0,0-1 0,-1 1 0,1-1 0,0 1 0,-1-1 0,1 1 0,-1-1 0,1 1 0,-1-1-1,1 1 1,-1 0 0,1 0 0,-1-1 0,0 1 0,1 0 0,-1 0 0,1-1 0,-1 1 0,0 0 0,1 0 0,-1 0-1,0 0 1,1 0 0,-1 0 0,1 0 0,-1 0 0,0 0 0,1 0 0,-1 0 0,0 1 0,1-1 0,-1 0-1,1 0 1,-1 1 0,1-1 0,-1 0 0,1 1 0,-1-1 0,1 0 0,-1 1 0,1-1 0,-1 1 0,1-1 0,-1 1-1,1-1 1,0 1 0,-1 0 0,-6 7-13,0 0 1,0 1-1,1 0 0,1 0 0,-1 0 0,1 0 0,-6 18 1,3-2-14,-10 52 1,10-36-7,2 0 0,-1 54 0,3 10-25,1-68 28,1 0 1,2 1 0,6 39-1,-1-43 75,1-1-1,19 56 0,-24-87-44,-1-1 0,1 0 0,0 1 0,-1-1-1,1 0 1,0 1 0,0-1 0,0 0 0,0 0 0,0 0-1,0 0 1,1 0 0,-1 0 0,0 0 0,0 0-1,1-1 1,-1 1 0,0 0 0,1-1 0,-1 1 0,1-1-1,-1 0 1,1 1 0,-1-1 0,1 0 0,-1 0 0,1 0-1,-1 0 1,1 0 0,-1 0 0,1 0 0,-1-1 0,1 1-1,-1 0 1,1-1 0,-1 1 0,1-1 0,1-1 0,3 0 3,0-1 1,0 0 0,0-1 0,0 1-1,-1-1 1,1 0 0,5-6 0,6-6 12,-6 5 25,0 0 0,16-21 1,36-57 5,-59 86-42,-3 3-5,-1 0-1,0 0 1,0 0-1,1 0 0,-1 0 1,0 0-1,0-1 1,1 1-1,-1 0 0,0 0 1,0 0-1,1 0 1,-1-1-1,0 1 0,0 0 1,0 0-1,0 0 1,1-1-1,-1 1 0,0 0 1,0 0-1,0-1 1,0 1-1,0 0 1,0 0-1,0-1 0,0 1 1,0 0-1,1-1 1,-1 17-32,1 1 1,0-1 0,1 0 0,8 26 0,-9-40 29,-1 0 1,1 0-1,0 0 0,0 0 1,0 0-1,0 0 0,0 0 1,0 0-1,1-1 0,-1 1 1,1-1-1,-1 1 0,1-1 1,0 1-1,-1-1 0,1 0 1,0 0-1,3 2 0,-2-2 6,1 0-1,0 0 0,0 0 0,0 0 0,0 0 0,0-1 0,0 0 0,0 0 1,6 0-1,0-2 6,1 0 1,-1 0 0,0-1 0,1 0-1,-1-1 1,18-9 0,-2-2 4,-1 0 1,-1-2 0,-1 0-1,22-22 1,-33 28-13,-1-1 0,-1-1 1,0 0-1,-1 0 0,0-1 1,-1 0-1,0 0 1,10-29-1,-5-2 12,-1 0 0,-2-1 0,-2 0-1,-2-1 1,-1-66 0,-11 60-15,2 30 0,4 21 0,0 1 0,0 0-1,-1 0 1,1 0 0,0-1 0,0 1-1,-1 0 1,1 0 0,-1 0 0,1 0 0,-1 0-1,1 0 1,-1 0 0,0 0 0,1 0-1,-1 0 1,0 0 0,0 0 0,0 0-1,-1 0 1,1 0-2,1 1-1,-1 0 1,0 0 0,0 0 0,0 0-1,0 0 1,1 0 0,-1 0-1,0 0 1,0 0 0,0 0-1,0 0 1,1 1 0,-1-1-1,0 0 1,0 0 0,1 1 0,-1-1-1,0 1 1,0-1 0,0 1-1,-3 2-8,1 0-1,-1 0 1,1 1 0,0-1-1,0 1 1,0-1-1,0 1 1,-3 7 0,-7 19-19,1 0 1,2 1 0,-8 38 0,-8 99-64,18-106 70,3-31-22,1 0 0,1 50 0,5-58 36,1 0 1,1-1 0,1 0-1,11 29 1,-14-46 10,-1-1 9,0-1-1,0 1 0,1-1 1,-1 0-1,1 0 0,0 1 1,3 2-1,-4-5-7,0 0 0,0-1 1,0 1-1,0 0 0,0-1 1,0 1-1,1 0 0,-1-1 0,0 0 1,0 1-1,0-1 0,1 0 1,-1 1-1,0-1 0,1 0 0,-1 0 1,0 0-1,1 0 0,-1 0 0,0-1 1,0 1-1,1 0 0,-1 0 1,2-1-1,13-5 15,-1-1 1,1 0-1,-1 0 0,-1-2 1,0 0-1,0-1 1,0 0-1,-1-1 0,20-21 1,-19 25 26,-13 6-47,0 1 1,0 0 0,0 0 0,0-1-1,0 1 1,0-1 0,0 1 0,0-1-1,0 1 1,0-1 0,0 0 0,-1 1-1,1-1 1,0 0 0,0 0 0,-1 1 0,1-1-1,0 0 1,-1 0 0,2-1 0,-11 92-81,8-83 82,-4 37-1,5-41 2,0-1-1,0 0 0,1 0 0,-1 0 1,0 0-1,1 0 0,-1 0 0,1 0 1,0 0-1,-1 0 0,1 0 1,0 0-1,0 0 0,1-1 0,-1 1 1,0 0-1,3 2 0,-3-3 4,0-1-1,0 1 1,1-1-1,-1 0 1,0 1-1,1-1 1,-1 0-1,0 0 1,1 1-1,-1-1 1,0 0 0,1 0-1,-1-1 1,0 1-1,0 0 1,1 0-1,-1-1 1,0 1-1,1 0 1,-1-1-1,0 1 1,0-1-1,0 0 1,0 1-1,1-1 1,-1 0-1,0 0 1,1-1-1,33-31 73,-31 28-64,19-20 92,-1 0 0,35-54 1,-18 35 91,-39 44-195,0 0 1,0 0-1,1 0 1,-1-1-1,0 1 1,0 0 0,0 0-1,0 0 1,0 0-1,1-1 1,-1 1-1,0 0 1,0 0-1,0 0 1,0 0-1,1 0 1,-1 0-1,0 0 1,0 0-1,0-1 1,1 1-1,-1 0 1,0 0-1,0 0 1,0 0 0,1 0-1,-1 0 1,0 0-1,0 0 1,0 0-1,1 0 1,-1 0-1,0 1 1,0-1-1,0 0 1,1 0-1,-1 0 1,0 0-1,0 0 1,0 0-1,0 0 1,1 0-1,-1 1 1,0-1-1,0 0 1,0 0 0,0 0-1,0 0 1,0 0-1,1 1 1,-1-1-1,0 0 1,0 0-1,4 13 35,-5 8-25,-1 0 0,0 0 0,-10 35 0,-25 61 46,20-68-44,-5 13 14,-4 0 1,-2-2 0,-39 61 0,63-115-20,0 0 0,0 0 0,-1-1 0,1 1 0,-1-1 0,-11 8 1,14-11 1,0-1 1,-1 1-1,1-1 1,0 1-1,-1-1 1,1 0-1,-1 0 1,1 0-1,-1 0 0,1-1 1,-1 1-1,0-1 1,1 1-1,-1-1 1,0 0-1,0 0 1,1 0-1,-1-1 1,0 1-1,-4-2 1,5 1 2,1 0 0,-1 0 0,1-1 1,0 1-1,-1-1 0,1 1 0,0-1 0,0 1 1,0-1-1,0 0 0,0 1 0,0-1 0,1 0 1,-1 0-1,0-2 0,-6-30 102,7 27-101,1-1-1,0 1 1,0 0-1,1 0 0,0 0 1,0 0-1,1 0 1,0 0-1,7-12 0,4-4 23,25-29-1,-1 2-30,-34 44-6,0 1 1,1-1 0,0 1-1,0 1 1,0-1 0,1 1-1,-1 0 1,9-4 0,54-25 5,-14 8-2,-25 7-68,28-12-278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1 879 7136,'0'0'7152,"12"-8"-6784,-12 8-363,25-16 353,-2-1-1,30-26 1,-49 38-368,-1 2 171,0 0-1,0 0 1,1 0-1,-1 0 1,6-3 0,-8 6-134,-1 0 0,0 0 0,1 0 0,-1-1 0,0 1 0,1 0 0,-1 0 0,1 0 0,-1 0 0,0 0 0,1 0 0,-1 0 0,1 0 0,-1 0 0,1 0 0,-1 0 0,0 0 0,1 0 0,-1 0 0,1 0 0,-1 1 0,0-1 0,1 0-1,-1 0 1,1 1 0,0 0 10,-1-1 0,1 1 0,-1 0 0,1 0 0,-1 0 0,1 0 0,-1 0 0,0 0 0,1 0 0,-1 0 0,0 1 0,0-1 0,0 0 0,0 2-1,1 39 396,-10 74-1,5-82-212,1 0 0,2 0 0,5 67 0,-2-92-175,-2-4-4,0-1-1,1 0 1,-1 0 0,1 0 0,0 1 0,0-1-1,1 0 1,-1 0 0,1-1 0,0 1 0,0 0-1,0 0 1,0-1 0,1 1 0,-1-1-1,1 0 1,5 5 0,-4-5 15,-1 0-1,1-1 1,0 1 0,0-1 0,1 1-1,7 2 1,-10-5-37,0 0-1,1 0 0,-1 1 1,1-2-1,-1 1 1,0 0-1,1 0 1,-1-1-1,0 1 1,1-1-1,-1 0 1,0 0-1,0 0 1,1 0-1,2-2 1,2-1 10,0-1 1,-1 0 0,1 0 0,-1 0 0,0-1-1,0 0 1,0 0 0,-1-1 0,0 0 0,5-10-1,5-9 54,16-43 0,-23 49-44,8-16 79,-2-1 0,-2 0 0,-1-1 0,9-59-1,-19 87-71,-1 4-5,0 1 0,1 0 1,0-1-1,0 1 0,0-1 0,1 1 1,-1 0-1,1 0 0,0 0 0,1 0 1,0 0-1,6-9 0,-8 14-32,1 0 0,-1 1-1,1-1 1,0 0-1,-1 0 1,1 1 0,-1-1-1,1 1 1,-1-1-1,1 1 1,-1 0 0,1-1-1,-1 1 1,0 0-1,1 0 1,-1 0 0,2 2-1,4 1 15,104 72 128,-66-44-28,60 34 1,-101-64-116,-1-1 0,0 1 0,0-1 1,1 1-1,-1-1 0,1 0 0,-1 0 1,1-1-1,-1 1 0,1-1 0,0 0 1,-1 0-1,1 0 0,0 0 0,-1-1 1,1 1-1,-1-1 0,1 0 0,-1 0 0,1 0 1,-1 0-1,0-1 0,5-2 0,-3 0 10,0 0 0,-1 0 0,1 0 0,-1-1 0,0 0 0,0 0 0,-1 0 0,1 0-1,-1 0 1,0-1 0,-1 1 0,5-12 0,-4 7 8,0-1 1,-1 1-1,0 0 1,0-1-1,-1 1 1,-1-1-1,0 0 1,0 1-1,-2-12 1,1 18-17,1 0 1,-1 1-1,0-1 1,0 0-1,0 1 1,-1-1-1,1 1 1,-1-1-1,0 1 0,0-1 1,0 1-1,0 0 1,-1 0-1,1 0 1,-1 1-1,0-1 1,0 0-1,0 1 1,0 0-1,0 0 1,0 0-1,-1 0 0,1 0 1,-1 1-1,1-1 1,-1 1-1,0 0 1,-4-1-1,4 2-3,0 0 0,0 0-1,0 1 1,0-1 0,0 1 0,0 0-1,0 0 1,1 0 0,-1 0 0,0 1-1,1-1 1,-1 1 0,1 0-1,-1 0 1,1 1 0,-6 4 0,-1 2 1,0 1 0,1-1 1,-13 18-1,14-16-5,1 1 0,0 0 1,1 0-1,1 1 0,0 0 0,0 0 1,1 0-1,1 1 0,0-1 0,1 1 1,0-1-1,1 1 0,1 0 0,0 0 1,4 19-1,-2-17-2,0-1 1,2 0-1,0-1 0,0 1 1,2-1-1,-1 0 1,2 0-1,0 0 0,1-1 1,0 0-1,1-1 0,0 0 1,21 21-1,-25-28 9,0-1 1,1 0-1,0 0 0,0 0 0,0-1 0,0 1 0,0-1 0,1-1 0,0 1 1,-1-1-1,1-1 0,0 1 0,0-1 0,0 0 0,0-1 0,0 1 0,0-1 1,0-1-1,0 1 0,0-1 0,-1-1 0,1 1 0,0-1 0,0 0 1,7-4-1,1-1 15,-1 0 0,0-1 0,-1 0 1,0-2-1,0 1 0,-1-1 0,0-1 1,-1 0-1,0-1 0,11-16 0,9-14 35,-1-2 0,-2-1-1,-2-2 1,-2 0 0,-3-2-1,-1 0 1,-3-2 0,21-98-1,-25 72-35,-3 0 0,-4-1 0,-4-79 0,-4 132-35,-1 0 0,-1 1-1,-9-33 1,12 55 9,1 1-1,0 0 1,-1-1 0,1 1-1,-1-1 1,0 1 0,1 0-1,-1-1 1,0 1 0,0 0-1,0 0 1,0 0 0,0-1-1,-2 0 1,3 2-1,0 0 0,-1-1 0,1 1 0,-1 0 0,1 0 0,-1 0 0,1 0-1,-1 0 1,1 0 0,-1 0 0,1 0 0,-1 0 0,1 0 0,-1 0 0,1 0 0,-1 0 0,1 1 0,-1-1 0,1 0 0,-1 0-1,1 0 1,-1 1 0,1-1 0,-1 0 0,1 1 0,0-1 0,-1 1 0,-3 3-17,0 1-1,1-1 1,0 1 0,0 0-1,0 0 1,-2 6 0,-11 23-28,2 2 0,1 0 0,2 0 0,2 1 0,1 0 1,-3 49-1,8-39 7,2-1 0,2 0 0,2 0 0,17 86 0,-12-90 42,14 51 17,-19-83-18,0-1 1,1 1-1,1-1 0,-1 0 1,2 0-1,-1-1 0,8 10 1,8 8-20,-12-14 24,1-1-1,0 0 0,1 0 1,20 15-1,-28-24 1,0 0 1,1-1-1,-1 1 0,1-1 1,-1 0-1,1 0 1,-1-1-1,1 1 0,0-1 1,-1 0-1,1 0 0,0 0 1,6-1-1,-1 0 24,0-1 1,-1 0-1,1-1 0,12-5 1,-6 0 10,0 0 1,0-1 0,-1 0-1,0-1 1,0-1 0,-2-1-1,1 1 1,18-24 0,-28 31-15,0 0-1,-1-1 1,1 1 0,-1 0-1,0-1 1,0 0 0,0 1-1,-1-1 1,1 0 0,-1 0-1,0 0 1,-1 0 0,1 0-1,-1 0 1,0-6 0,0 10-18,0 0 1,-1 1 0,1-1 0,0 0 0,0 1-1,-1-1 1,1 0 0,0 1 0,-1-1 0,1 0 0,0 1-1,-1-1 1,1 1 0,-1-1 0,1 1 0,-1-1-1,1 1 1,-1-1 0,1 1 0,-1-1 0,0 1 0,1 0-1,-1-1 1,0 1 0,1 0 0,-1 0 0,0-1 0,1 1-1,-2 0 1,0 0 0,0 0 0,0 0 0,0 1-1,0-1 1,0 1 0,1-1 0,-1 1-1,0 0 1,0 0 0,-3 2 0,-3 2 1,0 0 1,1 1 0,-10 9-1,10-7-3,-1 1 1,1-1-1,0 1 0,1 0 1,0 1-1,0-1 0,-4 13 0,7-16 0,1 0-1,0 1 1,0 0-1,1-1 0,0 1 1,0 0-1,1 0 0,-1-1 1,2 1-1,-1 0 0,1 0 1,3 13-1,-3-14-1,2-1-1,-1 1 0,1 0 1,-1-1-1,2 1 0,-1-1 1,0 0-1,1 0 0,0-1 1,0 1-1,1-1 1,7 6-1,-10-8 1,0 0 1,1 0-1,0 0 1,0 0-1,-1-1 0,1 0 1,0 1-1,0-1 1,0 0-1,0 0 1,0-1-1,1 1 0,-1-1 1,0 1-1,0-1 1,0 0-1,0 0 0,1-1 1,-1 1-1,0-1 1,0 1-1,0-1 1,0 0-1,0 0 0,4-2 1,0-1 10,-1 0 1,0-1-1,0 1 1,0-1 0,0 0-1,-1-1 1,0 1-1,0-1 1,0 0-1,-1 0 1,0-1-1,0 1 1,-1-1-1,1 0 1,-1 0 0,-1 0-1,0-1 1,0 1-1,2-12 1,-3 5 16,0 0 0,-1 0 1,0 0-1,-1-1 1,0 1-1,-2 0 0,1 0 1,-2 1-1,-8-23 1,10 31-13,0 1 1,-1-1 0,0 1-1,0-1 1,-1 1 0,1 0-1,-1 0 1,0 1 0,0-1-1,0 1 1,0 0 0,0 0-1,-1 0 1,0 0 0,-7-2-1,11 5-19,0-1 0,-1 1 1,1 0-1,0 0 0,0 0 0,0 0 0,-1 0 0,1 1 0,0-1 1,0 0-1,0 0 0,0 1 0,0-1 0,0 1 0,-1-1 0,1 1 1,0 0-1,0-1 0,0 1 0,1 0 0,-1-1 0,0 1 0,0 0 0,0 0 1,0 0-1,1 0 0,-1 0 0,0 0 0,1 0 0,-1 0 0,1 0 1,-1 0-1,1 0 0,0 1 0,-1-1 0,1 0 0,0 0 0,0 0 1,0 0-1,0 1 0,0-1 0,0 0 0,0 0 0,0 0 0,1 1 1,-1-1-1,1 1 0,-1-2-1,5 12-13,1-1 1,0-1-1,10 12 1,-14-19 10,1 0 0,-1 0-1,1 0 1,0-1 0,0 1 0,0-1 0,1 0-1,-1 0 1,0 0 0,1 0 0,0-1 0,-1 1 0,1-1-1,5 1 1,13 1-3,37 0 0,-26-2 0,-19-1 10,-1 0 0,1-1 0,0-1-1,-1 0 1,1-1 0,15-5-1,77-35 41,-18 6-12,-35 14 9,-40 17-27,0 0-1,1 0 0,0 1 0,17-3 0,-29 8-11,0-1-1,1 0 1,-1 1-1,0-1 1,0 0-1,1 0 1,-1 0-1,0-1 1,0 1-1,0 0 1,3-4-1,9-4 67,-14 8-34,-4 2-26,1 0 1,-1 0 0,0 1-1,0-1 1,-6 4 0,2-1 6,-19 8 15,2 2 0,0 0 0,0 2 0,2 0 0,0 2 0,1 1 0,-36 38 0,56-55-29,0 0-1,0 1 0,1-1 1,-1 1-1,0-1 0,1 1 1,0-1-1,-1 1 0,1 0 1,0 0-1,1 0 0,-1 0 1,0 0-1,1 0 0,0-1 1,-1 1-1,1 0 0,1 5 1,0-4-2,0 0 0,0 0 0,0 0 0,1 0 0,0 0 0,0 0 1,0 0-1,0-1 0,0 1 0,1-1 0,5 6 0,0-1 6,0-1 0,1 0-1,0 0 1,0-1 0,0 0 0,1 0-1,0-1 1,0-1 0,13 5-1,-11-6 6,0-1-1,0 0 1,0-1-1,0 0 0,0-1 1,0 0-1,0-1 1,0 0-1,0-1 0,0 0 1,0-1-1,0-1 1,-1 0-1,15-7 0,15-9 45,-2-2-1,58-41 1,-27 15-5,-57 39-30,-1-1 0,0 0 0,0-1 1,-1 0-1,14-19 0,-13 17-11,-12 13-8,0 0-1,0 0 1,1 0-1,-1 0 0,0 0 1,0 0-1,0 0 0,0 0 1,0 0-1,0 0 1,0 0-1,0 0 0,0 0 1,0 0-1,1 0 0,-1 0 1,0 0-1,0 0 1,0 0-1,0 0 0,0 0 1,0 0-1,0 0 0,0 0 1,0 0-1,0 0 1,0 0-1,1 1 0,-1-1 1,0 0-1,0 0 0,0 0 1,0 0-1,0 0 0,0 0 1,0 0-1,0 0 1,0 0-1,0 0 0,0 0 1,0 0-1,0 1 0,0-1 1,0 0-1,0 0 1,0 0-1,0 0 0,0 0 1,0 0-1,0 0 0,0 0 1,0 0-1,0 0 1,0 1-1,0-1 0,0 0 1,0 0-1,0 0 0,0 0 1,0 0-1,0 0 0,0 0 1,0 0-1,0 0 1,0 0-1,0 0 0,0 1 1,-11 28 56,5-13-46,-2 7 2,1-3-4,-7 30-1,13-43-14,0 0 0,0 0 0,1-1 0,-1 1 0,2 0 0,-1 0 0,1 0 0,3 12 0,-4-17 5,1 0 0,0-1-1,0 1 1,0 0 0,0 0 0,0 0 0,0-1 0,1 1 0,-1-1-1,1 1 1,-1-1 0,1 0 0,-1 1 0,1-1 0,0 0 0,-1 0-1,1 0 1,0 0 0,0 0 0,0-1 0,0 1 0,0 0 0,0-1 0,0 0-1,0 1 1,0-1 0,0 0 0,0 0 0,0 0 0,2-1 0,7 1 8,0-2 0,0 1 1,-1-1-1,15-5 0,-8 0 1,0 0 0,-1 0 0,-1-2 0,1 0 0,-1-1 0,-1 0 0,0-1 0,0-1-1,20-21 1,-4-2 39,-1-1-1,39-64 1,-30 31 58,-2-1 0,-3-2 1,31-103-1,-35 71-24,-10 30-35,-12 51-86,-2 1 0,0-1 1,-1 0-1,0-34 0,-19 96-265,-14 51 153,3 2 1,-15 109-1,40-191 142,-15 142-156,14-127 144,2 0 0,1 0 0,8 49 0,-3-45 39,2-1-1,1 0 1,22 48 0,-30-73-1,1 0-1,-1 0 1,1 0 0,0-1 0,0 1-1,0-1 1,5 5 0,-6-6-7,0 0 0,0-1 0,0 1 0,0 0 0,0-1 0,1 1 0,-1-1 0,0 0 0,0 1 0,0-1 0,1 0 0,-1 0 0,0 1 0,1-1 0,-1 0 0,0 0 0,0-1 0,1 1 0,-1 0 0,0 0 0,0-1 0,1 1 0,0-1 0,16-7 49,-1-1 0,0-1 0,-1-1-1,0 0 1,-1-1 0,0 0-1,-1-2 1,-1 1 0,0-2-1,12-17 1,6 2 29,-8 7 30,-19 18-85,3-1 164,-8 21-52,-10 35-61,4-20-24,2 0 0,-4 55 0,9-74-36,0 1 1,1-1-1,0 0 0,1 0 1,0 0-1,1-1 0,6 18 1,-8-26-18,0-1 0,0 1 1,0-1-1,0 1 1,1-1-1,-1 1 0,1-1 1,-1 0-1,1 0 0,-1 0 1,1 0-1,0 0 1,-1 0-1,1 0 0,0-1 1,0 1-1,-1 0 0,1-1 1,0 0-1,0 1 1,0-1-1,0 0 0,0 0 1,0 0-1,2 0 0,2-1 10,0 1 0,0-1 0,-1-1 0,1 1 0,0-1 0,-1 1 0,7-4 0,3-4 22,0 1-1,-1-2 1,0 0 0,-1 0-1,22-23 1,50-69 378,-85 101-410,7-7 71,-5 4-2,1 0 0,0 0 1,0 1-1,0-1 1,5-3-1,-8 7-69,0 0-1,0 0 1,0 0 0,0 0-1,0 0 1,0 0-1,0 0 1,0-1-1,0 1 1,1 0-1,-1 0 1,0 0-1,0 0 1,0 0 0,0 0-1,0 0 1,0 0-1,0 0 1,1 0-1,-1 0 1,0 0-1,0 0 1,0 0-1,0 0 1,0 0-1,0 0 1,0 0 0,1 0-1,-1 0 1,0 0-1,0 0 1,0 0-1,0 0 1,0 1-1,0-1 1,0 0-1,0 0 1,1 0 0,-1 0-1,0 0 1,0 0-1,0 0 1,0 0-1,0 0 1,0 0-1,0 1 1,0-1-1,0 0 1,0 0 0,0 0-1,0 0 1,0 0-1,0 0 1,0 1-1,0 9 95,-5 11-61,-77 179 29,61-156-106,-3-2 1,-42 59-1,56-87 23,0 0 1,-2-1-1,0 0 0,0-1 1,-1-1-1,-1 0 0,0 0 1,0-2-1,-1 0 0,0 0 1,0-1-1,-23 7 0,36-14 19,-1 0-1,1-1 0,-1 1 1,1-1-1,-1 1 0,1-1 1,-1 0-1,0 0 0,1 0 1,-1 0-1,1-1 0,-1 1 1,1-1-1,-1 0 0,1 1 1,-1-1-1,1 0 0,0 0 1,-1-1-1,1 1 0,0 0 1,0-1-1,0 0 0,0 1 1,0-1-1,0 0 0,0 0 1,1 0-1,-1 0 0,1 0 1,-1 0-1,1 0 0,-2-4 1,2 2 11,-1-1 1,0 1-1,1 0 1,0-1-1,0 1 1,1-1-1,-1 1 1,1-1-1,0 1 1,0-1-1,0 0 1,1 1-1,-1-1 1,1 1-1,0 0 1,1-1-1,-1 1 1,3-5-1,1 0 4,1 0 0,1 0 0,0 0 0,0 1 0,0 0-1,1 1 1,0 0 0,1 0 0,-1 0 0,1 1 0,1 0 0,-1 1-1,1 0 1,0 1 0,19-6 0,10-1 72,0 2 0,75-8 0,-112 17-91,29 0 0,-26 0 0,0 1 0,0-1 0,0 0 0,0-1 0,0 1 0,0-1 0,0 0 0,8-3 0,-12 3-32,0 0 1,0 0-1,0 0 1,0 0-1,0 0 1,-1 0-1,1-1 0,0 1 1,0 0-1,-1 0 1,1-1-1,-1 1 1,1-1-1,-1 1 0,0 0 1,1-1-1,-1 1 1,0-1-1,0 1 0,0-1 1,0 1-1,0 0 1,0-1-1,-1 1 1,1-1-1,0 1 0,-2-3 1,-13-42-1310,14 43 1237,-3-4-497,1 0-1,-1 1 1,0 0 0,-8-9 0,9 11-1481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5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7024,'0'0'6258,"11"-9"-5835,-3 3-325,-3 1-27,1 1 1,-1 0-1,1 0 0,0 0 0,0 1 0,0 0 1,0 0-1,0 1 0,1-1 0,-1 1 0,1 1 1,11-2-1,94 2 2171,-63-7-1975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5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9744,'0'0'3872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5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6328,'0'0'5078,"13"1"-4682,47 3 156,65-5-1,0 1 278,8 0 518,-36-3 88,-64 3-915,0-1 1,-1-1 0,45-10-1,-29-2-2573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1:5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20 3712,'0'0'4937,"-11"-3"-4641,-33-11-21,40 13-164,0 0 0,-1 1 0,0 0 1,1-1-1,-1 1 0,1 1 0,-1-1 0,1 1 1,-1-1-1,1 1 0,-1 1 0,1-1 0,-8 4 1,4-2 192,8-3-267,-1 1 0,1-1 0,-1 0 0,1 0 0,0 1 0,-1-1 0,1 0 0,0 1 0,-1-1 0,1 0 0,0 1 0,-1-1 0,1 1 0,0-1 0,-1 0 0,1 1 0,0-1 0,0 1 0,0-1 0,0 1 0,-1-1 0,1 1 1,0-1-1,0 1 0,0-1 0,0 1 0,0-1 0,0 1 0,0-1 0,0 0 0,0 1 0,0-1 0,1 1 0,-1-1 0,0 1 0,0-1 0,0 1 0,1-1 0,-1 1 0,13 20 594,67 70 592,-9-13-382,-52-55-611,122 160 1654,-115-145-1425,-3 0 0,-1 1 0,20 50 0,-23-40-23,-3 1-1,-1 1 0,9 62 0,-20-81-230,0-1 1,-2 1-1,-2 0 0,-1-1 0,-1 1 0,-10 50 1,5-55-34,-2 0 0,0-1 1,-15 27-1,-45 74 523,24-46-222,36-63-321,-1 0-1,-1 0 1,0-1 0,-23 25 0,26-34-55,1 0 0,0 1 0,1 0 0,0 1 0,-5 10 0,-2 10-3211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0 4912,'0'0'5013,"-12"6"-4736,-3 1-214,-51 24 801,-66 42 0,111-59-575,1 1-1,1 1 1,0 1 0,1 1 0,1 0-1,-26 36 1,40-49-245,-13 16 184,2 1 0,-13 27-1,24-43-158,0-1 0,0 1 0,1 0 0,0 0 0,1 1-1,-1-1 1,1 0 0,0 1 0,1-1 0,-1 0 0,1 1 0,1-1-1,-1 0 1,3 12 0,-3-16-48,1-1-1,0 1 1,-1 0 0,1 0-1,0-1 1,0 1 0,0-1-1,0 1 1,0-1 0,0 1-1,1-1 1,-1 1-1,0-1 1,1 0 0,-1 0-1,1 0 1,-1 0 0,1 0-1,0 0 1,-1 0 0,1 0-1,0 0 1,0-1-1,-1 1 1,1-1 0,0 0-1,0 1 1,0-1 0,0 0-1,0 0 1,-1 0 0,1 0-1,0-1 1,0 1-1,0 0 1,0-1 0,2 0-1,3-1 20,-1-1 0,0 1 0,0-1 0,0 0 0,0-1-1,0 1 1,-1-1 0,1 0 0,7-8 0,8-12 116,30-45 0,-31 39-10,28-31 0,-40 52-80,0 0 1,-1 0-1,0-1 1,-1 0 0,0-1-1,0 1 1,-1-1-1,-1 0 1,0-1-1,5-17 1,-7 23-26,-2 5-21,1 0 1,-1 0-1,1 0 0,-1 0 1,0 0-1,1 0 1,-1 0-1,0 0 0,0 0 1,0-1-1,0 1 1,0 0-1,0 0 1,0 0-1,0 0 0,0 0 1,0 0-1,-1-1 1,0 0-1,1 1 28,-4 20 75,2-3-92,1 0 0,0 0 0,2 0 0,0 0 0,0-1 0,2 1 0,7 29 0,-6-31 5,1-1 0,0 0 0,12 22 1,-13-29-17,0-1 0,0 1 1,1-1-1,-1 0 1,1 0-1,0-1 0,0 1 1,1-1-1,-1 0 1,8 3-1,-6-3 14,0 0 0,0-1-1,0 0 1,1 0 0,-1 0 0,1-1 0,0-1-1,0 1 1,13 0 0,-16-2-17,-1-1 0,1 1 0,0-1 0,-1 0 0,1 0 1,-1 0-1,0-1 0,1 0 0,-1 0 0,0 0 0,0 0 0,0-1 0,0 1 0,0-1 0,-1 0 0,1 0 0,5-7 0,13-19 106,-1-1-1,-1 0 1,-2-1-1,-1-1 1,-2-1-1,19-55 1,-15 24 190,-19 64-311,0-1 0,0 1 0,0 0 0,0 0 0,0 0 0,1 0 0,-1 0 0,0 0 0,0 0 0,0 0 0,0 0 0,1 0 0,-1 0 0,0 0-1,0 0 1,0 0 0,0 0 0,1 0 0,-1 0 0,0 0 0,0 0 0,0 0 0,1 0 0,-1 0 0,0 0 0,0 0 0,0 0 0,0 0 0,0 0 0,1 0 0,-1 0 0,0 1 0,0-1 0,0 0 0,0 0 0,0 0 0,1 0 0,-1 0 0,0 0 0,0 1 0,0-1 0,0 0 0,0 0-1,0 0 1,0 0 0,0 1 0,7 8 22,-6-8-17,16 28-5,-1-1 1,-1 2-1,-2 0 1,-1 1-1,-1 0 1,-2 0-1,9 59 1,-16-81-13,-1 1 0,-1-1 0,1 0 0,-2 0 0,0 11 0,0-17 12,1 0 0,-1 1 0,0-1 0,0 0 0,0 0 0,0 0 0,0 0 0,0 0 0,-1 0 0,0 0 0,0 0 0,1-1 0,-2 1 0,1-1 0,0 1 0,-5 3 0,6-5 11,-1 0 0,0-1-1,1 1 1,-1-1 0,0 1-1,0-1 1,0 1 0,1-1-1,-1 0 1,0 0 0,0 0-1,0 0 1,0 0 0,1 0-1,-3-1 1,-30-9 192,17 5-99,13 4-87,0 0 1,0 0-1,0 0 1,-1 0-1,1-1 1,0 1-1,1-1 1,-1 0-1,0 0 1,0-1-1,1 1 1,0-1-1,-6-5 1,9 7-19,0 1-1,0-1 1,0 1 0,0 0-1,0-1 1,0 1 0,0-1-1,0 1 1,1 0 0,-1-1-1,0 1 1,0 0 0,1-1-1,-1 1 1,0 0 0,0-1-1,1 1 1,-1 0 0,0 0 0,1-1-1,-1 1 1,0 0 0,1 0-1,-1 0 1,0-1 0,1 1-1,-1 0 1,1 0 0,-1 0-1,0 0 1,1 0 0,0 0-1,17-7 31,-16 7-23,9-3-3,0 2 0,-1-1 0,22 1 0,6-2-50,-23 1 42,0-2 1,0 0-1,0 0 0,-1-1 1,0-1-1,0 0 0,-1-1 0,1-1 1,-1 0-1,-1-1 0,0 0 1,0-1-1,-1 0 0,13-14 1,-6 2 39,0-2 0,-1 0 0,-1-1 0,-1 0 0,-2-1 0,15-38 0,8-22 279,-36 86-314,0-1 0,1 1 0,-1 0 1,0 0-1,0-1 0,1 1 1,-1 0-1,0 0 0,1-1 0,-1 1 1,0 0-1,1 0 0,-1 0 0,0-1 1,1 1-1,-1 0 0,0 0 1,1 0-1,-1 0 0,0 0 0,1 0 1,-1 0-1,1 0 0,-1 0 1,0 0-1,1 0 0,-1 0 0,0 0 1,1 0-1,-1 0 0,0 1 0,1-1 1,-1 0-1,0 0 0,1 0 1,-1 0-1,0 1 0,1-1 0,-1 0 1,0 0-1,1 1 0,-1-1 0,0 1 1,14 12-6,-12-11-1,4 7-1,-1-1 0,0 1-1,0 0 1,-1 1 0,0-1 0,0 1 0,-1 0-1,3 18 1,-2-12-4,0 4-8,-2 0-1,0 0 1,-2 0 0,0 0-1,-1 0 1,-1-1 0,-6 31-1,7-47 20,1-1-1,0 0 1,-1 0-1,1 0 1,-1 0-1,1 0 1,-1 0-1,0 0 1,0 0-1,0-1 1,0 1-1,0 0 1,0 0-1,-1-1 1,1 1-1,-1-1 1,1 1-1,-1-1 1,1 0-1,-1 1 1,0-1-1,-2 1 1,2-1 3,-1-1 0,1 1 1,-1-1-1,1 0 0,-1 0 0,1 0 0,-1 0 1,0 0-1,1 0 0,-1-1 0,1 1 0,0-1 0,-1 0 1,1 0-1,-1 0 0,1 0 0,0 0 0,-3-2 1,-88-46 222,89 47-178,2 1-34,0 0 1,1 0-1,-1 0 1,0 0-1,0 1 1,0-1-1,1 1 0,-1-1 1,-3 1-1,5 0-20,6-3-25,324-144 118,-328 147-88,35-17 20,49-15 0,-85 31-23,0 1 1,0 0-1,0 0 1,0 0-1,0-1 0,0 1 1,0 0-1,0 0 1,-1 0-1,1 1 0,0-1 1,0 0-1,0 0 1,0 0-1,0 1 0,0-1 1,0 0-1,0 1 1,0-1-1,-1 1 0,1-1 1,0 1-1,0 0 1,1 0-1,-1 1-2,1 0 0,-1 1 0,1-1-1,-1 0 1,0 1 0,0-1 0,0 1 0,0-1 0,1 4 0,1 10-21,-1-1 1,1 27 0,-2-24 6,0-9 4,12 93-72,-11-92 74,0 0 0,1 0-1,0 0 1,1-1 0,0 1 0,0-1 0,11 16 0,-14-24 12,-1 0 0,1-1 0,-1 1 0,1-1 1,-1 1-1,1-1 0,0 1 0,-1-1 1,1 1-1,0-1 0,0 1 0,-1-1 0,1 0 1,0 1-1,0-1 0,0 0 0,0 0 0,-1 0 1,1 0-1,0 0 0,0 0 0,0 0 0,0 0 1,-1 0-1,1 0 0,0 0 0,0 0 1,0-1-1,-1 1 0,1 0 0,0 0 0,0-1 1,0 1-1,-1-1 0,1 1 0,0-1 0,-1 1 1,1-1-1,0 1 0,0-2 0,5-3 7,-1-1 0,0 1 0,8-12 0,-4 6 5,16-19 66,27-42 1,-15 18 45,0-4 31,-31 53-129,-3 13-28,-2 18-31,-1-23 30,0 29-46,8 52 1,-5-69 40,0 0 0,1 0 0,0 0 0,2 0 0,10 22 1,-9-25 10,-5-6 7,1 0-1,0-1 0,1 0 1,-1 1-1,1-1 0,0-1 1,5 6-1,-8-9-4,1 0 0,0 0 0,0 0-1,0 0 1,0 0 0,-1-1 0,1 1 0,0 0 0,0-1 0,0 0-1,0 1 1,1-1 0,-1 0 0,0 0 0,0 0 0,0 0-1,0-1 1,0 1 0,0 0 0,0-1 0,0 1 0,0-1 0,0 0-1,0 0 1,-1 0 0,3-1 0,4-2 14,-1-1 0,0 0 0,0 0 0,0 0 1,-1-1-1,0 0 0,6-7 0,35-51 99,-5 6 19,-23 32-95,15-16 48,-31 39-80,0 1 0,0-1 1,0 0-1,0 1 0,1 0 1,-1 0-1,1 0 0,-1 0 1,1 0-1,6-1 0,-9 3-7,0 0 0,-1 0 0,1 0 0,0 0 0,-1 0 0,1 0-1,0 1 1,0-1 0,-1 0 0,1 0 0,0 1 0,-1-1 0,1 0 0,0 1 0,-1-1-1,1 1 1,0-1 0,-1 0 0,1 1 0,-1 0 0,1-1 0,-1 1 0,1-1-1,-1 1 1,0 0 0,1-1 0,-1 1 0,0 0 0,1-1 0,-1 2 0,9 26 33,-7-22-28,6 23 37,-1 0 0,-1 0 1,-2 1-1,1 35 0,-5-65-42,0 0 0,0 0-1,0 0 1,0 1 0,0-1-1,0 0 1,-1 0 0,1 0-1,0 1 1,0-1 0,0 0 0,0 0-1,0 1 1,0-1 0,0 0-1,0 0 1,0 0 0,1 1-1,-1-1 1,0 0 0,0 0-1,0 0 1,0 1 0,0-1 0,0 0-1,0 0 1,0 0 0,0 0-1,1 1 1,-1-1 0,0 0-1,0 0 1,0 0 0,0 0-1,1 0 1,-1 1 0,0-1 0,0 0-1,0 0 1,1 0 0,-1 0-1,0 0 1,0 0 0,8-8 75,5-16-24,-11 21-47,51-97 165,-47 92-158,-1-1 0,1 1 0,1 1-1,0-1 1,0 1 0,0 0 0,1 0 0,0 1-1,9-6 1,-16 12-12,0-1 1,1 1-1,-1-1 0,0 1 0,1 0 1,-1 0-1,0-1 0,1 1 0,-1 0 0,0 0 1,1 0-1,-1 1 0,0-1 0,1 0 0,-1 0 1,0 1-1,1-1 0,-1 1 0,0-1 0,0 1 1,0 0-1,1-1 0,-1 1 0,0 0 1,0 0-1,0-1 0,0 1 0,0 0 0,0 0 1,-1 0-1,1 1 0,0-1 0,0 0 0,0 1 1,4 7 2,0-1 1,-1 1-1,6 13 1,-8-16-2,32 77 52,-34-83-54,0 1-1,0-1 1,0 0-1,0 1 1,0-1-1,0 0 0,1 0 1,-1 1-1,0-1 1,0 0-1,0 1 1,1-1-1,-1 0 1,0 0-1,0 1 1,0-1-1,1 0 1,-1 0-1,0 0 1,1 0-1,-1 1 0,0-1 1,0 0-1,1 0 1,-1 0-1,0 0 1,1 0-1,-1 0 1,0 0-1,1 0 1,-1 0-1,0 0 1,1 0-1,-1 0 0,0 0 1,1 0-1,-1 0 1,0 0-1,1 0 1,-1 0-1,0 0 1,1 0-1,-1 0 1,0-1-1,0 1 1,1 0-1,-1 0 1,0 0-1,0-1 0,1 1 1,-1 0-1,0-1 1,16-17 36,-10 11-20,31-40 47,-29 35-43,0 1-1,0 0 0,1 1 0,1 0 1,0 0-1,0 1 0,20-13 1,-29 21-23,0 0 1,1 1-1,-1-1 1,0 1 0,0-1-1,1 1 1,-1-1 0,0 1-1,1 0 1,-1 0 0,0-1-1,1 1 1,-1 0-1,0 0 1,1 1 0,-1-1-1,1 0 1,-1 0 0,0 1-1,1-1 1,-1 1-1,0-1 1,0 1 0,1-1-1,-1 1 1,0 0 0,0-1-1,0 1 1,0 0 0,0 0-1,0 0 1,0 0-1,0 0 1,0 0 0,1 3-1,2 3 6,0 0 0,0 1 0,-1-1 0,5 16-1,-3-10-6,-4-10 3,5 15 2,1-1 1,0 0-1,1-1 0,1 1 0,11 14 1,-17-28-1,0 1 1,0-1 0,0 0-1,0 1 1,0-2 0,1 1-1,-1 0 1,1-1 0,0 1-1,0-1 1,0 0 0,0 0-1,0-1 1,0 1 0,1-1-1,-1 0 1,0 0 0,1-1-1,-1 1 1,1-1 0,-1 0-1,0 0 1,1 0 0,-1-1-1,1 1 1,7-3 0,-6 1 4,0-1 0,0 0 1,0 0-1,0 0 1,0-1-1,0 1 1,-1-2-1,0 1 1,0 0-1,0-1 1,7-9-1,5-7 33,20-36-1,-31 48-25,5-8 16,-1 0 0,0-2 0,-1 1 0,-1-1 0,8-29 1,-16 47-31,1 1 1,-1 0 0,0-1 0,0 1 0,0-1 0,0 1 0,1-1 0,-1 1 0,0-1-1,0 1 1,0-1 0,0 1 0,0-1 0,0 1 0,0 0 0,0-1 0,0 1 0,0-1 0,-1 1-1,1-1 1,0 1 0,0-1 0,0 1 0,-1 0 0,1-1 0,0 1 0,0-1 0,-1 1-1,1 0 1,0-1 0,-1 1 0,1 0 0,0-1 0,-1 1 0,1 0 0,0-1 0,-1 1 0,1 0-1,-1 0 1,1 0 0,-1-1 0,0 1 2,0 1 0,0-1 0,-1 0 0,1 1 0,0-1 0,0 0 0,0 1 0,0 0 0,0-1 0,1 1 0,-1-1 0,0 1 0,0 0 0,0 0 0,0-1 0,1 1 1,-2 2-1,-5 7 3,0 1 1,0 0-1,2 0 0,-1 0 1,1 1-1,1 0 1,0 0-1,1 0 1,0 1-1,1-1 1,0 1-1,0 13 1,2-21 0,0-1 0,1 0 0,-1 0 0,1 0 0,0 1 0,0-1 0,0 0 0,0 0 0,1 0 0,-1 0 0,1 0 0,0-1 1,1 1-1,-1-1 0,0 1 0,5 3 0,-3-3 10,0-1-1,0 1 1,1-1 0,0 0 0,0 0-1,0-1 1,0 1 0,0-1 0,0 0 0,11 2-1,0-1 48,-1-1 1,1-1-1,-1 0 0,1-2 0,0 1 0,-1-2 0,26-5 0,-22 2 40,-1-2-1,0 0 0,-1-1 1,30-18-1,-29 16 37,-1 0 0,2 2 1,36-14-1,-33 22-273,-15 2-3305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18 180 3808,'0'0'10113,"0"10"-9658,2 44 81,-1 78 1089,-10 121 1872,8-241-3011,-2-14 18,-2-23-131,3-1-241,1 0-1,2-1 1,0 1 0,9-46 0,1 20 172,26-71 1,-36 120-301,8-26 83,2 1 0,0 0-1,2 0 1,18-27 0,-24 44-57,-4 5-13,0 1-1,1-1 0,0 0 0,0 1 0,0 0 0,1 0 0,-1 0 0,1 1 0,1-1 1,-1 1-1,0 1 0,1-1 0,0 1 0,0 0 0,7-3 0,-12 5-10,1 1-1,-1-1 0,1 0 0,0 1 1,-1 0-1,1-1 0,0 1 0,-1 0 1,1 0-1,0 0 0,-1 0 0,1 0 1,0 0-1,-1 1 0,4 0 1,-3 1 6,1-1 1,-1 1-1,0 0 1,0 0 0,0 0-1,0 0 1,-1 0-1,3 4 1,0-1-4,9 11 20,-9-10-23,1-1-1,-1 1 1,0 0 0,0 0 0,-1 1-1,0-1 1,4 11 0,32 118 96,25 166 1,-50-192 150,-8-67-47,-8-60-34,2 10-3418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6424,'0'0'10803,"-1"10"-10472,-2 5-259,-4 56 868,7-64-797,0-1-1,0 0 1,0 1 0,1-1 0,0 0 0,1 0 0,-1 0-1,1 0 1,6 12 0,-2-6 96,-6-10-187,1 0 1,0 0 0,0 0 0,0 0 0,0-1 0,0 1 0,0 0 0,1 0 0,-1-1 0,1 1-1,-1-1 1,1 1 0,-1-1 0,1 0 0,0 1 0,0-1 0,2 1 0,0-1 10,-1 1 0,1-2 0,-1 1 0,1 0-1,-1-1 1,1 1 0,0-1 0,-1 0 0,1 0 0,-1-1 0,1 1 0,6-3 0,9-9-3539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10248,'0'0'1368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5824,'0'0'9214,"14"-3"-8742,-2 0-351,4-1 79,0 1 0,-1 1 0,32-1 0,258 9 3327,-301-6-3477,53-4 605,-53 4-584,0-1 0,0 0 0,0 0 0,0 0 0,-1 0 0,1-1 0,-1 0 0,1 0 0,-1 0 0,1 0 0,-1 0 0,3-4 0,12-4 372,-12 8-3527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4:5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13776,'0'0'1746,"13"-5"-1243,74-20 661,106-16 0,-185 40-1103,118-14 1074,-89 9-393,4 0-3019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2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13672,'0'0'1416,"84"4"-1416,-59-8 0,-13 4-56,0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3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13464,'0'0'3145,"15"6"-2648,52 22-41,-15-5 249,2-1 1,91 22-1,-114-38-367,-1 0 296,51 4-1,-73-9-490,0-1 0,0-1-1,0 1 1,0-1 0,0-1-1,0 1 1,0-1 0,-1-1-1,1 1 1,0-1 0,8-5-1,-15 7-116,1 0 1,0 0-1,-1-1 0,1 1 0,0 0 0,-1-1 0,0 1 0,1-1 0,0-1 1,1-5-3029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8 131 7936,'0'0'2212,"-2"10"-1552,-1 22 5,1 0-1,3 40 1,28 216 4602,-29-270-4518,0-16-32,2-7-179,-1 0-444,24-93 901,9-28-442,-7 38-286,17-44 62,-39 122-306,0 0 0,1 1 0,0 0 0,1 0-1,0 0 1,0 1 0,1 0 0,9-8 0,14-15 70,-30 30-86,0 0 0,0 0 0,0 0 0,0 0 0,0 0 0,0 0 0,0 1 0,1-1 0,-1 0 0,0 1 0,0-1 0,1 1 0,-1-1 0,0 1 0,1 0 0,-1-1 0,1 1 0,-1 0 0,0 0 0,1 0 0,-1 0 0,3 1 0,-1-1 5,0 1 1,0 0-1,-1 1 0,1-1 0,0 0 0,0 1 0,-1 0 0,1-1 0,-1 1 0,3 2 0,2 4 41,1 0 0,-1 0 1,-1 0-1,0 1 0,7 11 0,1 11 94,-1 0-1,-1 1 0,-1 0 1,-2 1-1,-2 0 1,0 0-1,-3 1 0,-1 0 1,-1 37-1,4 190 1416,-6-261-1600,1-7-10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6824,'0'0'7453,"12"4"-7017,39 10 5,-48-14-376,1 1 0,-1-1 0,0 0 0,1 0 0,-1 0 0,0-1 0,1 1 0,-1-1 0,0 0 0,0 1 0,1-1 0,-1-1 0,0 1 0,0 0 0,0-1 0,0 0 0,2-2 0,2-1 94,0-1-1,0 0 0,-1-1 1,6-7-1,-12 14-156,5-6 97,0 0 0,-1-1 0,0 0 0,0 0 0,-1 0 1,0 0-1,0 0 0,0-1 0,-1 0 0,0 1 0,-1-1 0,0 0 0,0 0 0,0 0 0,-1 1 0,-1-1 0,1 0 0,-1 0 0,-2-9 0,2 16-71,1-1 0,-1 1 0,1 0 0,-1 0 0,0-1-1,1 1 1,-1 0 0,0 0 0,0 0 0,0 0 0,0 0-1,0 0 1,0 0 0,0 1 0,0-1 0,0 0 0,0 0-1,-1 1 1,1-1 0,0 1 0,0-1 0,-1 1 0,1 0-1,0-1 1,-1 1 0,1 0 0,0 0 0,-1 0 0,1 0-1,0 0 1,-1 0 0,1 0 0,0 1 0,-1-1 0,-1 1-1,-3 0 51,-1 1 0,1 0 0,0 0 0,1 0 0,-1 1 0,-6 3 0,3 1 11,1 0-1,0 1 1,0 0-1,1 0 1,0 0 0,0 1-1,1 0 1,0 1-1,1-1 1,0 1-1,0 0 1,1 0-1,1 0 1,-4 15-1,5-18 6,1 1 0,0 0 0,0 0-1,0 0 1,1 1 0,1-1 0,-1 0-1,1 0 1,4 13 0,-4-16-42,0-1-1,1 0 1,-1 0 0,1 0 0,0 0-1,1 0 1,-1 0 0,1 0 0,-1-1 0,1 1-1,0-1 1,0 0 0,1 0 0,-1 0-1,1 0 1,-1-1 0,1 1 0,6 2 0,-1 0 37,0-1 0,1-1 0,-1 1 0,1-2 0,-1 1 0,1-1 0,0-1 0,0 0 0,0 0 0,0-1 0,0 0 0,0-1 0,18-3 0,-20 2-66,1 0-1,-1 0 0,1 0 1,0 1-1,-1 1 1,1-1-1,0 1 0,0 1 1,11 2-1,-2 0-3239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4312,'0'0'13245,"10"-9"-12875,-4 3-302,-2 2-26,0 0 0,0 0 0,0 0 0,1 1 0,0-1 0,0 1 0,0 0 0,0 1 1,0-1-1,0 1 0,1 0 0,-1 0 0,1 1 0,8-2 0,74-8 639,-34 3-223,65 0-1,-39 4-94,-49 2-68,1 1 1,43 5-1,-50-7 120,-7 1 41,-17 1-404,-1 1 0,1 0-1,0-1 1,0 1 0,0 0 0,0-1 0,0 1-1,0-1 1,0 1 0,-1-1 0,1 0-1,0 1 1,0-1 0,-1 0 0,1 0 0,0 1-1,-1-1 1,1 0 0,-1 0 0,1-2 0,0 3-121,-1 0-1,0 0 1,0 0 0,1-1 0,-1 1 0,0 0 0,0-1 0,0 1 0,0 0 0,1-1 0,-1 1 0,0 0 0,0-1 0,0 1 0,0 0 0,0-1 0,0 1 0,0 0 0,0-1 0,0 1 0,0 0 0,0-1 0,0 1 0,0 0 0,0-1 0,0 1 0,0 0 0,0-1 0,0 1-1,-1 0 1,1-1 0,0 1 0,0 0 0,0-1 0,-1 1 0,1 0 0,0 0 0,0-1 0,-1 1 0,1 0 0,0 0 0,0 0 0,-1-1 0,1 1 0,0 0 0,-1 0 0,1 0 0,0 0 0,-1 0 0,1-1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8240,'0'0'7501,"10"-6"-7057,3-3-283,-7 5-83,-1 0-1,1 0 1,0 1 0,0 0 0,0 0 0,0 1-1,0-1 1,12-2 0,197-28 1731,-96 18-887,-66 11-431,-37 4-182,-1-1 1,0-1-1,22-5 1,-25 2 270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8240,'0'0'5650,"0"10"-5170,3 110 1962,21 127 0,-17-193-303,-7-53-1911,2-4-116,0 1 1,-1-1 0,1 0-1,-1 0 1,0 0 0,0 0-1,0 1 1,1-6 0,-1 4-22,11-30 114,0-7-19,3 0-1,1 1 0,28-48 1,-34 69-138,-4 9-17,0 0-1,0 1 1,1 0 0,0 0-1,15-15 1,5-6 69,8-7-2,-33 35-81,0 0 0,1 0 0,-1 1 0,1-1 0,0 1 0,-1 0 0,1-1 1,0 1-1,0 0 0,0 1 0,-1-1 0,1 0 0,0 1 0,4 0 0,-5 0-1,0 1 0,0-1 0,1 1 0,-1 0 0,0 0 0,0 0 0,0 0 0,0 0 0,0 1 0,0-1 1,0 1-1,-1-1 0,1 1 0,3 3 0,21 29 155,-25-33-163,9 16 126,0 0 1,14 36-1,-6-12 6,-10-23-35,-1 2 0,-1-1 0,0 1 0,-1 0 1,-2 0-1,3 31 0,-5-39 29,1-1 1,1 1-1,7 20 1,-7-22-24,1 0 1,-2 1-1,1-1 1,-2 0-1,2 13 1,-1-13-182,3-11 668,3-12-4364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276 810 4816,'0'0'5881,"-3"-10"-5554,-13-32-2,15 41-307,0 0 0,0 0 1,0 0-1,0 0 0,0 0 0,0 0 1,0 0-1,-1 1 0,1-1 0,0 0 0,-1 1 1,1-1-1,0 1 0,-1 0 0,1-1 1,-1 1-1,1 0 0,-1 0 0,1 0 0,0 0 1,-1 0-1,1 0 0,-1 0 0,1 1 1,-1-1-1,1 0 0,0 1 0,-1-1 0,1 1 1,0-1-1,-3 2 0,1 0 38,-9 3 95,0 0 1,1 1 0,-1 0-1,1 1 1,1 1 0,-1-1-1,2 2 1,-1-1 0,1 1-1,0 1 1,-9 13 0,8-10 67,0 1 1,1 0-1,1 1 1,0 0-1,2 0 1,-1 1-1,2-1 1,-5 20 0,9-29-129,0-1 1,1 1 0,0-1 0,0 1 0,0 0 0,0-1 0,1 1 0,0-1 0,0 1 0,0-1 0,1 0 0,0 1 0,0-1 0,0 0 0,1 0 0,0 0 0,3 4 0,-4-6-57,0-1-1,0 1 1,1-1-1,-1 0 1,1 0 0,-1 0-1,1 0 1,-1 0 0,1-1-1,0 1 1,0-1 0,0 0-1,0 1 1,0-2 0,0 1-1,0 0 1,1 0-1,-1-1 1,0 0 0,0 0-1,0 0 1,1 0 0,-1 0-1,0-1 1,0 1 0,0-1-1,0 0 1,0 0-1,0 0 1,4-2 0,5-2 34,0-2 1,0 1-1,-1-1 0,0-1 1,0 0-1,-1-1 1,19-19-1,-16 13 12,-1-1 0,0-1 0,-2 0 0,16-32 0,-8 6 75,-2-2 0,-2 0 0,15-84 0,-15 48 106,-4-1 0,-3 0 1,-5-103-1,-4 142-166,1 5 85,-1 0 0,-14-67 0,8 84-44,7 21-134,1 0 0,0-1 1,0 1-1,0 0 0,0 0 1,-1 0-1,1 0 1,0 0-1,0 0 0,0 0 1,-1 0-1,1 0 1,0 0-1,0 0 0,0 0 1,-1 0-1,1 0 0,0 0 1,0 0-1,-1 0 1,1 0-1,0 0 0,0 0 1,0 0-1,-1 0 1,1 0-1,0 0 0,0 0 1,0 0-1,0 0 0,-1 1 1,1-1-1,0 0 1,0 0-1,0 0 0,0 0 1,-1 0-1,1 1 1,0-1-1,0 0 0,0 0 1,0 0-1,0 1 1,0-1-1,0 0 0,-4 7 22,2 0 0,-1 0 0,-2 14 0,-8 40 19,2 1 0,-3 79 0,11 132 22,3-248-62,2 0-1,1 0 1,10 40-1,-9-50 10,1 0 0,0 0 0,2-1 1,-1 0-1,2 0 0,0-1 0,11 15 0,-17-25-4,1 0 0,-1 0 0,1 0 0,-1-1 0,1 1 0,0-1 0,1 1 0,-1-1 0,0 0 0,0 0 0,1-1 0,-1 1 0,1-1 0,0 0 0,-1 1 0,1-2 0,0 1 0,0 0 0,0-1 0,-1 1 0,1-1 0,0 0 0,0-1 0,0 1 0,0-1 0,-1 1 0,1-1 0,5-2 0,7-4 35,-1 0 0,-1 0 0,1-1 0,-1-1 0,15-13 0,-19 15-14,3-2 25,-1-2 0,0 0 0,0 0 1,-1-1-1,-1 0 0,0-1 0,0 0 1,7-15-1,-23 43 5,0 0-1,1 0 1,-4 21 0,-3 10-10,7-29-34,1 1-1,0-1 1,1 1 0,1 0-1,0 25 1,3-36-12,-1-1 1,1 1-1,0 0 1,1 0 0,0-1-1,0 1 1,5 10-1,-6-13-2,1-1-1,0 0 0,1 0 1,-1 0-1,0 0 1,1 0-1,0 0 0,-1-1 1,1 1-1,0-1 0,0 0 1,1 0-1,-1 0 1,7 3-1,-8-4 3,0-1 1,1 1-1,-1 0 0,0-1 1,1 1-1,-1-1 0,1 0 1,-1 0-1,1 0 1,-1 0-1,0 0 0,1 0 1,-1-1-1,0 1 0,1-1 1,-1 0-1,4-1 0,-3 0 5,1 0 0,-1 0-1,1-1 1,-1 1-1,0-1 1,0 0 0,0 0-1,-1 0 1,5-6-1,-2 2 11,-1-1 0,0 1 0,0-1-1,0 0 1,-1-1 0,-1 1 0,1 0 0,1-17-1,-3 18 5,-1-1-1,0 1 0,-1-1 1,0 1-1,0 0 1,-1 0-1,0-1 0,-4-10 1,5 15-15,0 1 1,-1 0-1,1-1 1,0 1-1,-1 0 1,0 0-1,1 0 0,-1 0 1,0 0-1,0 0 1,-4-2-1,4 3-4,1 0 0,-1 0 0,1 1 0,-1-1 0,1 1-1,-1 0 1,0-1 0,1 1 0,-1 0 0,0 0 0,1 0 0,-1 0-1,0 0 1,1 0 0,-1 0 0,1 1 0,-1-1 0,0 1 0,1-1-1,-3 2 1,0 0 26,-10 6 30,14-8-59,-1 0 0,1 1-1,0-1 1,0 0 0,0 0 0,0 0-1,-1 0 1,1 0 0,0 1 0,0-1-1,0 0 1,-1 0 0,1 0 0,0 0-1,0 0 1,-1 0 0,1 0 0,0 0-1,0 0 1,0 0 0,-1 0 0,1 0-1,0 0 1,0 0 0,-1 0 0,1 0-1,0 0 1,0 0 0,-1 0 0,1 0-1,0 0 1,0 0 0,0-1-1,-1 1 1,1 0 0,0 0 0,0 0-1,0 0 1,-1 0 0,1-1 0,0 1-1,0 0 1,0 0 0,1-1 0,0-1 1,0 1-1,0 0 0,0 0 1,0 0-1,0 0 0,1 1 1,-1-1-1,0 0 0,1 0 1,-1 1-1,3-2 0,1 0 2,45-22-2,61-33-1,-94 46 13,1 2-1,-1 0 1,32-11 0,-41 17-8,0 1 1,0 0 0,0 1-1,0 0 1,0 0 0,0 1-1,1 0 1,-1 1 0,0-1 0,0 1-1,15 5 1,-20-5 5,0 0 0,0 1 0,0 0 0,0 0 0,0 0 0,0 0 0,-1 0 0,1 1 0,-1-1 0,1 1 0,-1-1 0,0 1 0,0 0-1,0 0 1,-1 0 0,1 0 0,-1 0 0,1 1 0,-1-1 0,0 0 0,0 0 0,-1 1 0,1-1 0,0 7 0,0 6 53,0 1 0,-1-1-1,-4 30 1,-1-15 25,3-23-21,0 0 0,1 0-1,0 0 1,1 0 0,0 16 0,0-23-63,0-1 0,0 0 0,0 1 0,0-1 0,0 0 0,0 1 0,0-1 0,1 0 0,-1 1 0,0-1 0,0 0 0,0 1 0,0-1 0,1 0 0,-1 1 0,0-1 0,0 0 0,0 0 0,1 1 0,-1-1 0,0 0 0,1 0 0,-1 1 0,0-1 0,0 0 0,1 0 0,-1 0 0,0 0 0,1 0 0,-1 1 0,0-1 0,1 0 0,-1 0 0,1 0 0,-1 0 0,0 0 0,1 0 0,-1 0 0,0 0 0,1 0 0,-1 0 0,0 0 0,1 0 0,-1-1 0,0 1 0,1 0 0,-1 0 0,1-1 0,20-12 117,-10 4-82,15-7 27,-2-1 0,0-1 0,22-22 0,-44 38-63,5-4 19,0 0 0,0 0 1,1 1-1,16-8 0,-23 12-21,1 0 1,0 0-1,0 0 0,0 0 0,0 1 0,0-1 0,0 1 0,0 0 0,0-1 0,0 1 0,0 0 0,0 0 0,0 0 0,0 1 0,0-1 0,0 0 0,0 1 0,0-1 0,-1 1 0,1 0 0,0-1 1,0 1-1,0 0 0,0 0 0,-1 0 0,1 1 0,-1-1 0,3 3 0,3 3-1,0 1 0,-1 1 0,0 0 0,0-1 0,-1 2-1,0-1 1,-1 1 0,0-1 0,4 18 0,2 9 63,19 46-1,-28-81-51,1 4 32,-1-1 0,1 1 0,0-1 0,1 0-1,-1 0 1,1 0 0,0 0 0,0-1 0,5 6 0,-7-9-44,0 0 1,0 0 0,-1 0 0,1 0 0,0 0-1,0 0 1,0 0 0,0 0 0,-1 0 0,1-1-1,0 1 1,0 0 0,0-1 0,-1 1 0,1 0 0,0-1-1,0 1 1,-1-1 0,1 1 0,1-2 0,3-3-3430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10848,'0'0'6127,"0"11"-5665,0 102 2002,3-99-1896,5-13 200,10-13-3349,-17 12 2507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8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11856,'0'0'1694,"-2"16"-1132,1-7-470,-1 9 99,-1 1 1,0-1-1,-2 1 1,-10 26-1,-23 45 1169,-40 144 0,42-61 288,31-137-993,1 0-1,4 71 1,0-98-480,1 1 0,1 0 0,0-1 0,0 1 0,1-1 1,0 0-1,1 0 0,6 12 0,-9-18-132,1 0-1,0 0 1,0-1-1,0 1 1,0 0-1,1-1 1,-1 1-1,1-1 1,-1 0-1,1 0 1,0 0-1,0 0 1,0 0-1,0-1 1,0 1-1,0-1 1,0 0-1,1 0 1,-1 0-1,0 0 1,1-1-1,-1 1 1,1-1-1,-1 0 1,0 0-1,6 0 1,8-3-61,0 0 0,30-9 0,-15-3-3763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0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11952,'0'0'1968,"89"-56"-1440,-47 36 16,2 6 0,5 3 32,3 5-1,-8 4-39,-5 2 8,-5 2-64,-4 2 8,-6 3-160,-4-1 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162 111 5320,'0'0'8298,"-9"3"-7852,3-1-372,2-1-27,0 0 0,0 0 0,1 1 0,-1-1 0,0 1 0,1 0 0,-1 0 0,1 0 0,0 0 0,-1 0 0,1 1 0,0 0 0,1 0 0,-1 0 0,0 0 0,-2 4 0,-9 18 315,1 0 1,1 0-1,1 1 1,-9 35-1,15-44-200,1 1 0,1 1 0,0-1 0,2 0 0,0 1 0,1-1 0,3 28 0,-3-43-128,0-1 0,1 1-1,-1 0 1,1-1 0,-1 1 0,1-1 0,0 1 0,0-1 0,0 1-1,1-1 1,-1 0 0,1 0 0,-1 1 0,1-1 0,-1 0 0,1 0-1,0-1 1,0 1 0,0 0 0,0 0 0,0-1 0,1 0 0,-1 1-1,0-1 1,1 0 0,-1 0 0,1 0 0,-1 0 0,1-1 0,0 1-1,-1-1 1,1 1 0,-1-1 0,1 0 0,0 0 0,-1 0 0,1 0-1,0-1 1,-1 1 0,1-1 0,-1 0 0,6-1 0,3-4 58,0 0 0,1 0 0,-2-1 0,1-1 0,-1 0 0,0 0 0,-1-1 0,15-17 0,3-7 244,28-47 1,13-43 318,4-5 353,-72 128-995,0 0 0,0 0 0,0 0 0,1 0 0,-1 1 0,0-1 0,0 0 0,0 0 0,1 0 0,-1 0 0,0 0 0,0 0 0,0 0 1,0 0-1,0 0 0,1 1 0,-1-1 0,0 0 0,0 0 0,0 0 0,0 0 0,0 0 0,0 1 0,0-1 0,1 0 0,-1 0 0,0 0 0,0 1 0,0-1 1,0 0-1,0 0 0,0 0 0,0 0 0,0 1 0,0-1 0,0 0 0,0 0 0,0 0 0,0 1 0,0-1 0,0 0 0,0 0 0,0 0 0,0 0 1,-1 1-1,5 23 182,0 36-186,-3-50 58,1 13 6,1 1 0,0-1 0,15 46 0,-16-63-55,0 1-1,0-1 1,1 0-1,0 0 1,0 0-1,1 0 1,0 0-1,0-1 1,0 1-1,1-1 1,-1 0-1,1 0 1,0-1-1,1 0 1,-1 0-1,1 0 1,0 0-1,8 3 1,-10-6-5,0 0 0,0-1 0,1 1 0,-1-1 0,0 0 1,0 0-1,0 0 0,1-1 0,-1 1 0,0-1 0,0 0 0,0 0 0,0-1 0,0 1 0,0-1 1,0 0-1,-1 0 0,1 0 0,-1-1 0,1 1 0,-1-1 0,5-4 0,4-5 21,0 0-1,0 0 1,-1-2 0,11-17-1,61-121 207,-57 99 0,33-50 0,-58 101-224,1 0 0,-1 0-1,0 0 1,1 0 0,-1 1-1,1-1 1,-1 1 0,1-1 0,0 1-1,0-1 1,-1 1 0,5-2-1,-5 3-9,0 0 0,0 0 0,0 0 0,0 0-1,1 0 1,-1 0 0,0 1 0,0-1-1,0 0 1,0 0 0,0 1 0,0-1 0,0 1-1,0-1 1,0 1 0,0 0 0,0-1 0,0 1-1,0 0 1,0-1 0,0 1 0,0 0 0,-1 0-1,1 0 1,0 0 0,-1 0 0,1 0-1,0 1 1,9 14 15,0 1 0,-1 1 0,-1-1-1,-1 1 1,0 0 0,-1 1 0,4 26 0,-4-12 28,-2 0 0,-1 0 0,-2 51 0,-1-76-38,0 7 32,-1 0-1,-1 0 0,0 0 1,0 0-1,-8 22 0,9-35-33,1-1 0,-1 1 0,0-1 0,1 0-1,-1 0 1,0 1 0,0-1 0,0 0 0,0 0 0,0 0 0,0 0-1,0 0 1,-1 0 0,1 0 0,0 0 0,0 0 0,-1 0 0,1-1-1,-1 1 1,1-1 0,0 1 0,-1-1 0,1 1 0,-1-1 0,1 0-1,-1 0 1,0 0 0,1 0 0,-1 0 0,1 0 0,-1 0 0,1 0-1,-1-1 1,1 1 0,-1-1 0,1 1 0,0-1 0,-1 1 0,-1-2 0,-8-3 32,1-1 1,0 0 0,0 0 0,-10-10-1,6 6 44,8 6-48,4 3-25,1 0 0,-1 1 1,1-1-1,-1 0 0,1 0 0,-1 0 1,1 0-1,0-1 0,0 1 1,0 0-1,-1 0 0,1-1 0,0 1 1,1-1-1,-1 1 0,0-1 0,0 1 1,1-1-1,-1 0 0,1 1 1,-1-4-1,-3 0 108,6 5-46,3 1-69,91 30 50,-71-26-53,1-1 0,-1-1 0,1-2 0,0 0 0,0-2-1,0-1 1,47-9 0,-61 6 7,-1 1-1,1-2 1,-1 1-1,1-2 1,-2 1-1,1-1 1,-1-1-1,0 0 0,-1-1 1,1 0-1,7-10 1,1-2 17,-2 0 0,-1-1 0,0-1 0,13-28 0,-27 49-24,21-50 59,-21 48-52,0 0 0,0 1 0,0-1 0,-1 0 0,1 0 0,-1 0 0,0 0 0,0 0 0,0 0 0,-1 0 0,-1-5 0,2 9-7,0-1 0,0 1 1,0-1-1,0 1 0,0-1 1,-1 1-1,1-1 0,0 1 1,0-1-1,-1 1 0,1 0 1,0-1-1,-1 1 0,1-1 1,0 1-1,-1 0 0,1-1 1,0 1-1,-1 0 0,1 0 1,-1-1-1,1 1 0,-1 0 1,1 0-1,-1 0 0,1-1 1,-1 1-1,1 0 0,-1 0 1,0 0-1,-17 7 32,-16 23-13,31-26-16,-11 10 10,0 1 0,1 1 0,0 0 1,1 1-1,-17 35 0,26-46-4,0 1 1,0 0-1,1 1 0,0-1 1,1 0-1,-1 1 1,2-1-1,-1 12 0,1-14 0,0 0 0,1 0 0,0-1-1,0 1 1,1 0 0,-1 0 0,1-1-1,0 1 1,0-1 0,0 0 0,1 0-1,0 1 1,-1-1 0,6 4-1,-3-3 8,0 0 0,1-1 0,0 1 0,0-1-1,0-1 1,1 1 0,-1-1 0,1 0 0,0-1-1,-1 1 1,16 2 0,-7-2 19,1-1 0,0-1 0,-1 0 0,25-2 0,-20-1 17,-1-1 0,1-1 1,0-1-1,35-14 0,69-40 168,-33 14-747,-75 39-3335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4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14064,'0'0'1784,"58"-53"-1928,-10 43-296,15 2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47 178 4912,'0'0'6532,"-6"15"-6050,5-14-468,-4 12 104,0 0 0,0 0 1,1 0-1,1 1 0,0 0 1,1 0-1,0 18 0,3 53 807,15 92 0,-11-100-340,-5-56-127,1 1-1,1-1 1,8 34-1,-9-51 958,-4-15-839,-4-21-163,-9-86 476,-4-49 194,19 145-954,1-1 0,1 0-1,1 1 1,1-1 0,0 1-1,2 0 1,1 0 0,1 0-1,0 1 1,2 0 0,0 1-1,2-1 1,21-31 0,-19 34-56,-3 3 0,1 0 1,20-20-1,-28 32-54,1-1-1,-1 1 0,1 0 1,0 1-1,0-1 1,0 1-1,1-1 0,-1 1 1,1 0-1,-1 1 0,1-1 1,-1 1-1,1 0 1,8-1-1,-4 1-4,0 1 0,0 0 0,0 1 0,0-1 0,0 2 0,0-1 0,0 1 0,0 1 0,-1 0 0,1 0 0,-1 0 0,1 1 0,-1 1 0,-1-1 0,1 1 0,0 0 0,-1 1 1,0 0-1,-1 0 0,8 9 0,-2-2 16,-1 1-1,0 0 1,-1 1 0,8 17 0,-15-27-20,0 1-1,-1 0 1,0 0-1,0-1 1,0 2 0,-1-1-1,0 0 1,0 0-1,-1 0 1,1 0-1,-1 1 1,-1-1 0,1 0-1,-1 0 1,-2 8-1,1-7 0,-1-1-1,0 0 0,0 0 1,0 0-1,-1 0 0,0-1 1,0 1-1,-1-1 0,1 0 1,-1 0-1,0-1 1,0 1-1,-1-1 0,1 0 1,-1-1-1,-8 5 0,-12 4 38,0-1-1,-46 13 1,22-8 53,37-11-67,5-2-8,0 0 0,-1 0-1,1-1 1,-1 0 0,0 0 0,-12 0-1,-45 2 404,66-4-425,0 0-1,0 0 1,0 0 0,0 0 0,0 0-1,0 0 1,0 0 0,0 0 0,1 0-1,-1 0 1,0 0 0,0 0 0,0 0-1,0 0 1,0 0 0,0 0 0,0 0-1,0 0 1,0-1 0,0 1 0,1 0-1,-1 0 1,0 0 0,0 0 0,0 0-1,0 0 1,0 0 0,0 0 0,0 0 0,0-1-1,0 1 1,0 0 0,0 0 0,0 0-1,0 0 1,0 0 0,0 0 0,0 0-1,0 0 1,0-1 0,0 1 0,0 0-1,0 0 1,0 0 0,0 0 0,0 0-1,0 0 1,0 0 0,0 0 0,0-1-1,0 1 1,-1 0 0,1 0 0,0 0-1,0 0 1,0 0 0,0 0 0,0 0-1,0 0 1,0 0 0,0 0 0,0 0-1,0 0 1,-1 0 0,1 0 0,0 0-1,0-1 1,11-4 0,25 5-993,-29 0-1412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112 311 9648,'0'0'3532,"-10"2"-3295,5-1-192,0 1 0,0-1 1,0 1-1,0 0 0,0 0 0,1 1 1,-1-1-1,1 1 0,-1 0 1,1 0-1,0 0 0,0 1 0,1-1 1,-1 1-1,1 0 0,0 0 0,-1 1 1,-3 8-1,4-6 91,0 1 0,0-1 1,1 1-1,0 0 0,0 0 1,1 0-1,-1 15 0,2-20-61,0 0 0,0 0 0,1-1 1,-1 1-1,1 0 0,0 0 0,-1-1 0,1 1 0,0 0 0,1-1 0,1 5 0,-1-5-25,-1-1 0,0 0-1,0 0 1,1 1-1,-1-1 1,0 0 0,1 0-1,-1 0 1,1-1 0,0 1-1,-1 0 1,1 0-1,0-1 1,-1 1 0,1-1-1,0 0 1,0 1-1,-1-1 1,1 0 0,3 0-1,-2-1 15,1 1 0,0-1 0,0 0 0,-1 0 0,1 0 0,-1 0 0,1-1 0,-1 1 0,1-1 0,-1 0 0,0 0 0,0 0 0,0-1 0,0 1 0,0-1 0,-1 1-1,1-1 1,-1 0 0,0 0 0,0 0 0,3-6 0,4-6 126,-1-1-1,-1-1 0,7-18 0,-12 30-134,0-3 25,0 0 0,-1 0 1,0 0-1,0 0 0,0-1 0,-1 1 1,-1 0-1,1 0 0,-1 0 0,0 0 1,-1 0-1,-3-11 0,3 12-15,-1 0-1,1 1 1,-1-1 0,-1 1-1,1-1 1,-1 1 0,0 0-1,0 1 1,-1-1 0,0 1-1,0-1 1,0 2 0,0-1-1,-8-4 1,11 7-46,0 1 0,1 0 1,-2 1-1,1-1 0,0 0 0,0 0 1,0 1-1,0 0 0,0-1 0,0 1 0,-1 0 1,1 0-1,0 0 0,0 0 0,-1 0 0,1 1 1,0-1-1,0 1 0,0-1 0,0 1 1,0 0-1,0 0 0,0 0 0,0 0 0,0 0 1,0 0-1,0 0 0,1 1 0,-1-1 0,0 1 1,1-1-1,-1 1 0,1 0 0,0 0 1,-1-1-1,0 4 0,0-2-5,0 0 0,1 0-1,-1 0 1,1 0 0,0 0 0,0 1-1,0-1 1,0 0 0,0 1 0,1-1-1,-1 0 1,1 1 0,0-1 0,0 0-1,1 1 1,-1-1 0,1 0 0,-1 1-1,1-1 1,0 0 0,0 0 0,1 0 0,2 6-1,-1-6 0,0 1 0,0 0-1,1-1 1,-1 0-1,1 0 1,0 0 0,0-1-1,0 1 1,0-1-1,0 0 1,1 0 0,-1 0-1,1 0 1,-1-1 0,1 0-1,0 0 1,9 1-1,-7-2 5,0 0-1,1 0 1,-1-1-1,0 1 0,0-1 1,0-1-1,0 0 1,0 0-1,0 0 0,0-1 1,8-4-1,9-9 35,0-1 0,-2-1 0,30-30 0,12-10 73,77-57 350,-141 115-462,0 0 1,0-1-1,1 1 1,-1 0-1,0-1 1,0 1-1,1 0 1,-1 0-1,0-1 1,1 1-1,-1 0 1,0 0-1,1 0 1,-1 0-1,0-1 1,1 1 0,-1 0-1,0 0 1,1 0-1,-1 0 1,0 0-1,1 0 1,-1 0-1,0 0 1,1 0-1,-1 0 1,0 0-1,1 0 1,-1 0-1,1 0 1,-1 0-1,2 12 158,-10 31-130,4-28 20,-4 37 84,3-1 0,1 104 0,4-150-124,1 0 0,0 0 0,0 0-1,0 0 1,1 0 0,-1 0 0,1 0 0,0 0-1,1-1 1,-1 1 0,1-1 0,0 0 0,0 1-1,6 5 1,-7-8-8,0 0 1,0 0-1,0-1 0,0 1 0,1 0 1,-1-1-1,0 0 0,1 1 0,-1-1 1,1 0-1,0 0 0,-1 0 0,1-1 1,0 1-1,-1-1 0,1 1 0,0-1 1,0 0-1,-1 0 0,1 0 0,0-1 1,0 1-1,0 0 0,-1-1 0,1 0 1,0 0-1,3-1 0,5-4 27,-1 0 0,0 0 0,0-1 0,-1-1 0,0 0 0,0 0 0,0 0 1,-1-1-1,12-18 0,2-7 117,27-58 0,8-12 125,-36 66-116,-16 28-98,1-1-1,0 1 1,11-14 0,-16 23-61,0 0 0,0 0-1,0 0 1,0 0 0,0 0-1,0 0 1,1 0 0,-1 0-1,0 0 1,0 0 0,1 1-1,-1-1 1,1 1 0,-1-1 0,0 1-1,1-1 1,-1 1 0,1 0-1,-1 0 1,1 0 0,-1-1-1,1 2 1,1-1 0,-1 0-1,0 1 0,0 0 0,0 0-1,0 0 1,0 0 0,0 1 0,0-1 0,0 0 0,-1 1 0,1-1 0,0 1 0,-1-1 0,3 4 0,1 3 2,0 0 0,0 0 0,-1 1 0,0-1 0,0 1 0,2 10 0,7 31 22,8 66 0,-18-93-11,-2 1 1,0-1-1,-1 0 1,-2 1 0,-5 28-1,7-51-13,0 1-1,0-1 1,0 1-1,0-1 1,-1 1-1,1-1 1,0 0 0,-1 1-1,0-1 1,1 1-1,-1-1 1,0 0-1,1 0 1,-1 1-1,0-1 1,0 0-1,0 0 1,0 0 0,0 0-1,-1 0 1,1 0-1,0 0 1,0 0-1,0-1 1,-1 1-1,1 0 1,-1-1-1,1 1 1,0-1 0,-3 1-1,-1-1 22,0-1 1,1 1-1,-1-1 1,0-1-1,1 1 0,-1 0 1,-8-5-1,5 3 6,2 0 19,0 0 0,0 0 0,0 0-1,0-1 1,1 0 0,-1 0 0,1 0 0,-5-6-1,10 10-47,0 0-1,0 0 0,0 0 1,0 0-1,0 0 0,0 0 1,0 1-1,0-1 0,0 0 0,0 0 1,0 0-1,0 0 0,0 0 1,0 0-1,0 0 0,0 0 1,0 1-1,0-1 0,0 0 0,0 0 1,0 0-1,0 0 0,-1 0 1,1 0-1,0 0 0,0 0 1,0 0-1,0 0 0,0 0 0,0 0 1,0 0-1,0 1 0,0-1 1,0 0-1,-1 0 0,1 0 1,0 0-1,0 0 0,0 0 0,0 0 1,0 0-1,0 0 0,0 0 1,0 0-1,-1 0 0,1 0 1,0 0-1,0 0 0,0 0 1,0 0-1,0 0 0,0-1 0,0 1 1,0 0-1,0 0 0,-1 0 1,1 0-1,4 10 23,-1-7-27,0 0-1,1 0 0,-1 0 1,1-1-1,0 1 1,0-1-1,0 0 1,0 0-1,0 0 1,0-1-1,0 1 1,1-1-1,-1 0 0,0 0 1,1-1-1,-1 1 1,1-1-1,-1 0 1,1 0-1,-1-1 1,7 0-1,2-2-6,0 0 0,-1 0 0,1-1 0,-1-1-1,0 0 1,15-8 0,-11 2 10,0 1 1,-1-2-1,0 0 0,-1-1 0,0 0 0,11-15 1,68-98 11,-48 62-11,-19 23 30,-21 31-16,1 0 0,0 0 0,1 1 0,0 0 0,0 1 0,16-15 0,-22 22-15,0 1-1,-1-1 0,1 1 1,0 0-1,0-1 1,-1 1-1,1 0 0,0-1 1,0 1-1,0 0 1,-1 0-1,1 0 1,0 0-1,0 0 0,0 0 1,-1 0-1,1 0 1,0 0-1,0 0 0,0 0 1,-1 0-1,1 1 1,0-1-1,0 0 1,-1 1-1,1-1 0,0 0 1,0 1-1,-1-1 1,1 1-1,0-1 0,-1 1 1,1-1-1,-1 1 1,1 0-1,-1-1 1,1 1-1,-1 0 0,1-1 1,-1 1-1,1 1 1,14 35-17,-14-35 17,7 28-6,-1-1-1,-2 1 1,0 1 0,-2-1 0,-2 0 0,0 1-1,-2-1 1,-2 1 0,-5 30 0,7-59 8,1 0 1,-1 0-1,1 1 0,-1-1 1,0 0-1,0 0 1,0 0-1,0 0 0,0 0 1,0 0-1,-1 0 1,1 0-1,-1-1 0,1 1 1,-1 0-1,0-1 1,0 1-1,1-1 1,-1 0-1,0 0 0,0 1 1,0-1-1,0 0 1,-1-1-1,1 1 0,0 0 1,0-1-1,0 1 1,-1-1-1,1 0 0,0 1 1,-1-1-1,1 0 1,-3-1-1,-1 0 12,-1 1 0,0-2 0,1 1-1,-1-1 1,1 0 0,-1-1 0,1 1 0,0-1 0,0-1 0,-9-5-1,-21-16 72,-27-20 91,59 42-128,8 7-38,12 7-8,-3-7 2,1 0 0,0 0 1,0-2-1,0 0 0,0 0 0,0-1 1,0-1-1,1 0 0,-1-1 0,0-1 1,0 0-1,0-1 0,0-1 1,0 0-1,-1 0 0,0-2 0,0 0 1,0 0-1,19-13 0,14-18 82,76-79-1,-120 113-84,1 0-1,0 0 0,0 0 0,1 1 0,-1-1 0,0 1 0,1 0 0,0 0 1,-1 0-1,1 0 0,0 1 0,8-3 0,-11 6-8,-1 0 0,1 1 1,-1-1-1,1 0 0,-1 0 0,0 1 0,0-1 0,-1 5 0,1-6 2,1 24-25,0 0 0,2 0-1,5 25 1,-7-42 22,1 0 0,0 0 0,1-1 0,0 1 0,0-1 0,0 1 0,1-1 0,0 0 0,1 0 0,-1-1 0,1 1 0,1-1 0,7 8 0,-10-12 10,0 0-1,-1 0 1,1 0-1,0 0 1,0-1 0,0 1-1,1-1 1,-1 0-1,0 0 1,0 0-1,1 0 1,-1 0 0,0-1-1,1 1 1,-1-1-1,1 0 1,-1 0-1,5-1 1,-5 0 3,1 0-1,0-1 1,0 0 0,0 1 0,-1-1 0,1 0-1,-1-1 1,1 1 0,-1 0 0,0-1-1,0 0 1,0 0 0,3-3 0,3-7 10,0 0 1,-1-1-1,0 0 1,-1 0-1,0-1 1,6-23-1,-11 32-6,1 0-1,-2 0 1,1-1-1,-1 1 1,0 0-1,0-1 0,-1 0 1,1 1-1,-2-1 1,1 1-1,-1-1 0,0 1 1,0 0-1,0-1 1,-4-7-1,4 12-3,-1 1 0,0 0 0,1-1-1,-1 1 1,0 0 0,0 0 0,0-1 0,0 1 0,0 1-1,0-1 1,0 0 0,0 0 0,-3 0 0,1 0-1,-1 0 0,0 0 1,0 0-1,0 1 0,-6 0 0,-19 11 11,36-12-29,0 0 0,-1-1 0,1 0 1,-1 0-1,9-4 0,19-7 33,25-4 4,60-15 9,-113 31-33,7-2 5,1 1-1,0 0 1,25 1-1,-35 1-5,0 0 0,0 0 0,0 1-1,0-1 1,0 1 0,0 0 0,-1 0 0,1 0 0,0 0-1,0 0 1,-1 1 0,1-1 0,-1 1 0,1-1 0,-1 1-1,0 0 1,0 0 0,0 0 0,0 1 0,0-1 0,0 0-1,0 1 1,1 2 0,3 10-7,0 1-1,-2-1 1,0 1 0,0 0-1,-1 0 1,-1 0 0,-1 1-1,-1 27 1,0-43 12,0 0 0,0 0 0,-1 0 0,2 0-1,-1 0 1,0 1 0,0-1 0,0 0 0,0 0 0,1 0-1,-1 0 1,1 0 0,-1 0 0,1 0 0,-1 0 0,2 2 0,-2-3-2,1 0 1,-1 0 0,0 0-1,1 0 1,-1 0 0,1 0-1,-1 1 1,1-1 0,-1 0-1,1 0 1,-1-1 0,0 1-1,1 0 1,-1 0 0,1 0-1,-1 0 1,1 0 0,-1 0-1,0-1 1,1 1 0,-1 0-1,1 0 1,-1-1 0,0 1-1,1 0 1,-1 0 0,0-1-1,1 1 1,5-7 18,0 0 1,0 1-1,6-11 0,-4 6 1,7-9 29,1 2 0,0 0 1,2 1-1,0 0 0,0 2 0,31-20 1,-46 33-47,0 0 0,0 1-1,-1-1 1,1 1 0,0 0 0,0 0 0,0 0 0,1 0 0,-1 1 0,0-1 0,0 1 0,0 0-1,0 0 1,1 0 0,-1 0 0,0 1 0,0-1 0,0 1 0,0 0 0,0-1 0,0 1-1,0 1 1,0-1 0,0 0 0,0 1 0,-1 0 0,1-1 0,0 1 0,-1 0 0,0 0 0,1 1-1,-1-1 1,0 0 0,0 1 0,0 0 0,0-1 0,-1 1 0,3 4 0,9 17 38,2 0 1,1 0 0,21 22-1,-34-42-19,0-1 0,1 0 0,-1 0 0,1 0-1,0 0 1,0-1 0,0 1 0,0-1-1,0 0 1,7 2 0,-9-4-8,1 1 0,-1 0 0,0-1 0,1 1 0,-1-1 0,1 0-1,-1 0 1,1 0 0,-1 0 0,1 0 0,-1 0 0,1-1 0,-1 1 0,1-1 0,-1 0 0,1 0 0,-1 0 0,0 0 0,0 0-1,3-2 1,4-4 17,0-1 0,-1 0 0,0-1 0,8-10 0,-7 9-258,1-2-251,-11 0-4093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11152,'0'0'3072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7328,'0'0'7376,"5"10"-6712,31 96 1229,-10-44 764,-6-51-1085,-17-10-3792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1 536 9648,'0'0'5528,"11"-10"-5092,0-1-304,1 0 0,-2-1 0,1 0 0,-2-1 0,0 0 0,14-26-1,-6 4 120,80-165 1333,-90 186-1443,10-16 708,-2-1-1,19-58 1,-27 74 568,-1 31-577,7 42-467,-3 1 0,-3 0-1,-2 0 1,-5 81 0,-1-105-148,-8 38-1,7-61-131,0 0 0,-1-1 0,-1 1 0,0-1 0,0 0 0,-12 20 0,15-29-71,0-1-1,0 1 1,0-1 0,0 1-1,-1-1 1,1 0 0,0 1 0,-1-1-1,1 0 1,-1 0 0,0 0-1,1 0 1,-1-1 0,0 1 0,1 0-1,-1-1 1,0 1 0,0-1-1,0 1 1,1-1 0,-4 0 0,1 0 6,0 0 1,-1-1 0,1 0 0,0 0 0,0 0-1,-1 0 1,1 0 0,0-1 0,-3-2 0,-7-3 43,1-2 1,0 1 0,1-2-1,-14-12 1,8 7 62,13 11-48,0 0-1,0 0 1,1 0 0,-7-9-1,11 13-83,0 0 0,0 0 0,0 0 0,0-1 0,0 1 1,0 0-1,0 0 0,0 0 0,0 0 0,0-1 0,0 1 0,0 0 0,0 0 0,0 0 0,0-1 0,0 1 0,0 0 0,0 0 0,0 0 0,1 0 0,-1-1 0,0 1 0,0 0 1,0 0-1,0 0 0,0 0 0,0 0 0,1 0 0,-1-1 0,0 1 0,0 0 0,0 0 0,0 0 0,1 0 0,-1 0 0,0 0 0,0 0 0,0 0 0,0 0 0,1 0 1,-1 0-1,0 0 0,0 0 0,0 0 0,1 0 0,-1 0 0,0 0 0,0 0 0,0 0 0,0 0 0,1 0 0,12 1 75,328 63 389,-333-62-428,1-1 0,-1 0 0,0-1 0,1 0 0,-1 0 0,1 0 0,-1-1 0,0-1 1,1 0-1,-1 0 0,0 0 0,0-1 0,13-6 0,-21 8-34,1 1 0,0-1 1,-1 1-1,1-1 0,0 1 0,-1-1 1,1 1-1,-1-1 0,1 1 0,-1-1 1,1 0-1,-1 1 0,1-1 1,-1 0-1,1 0 0,-1 0 0,1-5-3758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10 5520,'0'0'7422,"-15"-2"-6874,-27-3 177,0 3-1,-80 5 1,102 0-457,-1 1 0,0 1 1,1 1-1,0 1 1,1 0-1,-28 16 1,35-17-91,1 1 0,0 1 0,0 0 1,0 0-1,1 1 0,1 0 1,-1 1-1,1 0 0,1 0 1,0 1-1,-8 14 0,15-23-138,0 0 0,0 0 0,1 0 1,-1 0-1,0 0 0,1 0 0,-1 0 0,1 0 0,0 0 0,-1 1 0,1-1 0,0 0 1,0 0-1,1 0 0,-1 1 0,0-1 0,1 0 0,-1 0 0,1 0 0,0 0 1,0 0-1,0 0 0,0 0 0,0 0 0,0 0 0,0-1 0,1 1 0,-1 0 0,0-1 1,1 1-1,0-1 0,-1 1 0,1-1 0,0 0 0,0 0 0,0 1 0,2 0 1,6 3 65,1 0 1,0 0 0,1-1 0,-1 0 0,16 2-1,-10-2 73,0-2-1,1 0 0,0 0 0,0-2 1,-1 0-1,32-5 0,-62 9 42,0 0-1,1 0 1,-1 1-1,-16 10 1,2 0-137,-30 22 0,35-19 32,-33 34-1,12-9 17,35-37-93,1 1-1,0 0 0,0 1 1,1 0-1,0 0 1,0 0-1,1 0 1,-6 16-1,9-21-18,1 1 0,0 0 0,0 0 0,0 0 0,1-1 0,-1 1 0,1 0 0,0 0 0,0 0 0,1 0-1,-1 0 1,1 0 0,0 0 0,-1 0 0,2-1 0,-1 1 0,0 0 0,1-1 0,0 1 0,0-1 0,0 1 0,0-1 0,0 0 0,4 3 0,0 0 14,1 0 1,-1 0 0,1-1-1,0 1 1,1-2-1,-1 1 1,1-1 0,0-1-1,0 1 1,0-1-1,1 0 1,-1-1 0,1 0-1,14 1 1,1-1 66,1 0 0,0-2 0,47-6 0,-9-5 281,85-26 1,-127 31-172,0-1 0,0-1 1,0 0-1,22-14 0,-40 20-145,0 1-1,0 0 1,0 0-1,0 1 0,1-1 1,-1 0-1,0 1 0,0 0 1,0 0-1,6 1 0,15-2-564,38-9-240,-14 3-3551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1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12360,'0'0'1401,"-16"2"-1252,11-1-138,-12 1 23,0 1-1,1 1 0,0 0 0,0 1 1,0 1-1,-18 8 0,-10 12 230,1 1 0,1 3-1,1 1 1,-44 45 0,65-57 204,-31 40 0,44-49-254,0-1 0,1 1-1,0 1 1,1-1 0,0 1 0,-6 19-1,10-28-163,1-1 0,-1 1-1,1 0 1,-1 0 0,1-1-1,-1 1 1,1 0-1,0 0 1,0 0 0,0 0-1,0-1 1,0 1-1,1 0 1,-1 0 0,1 0-1,-1-1 1,1 1 0,-1 0-1,1-1 1,0 1-1,0 0 1,0-1 0,0 1-1,0-1 1,0 1 0,0-1-1,0 0 1,1 1-1,-1-1 1,1 0 0,-1 0-1,1 0 1,-1 0-1,1 0 1,-1 0 0,1 0-1,0-1 1,-1 1 0,1-1-1,0 1 1,3-1-1,2 1 57,0 0 0,0-1-1,0 0 1,0 0-1,1-1 1,-1 0 0,0 0-1,0-1 1,9-3-1,1-1 23,-1-2-1,0 0 1,-1-1-1,0 0 0,0-1 1,-1-1-1,0-1 1,-1 1-1,0-2 0,11-15 1,-5 5 74,-2-1 0,-1-1 0,-1 0 0,-1-1 0,15-38 1,-17 41 16,-10 20-165,0 1 0,0-1 0,-1 0 0,1 0 1,-1 0-1,0 0 0,1-1 0,-2 1 0,1 0 0,1-4 0,-2 7-47,0 0-1,0 0 1,0 0 0,0 0-1,0 0 1,0 0-1,0 0 1,0 0-1,0 0 1,-1 0 0,1 1-1,0-1 1,0 0-1,0 0 1,0 0 0,0 0-1,0 0 1,0 0-1,0 0 1,0 0-1,0 0 1,0 0 0,0 0-1,0 0 1,0 0-1,0 1 1,0-1 0,0 0-1,-1 0 1,1 0-1,0 0 1,0 0-1,0 0 1,0 0 0,0 0-1,0 0 1,0 0-1,0 0 1,0 0 0,0 0-1,0 0 1,-1 0-1,1 0 1,0 0-1,0 0 1,0 0 0,0 0-1,0 0 1,0 0-1,0 0 1,0 0 0,0 0-1,0-1 1,0 1-1,-1 0 1,1 0-1,0 0 1,0 0 0,0 0-1,0 0 1,0 0-1,0 0 1,0 0-1,0 0 1,0 0 0,-9 12 147,-7 18-48,-80 206 334,59-139-279,-8 33 118,16-43-34,4-6 336,-23 130-1,42-186-365,4-19-85,0 0 1,1 1-1,0-1 1,-1 9-1,0-1 280,2-7 633,8-19-646,65-108-952,-51 90 250,8-11-3937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20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81 156 13360,'0'0'1233,"5"-10"-840,24-53 334,-24 56-403,-3 9 72,-4 16 52,-17 42 276,-28 61-1,27-71-309,-13 44 1219,38-105-1217,1 1 0,0-1-1,12-13 1,2-5-164,44-73 374,65-91 727,-125 187-1252,0 1 0,1 0 0,0 0 0,0 0 1,6-5-1,-10 10-83,0-1 1,0 1 0,0-1 0,-1 1-1,1-1 1,0 1 0,0-1-1,0 1 1,0 0 0,0 0 0,0-1-1,0 1 1,0 0 0,0 0-1,0 0 1,0 0 0,0 0 0,0 0-1,0 1 1,0-1 0,0 0-1,0 0 1,0 1 0,0-1 0,0 0-1,-1 1 1,1-1 0,0 1-1,0-1 1,0 1 0,0 0 0,-1-1-1,1 1 1,0 0 0,-1-1-1,1 1 1,-1 0 0,1 0 0,0 0-1,-1 0 1,0-1 0,1 1-1,-1 0 1,1 2 0,1 2 19,0 1 1,-1-1-1,0 0 0,0 1 1,0-1-1,0 1 0,-1 10 1,-5 45 165,1-24-84,-9 85 241,6-71 67,-1 57 0,8-107-410,0 0 1,0 0-1,0 0 1,0 0-1,1 0 0,-1 0 1,0 0-1,0 0 1,1 0-1,-1 0 1,0 0-1,1 0 0,-1-1 1,1 1-1,-1 0 1,1 0-1,-1 0 1,1-1-1,0 1 0,-1 0 1,1-1-1,0 1 1,0 0-1,-1-1 1,1 1-1,0-1 1,0 1-1,0-1 0,0 0 1,0 1-1,-1-1 1,1 0-1,0 0 1,0 0-1,0 1 0,1-1 1,3 0-373,0 0 1,0-1-1,0 1 1,-1-1-1,7-1 1,-6 1-1229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5:2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16072,'0'0'3239,"-75"48"-2551,53-34 0,10 1-336,4-9 0,2 0-160,4-4 192,-2-2-368,2-2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7:52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0 4616,'0'0'12062,"-8"16"-11815,0-1-180,0-2 1,1 1-1,0 0 1,2 0-1,-1 1 0,-4 22 1,-8 45 292,-69 292 893,55-219-635,13-56-135,17-84-264,0-1-1,0 25 0,2-38-210,0-1 0,0 0 0,0 0 0,0 0 1,0 0-1,0 0 0,0 0 0,0 1 0,0-1 0,0 0 0,1 0 0,-1 0 1,0 0-1,0 1 0,0-1 0,0 0 0,0 0 0,0 0 0,-1 0 0,1 0 0,0 1 1,0-1-1,0 0 0,0 0 0,0 0 0,0 0 0,0 0 0,0 1 0,0-1 0,0 0 1,0 0-1,0 0 0,0 0 0,-1 0 0,1 0 0,0 0 0,0 0 0,0 1 1,0-1-1,0 0 0,0 0 0,-1 0 0,1 0 0,0 0 0,0 0 0,0 0 0,0 0 1,-1 0-1,1 0 0,0 0 0,0 0 0,0 0 0,0 0 0,0 0 0,-1 0 0,1 0 1,0 0-1,0 0 0,0 0 0,0 0 0,0 0 0,-1 0 0,1 0 0,0 0 1,0-1-1,0 1 0,-5-11 315,8-13-3059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4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125 662 7432,'0'0'8237,"-11"3"-7562,6-2-610,0-1 44,-1 1 1,1 1-1,0-1 0,-1 1 0,1 0 0,0 0 0,0 0 0,0 1 1,0 0-1,1 0 0,-1 0 0,1 0 0,0 1 0,-1 0 0,-4 6 0,6-6-14,0 0 0,0 1 0,1-1-1,-1 1 1,1 0 0,0 0-1,0 0 1,1 0 0,-1 0-1,1 1 1,0-1 0,1 0 0,-1 0-1,1 1 1,0-1 0,0 0-1,1 1 1,0-1 0,0 0 0,0 0-1,0 0 1,1 1 0,0-1-1,0-1 1,0 1 0,1 0-1,0 0 1,-1-1 0,2 0 0,-1 1-1,0-1 1,1-1 0,0 1-1,4 4 1,-1-2 1,1 0 0,-1 0-1,1 0 1,0-1 0,0 0 0,1-1 0,-1 1-1,13 3 1,-17-7-56,1 0 0,-1 0-1,0-1 1,1 1 0,-1-1 0,0 0 0,1 0-1,-1 0 1,0-1 0,1 1 0,-1-1-1,0 0 1,0 0 0,1-1 0,-1 1-1,0-1 1,0 0 0,-1 0 0,1 0 0,6-6-1,-3 3 14,-1-1-1,-1-1 0,1 1 0,-1-1 1,0 1-1,-1-2 0,1 1 0,-1 0 1,-1-1-1,1 0 0,-2 1 1,1-1-1,-1-1 0,2-11 0,-1 2 39,-1 0-1,-1 0 0,-1 0 0,0 0 0,-5-30 1,3 41-50,1 0 0,-1 0 0,-1-1 0,1 1 0,-1 1 1,0-1-1,-1 0 0,1 1 0,-1 0 0,-1 0 1,1 0-1,-1 0 0,0 1 0,0-1 0,-1 1 0,0 1 1,0-1-1,0 1 0,0 0 0,0 0 0,-1 1 1,0 0-1,0 0 0,0 0 0,-13-2 0,17 5-27,0 0-1,0 0 1,0 0-1,0 0 1,0 0-1,1 1 1,-1 0-1,0-1 0,0 1 1,1 0-1,-1 1 1,1-1-1,-1 0 1,1 1-1,-1-1 1,1 1-1,0 0 1,-1-1-1,1 1 1,0 1-1,1-1 1,-1 0-1,0 0 1,0 1-1,0 1 0,1-2-12,0 0-1,0-1 1,1 1-1,-1-1 1,1 1-1,-1 0 1,1 0-1,0-1 1,0 1-1,0 0 1,-1 0-1,2-1 1,-1 1-1,0 0 1,0-1-1,1 1 1,-1 0-1,1 0 1,-1-1-1,1 1 1,0-1-1,-1 1 1,1-1-1,0 1 1,0-1-1,0 1 1,0-1-1,0 0 1,1 1-1,-1-1 1,0 0-1,1 0 0,-1 0 1,1 0-1,-1 0 1,1 0-1,-1-1 1,1 1-1,-1 0 1,1-1-1,2 1 1,0 0-4,0 0 0,0 0 0,0-1 0,1 1 0,-1-1-1,0 0 1,0 0 0,0-1 0,0 1 0,0-1 0,0 0 0,6-2 0,0 0 0,0-1 1,-1 0-1,18-11 0,-5 0 31,-1-1-1,-1-2 1,-1 0 0,0-1-1,-2 0 1,0-2-1,-1 0 1,-1-1 0,23-44-1,25-47 170,-27 49 137,37-85 1,-66 133-123,-4 11 11,-3 9 108,-194 1001 734,86-489-802,104-503-240,0 0 1,-1 0-1,0 0 0,-1-1 1,0 0-1,-1 0 0,-11 14 1,17-25-19,1 0-1,-1-1 1,0 1 0,1 0 0,-1 0 0,0-1 0,1 1 0,-1 0-1,0-1 1,0 1 0,0-1 0,0 1 0,1-1 0,-1 1-1,0-1 1,0 0 0,0 1 0,-1-1 0,1 0 0,0 0 0,1 0 0,-1-1 1,1 1-1,-1 0 0,0 0 0,1 0 1,-1-1-1,1 1 0,-1 0 0,1-1 0,-1 1 1,1-1-1,-1 1 0,1 0 0,-1-1 0,1 1 1,0-1-1,-1 1 0,1-1 0,-1 0 0,-1-5 22,-1 1 0,1 0 0,0-1 0,1 0 0,-2-7 0,0-7 27,1-1 0,0 1 0,2-1 0,3-39 0,3 17 50,14-55 0,-15 77-47,2 1 0,0 0 0,0 0-1,20-33 1,-22 45-30,0 0-1,1 0 1,0 1-1,0-1 1,0 2 0,1-1-1,0 1 1,1 0-1,-1 0 1,1 1 0,0 0-1,1 0 1,8-3-1,1 2 28,0 1-1,0 0 1,0 1-1,1 1 1,0 1-1,-1 1 1,1 1-1,33 3 1,-42-3-85,1 0 1,-1-1-1,1 0 1,-1 0-1,1-1 1,-1-1-1,0 0 1,12-5 0,13-10-4629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7:54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91 6928,'0'0'6720,"-12"11"-6272,-37 37-14,44-43-337,0 1 1,1 0-1,0 0 0,0 0 0,1 1 1,-1-1-1,1 1 0,1 0 0,-1 0 0,1 0 1,-2 12-1,4-16-35,-1 1 0,1-1 0,-1 1 0,1-1 0,0 1 0,1-1 1,-1 1-1,0-1 0,1 1 0,0-1 0,0 1 0,0-1 0,0 0 0,0 1 0,1-1 0,0 0 1,-1 0-1,1 0 0,0 0 0,1-1 0,-1 1 0,0 0 0,1-1 0,-1 0 0,1 1 0,0-1 0,0 0 1,0 0-1,0-1 0,0 1 0,0-1 0,1 1 0,-1-1 0,0 0 0,1 0 0,-1 0 0,1-1 1,-1 1-1,1-1 0,-1 0 0,1 0 0,-1 0 0,1-1 0,-1 1 0,1-1 0,4-1 0,-3 0-3,0 0-1,0-1 1,0 1-1,-1-1 1,1 0-1,-1-1 0,0 1 1,1-1-1,-1 0 1,-1 0-1,1 0 0,-1-1 1,1 1-1,-1-1 1,-1 0-1,1 1 1,-1-1-1,1-1 0,-1 1 1,-1 0-1,1 0 1,-1-1-1,0 1 0,0-1 1,-1 1-1,0-12 1,0 14-10,-1-1 0,0 0 0,0 1 0,0-1 0,-1 1 1,1-1-1,-1 1 0,0 0 0,0-1 0,0 1 0,-1 0 0,1 0 1,-1 1-1,1-1 0,-1 0 0,0 1 0,0 0 0,0 0 0,0 0 1,-1 0-1,1 0 0,0 0 0,-1 1 0,1 0 0,-1 0 0,0 0 1,-6-1-1,9 2-35,1 0 0,-1 0 0,0 0 0,0 0 0,1 0 0,-1 0 0,0 0 0,1 0 0,-1 0 1,0 0-1,0 0 0,1 0 0,-1 0 0,0-1 0,1 1 0,-1 0 0,0 0 0,1-1 0,-1 1 0,1-1 1,-1 1-1,0 0 0,0-2 0,1 2-6,1-1 1,-1 0 0,0 1-1,1-1 1,-1 0-1,0 1 1,1-1-1,-1 1 1,1-1 0,-1 1-1,1-1 1,-1 1-1,1-1 1,-1 1 0,1-1-1,-1 1 1,1 0-1,0-1 1,38-19 66,28-9 5,-25 9-4,51-15 0,-80 31-41,0 0 0,0 1-1,0 1 1,0 0 0,1 1 0,-1 0-1,0 1 1,22 3 0,-32-3-12,0 1 0,0 0 0,0 0 0,0 0 0,0 0 0,-1 0 0,1 0 0,0 1 0,-1-1 0,1 1 0,3 2 0,-5-2-10,0-1 0,1 0 0,-1 1 0,0-1 0,0 1 0,-1-1 0,1 1-1,0-1 1,0 1 0,-1 0 0,1-1 0,-1 1 0,1 0 0,-1-1 0,0 1 0,0 0 0,0 0 0,0-1 0,0 4 0,-4 26 188,-14 49 0,7-34 49,11-46-247,0 0 0,0 0 1,0 1-1,0-1 1,0 0-1,0 0 1,0 0-1,0 0 0,0 0 1,0 0-1,0 0 1,0 0-1,0 0 1,0 0-1,0 0 0,0 1 1,0-1-1,0 0 1,0 0-1,0 0 1,0 0-1,0 0 0,0 0 1,0 0-1,0 0 1,0 0-1,0 0 1,0 0-1,1 0 0,-1 0 1,0 1-1,0-1 1,0 0-1,0 0 1,0 0-1,0 0 0,0 0 1,0 0-1,0 0 1,0 0-1,0 0 0,0 0 1,0 0-1,1 0 1,-1 0-1,0 0 1,0 0-1,0 0 0,0 0 1,0 0-1,0 0 1,0 0-1,0 0 1,0 0-1,0 0 0,0 0 1,1 0-1,-1 0 1,0 0-1,0 0 1,0 0-1,0 0 0,0-1 1,0 1-1,0 0 1,9-5 88,9-10-24,5-6 21,14-13 75,1 2-1,47-30 1,-84 61-152,0 0 1,1 0-1,-1 0 0,1 0 0,-1 0 0,1 0 0,-1 1 1,1-1-1,0 1 0,-1-1 0,1 1 0,0 0 0,-1 0 0,1-1 1,0 1-1,-1 0 0,4 1 0,-4 0-2,0-1 1,1 1-1,-1 0 0,0 0 1,0 0-1,-1 0 0,1 0 0,0 0 1,0 1-1,0-1 0,-1 0 1,1 0-1,0 1 0,-1-1 1,1 0-1,-1 0 0,0 1 0,1-1 1,-1 1-1,0-1 0,0 2 1,5 26 91,-3-15-42,1 0 1,0 1-1,9 24 1,-12-38-60,5 11 52,1 1-1,0-1 0,0 0 0,17 21 0,-21-31-36,-1 0 1,1 0-1,0 0 1,0 0-1,1 0 1,-1 0 0,0 0-1,1-1 1,-1 1-1,1-1 1,-1 0-1,1 0 1,0 0-1,-1 0 1,1 0-1,0 0 1,0-1-1,0 1 1,0-1-1,-1 0 1,1 0-1,0 0 1,0 0 0,0-1-1,0 1 1,0-1-1,-1 1 1,1-1-1,0 0 1,3-2-1,47-26 270,-33 15-3664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7:58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1033 6560,'0'0'6637,"6"-13"-6336,27-61 355,-3-1 0,27-105 0,-37 73-29,-5-1 0,-5 0 0,-4-131 0,-8 127 1134,2 111-1549,-2 4-101,0 10-8,-119 1051 366,57-797-220,62-261-227,0 0 0,-1 0 0,1 0 0,-1 0-1,-1 0 1,1-1 0,-1 0 0,-5 6 0,8-9-3,0-1 1,-1 1 0,1-1 0,-1 0-1,1 1 1,-1-1 0,1 0-1,-1 0 1,0 0 0,0 0 0,0-1-1,1 1 1,-1 0 0,0-1 0,0 1-1,0-1 1,0 1 0,0-1-1,0 0 1,0 0 0,0 0 0,0 0-1,0-1 1,0 1 0,0 0-1,0-1 1,0 1 0,0-1 0,-2-1-1,2 1 1,1 0-1,-1 0 0,0 0 0,1-1 0,0 1 1,-1 0-1,1-1 0,0 1 0,0-1 0,-1 1 1,1-1-1,1 0 0,-1 1 0,0-1 0,0 0 1,1 0-1,-1 0 0,1 0 0,-1 0 1,1 1-1,0-1 0,0 0 0,-1 0 0,2 0 1,-1-4-1,1-4 39,1-1-1,0 1 1,6-16 0,-5 15-17,1-2-8,3-15 44,1 0 0,1 1 0,2 0 0,1 1 0,19-33 0,-3 15-14,-19 28-29,1 0 0,0 1 0,1 1 0,1 0 0,0 1 0,15-14 0,32-16 121,114-62 1,-170 104-157,87-63 198,-83 59-128,-1 0 1,0 0-1,0 0 0,8-10 1,-8 6-41,-1 0 1,0 0 0,6-18-1,8-13-2,4-5 45,-1-1 0,24-79 0,5-52 88,-19 58-84,-29 108-58,-1 0 0,0-1 0,0 1-1,-1-18 1,-1 29-18,0 0 0,0-1-1,0 1 1,0 0 0,0 0-1,0-1 1,0 1-1,0 0 1,0 0 0,0-1-1,0 1 1,0 0 0,0 0-1,0-1 1,-1 1 0,1 0-1,0 0 1,0-1 0,0 1-1,0 0 1,-1 0 0,1 0-1,0 0 1,0-1 0,0 1-1,-1 0 1,1 0 0,0 0-1,0 0 1,-1 0 0,1 0-1,0-1 1,0 1-1,0 0 1,-1 0 0,1 0-1,0 0 1,-1 0 0,1 0-1,0 0 1,0 0 0,-1 0-1,1 0 1,0 0 0,0 0-1,-1 0 1,1 1 0,0-1-1,0 0 1,-1 0 0,1 0-1,0 0 1,0 0 0,0 0-1,-1 1 1,1-1 0,0 0-1,0 0 1,-1 1-1,-13 10-43,-3 10 20,1 0 1,0 2 0,2 0-1,1 0 1,0 2-1,2-1 1,1 1-1,-10 40 1,1 13-58,-14 126 1,30-172 33,1-1 0,3 52 0,1-64 37,0-1 0,1 0 0,1 0 0,1 0 0,13 32 0,-17-47 11,1 0 0,-1 1 0,1-1 0,0 0 0,0 0 0,0 0 0,0 0 1,1-1-1,-1 1 0,1-1 0,0 1 0,0-1 0,0 0 0,0 0 1,0 0-1,0 0 0,0-1 0,1 1 0,-1-1 0,0 0 0,1 0 0,6 1 1,-6-2 7,1 0 0,-1 0 0,1-1 0,-1 0 0,1 1 0,-1-1 1,1-1-1,-1 1 0,0-1 0,0 0 0,0 1 0,0-2 1,0 1-1,0 0 0,0-1 0,-1 0 0,6-4 0,7-11 38,-1 1-1,0-2 1,-1 0-1,-1-1 1,-1 0-1,-1-1 1,-1 0-1,13-37 1,-18 48-13,0-5 1,-21 88-3,14-50-47,0-1 0,1 1 1,2 0-1,0 0 0,8 41 0,-8-61 14,-1 0 1,1 0-1,0 0 1,0 0-1,0 0 1,1 0 0,-1 0-1,1 0 1,0-1-1,-1 1 1,1-1-1,0 1 1,0-1-1,1 0 1,-1 1-1,0-1 1,4 2-1,-5-4 5,1 1-1,0 0 0,0-1 1,0 1-1,0-1 0,-1 1 1,1-1-1,0 0 1,0 0-1,0 0 0,0 0 1,0 0-1,0 0 1,0-1-1,-1 1 0,1-1 1,0 1-1,0-1 0,0 0 1,-1 1-1,1-1 1,0 0-1,-1 0 0,1 0 1,-1 0-1,1-1 0,-1 1 1,2-2-1,13-13 57,-2 0 1,18-26-1,-19 25-27,46-79 27,-33 52 32,-23 42-66,-2 8-21,-3 21-35,-6 35-25,7-52 58,-1 0 0,2 0 1,0-1-1,0 1 0,1 0 0,1 10 0,-1-16 0,0 1-1,1-1 1,-1 0 0,1 0-1,-1 0 1,1 0 0,0 0-1,1 0 1,-1 0-1,1 0 1,0-1 0,0 0-1,0 1 1,0-1 0,5 4-1,-6-6 1,0-1 0,0 1 0,0 0 0,0-1 0,0 1 0,0-1 0,0 0 0,0 0 0,0 1 0,0-1 0,0-1 0,0 1 0,0 0 0,1 0 0,-1-1 0,0 1 0,0-1 0,-1 0 0,1 1 0,2-2 0,41-23 76,-38 21-75,9-7 19,-1-1 0,0-1 0,-1 0 0,0-1 0,-2 0 0,17-23 0,-1 2 52,-25 31-72,-1 1 1,0-1-1,0 1 1,-1-1 0,1 0-1,-1 0 1,0 0 0,0 0-1,0 0 1,-1 0-1,1 0 1,-1 0 0,0-8-1,0 11-25,0 4 16,1 0 0,-1-1 0,0 1 0,0 0 1,0 0-1,0 0 0,-1-1 0,1 1 0,-2 4 1,0 12 5,6 43-26,-4-58 19,1 0 0,0 0 1,-1 0-1,2 0 0,-1-1 1,0 1-1,1 0 0,0-1 1,0 1-1,0-1 0,0 1 1,0-1-1,4 4 0,-3-5 6,1 0-1,-1 0 1,0-1 0,1 1-1,-1-1 1,1 0 0,-1 0-1,1 0 1,-1 0-1,1-1 1,0 0 0,-1 1-1,1-1 1,0-1 0,-1 1-1,1 0 1,5-2-1,7-2 16,0 0 0,22-9-1,1-4 20,64-38 0,-26 11 12,-24 16-9,-13 7-2,51-21 0,-66 29-18,-22 10-6,0 1-1,1 0 1,0 0 0,-1 0 0,1 1 0,0-1 0,0 1 0,0 0 0,4 0 0,-8 1-10,0 0 1,1 0-1,-1 0 1,0 0 0,0 0-1,0 1 1,0-1-1,0 0 1,0 0 0,1 0-1,-1 0 1,0 1-1,0-1 1,0 0-1,0 0 1,0 0 0,0 1-1,0-1 1,0 0-1,0 0 1,0 0 0,0 1-1,0-1 1,0 0-1,0 0 1,0 0 0,0 1-1,0-1 1,0 0-1,0 0 1,0 0 0,0 1-1,0-1 1,0 0-1,-1 0 1,1 0 0,0 0-1,0 1 1,0-1-1,0 0 1,0 0 0,0 0-1,-1 0 1,1 0-1,0 1 1,0-1 0,0 0-1,0 0 1,-1 0-1,1 0 1,0 0 0,-9 10 0,-32 29 2,23-24 0,1 2-1,1 0 0,0 0 0,-17 27 0,30-40-1,1 0-1,0 0 1,1-1 0,-1 2-1,1-1 1,0 0 0,-1 0-1,2 0 1,-1 0 0,1 1-1,-1-1 1,1 6 0,1-9-1,-1 1 1,0 0 0,1 0 0,-1 0-1,1 0 1,-1-1 0,1 1 0,0 0-1,0-1 1,0 1 0,0 0-1,0-1 1,0 1 0,0-1 0,0 0-1,1 1 1,-1-1 0,1 0 0,-1 0-1,1 0 1,-1 0 0,1 0 0,0 0-1,-1 0 1,1-1 0,0 1 0,0 0-1,-1-1 1,4 1 0,1-1 11,0-1 0,1 1 1,-1-1-1,0-1 0,0 1 0,0-1 1,0 0-1,-1 0 0,1-1 0,10-5 1,-5 1 5,1-1 1,-1 0-1,0-1 1,-1 0 0,0-1-1,0 1 1,-1-2-1,15-21 1,-6 4 29,-1-1-1,20-47 1,-24 43-20,-2 0 0,14-64 0,1-73 70,-20 119-68,-3 33-14,7-82 69,-10 87-76,0 1 1,-1-1-1,0 0 1,-1 1-1,-1-1 0,-3-11 1,6 23-10,0 0 1,-1 1-1,1-1 0,0 0 1,0 0-1,-1 1 0,1-1 1,0 0-1,-1 1 0,1-1 1,-1 0-1,1 1 0,-1-1 1,1 1-1,-1-1 0,0 1 1,1-1-1,-1 1 0,1-1 1,-1 1-1,0 0 0,1-1 1,-1 1-1,0 0 0,0 0 1,1 0-1,-1-1 1,-1 1-1,1 0-1,-1 1 1,0-1-1,1 0 1,-1 1-1,0-1 0,1 1 1,-1-1-1,1 1 1,-1 0-1,1 0 0,-1 0 1,-1 1-1,-3 3-9,-1 1 0,1 0 0,0 0 0,-6 9 0,-3 6-16,2 1 0,0 1-1,1 0 1,2 0 0,0 1 0,2 1 0,-10 43 0,10-23-6,1 1 1,3-1 0,2 70-1,3-97 18,0-1-1,1 1 0,1 0 0,0-1 1,2 0-1,6 19 0,-7-27 10,0-1 0,0 1 1,1-1-1,0 0 0,0 0 0,1 0 0,0-1 0,1 0 0,-1 0 0,1 0 0,1-1 0,-1 0 0,10 5 0,79 39-23,-85-43-461,-8-2-3103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7:59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11152,'0'0'1656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04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58 759 4512,'0'0'5596,"4"11"-5223,15 35 14,-17-43-334,0-1 0,0 1 1,0 0-1,0-1 0,0 1 0,1-1 1,-1 0-1,1 0 0,0 0 1,-1 0-1,1 0 0,0 0 1,0-1-1,0 1 0,0-1 1,1 0-1,4 1 0,1 0 150,0-1 0,0 0 0,0 0 0,15-1 0,-19-1-89,1 1 0,-1-1 1,0 0-1,0-1 0,1 1 0,-1-1 0,0 0 0,0 0 0,-1-1 0,1 1 0,-1-1 1,9-6-1,-11 7-44,1-1 0,-1 1 0,1-1 0,-1 1 0,0-1 0,0 0 1,0 0-1,0 0 0,-1 0 0,1 0 0,-1-1 0,0 1 0,0 0 0,0-1 0,0 1 1,0-1-1,-1 1 0,0-1 0,1 1 0,-2-5 0,0-4 116,-1 0 0,0 1 1,0-1-1,-1 1 0,-8-18 0,10 26-149,0 0 1,0 1-1,-1-1 1,1 0-1,-1 1 1,0-1-1,0 1 1,0 0-1,0-1 0,0 1 1,0 0-1,0 0 1,-1 0-1,1 1 1,-1-1-1,0 0 1,1 1-1,-1 0 1,0 0-1,0 0 0,0 0 1,0 0-1,0 0 1,0 1-1,0-1 1,-5 1-1,4 1 1,-1 0 0,1 0 0,0 0 0,-1 1-1,1-1 1,0 1 0,0 0 0,0 0 0,-6 5 0,-34 29 162,38-31-171,-5 5 12,1 0 0,1 0 1,0 1-1,0 0 0,1 0 0,1 1 0,0 0 1,0 1-1,1 0 0,1 0 0,0 0 0,-3 16 1,6-21-10,0 1 0,1-1 0,0 1 1,0-1-1,1 1 0,0-1 0,1 1 1,0-1-1,0 1 0,1-1 1,0 0-1,0 0 0,1 1 0,0-1 1,0-1-1,1 1 0,0 0 0,1-1 1,-1 0-1,1 0 0,6 6 0,-5-8 4,-1 0 0,0 0 0,1 0 0,0-1 0,0 0 0,1 0 0,-1-1 0,1 0 0,-1 0 0,1 0 0,0-1 0,10 2 0,-5-2 17,-1-1 1,1 0-1,0-1 0,-1 0 0,1-1 0,0 0 0,11-3 0,14-6 87,0-1 0,-1-3 0,55-27 0,-87 39-133,75-38 200,-1-4 0,134-101-1,-183 123-99,-11 8 49,1 0 0,29-32 0,-42 37 31,-19 17-75,-12 10-73,0 2 1,-44 45 0,22-19-11,30-31-22,-71 72 43,77-75-50,2 0-1,-1 0 1,1 1-1,1 0 1,-12 26-1,19-37-2,0 1 0,0-1 0,0 1-1,0-1 1,0 1 0,1-1 0,0 1 0,-1-1-1,1 1 1,0 0 0,0-1 0,0 1 0,0-1-1,1 1 1,-1 0 0,1-1 0,1 3 0,-1-3 2,0-1 0,0 0 1,0 1-1,0-1 0,1 0 0,-1 0 1,0 0-1,1 0 0,-1 0 1,1 0-1,-1-1 0,1 1 0,-1 0 1,1-1-1,0 1 0,-1-1 1,1 0-1,0 0 0,-1 1 1,1-1-1,0 0 0,0 0 0,-1 0 1,1-1-1,0 1 0,-1 0 1,3-1-1,13-3 20,0-1 0,-1 0 1,1-2-1,-1 0 0,0 0 1,-1-2-1,0 1 0,25-20 0,-24 14 21,-1 0-1,-1-1 1,0-1 0,-1 0-1,19-30 1,-9 8 160,27-66 1,-48 101-184,-2 0-1,1 0 1,0 0-1,0 0 1,-1-1 0,0 1-1,0 0 1,0-4 0,0 3 20,-17 23 57,-25 53-115,2 1 0,-40 108-1,29-63 0,-55 157 4,35-86 21,64-175 16,6-12-12,0 1 0,-1-1-1,1 0 1,0 1 0,1-1 0,-1 1 0,0-1 0,0 6 0,1-8-5,0 0 0,0 0 0,0 0-1,0 0 1,1 1 0,-1-1 0,0 0 0,0 0-1,0 0 1,0 0 0,0 0 0,1 1 0,-1-1 0,0 0-1,0 0 1,0 0 0,0 0 0,1 0 0,-1 0-1,0 0 1,0 0 0,0 0 0,1 0 0,-1 0-1,0 0 1,0 0 0,0 0 0,1 0 0,-1 0-1,0 0 1,0 0 0,0 0 0,1 0 0,-1 0-1,0 0 1,0 0 0,0 0 0,1 0 0,-1 0-1,0-1 1,0 1 0,0 0 0,0 0 0,0 0-1,1 0 1,-1 0 0,0 0 0,0-1 0,12-6 51,13-14 33,-1-1 0,-1 0 0,31-41 0,52-84 187,-37 47-106,156-214 369,-167 239-412,32-46 13,-74 92-119,-4 10 20,17-25 1,-23 37-27,8-8 48,-13 16-60,-1 0 0,0 1 0,0-1-1,1 0 1,-1 1 0,0-1-1,0 0 1,-1 1 0,1-1-1,0 0 1,0 1 0,-1-1-1,1 0 1,-1 0 0,0 2 0,-33 113-36,21-81 21,2 2-1,2-1 1,-8 60-1,17-93 20,0 1 0,-1-1 0,1 0-1,0 0 1,1 0 0,-1 0 0,1 1 0,-1-1-1,1 0 1,0 0 0,0 0 0,3 6 0,-4-9-2,1 1 0,-1-1 0,1 1 0,0 0 0,-1-1 0,1 1 0,0-1 0,-1 0 0,1 1 0,0-1 0,0 1 0,-1-1 0,1 0 0,0 0 0,0 1 0,0-1 0,-1 0 0,1 0 0,1 0 0,1 0 2,-1 0-1,1-1 1,-1 1 0,0-1-1,1 1 1,-1-1 0,1 0-1,3-2 1,20-13 42,-1-1 0,0-1 0,-2-1 1,0-1-1,21-25 0,-13 15 20,54-68 114,-73 83-135,5-9 8,12-14 109,-27 36-175,-8 11-1,-5 26-40,-13 52-79,22-78 121,1 0-1,0 1 1,0-1-1,1 0 1,0 1-1,1-1 1,2 14-1,-2-19 12,0-1 1,0 1-1,0-1 0,0 1 1,1-1-1,-1 0 0,1 0 0,0 0 1,0 1-1,0-2 0,0 1 0,0 0 1,1 0-1,-1-1 0,1 1 1,3 1-1,-3-2 6,0-1 1,0 0 0,0 0-1,0 0 1,0 0 0,0 0-1,0 0 1,0-1 0,0 0-1,0 1 1,0-1-1,0 0 1,0-1 0,0 1-1,1-1 1,-1 1 0,0-1-1,4-2 1,2 0 9,-1-1 1,1-1-1,-1 1 1,0-1-1,-1-1 0,1 1 1,8-10-1,45-50 139,-32 28-86,23-26-3,-46 58-59,-1-1 1,1 1-1,0 1 0,0-1 0,0 1 1,1 0-1,-1 1 0,10-5 1,-9 7-2,-1-1 1,1 1 0,0 0 0,0 1 0,0 0 0,-1 0 0,1 0 0,11 2 0,-1 1-17,-1 1 1,21 7-1,-11 2-9,-22-11 30,-1 0 0,1 0 0,-1 0 0,1-1-1,0 1 1,0-1 0,0 0 0,0 0 0,7 0 0,-9-3 19,-7-3 0,-7-4 3,11 9-32,-2-2 15,-1-1-1,-1 0 0,1 1 0,0 0 1,-1 0-1,1 0 0,-1 1 1,-5-2-1,7 3-10,0 0 1,-1 0-1,1 0 0,0 0 0,0 1 1,-1-1-1,1 1 0,0 0 0,0 0 0,0 0 1,0 0-1,-6 4 0,-2 2-5,-1 0-1,1 0 1,1 1-1,0 1 1,0-1 0,1 2-1,0 0 1,0 0-1,1 0 1,-8 13-1,11-14-3,0 0-1,0 1 1,1 0-1,0-1 0,0 1 1,1 1-1,1-1 0,0 0 1,0 1-1,1-1 0,0 1 1,1 0-1,1 12 1,-1-20 5,1 0 1,-1 0-1,1 0 1,0 0 0,0 0-1,0 0 1,1 0 0,-1 0-1,1 0 1,2 4 0,-3-7 2,0 1 0,-1 0 0,1 0 1,0-1-1,0 1 0,0 0 0,-1-1 0,1 1 1,0-1-1,0 1 0,0-1 0,0 1 0,0-1 1,0 0-1,0 0 0,0 1 0,0-1 0,0 0 1,0 0-1,0 0 0,0 0 0,0 0 0,0 0 1,0 0-1,0-1 0,0 1 0,0 0 1,0-1-1,0 1 0,0 0 0,0-1 0,0 1 1,0-1-1,0 1 0,1-2 0,7-5 21,0 0-1,-1 0 0,0-1 1,0 0-1,0-1 1,-1 1-1,7-14 0,2-4 99,18-42 0,-34 67-115,5-10 19,-5 11-23,0-1 1,0 1-1,0 0 1,1-1-1,-1 1 1,0 0-1,0 0 0,0-1 1,0 1-1,0 0 1,0 0-1,1-1 1,-1 1-1,0 0 1,0 0-1,0-1 1,1 1-1,-1 0 1,0 0-1,0 0 0,0-1 1,1 1-1,-1 0 1,0 0-1,1 0 1,-1 0-1,0 0 1,0 0-1,1 0 1,-1 0-1,0 0 1,1 0-1,-1-1 0,4 26 12,-2-15-22,1 0-1,0 0 1,1 0-1,-1-1 1,2 1-1,-1-1 1,2 0 0,6 9-1,-10-14 5,1-1 0,0 0 0,1 0 0,-1 0 0,0 0 0,1 0 0,0-1 1,-1 0-1,1 0 0,0 0 0,0 0 0,0 0 0,0-1 0,1 0 0,-1 0 0,0 0 0,1 0 0,-1-1 0,0 0 0,1 0 0,7 0 0,-3-2 15,-1 0 0,1 0 1,0 0-1,-1-1 0,1 0 0,-1-1 0,0 0 0,0-1 0,-1 1 1,1-1-1,-1-1 0,0 1 0,0-1 0,-1 0 0,0-1 0,0 0 1,9-12-1,5-12 45,0-1 0,27-64 0,-42 85-48,64-156 76,-21 48-52,-9 16-13,26-110-1,-57 185-19,25-104 107,-33 117-127,-7 21-25,-10 22-38,4 1 5,2-1 1,0 1 0,-10 54-1,-8 96-63,16-83 92,5-34 3,4-1 1,4 76 0,3-92-17,14 75 1,-16-116 61,0-1 0,0 1 0,0-1 0,0 1 0,1-1 0,-1 0 0,1 0 0,0 0 0,3 4 0,-5-6 2,1-1 0,0 1-1,-1 0 1,1 0-1,0-1 1,0 1-1,-1-1 1,1 1-1,0 0 1,0-1-1,0 0 1,0 1-1,0-1 1,0 1 0,0-1-1,0 0 1,0 0-1,0 0 1,0 0-1,0 1 1,0-1-1,0-1 1,0 1-1,0 0 1,0 0 0,-1 0-1,1 0 1,0-1-1,0 1 1,0 0-1,0-1 1,0 1-1,0-1 1,0 1-1,0-1 1,0 0-1,17-12 32,0-2 0,-2 1 0,0-2 0,0 0 0,-2-1 0,18-27 0,-22 30-1,-2 1 39,0 1-1,17-18 1,-25 29-69,0 1-1,0 0 1,0-1 0,1 1-1,-1 0 1,0 0 0,0-1-1,1 1 1,-1 0 0,0 0-1,1-1 1,-1 1 0,0 0-1,1 0 1,-1 0-1,0-1 1,1 1 0,-1 0-1,0 0 1,1 0 0,-1 0-1,1 0 1,-1 0 0,0 0-1,1 0 1,-1 0 0,0 0-1,1 0 1,-1 0 0,1 0-1,-1 0 1,0 0-1,1 0 1,-1 0 0,0 1-1,1-1 1,-1 0 0,0 0-1,1 0 1,-1 1 0,0-1-1,1 0 1,-1 0 0,0 1-1,0-1 1,1 0 0,-1 1-1,0-1 1,0 0-1,0 1 1,1-1 0,-1 0-1,0 1 1,0-1 0,0 1-1,6 24 17,-6-22-15,4 31 10,5 32-33,-8-60 12,1 0 0,0 0 0,0 0 0,0 0 0,0 0 0,1-1 1,0 1-1,4 5 0,-5-9 10,-1 0 0,1-1 0,0 1 0,0 0 0,0 0 0,0-1 0,0 1 0,1-1 0,-1 0 0,0 0 0,0 0 0,1 0 0,-1 0-1,1 0 1,-1 0 0,5 0 0,-2-1 1,0 0 0,0 0 0,-1 0 0,1-1 0,0 1 0,0-1 0,0 0 0,5-2 0,6-4 30,-1 1 1,0-2-1,28-18 0,-6-1 100,-2-1 1,48-49-1,-79 75-162,-3 9 16,-5 13 4,3-17 5,-1 9 3,0-1-1,1 0 0,0 1 1,1-1-1,1 16 0,0-23 2,-1 0 0,1 0 0,0 0 1,0 1-1,0-1 0,0 0 0,1 0 0,-1 0 0,1-1 0,0 1 0,1 0 0,-1-1 0,0 1 0,1-1 0,0 0 0,0 0 0,6 5 0,-8-7 1,0-1 0,1 1 0,-1-1 0,0 0 0,1 1 0,-1-1 0,1 0 0,-1 0 0,1 0 0,-1 0 0,0 0-1,1 0 1,-1 0 0,1-1 0,-1 1 0,0 0 0,1-1 0,-1 1 0,0-1 0,1 1 0,-1-1 0,0 0 0,2-1 0,1 0 8,0-1 0,0 0 1,0 0-1,0-1 0,4-5 1,-5 5-3,0 1 1,-1-1-1,0 0 1,0-1-1,0 1 0,0 0 1,-1-1-1,0 1 1,1-1-1,-2 1 1,1-1-1,0-4 1,-1 6-6,0 1 1,0 0 0,0 0 0,0 0 0,0-1 0,-1 1-1,1 0 1,-1 0 0,1 0 0,-1 0 0,0 0 0,0 0-1,0 0 1,0 0 0,0 0 0,0 0 0,-1 0 0,1 0-1,-1 1 1,1-1 0,-1 1 0,0-1 0,1 1-1,-1 0 1,0-1 0,0 1 0,-3-1 0,-8-4-1,7 3 0,0 1-1,0 0 1,0 0 0,-1 0-1,1 1 1,0-1 0,-1 1-1,-7 0 1,-14 5-63,24-3 17,19-5 22,87-31 21,-71 22 1,52-12 0,-79 24 0,11-3-2,0 1-1,0 1 1,1 0-1,24 0 1,-35 2 2,-1 1 0,0 0 0,1-1 1,-1 1-1,0 1 0,0-1 0,1 1 0,-1-1 1,0 1-1,-1 1 0,1-1 0,0 0 0,-1 1 1,1 0-1,-1-1 0,0 2 0,1-1 0,-2 0 1,1 0-1,0 1 0,2 4 0,-3-4 14,0 1 1,0 0-1,0 0 0,-1 1 0,0-1 1,0 0-1,0 0 0,-1 1 0,1-1 1,-1 7-1,0-5 3,0 0 0,0 0 0,1 0 0,3 12-1,-1-7-4,1 4 47,-3-16-57,0 0 0,-1 1 0,1-1 0,-1 0 0,1 0 0,0 0 0,-1 0 0,1 1 0,-1-1 0,1 0 0,0 0-1,-1 0 1,1 0 0,0 0 0,-1-1 0,1 1 0,-1 0 0,1 0 0,0 0 0,-1 0 0,1-1 0,-1 1 0,1 0 0,0 0 0,-1-1 0,1 1 0,-1-1 0,1 1 0,9-7 29,-1 0-1,1 0 1,-1-1-1,15-18 1,10-8 48,106-94 191,-139 127-269,0 1 1,0-1-1,-1 0 1,1 1-1,0-1 1,0 0-1,0 1 1,-1-1-1,1 1 1,0-1-1,0 1 0,0 0 1,0-1-1,0 1 1,0 0-1,0 0 1,0-1-1,0 1 1,0 0-1,0 0 1,0 0-1,0 0 1,0 1-1,0-1 1,0 0-1,0 0 1,0 1-1,0-1 1,0 0-1,0 1 1,0-1-1,0 1 0,0-1 1,0 1-1,-1-1 1,1 1-1,0 0 1,0-1-1,-1 1 1,1 0-1,0 0 1,-1 0-1,1 0 1,-1-1-1,1 1 1,-1 0-1,1 0 1,0 2-1,3 6-12,-1 0 0,1 0 1,-2 1-1,3 9 0,-3-10 18,3 13-16,2 5 9,0 0 1,1-1-1,13 27 0,-8-21 462,-9-19-1120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04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691 613 13864,'-133'-101'0,"-123"-95"496,55 29 0,130 101 40,53 37 0,10 15-208,4 2-9,4 2-271,6 4-8,4 0-136,-4 2 8,-4 2-47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05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1 178 9848,'0'0'648,"66"-28"-304,-9 8 8,27-6 216,13-1 0,14 5 0,-2 6 0,-4 8 24,-11-2 0,-7 4-48,-15 0 16,-15 0-104,-9 4-1,-7 8-95,-11 0 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06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277 514 6928,'0'0'5464,"-16"2"-5095,0 0-259,6-1-47,1 0 1,0 0-1,0 1 0,0 1 1,0-1-1,0 1 0,0 1 1,-11 5-1,3 1 218,0 0 0,0 1 0,1 1 0,-21 21 0,32-29-135,1 0-1,0 0 1,0 1 0,0 0-1,1-1 1,0 1 0,0 0-1,0 1 1,1-1 0,-1 0-1,1 1 1,0 0 0,1-1-1,-1 1 1,1 0 0,1 0-1,-1 0 1,1-1 0,0 10-1,1-15-113,-1 1-1,1-1 0,-1 1 0,1-1 0,-1 1 0,1-1 0,0 1 0,-1-1 0,1 0 0,0 1 0,-1-1 0,1 0 0,0 1 0,-1-1 0,1 0 1,0 0-1,0 0 0,-1 0 0,1 1 0,0-1 0,0 0 0,-1 0 0,1-1 0,0 1 0,0 0 0,-1 0 0,1 0 0,0 0 0,1-1 1,25-7 378,-19 3-333,-1 0-1,0 0 1,0 0-1,-1-1 1,1 0-1,-1 0 1,0-1-1,7-10 1,36-64 351,-43 70-368,1-2 30,0-1-1,-1 1 1,0-1-1,-1 0 1,-1 0-1,0-1 0,-1 1 1,0-1-1,-1 0 1,-1 0-1,-1-19 1,0 33-76,0 1 1,0-1-1,0 1 1,0-1 0,0 0-1,0 1 1,0-1-1,0 1 1,0-1 0,-1 1-1,1-1 1,0 0-1,0 1 1,-1-1 0,1 1-1,0-1 1,-1 1-1,1-1 1,0 1-1,-1 0 1,1-1 0,-1 1-1,1-1 1,-1 1-1,1 0 1,-1-1 0,1 1-1,-1 0 1,1 0-1,-1-1 1,1 1 0,-1 0-1,1 0 1,-1 0-1,0 0 1,1 0-1,-1 0 1,1 0 0,-1 0-1,0 0 1,1 0-1,-1 0 1,1 0 0,-1 0-1,1 0 1,-1 0-1,0 1 1,1-1 0,-1 0-1,1 0 1,-1 1-1,1-1 1,-1 1-1,-2 1 14,1-1-1,-1 1 1,1 0-1,0-1 1,0 1-1,-1 0 1,1 0-1,1 1 1,-4 3-1,5-6-24,0 1 0,0-1 0,0 1 0,-1-1 0,1 0 0,0 1 0,0-1-1,0 1 1,0-1 0,0 0 0,0 1 0,0-1 0,0 1 0,0-1 0,1 0 0,-1 1-1,0-1 1,0 1 0,0-1 0,0 0 0,1 1 0,-1-1 0,0 0 0,0 1 0,0-1-1,1 0 1,-1 1 0,0-1 0,1 0 0,-1 1 0,0-1 0,1 0 0,-1 0 0,0 0-1,1 1 1,-1-1 0,1 0 0,-1 0 0,0 0 0,1 0 0,-1 0 0,1 0 0,-1 0-1,1 1 1,1-1 3,-1 0-1,1 0 1,-1 1-1,1-1 1,0 0-1,-1 0 1,1 0-1,-1 0 1,1-1-1,0 1 1,2-1-1,5-4 17,0 0 0,0-1 0,-1 0-1,0 0 1,0-1 0,13-14 0,38-54 160,-35 41-79,120-165 741,-124 177-663,0-1 338,-23 52-287,-103 383 11,-40-8-198,1-94 31,112-245-48,15-36 2,-4 8 74,23-71 84,6 6-130,2 1 1,1 0-1,1 1 0,1 0 0,1 1 0,1 0 1,2 1-1,0 1 0,1 0 0,2 1 0,0 1 0,1 1 1,39-30-1,-43 39 9,0 1 0,0 1 0,1 1 0,27-11 0,74-17 394,30-1 367,-138 33-757,0 0-1,0 0 1,-1-1 0,1 0 0,-1 0-1,0-1 1,11-10 0,11-10-2826,-25 20 1620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10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1264 6424,'0'0'3742,"-11"10"-3212,-33 32-32,25-29 586,19-13-1064,0 0 0,0 0 0,-1 0 0,1 0-1,0 0 1,0 0 0,0 0 0,-1 0 0,1 0 0,0 0 0,0 0 0,0 0 0,-1 0 0,1 0 0,0 0-1,0-1 1,0 1 0,0 0 0,-1 0 0,1 0 0,0 0 0,0 0 0,0 0 0,0-1 0,0 1 0,-1 0-1,1 0 1,0 0 0,0 0 0,0-1 0,0 1 0,0 0 0,0 0 0,0 0 0,0 0 0,0-1 0,0 1-1,0 0 1,0 0 0,0 0 0,0-1 0,0 1 0,0 0 0,5-24 818,-5 23-842,7-16 270,1 1 0,1 0 0,0 0 0,1 1 0,1 0 0,23-25-1,-18 21-34,-15 18-216,124-145 1538,-89 108-737,68-56 1,-61 63-130,-39 29-592,0 0 0,0-1-1,0 1 1,0 1 0,0-1-1,0 1 1,0-1 0,1 1 0,6 0-1,-10 1-65,0 0 0,1 1 0,-1-1 0,0 0 0,1 1-1,-1-1 1,0 1 0,1 0 0,-1-1 0,0 1 0,0 0-1,0 0 1,0 0 0,0 0 0,0 0 0,0 0 0,0 0-1,0 0 1,0 0 0,-1 1 0,1-1 0,0 0 0,-1 0-1,1 3 1,1 1 33,0 0 0,0 0 0,-1 0 1,0 0-1,1 8 0,-2 3 27,0 1 0,0-1 0,-2 0 0,0 1 0,-6 19 0,-28 78 423,21-69-164,13-36-193,2-9-138,0 0-1,0 1 0,0-1 0,0 0 1,0 1-1,0-1 0,0 0 0,0 1 1,0-1-1,0 1 0,0-1 0,0 0 0,0 1 1,0-1-1,0 0 0,0 1 0,-1-1 1,1 0-1,0 1 0,0-1 0,0 0 1,-1 1-1,1-1 0,0 0 0,0 0 1,-1 1-1,1-1 0,0 0 0,-1 0 1,1 1-1,6-13 296,34-40 47,52-53 1,-85 98-327,15-17 108,0 2 0,2 1 0,1 1 0,0 0 0,39-21 1,-63 41-135,-1-1 0,1 1 0,0 0 0,-1-1 0,1 1 0,0 0 0,-1 0 0,1 0 0,0-1 0,-1 1 0,1 0 0,0 0 0,-1 0 0,1 0 0,0 0 0,0 0 0,-1 0 0,1 0 0,0 1 1,-1-1-1,1 0 0,0 0 0,-1 0 0,1 1 0,0-1 0,-1 0 0,1 1 0,0-1 0,-1 1 0,1-1 0,-1 1 0,1-1 0,-1 1 0,1-1 0,-1 1 0,0-1 0,1 1 0,-1 0 0,1-1 0,-1 1 1,0 0-1,0-1 0,1 1 0,-1 0 0,0-1 0,0 1 0,0 0 0,0-1 0,0 2 0,1 4 11,0 0 0,-1-1 0,1 1 0,-1 0 0,-1 6 0,-4 13 39,-2 0 0,0 0 1,-1-1-1,-2 0 0,-14 28 0,13-29 24,7-17-35,-6 13 114,11-15-54,7-10 12,28-25 27,36-41 0,-18 17-22,-12 14-39,81-76 176,-103 98-209,27-22 110,-43 38-142,0 0 1,1 1-1,-1-1 1,1 1-1,-1 0 0,1 0 1,0 0-1,0 1 0,8-2 1,-13 3-18,1 0 1,-1 0 0,1 0-1,-1 0 1,1 0 0,0 0-1,-1 0 1,1 0 0,-1 0-1,1 0 1,-1 1 0,1-1-1,-1 0 1,1 0 0,0 1-1,-1-1 1,0 0 0,1 1-1,-1-1 1,1 0-1,-1 1 1,1-1 0,-1 1-1,0-1 1,1 1 0,-1-1-1,0 1 1,1-1 0,-1 1-1,0-1 1,0 1 0,1-1-1,-1 2 1,3 22 24,-3-15-11,0 19 1,-1-1-1,-1 1 1,-9 42 0,5-37-7,-3 63 0,9-89-4,0-1 0,1 0 0,-1 0 0,1 0 0,0 0-1,3 7 1,-4-12-2,1 0 0,-1 1-1,1-1 1,0 0 0,-1 0-1,1 1 1,0-1 0,0 0-1,0 0 1,0 0 0,0 0-1,0 0 1,0 0 0,0 0-1,0-1 1,0 1 0,1 0-1,-1-1 1,0 1 0,1 0-1,-1-1 1,0 0 0,1 1-1,-1-1 1,0 0 0,1 0-1,-1 1 1,1-1 0,-1 0-1,0-1 1,1 1 0,1 0-1,12-3 21,-2-1 0,1 0-1,0-1 1,-1-1-1,0 0 1,0-1 0,17-11-1,82-67 138,-83 61-107,100-89 646,-133 119-677,-1 0-1,1 0 0,0 1 0,1 0 1,-1-1-1,-2 10 0,-2 3-4,-4 6-3,-26 62 1,34-76-28,1 1 1,0 0-1,0-1 0,1 1 1,0 22-1,2-31 11,-1-1 0,2 0-1,-1 0 1,0 0 0,0 0 0,1 1 0,-1-1-1,1 0 1,0 0 0,0 0 0,-1 0-1,1 0 1,0 0 0,1 0 0,0 1 0,-1-2 3,0 0 0,0 0 1,0 0-1,0 0 0,1-1 1,-1 1-1,0 0 1,0-1-1,0 1 0,1-1 1,-1 1-1,0-1 1,1 0-1,-1 1 0,0-1 1,1 0-1,-1 0 0,3 0 1,-1-1 6,0 1 1,1-1-1,-1 0 0,0 0 1,0 0-1,0-1 0,1 1 1,-1-1-1,-1 0 1,1 1-1,0-1 0,0-1 1,-1 1-1,1 0 1,-1-1-1,0 1 0,1-1 1,1-3-1,4-6 19,-1 0-1,0 0 1,-1-1-1,8-25 1,-12 34-14,-1 0-1,0-1 1,0 1 0,0 0 0,-1-1 0,1 1 0,-1-1-1,0 1 1,0-1 0,-1 1 0,1-1 0,-1 1 0,0-1 0,0 1-1,-1 0 1,1-1 0,-1 1 0,0 0 0,-4-6 0,-10 1 30,16 9-45,-1 0 0,1 0 0,0-1 0,0 1 0,0 0-1,-1 0 1,1 0 0,0 0 0,0 0 0,-1 0 0,1-1-1,0 1 1,0 0 0,0 0 0,-1 0 0,1 0 0,0 0 0,0 0-1,-1 0 1,1 0 0,0 0 0,0 0 0,-1 0 0,1 0 0,0 0-1,0 0 1,-1 1 0,1-1 0,0 0 0,0 0 0,-1 0 0,1 0-1,0 0 1,0 0 0,0 1 0,-1-1 0,1 0 0,0 0-1,0 0 1,0 0 0,0 1 0,0-1 0,-1 0 0,1 0 0,0 1-1,0-1 1,0 0 0,0 0 0,0 0 0,0 1 0,0-1 0,0 0-1,0 0 1,0 1 0,0-1 0,0 0 0,0 0 0,0 1 0,0-1-1,0 0 1,0 1 0,1 0-1,0 0 0,-1-1 0,1 1-1,0 0 1,0 0 0,0 0 0,0-1 0,0 1 0,0 0-1,0-1 1,0 1 0,0-1 0,0 1 0,1-1 0,-1 0-1,0 0 1,0 1 0,0-1 0,0 0 0,1 0 0,-1 0 0,0 0-1,0 0 1,2-1 0,33-3-1,-15-1 2,0-2 1,-1 0 0,0-1 0,0-1-1,33-21 1,86-68 68,-127 89-58,176-149 133,-150 120-114,-1-1 0,49-68 0,-62 69-30,-1-1 0,-3-1 0,-1-1 0,-1 0 0,-3-1-1,-1-1 1,12-72 0,-25 112-2,0-1-1,-1 1 1,0-1-1,1 1 1,-2 0-1,1-1 1,0 1 0,0 0-1,-2-6 1,2 9 1,-1-1 1,1 1 0,0-1-1,0 1 1,0 0-1,0 0 1,-1-1 0,1 1-1,0 0 1,0-1-1,-1 1 1,1 0 0,0 0-1,-1-1 1,1 1 0,0 0-1,-1 0 1,1 0-1,0-1 1,-1 1 0,1 0-1,0 0 1,-1 0 0,1 0-1,0 0 1,-1 0-1,1 0 1,0 0 0,-1 0-1,1 0 1,-1 0-1,-1 0 0,1 1 0,-1 0 0,1 0 0,-1-1-1,1 1 1,0 0 0,-1 0 0,1 0-1,0 0 1,0 0 0,-3 3 0,-27 31-34,2 1 0,1 2 0,2 1 0,1 1 0,3 1 0,1 0 0,2 2 0,2 1 0,1 0 1,3 1-1,2 0 0,1 1 0,3 0 0,2 1 0,0 77 0,12-51 10,-6-64 31,1-1 0,0 1 0,0-1 0,1 0 0,0 1 0,6 10 0,-6-14 5,1 1 0,0-1 0,0 0 0,1 0 0,-1 0 0,1-1 0,0 1 0,0-1 0,1 0 0,-1-1 0,1 1 0,0-1 0,0 0 0,0-1 0,0 1 0,0-1 0,1-1 0,-1 1 0,7 0 0,-4-1 10,0-1-1,0 0 1,0 0 0,-1-1 0,1 0-1,0-1 1,-1 0 0,1 0 0,-1-1-1,0 0 1,1 0 0,-1-1 0,13-9-1,4-5 0,-2-1 0,-1 0 0,0-2 0,-2-1-1,0-1 1,-1 0 0,-2-1 0,22-39 0,-38 62-19,4-7 22,0-1 0,1 1 0,8-9 0,-12 9 21,-8 16-30,-36 116-236,38-112 209,1 1 0,-2 18 0,-1 4 0,4-23 13,1 1 0,0 0 0,2 22 0,0-22 0,-1 0 0,0 0 0,-4 24 0,3-34 0,1 1 0,-1-1 0,1 0 0,-1 0-1,1 0 1,0 1 0,1-1 0,-1 0 0,0 0 0,1 0 0,0 0-1,0 0 1,0 1 0,0-1 0,0-1 0,1 1 0,-1 0 0,1 0 0,-1 0-1,1-1 1,0 1 0,4 3 0,-3-4 0,0 1 0,0-1 0,0 0-1,1 0 1,-1-1 0,1 1 0,-1-1 0,1 1 0,-1-1-1,1 0 1,0 0 0,-1-1 0,1 1 0,0-1 0,0 0 0,-1 0-1,1 0 1,7-2 0,5-1 13,0-1 0,-1 0 0,1-1-1,-1-1 1,27-15 0,-15 5 10,0-1 0,24-23 0,-25 20-3,-7 5 60,33-32-1,-41 36-62,4-6-6,-35 39-114,-5 7 87,14-17 7,1 1 0,-10 15 0,18-23 3,-1-1 0,1 1 0,0 0 0,0 0 0,0 0 0,1 1 0,0-1 0,0 0 0,0 0 0,0 9 0,1-9 4,0-1 0,0 1 0,1 0 0,0 0 0,0-1 0,0 1 0,0 0 0,1-1 0,3 8 0,-4-10 7,0 0-1,0-1 1,1 1-1,-1-1 1,0 1-1,1-1 0,-1 0 1,1 1-1,-1-1 1,1 0-1,-1 0 1,1 0-1,0 0 1,0 0-1,-1-1 1,1 1-1,0-1 1,0 1-1,0-1 0,0 1 1,0-1-1,0 0 1,0 0-1,0 0 1,-1 0-1,5-1 1,-1 1-1,0-1 0,0 0-1,0-1 1,0 1 0,0-1 0,0 0 0,-1 0 0,1-1 0,0 1 0,-1-1 0,0 0-1,4-4 1,-2 1 9,0 0-1,-1 0 0,1-1 0,-2 0 0,1 0 1,6-13-1,-9 14 7,1 1 0,-1-1 0,0 0 0,0 0 0,-1-1 0,1 1 0,-1 0 0,0-9-1,-1 13-13,0 0 0,0 0 0,0 0 0,-1 1-1,1-1 1,0 0 0,-1 0 0,1 0 0,-1 1-1,0-1 1,1 0 0,-1 1 0,0-1 0,0 1-1,0-1 1,0 1 0,0-1 0,-1 1 0,1 0-1,0-1 1,-1 1 0,1 0 0,0 0 0,-1 0-1,0 0 1,1 0 0,-1 1 0,1-1 0,-1 0-1,0 1 1,0-1 0,1 1 0,-1 0 0,-2-1-1,-5 1-10,0 1-1,0 0 1,0 0-1,1 1 1,-1 0-1,0 1 1,-13 6-1,3-3-13,13-4 15,-21 5-29,36-9 20,0 0 1,0 0-1,0-1 1,-1 0 0,1-1-1,12-6 1,10-4 4,37-11 5,32-13 2,-84 32-6,0 0 0,1 1 0,-1 1 0,1 0 0,0 2 0,1 0 0,20 0 0,-35 2 10,0 0 0,0 0 0,0 0 0,-1 1 0,1-1 0,0 1 0,0 0 0,-1 0 0,1 0 0,-1 0 0,1 0 0,-1 1 0,1-1 0,-1 1 0,1-1 0,-1 1 0,0 0 0,0 0 0,0 0 0,0 0 0,-1 0 0,1 1 0,0-1-1,-1 0 1,1 1 0,0 3 0,1 2-4,0 0 0,-1 1 0,0-1-1,0 1 1,-1-1 0,-1 1-1,1 12 1,-2 5-16,0-18 26,0-1-1,1 1 1,0 0 0,1-1 0,1 12-1,-1-19-3,-1 1 0,0-1 0,0 0-1,0 1 1,0-1 0,1 0 0,-1 1-1,0-1 1,0 0 0,0 0 0,1 1-1,-1-1 1,0 0 0,1 0 0,-1 1-1,0-1 1,1 0 0,-1 0 0,0 0-1,1 1 1,-1-1 0,0 0 0,1 0-1,-1 0 1,0 0 0,1 0 0,-1 0-1,1 0 1,-1 0 0,0 0 0,1 0-1,0 0 1,16-6 56,14-13-13,20-23 6,36-24 44,-74 56-64,1 2 0,0 0 0,1 0 0,22-7 0,-36 15-29,0 0-1,0 0 1,0 0-1,1 0 0,-1 0 1,0 0-1,0 0 0,0 0 1,1 1-1,-1-1 1,0 1-1,0-1 0,0 1 1,0-1-1,0 1 1,0-1-1,0 1 0,0 0 1,0 0-1,0-1 0,0 1 1,0 0-1,-1 0 1,1 0-1,0 0 0,-1 0 1,2 2-1,17 35 15,-16-32-15,13 33-39,-10-23 42,0-1-1,1 1 0,1-1 0,0-1 1,13 17-1,-21-30-8,1 0-1,-1-1 1,1 1 0,-1 0 0,1 0-1,-1-1 1,1 1 0,-1 0 0,1-1-1,0 1 1,-1-1 0,1 1-1,0-1 1,0 1 0,-1-1 0,1 0-1,0 1 1,0-1 0,0 0 0,0 1-1,-1-1 1,1 0 0,0 0-1,0 0 1,0 0 0,0 0 0,0 0-1,1 0 1,-2-1-21,0 0 1,1 0-1,-1 0 1,0 0-1,0 0 0,1 0 1,-1 0-1,0 0 1,0 0-1,0 0 0,0 0 1,0 0-1,-1 0 0,1 0 1,0 0-1,0 0 1,-1 0-1,1 1 0,0-1 1,-1 0-1,1 0 1,-1 0-1,1 0 0,-1 0 1,-1 0-1,-20-37-739,11 19-3108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11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14272,'0'0'1328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11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10248,'0'0'296,"67"-8"8,7 4 56,27 2 0,6 2 96,2 2 0,-7 4 48,-15 0 0,-10 0 24,-15 0 8,-9 0-80,-13 1 0,-10-1-160,-8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4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5520,'0'0'8938,"-15"10"-8399,-30 22 326,2 2 0,-72 72 1,110-101-774,1 0 0,0 1 0,1 0-1,-1 0 1,1 0 0,0 0 0,0 1 0,1-1 0,0 1 0,0-1 0,1 1 0,-1 0 0,2 0 0,-1 0 0,1-1 0,0 1-1,0 0 1,1 0 0,-1 0 0,2 0 0,-1-1 0,1 1 0,0 0 0,0-1 0,1 1 0,0-1 0,0 0 0,1 0-1,-1 0 1,1-1 0,0 1 0,1-1 0,6 7 0,-8-10-52,-1 0 0,1 1 0,0-1 0,0 0-1,1 0 1,-1-1 0,0 1 0,1-1 0,-1 1 0,1-1 0,-1 0 0,1-1-1,-1 1 1,1 0 0,0-1 0,-1 0 0,1 0 0,0 0 0,-1 0 0,1-1 0,0 1-1,-1-1 1,1 0 0,-1 0 0,1-1 0,5-2 0,0-1 52,0 0-1,0-1 1,0 0 0,0-1-1,-1 0 1,0 0 0,12-16 0,-5 7 53,-2-1 0,1-1 0,-2-1 0,-1 1 0,18-38 0,-19 23 549,0 0 1,7-55-1,-17 111-593,2 1 1,1-1-1,0 0 1,2 0-1,0 0 1,2-1 0,0 0-1,2 0 1,0 0-1,2-1 1,0-1-1,1 0 1,21 26-1,-28-41-70,0 0 0,1-1 0,-1 0 0,1 0 0,0 0 0,0 0 0,1-1 0,12 5 0,11 2-2745,-25-8 1703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13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90 5320,'0'0'9212,"-10"11"-8864,-30 34-10,38-42-237,-1 0-1,1 0 1,0 1-1,0-1 1,0 1-1,-2 6 1,3-8 29,0 0 0,1-1 0,-1 1 0,0 0 0,0-1 0,0 1 0,0-1 0,0 0 1,0 1-1,-2 1 0,-10 28 1234,8-23-1238,0 0 0,0 0-1,0 1 1,1-1 0,1 1 0,-4 13 0,-13 61 270,14-57-291,-63 296 978,60-286-931,-5 24 232,-26 70 0,32-101-166,7-22-105,0-1 0,-1-1 0,0 1 0,0 0 0,0 0 0,-4 5 0,18-61 751,9-23-608,66-270 731,-58 165-584,17-79 105,-42 241-446,0 0 0,13-28 0,-17 44-60,0-1 0,0 1 0,0-1 0,0 1-1,1-1 1,-1 1 0,0-1 0,0 1 0,1-1 0,-1 1-1,0-1 1,1 1 0,-1 0 0,1-1 0,-1 1 0,0 0 0,1-1-1,-1 1 1,1 0 0,-1-1 0,1 1 0,-1 0 0,1 0-1,-1 0 1,1-1 0,-1 1 0,1 0 0,0 0 0,-1 0 0,1 0-1,-1 0 1,1 0 0,-1 0 0,1 0 0,-1 0 0,1 0-1,0 1 1,-1-1 0,1 0 0,-1 0 0,1 0 0,-1 1-1,1-1 1,-1 0 0,0 1 0,1-1 0,-1 0 0,1 1 0,-1-1-1,1 0 1,-1 1 0,0-1 0,1 1 0,-1-1 0,0 1-1,0-1 1,1 1 0,-1-1 0,0 2 0,19 34-1,-19-35 1,109 337 69,-60-172-28,-10-73 72,-38-92-112,-1-1 1,0 1-1,0 0 1,1-1-1,-1 1 0,0 0 1,1-1-1,-1 1 1,1 0-1,-1-1 0,1 1 1,-1-1-1,1 1 1,-1 0-1,1-1 1,-1 0-1,1 1 0,0 0 1,0-1 1,-1 0 1,1 0-1,-1 0 1,1 0 0,-1 0-1,0 0 1,1 0-1,-1 0 1,1 0-1,-1-1 1,1 1 0,-1 0-1,0 0 1,1 0-1,-1 0 1,1-1-1,-1 1 1,0 0-1,1 0 1,-1-1 0,0 1-1,1-1 1,1-2 14,0 1 0,0-1 0,0 0 1,-1 0-1,1 0 0,2-6 1,12-49 56,-3 0 1,-1-1 0,3-80-1,19-91 170,-28 208-144,15-37 0,-8 28-44,-13 30-58,0 1-1,0-1 1,0 0-1,0 1 1,1-1 0,-1 0-1,0 1 1,0-1-1,1 1 1,-1-1-1,0 0 1,1 1-1,-1-1 1,1 1 0,-1-1-1,1 1 1,-1-1-1,1 1 1,-1 0-1,1-1 1,0 1 0,-1-1-1,1 1 1,1 0-1,-2 0-1,1 0-1,-1 0 0,1 1 1,0-1-1,-1 0 1,1 1-1,-1-1 0,1 0 1,-1 1-1,1-1 1,-1 1-1,1-1 1,-1 1-1,0-1 0,1 1 1,-1 0-1,0-1 1,1 1-1,-1 0 0,12 36-41,9 65-22,36 166-23,23-7 70,-42-164 37,-28-72 26,16 32 0,2 4 38,-24-49-25,1-1-1,1 1 1,0-1-1,0 0 1,15 18-1,-21-28-54,0-1 0,0 0 0,1 0 0,-1 0-1,0 0 1,0 0 0,0 0 0,0 0-1,0 0 1,0 0 0,0 0 0,1 0-1,-1 0 1,0 0 0,0 0 0,0 0-1,0 0 1,0 0 0,0 0 0,0 0-1,1 0 1,-1 0 0,0 0 0,0-1-1,0 1 1,0 0 0,0 0 0,0 0-1,0 0 1,0 0 0,1 0 0,-1 0-1,0 0 1,0 0 0,0 0 0,0-1 0,0 1-1,0 0 1,0 0 0,0 0 0,0 0-1,0 0 1,0 0 0,0 0 0,0-1-1,0 1 1,0 0 0,0 0 0,0 0-1,0 0 1,0 0 0,0 0 0,0 0-1,0-1 1,0 1 0,2-14 36,-1-18-101,-1 30 57,0-22-532,0 16-2702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15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7136,'0'0'7698,"2"11"-7280,4 44 736,-2 84-1,-5-117-592,4 31 0,-3-44-359,0-1 10,0 12 417,1-17-96,2-10 204,9-41-258,-8 28-326,1 1 1,0 0-1,2 0 1,0 1-1,10-19 1,4-4 104,-16 27-135,2 1 0,0 0 0,9-13 1,-2 5 10,13-18 129,-26 37-242,1 0 1,-1 1 0,1-1-1,0 1 1,-1-1 0,1 1-1,0 0 1,0 0-1,0 0 1,0 0 0,0 0-1,0 0 1,0 0 0,0 1-1,0-1 1,0 1 0,3-1-1,-3 1-13,0 1 0,0-1 0,0 0 0,0 1-1,0 0 1,0 0 0,0-1 0,0 1 0,0 0-1,-1 0 1,1 1 0,0-1 0,-1 0 0,1 1-1,-1-1 1,1 0 0,-1 1 0,0 0 0,2 1-1,20 38 23,-19-34-9,7 21 76,-1 1 1,-2-1-1,0 2 0,-2-1 1,3 33-1,-9-59-89,2 14 273,1 0 1,6 20-1,-9-35-212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43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73 4008,'0'0'6489,"-10"-3"-6209,-47-18 269,55 21-339,0-1 0,0 1-1,0 0 1,0 0 0,0-1 0,0 1-1,0 0 1,0 1 0,-2-1 0,-1 1 456,4-1-459,0 0-35,0 0 1,0 0-1,1 0 0,-1 0 1,0 0-1,0 0 0,0 0 1,1-1-1,-1 1 0,0 0 1,0 0-1,1-1 0,-1 1 0,0 0 1,0-1-1,1 1 0,-1-1 1,0 1-1,1-1 0,-1 1 1,1-1-1,-1 1 0,0-2 1015,1 2-1136,0-1-1,0 1 0,0 0 1,0 0-1,0 0 0,0 0 0,0-1 1,0 1-1,0 0 0,0 0 1,0 0-1,0 0 0,0-1 0,0 1 1,0 0-1,0 0 0,0 0 1,0 0-1,0-1 0,0 1 0,1 0 1,-1 0-1,0 0 0,0 0 1,0 0-1,0 0 0,0 0 0,0-1 1,1 1-1,-1 0 0,0 0 0,0 0 1,0 0-1,0 0 0,0 0 1,1 0-1,-1 0 0,0 0 0,0 0 1,0 0-1,0 0 0,1 0 1,-1 0-1,0 0 0,0 0 0,0 0 1,0 0-1,1 0 0,-1 0 1,0 0-1,0 0 0,0 0 0,0 0 1,0 0-1,1 1 0,9-2-17,0-1-1,0 1 1,0-1 0,0-1-1,18-7 1,-21 7-5,1 0 1,0 0-1,1 1 1,-1 0-1,0 0 1,1 1-1,-1 0 1,15 1-1,-22 0-24,0 0-1,0 1 1,0-1-1,0 0 1,0 1-1,0-1 0,0 1 1,0 0-1,0-1 1,0 1-1,0 0 1,-1-1-1,1 1 1,0 0-1,0 0 0,-1 0 1,1-1-1,-1 1 1,1 0-1,-1 0 1,1 0-1,-1 0 1,1 0-1,-1 0 0,0 2 1,5 31 67,-4-25-52,14 369 358,-9-126-43,13 245 244,3 84 272,-14-342-329,-3-25 1021,-5-212-1523,-1-1 1,1 0 0,-1 1 0,1-1 0,-1 1-1,1-1 1,-1 0 0,0 0 0,0 1 0,0-1 0,0 0-1,1 0 1,-1 0 0,-1 0 0,1 0 0,0 0 0,0 0-1,0 0 1,0-1 0,-1 1 0,1 0 0,0-1 0,-1 1-1,-1 0 1,-37 10 219,38-11-224,-20 5 141,0-1 0,0-1-1,0-1 1,0-1 0,0-1 0,0-1 0,-1-1 0,-31-7-1,52 8-146,1 1 0,-1-1 0,1 0 0,-1 0 0,1 0 0,-1 0 0,1 0 0,0 0 0,-1 0 0,1 0 0,0-1 0,0 1 0,0 0 0,0-1 0,0 1-1,0-1 1,1 1 0,-1-1 0,0 0 0,0-1 0,-3-11-2621,3 12 1418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46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13864,'0'0'0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7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0 242 5624,'0'0'1889,"6"-10"-1289,-2 2-528,1 1 253,0-1 1,-1 0 0,0 0 0,-1 0-1,0-1 1,0 1 0,-1-1 0,0 0 0,2-14-1,8-63 3922,-6 45-537,-2 59-2906,1 0-610,-1 1 0,-1 0 0,-1 0 0,0 33 0,-1-17 31,2 41 178,9 104 531,-3-107 318,0 103-1,-9-182-1174,-1 0 1,0 0-1,-1 0 1,1 1-1,-1-1 1,-4-8-1,4 8-127,-1 0 0,1-1 0,0 1 1,1-1-1,-2-8 0,3 0-3330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7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10752,'0'0'4640,"12"0"-4135,187 11 1645,-155-7-1444,0-3 0,0-2-1,0-1 1,58-12-1,-36-2 267,1 0-221,-23 12-3163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0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1 306 6224,'0'0'9904,"2"-10"-9497,-1-1-285,2 0-1,0 0 0,0 0 0,1 1 0,0-1 0,1 1 0,0 0 0,7-10 0,14-15 600,47-49 0,-71 82-669,1-1 1,-1 1-1,1-1 0,0 1 0,0 0 0,0 0 0,0 1 0,0-1 0,0 1 0,1-1 0,-1 1 0,6-1 0,-8 2-21,0 0 0,1 0 1,-1 0-1,1 0 0,-1 0 0,1 1 0,-1-1 0,0 1 0,1-1 1,-1 1-1,0-1 0,0 1 0,1 0 0,-1-1 0,0 1 0,0 0 1,0 0-1,0 0 0,0 0 0,0 0 0,0 0 0,0 0 0,0 1 1,0-1-1,-1 0 0,1 0 0,0 1 0,-1-1 0,1 0 0,-1 1 0,0-1 1,1 0-1,-1 1 0,0 2 0,6 27 266,-2 1-1,-1 0 1,-2 63 0,-3-64-115,2 0 1,2-1 0,0 1 0,13 53 0,-12-77-119,0 0 1,0 0-1,1 0 0,0-1 0,0 1 0,1-1 0,0 0 0,0 0 0,1-1 0,-1 0 0,1 0 1,8 6-1,-12-10-46,0-1 1,-1 1 0,1 0 0,0-1 0,0 0-1,0 1 1,0-1 0,0 0 0,0 0 0,0 0 0,0 0-1,0 0 1,0 0 0,0-1 0,3 0 0,30-13 198,-24 7-154,0 0 0,-1 0 0,0-1 1,0-1-1,0 1 0,-1-1 0,-1-1 0,0 0 0,0 0 0,-1-1 0,10-18 0,0-5 184,-1-1 1,19-62-1,-31 81-197,6-15 81,-1 0 1,4-35-1,-12 57-116,0-3 29,1 0 1,0-1-1,1 1 1,8-22-1,-10 32-34,1 0-1,-1 1 1,1-1 0,0 1-1,-1-1 1,1 1-1,0-1 1,0 1-1,0 0 1,0 0 0,0 0-1,0 0 1,0 0-1,0 0 1,0 1-1,1-1 1,-1 1 0,0-1-1,1 1 1,-1 0-1,0 0 1,0 0-1,5 1 1,3 0 11,-1 0 0,1 0 0,-1 1 0,14 5 0,-10-2 6,-1 1-1,0 0 1,0 1 0,11 9 0,8 4 43,-27-17-49,1-1 0,-1 0 0,1 0 0,-1-1 1,1 1-1,5 0 0,-10-2-17,0 0 0,0 0 0,0 0 0,0 0 0,0 0 1,0 0-1,0 0 0,0 1 0,0-1 0,0 0 0,-1 0 0,1 0 0,0 0 0,0 0 1,0 0-1,0 0 0,0 0 0,0 0 0,0 1 0,0-1 0,0 0 0,0 0 0,0 0 1,0 0-1,0 0 0,0 0 0,0 0 0,0 0 0,0 0 0,0 1 0,1-1 0,-1 0 1,0 0-1,0 0 0,0 0 0,0 0 0,0 0 0,0 0 0,0 0 0,0 0 0,0 0 1,0 0-1,0 1 0,-1-1-9,1 0 0,-1 0 0,0 0 1,0 0-1,0 0 0,0 0 0,0 0 1,0 0-1,0-1 0,0 1 0,0 0 0,1 0 1,-1-1-1,-1 0 0,-5-4-384,0 0 0,1-1 0,-8-7 0,9 7-2132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0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4 7936,'0'0'3725,"-11"5"-3258,-50 24 526,60-28-782,0 0 0,0 0 0,-1-1 0,1 1 0,0 0 0,0 0 0,0 0 0,0 1-1,0-1 1,0 0 0,0 0 0,0 0 0,0 3 0,2 3 1359,11-7-573,22-5-590,0 1 0,0 2 1,0 2-1,38 3 0,62-1 369,-20-13-128,43-2 360,-140 14-780,0-2 1,0 0-1,0 0 0,0-2 1,19-5-1,-25 5-51,8-6 336,-15 7-489,1-2-3350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1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5824,'0'0'11466,"-12"12"-10987,2-4-357,-3 3 122,0 1 0,1 1 1,1-1-1,-21 29 1,29-35-152,1-4 21,0 1 1,1-1 0,-1 1-1,1 0 1,-1 0 0,1 0-1,0 0 1,0 0 0,0 0-1,0 0 1,1 0 0,-1 0 0,1 0-1,0 1 1,0 2 0,1-5-64,0-1 1,0 0-1,0 1 0,0-1 1,0 1-1,0-1 1,0 0-1,0 0 1,0 0-1,0 0 0,0 0 1,0 0-1,1 0 1,-1 0-1,0 0 1,1-1-1,21-2 307,-17 1-269,0-1 1,0 0-1,0 0 1,0 0 0,0-1-1,-1 0 1,0 0-1,10-9 1,-5 2 82,0 0 1,-1 0-1,8-13 1,-8 2 182,-8 21-329,-1 1 0,0-1 1,0 0-1,0 0 0,0 1 1,0-1-1,0 0 0,0 0 0,0 1 1,0-1-1,0 0 0,0 0 1,0 1-1,-1-1 0,1 0 0,0 1 1,-1-1-1,1 0 0,0 1 1,-1-1-1,1 0 0,-1 1 0,1-1 1,-1 1-1,0-2 0,-2 3 42,0 1-1,0-1 0,0 1 1,0-1-1,0 1 1,0 0-1,0 0 0,-3 4 1,-19 29 92,18-21-3441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4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75 153 5824,'0'0'8976,"1"13"-8488,1 7-183,1 0 0,1 0 0,1 0 0,0 0 0,12 28 0,141 291 3707,-153-328-3716,0-2 0,0 1 0,1 0 0,0-1 0,0 0 0,10 9 0,-16-18-195,1 1 0,-1 0 0,1 0 0,-1 0 0,1 0 0,-1 0 0,1 0 0,-1 0 0,0 0 0,1 0 0,-1 0 0,0 0 0,0 0 0,0 1 0,1-1 630,0-5-425,1-1-397,26-66 172,3 2 0,54-90 0,-36 71-44,-22 39 9,2 2-1,2 1 1,2 1 0,66-69-1,-88 104-20,-8 9-18,0-1-1,-1 0 0,1 0 1,-1-1-1,0 1 0,0 0 1,1-1-1,-1 1 0,-1-1 1,1 0-1,2-5 1,-4 8-9,0 0 1,0-1 0,0 1 0,-1 0 0,1-1 0,0 1 0,-1 0-1,1 0 1,0-1 0,-1 1 0,1 0 0,0 0 0,-1-1 0,1 1-1,0 0 1,-1 0 0,1 0 0,0 0 0,-1 0 0,1 0 0,-1 0-1,1 0 1,0 0 0,-1 0 0,1 0 0,-1 0 0,1 0 0,0 0-1,-1 0 1,-11 1-28,-81 26 18,-88 7 74,87-15-8,-129 11-1,203-29-41,-1 1-31,0-2 0,0 0 0,-28-3 0,46 2 18,0 0 0,-1 0-1,1-1 1,0 1 0,-1-1 0,-3-2-1,7 3-6,-1 1-1,1 0 0,-1 0 0,1 0 0,0 0 0,-1-1 0,1 1 1,0 0-1,-1 0 0,1 0 0,0-1 0,0 1 0,-1 0 1,1-1-1,0 1 0,0 0 0,-1-1 0,1 1 0,0 0 1,0-1-1,0 1 0,-1 0 0,1-1 0,0 1 0,0 0 0,0-1 1,0 1-1,0-1 0,0 1 0,0 0 0,0-1 0,0 1 1,0-1-1,0 1 0,0 0 0,0-1 0,0 1 0,1 0 1,-1-1-1,0 1 0,0-1 0,0 1 0,0 0 0,1-1 0,-1 1 1,0 0-1,0 0 0,1-1 0,-1 1 0,0 0 0,1-1 1,-1 1-1,0 0 0,1 0 0,-1 0 0,0-1 0,1 1 1,-1 0-1,0 0 0,1 0 0,0 0 0,5-3-3420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5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1024 6128,'0'0'6057,"10"1"-5504,39 3-34,111 4 989,-135-9-1154,1 0 0,-1-1 1,-1-2-1,37-9 1,-53 10-226,-1 1-1,1-1 1,-1 0 0,0-1-1,0 0 1,-1 0 0,1-1 0,-1 1-1,7-7 1,-11 9-65,1-1 0,-1 0 0,0 1 0,0-1 0,0 0 0,0 0 0,0 0 0,-1-1 0,1 1 0,-1 0 0,0 0 0,0-1 0,0 1 0,-1-1 0,1 1 0,-1-1 0,0 1 0,0-1-1,0 1 1,0-1 0,0 1 0,-2-5 0,0 0 29,0 0 0,-1 0 0,0 0-1,-1 0 1,0 0 0,0 1-1,-1 0 1,1 0 0,-2 0-1,1 0 1,-1 1 0,-9-9 0,12 12-56,-1 0 0,0 1 0,1-1 0,-1 1 1,0 0-1,0 0 0,0 0 0,-1 0 1,1 1-1,0 0 0,-1-1 0,1 2 1,0-1-1,-1 0 0,1 1 0,-1 0 0,1 0 1,-1 0-1,1 1 0,-1 0 0,1 0 1,-1 0-1,1 0 0,-8 4 0,5-2-11,0 1 0,0 0-1,1 0 1,0 1 0,0 0-1,0 0 1,1 0 0,-1 0-1,1 1 1,0 0 0,1 0-1,0 1 1,0-1 0,0 1-1,1 0 1,0 0 0,0 0-1,0 0 1,1 1 0,0-1-1,1 1 1,-1 8 0,1-3 1,0 0 1,1 0 0,1 0 0,0 0 0,1-1 0,0 1 0,1 0 0,0-1 0,1 0 0,1 0 0,0 0 0,9 16 0,-9-20 0,0 1 1,0-1 0,1 0 0,1 0-1,-1-1 1,1 1 0,10 7-1,-11-11 2,0 0 0,1-1 0,-1 0 0,1 0 0,-1 0 0,1-1 0,0 0 0,0 0 0,0 0-1,13 0 1,-7-1 25,-1 0-1,1-2 1,0 1-1,0-1 1,0-1 0,-1-1-1,1 1 1,-1-2-1,17-6 1,-9 1 29,-1-1 1,0-1 0,0-1 0,30-24 0,-8 1 30,-2-2 0,-1-1 0,-2-1 1,33-48-1,-46 54-51,-2-1 0,-1 0 1,-1-2-1,-3 0 1,0-1-1,11-46 0,-11 18 61,-3 0 0,-3 0 0,3-126 0,-13 178-99,0 0-1,-1-1 1,0 1 0,-1-1-1,-1 1 1,0 0-1,-1 0 1,0 0-1,-1 1 1,-8-15 0,12 25-17,0 0 0,0 0-1,0 0 1,-1 1 0,1-1 0,0 1 0,-1-1 0,1 1 0,-1-1 0,0 1 0,1 0 0,-1 0 0,0 0 0,0 0 0,0 0 0,0 0 0,0 1 0,0-1 0,0 0 0,0 1 0,-3-1 0,2 1-1,0 1 1,0-1-1,0 1 0,0 0 1,0-1-1,0 1 0,0 1 1,0-1-1,1 0 0,-1 1 1,0-1-1,-4 5 0,-3 2-1,0 1-1,1 0 0,1 0 0,-1 1 0,-11 19 0,6-4-9,1 0 0,1 1-1,1 0 1,1 1 0,2 0-1,0 0 1,2 1 0,-4 44-1,6-14 17,2 1 0,3 1 0,10 62 0,-8-95 2,1-1 1,1 1-1,2-1 1,0 0 0,2-1-1,1 0 1,1-1 0,1 1-1,1-2 1,23 31 0,-29-46-2,0 0 1,1-1 0,0 0-1,1 0 1,-1-1 0,1 0 0,1 0-1,-1-1 1,1 0 0,0-1-1,0 0 1,0-1 0,0 0 0,1-1-1,-1 0 1,1 0 0,0-1-1,-1 0 1,1-1 0,0 0 0,0-1-1,-1 0 1,1-1 0,12-4 0,-4 1 35,-1-1 0,0-1 0,19-10 0,-29 13-25,0-1 0,0-1 0,0 1 0,-1-1 0,0-1 0,0 1 0,0-1 0,7-10 0,-5 4 39,-1 1 1,0-1-1,12-27 0,-18 35-40,0 0 0,0 0-1,-1 0 1,0 0 0,0 0-1,-1 0 1,1-1 0,-1 1-1,0 0 1,0 0 0,-1 0-1,0-1 1,0 1-1,0 0 1,-3-9 0,2 9 1,-1 0 0,1-1 0,-1 1 0,0 0 0,0 0 0,-1 1 0,1-1 0,-7-6 0,8 10-16,0-1-1,0 1 1,0 0-1,0-1 1,0 1-1,-1 0 1,1 0-1,0 0 1,-1 1-1,1-1 1,0 0-1,-1 1 1,1 0-1,-1-1 1,1 1-1,0 0 1,-1 0-1,1 1 1,-1-1-1,1 0 1,0 1-1,-1-1 1,-4 3-1,-2 1-1,0 1-1,-1 0 0,2 0 1,-1 1-1,0 0 1,1 1-1,1-1 1,-1 2-1,1-1 1,0 1-1,0 0 0,1 1 1,1-1-1,-1 1 1,-7 18-1,9-18-2,0-1 0,1 1 0,0 0 0,1 0 0,0-1 0,0 2 1,1-1-1,0 0 0,1 0 0,0 0 0,0 0 0,1 0 0,0 0 0,1 1 0,0-2 0,0 1 0,1 0 0,5 11 0,-4-12 2,0-1 0,1 1 1,0-1-1,0 0 0,0-1 0,1 1 0,0-1 0,0-1 1,1 1-1,0-1 0,7 5 0,-9-7 0,-1-1-1,1 0 1,0 0-1,0 0 1,0-1-1,0 0 1,0 0-1,0 0 1,0 0-1,0-1 1,0 0-1,1 0 1,-1 0-1,0-1 1,0 0-1,0 0 1,0 0-1,0 0 1,8-4-1,5-4 38,1 0-1,-1-1 1,-1-1 0,31-26-1,59-63 204,-79 71-133,1 1 0,1 1 0,60-40 0,-88 66-95,-1 0 0,1 0 0,0 0 0,0 0 0,0 0-1,0 0 1,0 0 0,0 1 0,0-1 0,0 1 0,2-1 0,0 7 200,-5 12-97,-17 115 337,21-114-388,0-5 24,26-30 132,-10 3-142,-1 0-1,21-21 0,-28 23-34,1 0 0,0 1 0,1 1 0,0 0 0,0 0 0,1 1 0,17-7 0,-29 15-38,-1-1 0,1 1 0,-1-1 0,1 1 0,-1 0 0,1-1 0,-1 1 0,1 0 0,-1 0 0,1 0 0,-1 0-1,1 1 1,-1-1 0,1 0 0,-1 1 0,0-1 0,1 1 0,-1-1 0,1 1 0,-1 0 0,0-1 0,1 1 0,-1 0 0,0 0 0,0 0 0,0 0 0,0 0 0,0 0 0,0 0 0,0 0 0,0 1 0,0-1 0,0 0 0,-1 1 0,1-1 0,0 0 0,-1 1 0,1-1 0,-1 1 0,0-1 0,1 3 0,1 8 29,0 0 1,-1-1-1,-1 1 0,0 15 0,0-15-26,0-11-11,0-1 1,0 0 0,-1 1 0,1-1-1,0 1 1,0-1 0,1 1 0,-1-1-1,0 0 1,0 1 0,0-1 0,0 1-1,0-1 1,0 0 0,1 1 0,-1-1-1,0 1 1,0-1 0,0 0 0,1 1-1,-1-1 1,0 0 0,1 1 0,-1-1-1,0 0 1,1 1 0,-1-1 0,0 0-1,1 0 1,-1 0 0,0 1-1,1-1 1,15-4 40,15-18-17,-30 21-19,46-43 45,-29 25-32,23-17 0,-34 31-18,-1 1 1,1-1 0,-1 2 0,1-1-1,0 1 1,1 0 0,-1 0 0,8-2-1,-14 5-2,0 0-1,0 0 0,-1 1 0,1-1 1,0 0-1,-1 0 0,1 0 0,-1 1 1,1-1-1,0 0 0,-1 0 0,1 1 1,-1-1-1,1 1 0,-1-1 0,1 0 1,-1 1-1,1-1 0,-1 1 0,1-1 1,-1 1-1,1 0 0,-1-1 0,0 1 1,1-1-1,-1 1 0,0 0 0,0-1 1,0 1-1,1 0 0,-1 0 0,6 25 7,-6-24-7,4 18-6,0 0 0,11 30 0,-12-43 5,-1-1 0,1 1-1,1-1 1,-1 0-1,1 1 1,0-1-1,1-1 1,-1 1 0,1-1-1,11 10 1,-13-14 4,1 1 0,-1 0 0,0-1-1,1 0 1,0 0 0,-1 0 0,1 0 0,0 0 0,-1-1 0,1 0 0,0 1 0,0-1 0,4-1 0,2 0 9,0-1 1,0 1-1,16-6 0,-16 2-2,0 1-1,0-2 0,0 1 0,-1-1 0,0 0 0,0-1 1,0 0-1,-1-1 0,0 0 0,-1 0 0,9-11 0,-11 12-14,0 0 0,-1 0-1,0 0 1,0 0 0,0 0 0,-1-1-1,0 0 1,0 0 0,-1 0-1,0 0 1,-1 0 0,0 0 0,0 0-1,0-1 1,-2-13 0,1 20 3,0 0 1,-1 0 0,1 0 0,0 0 0,-1 0-1,1 0 1,-1 0 0,0 0 0,0 0 0,0 0-1,0 1 1,0-1 0,0 0 0,0 1 0,-1-1-1,1 0 1,0 1 0,-1 0 0,1-1 0,-1 1-1,0 0 1,0 0 0,1 0 0,-5-2 0,3 3 0,0-1 1,1 1 0,-1 0 0,0 0-1,0 0 1,0 0 0,0 1 0,1-1-1,-1 1 1,0 0 0,0 0 0,1 0-1,-1 0 1,0 0 0,1 1 0,0-1 0,-1 1-1,-2 1 1,-5 5-2,0 0-1,0 1 1,0 0-1,1 0 1,1 1-1,0 1 1,0-1-1,-8 16 1,13-21 1,1 0 0,0 0-1,0 0 1,0 0 0,1 0 0,-1 1-1,1-1 1,0 1 0,1 10 0,0-13 0,0 1 1,1 0 0,0-1-1,-1 1 1,1-1 0,1 1-1,-1-1 1,1 0 0,-1 1-1,1-1 1,0 0 0,0 0-1,0 0 1,0 0 0,1-1-1,3 4 1,0 0 0,-1-1 0,0 0 0,0-1 0,0 0 0,7 4 0,-10-7 0,0 0 0,0 0 0,0 0 0,1-1 0,-1 1 0,0 0 0,1-1 0,-1 0 0,0 0 0,1 1 0,-1-1 0,0-1 0,1 1 0,-1 0 0,3-1 0,16-6 3,0 0 1,0-1-1,-1-1 1,0-1-1,0-1 1,26-20-1,-2-5 27,-28 23 46,28-19-1,-44 31-74,1 1 0,-1 0 0,1-1 0,-1 1 0,0 0 0,1 0 0,-1-1-1,1 1 1,-1 0 0,1 0 0,-1 0 0,1 0 0,-1 0 0,1 0 0,-1 0 0,1 0-1,-1 0 1,1 0 0,-1 0 0,1 0 0,-1 0 0,1 0 0,-1 0 0,1 0 0,-1 0-1,1 1 1,-1-1 0,1 0 0,0 1 1,-1 0 0,1 0-1,-1 0 1,1 0 0,-1-1-1,1 1 1,-1 0 0,0 0 0,1 0-1,-1 0 1,0 0 0,0 0 0,0 0-1,0 1 1,-2 40 34,0-34-33,2-1-3,-1-1 0,1 1 0,-1-1 0,2 1 0,-1-1 0,1 1 0,0-1 0,0 1 0,3 6 0,-4-12 0,1-1 0,-1 0 0,0 1 0,0-1 0,1 0 0,-1 1 0,0-1 0,1 0 0,-1 0 0,0 1 0,1-1 0,-1 0 0,1 0 0,-1 0 0,0 1 0,1-1 0,-1 0 0,1 0 0,-1 0 0,0 0 0,1 0 0,-1 0 0,1 0 0,-1 0 0,1 0 0,-1 0 0,0 0 0,1 0 0,-1 0 0,1 0 0,-1-1 0,0 1 0,1 0 0,-1 0 0,1 0 0,-1-1 0,1 1 0,16-12 0,-13 9 0,16-15 0,0 0 0,28-35 0,-16 17 0,-27 31 0,-1 0 0,1 1 0,0-1 0,1 1 0,7-5 0,-12 9 0,0-1 0,0 0 0,0 1 0,0-1 0,0 1 0,0 0 0,0-1 0,0 1 0,0 0 0,0 0 0,0 0 0,0-1 0,0 1 0,0 0 0,0 0 0,0 1 0,0-1 0,0 0 0,0 0 0,0 0 0,0 1 0,0-1 0,0 0 0,0 1 0,0-1 0,0 1 0,0 0 0,0-1 0,0 1 0,-1-1 0,1 1 0,0 0 0,0 0 0,-1 0 0,1-1 0,0 1 0,-1 0 0,1 0 0,-1 0 0,1 0 0,0 2 0,3 9 0,1 1 0,3 20 0,-6-22 0,0 0 0,1 0 0,0-1 0,1 1 0,0-1 0,9 14 0,-11-21 0,0-1 0,0 1 0,0-1 0,0 0 0,1 0 0,-1 0 0,0 0 0,1-1 0,0 1 0,-1 0 0,1-1 0,0 0 0,0 0 0,0 0 0,0 0 0,0 0 0,0-1 0,0 1 0,0-1 0,0 0 0,0 0 0,0 0 0,1 0 0,-1 0 0,0-1 0,0 1 0,0-1 0,4-2 0,3 0 0,0 0 0,0-1 0,-1-1 0,0 0 0,0 0 0,0-1 0,0 0 0,-1 0 0,0-1 0,0 0 0,11-14 0,6-10 0,36-58 0,-57 83 0,25-48 0,-2 0 0,-2-2 0,27-91 0,-23 61 0,-18 55 0,-1 0 0,-2 0 0,6-44 0,-26 114 0,5-1 0,1 0 0,2 1 0,1 60 0,9-34 0,3-1 0,28 106 0,-33-155 0,1-1 0,0 0 0,1 0 0,11 17 0,-14-25 0,0-1 0,1 0 0,0 0 0,0 0 0,0 0 0,0-1 0,0 0 0,1 1 0,0-2 0,0 1 0,0 0 0,11 4 0,-13-7 0,1 0 0,-1 0 0,0 0 0,0 0 0,0-1 0,1 1 0,-1-1 0,0 0 0,1 0 0,-1-1 0,0 1 0,0-1 0,1 1 0,-1-1 0,0 0 0,4-1 0,-6 0 0,1 1 0,0 0 0,0 0 0,0-1 0,-1 1 0,1-1 0,-1 1 0,1-1 0,-1 0 0,1 1 0,-1-1 0,0 0 0,0 0 0,0 0 0,0 0 0,0 0 0,-1 0 0,1 0 0,-1 0 0,1-1 0,-1 1 0,0 0 0,0 0 0,0-4 0,-3-34-414,-4 19-5084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4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42 6016,'0'0'4952,"-11"1"-4640,-9 1 148,0 1 0,0 1 0,-23 8 0,33-10-916,-7 0 4105,11-4 81,16-6-2558,0 3-933,4-3-52,1 0 1,0 1-1,0 1 0,1 1 1,-1 0-1,1 1 1,0 0-1,25-2 1,177 19 581,-93-2-462,-92-11-105,66-6 1,-81 5-91,13-2 77,-34-2-3382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0 5824,'0'0'7780,"-10"13"-7358,7-9-411,-32 44 848,1 1 1,-36 73-1,58-92-625,2 1 0,1 0-1,1 1 1,1 0-1,-2 41 1,2 165 747,10-171-602,3 0 1,20 87-1,48 128 712,-67-257-885,2 1 0,0-1 0,2-1 0,0 0 0,2 0 0,26 36 0,-37-58-156,0 0 1,0 0 0,0 0 0,1 0 0,-1-1 0,0 1 0,1-1-1,-1 1 1,1-1 0,0 0 0,-1 0 0,1 0 0,0-1-1,0 1 1,0 0 0,4-1 0,24 8 295,-21-4-3303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6424,'0'0'6545,"-1"10"-6176,0-5-329,0 2 47,0 0-1,0 0 1,1 0-1,0 0 1,0 0-1,0 0 0,1 0 1,0 0-1,1 0 1,-1 0-1,4 7 1,62 100 1561,-13-17-483,-33-60-449,34 79 1,-40-73-381,-2 1 0,-2 1 0,-2 0 0,-2 1 0,-2 0 0,-1 87 0,-5-120-278,-7 140 614,5-125-520,-2 0-1,-1-1 1,-14 41-1,-19 54 305,27-78-179,-2-1 0,-1 0 0,-43 78 0,50-108-93,0 0 0,-2 0 0,1-1 0,-2 0 0,-11 11 0,13-19-12,10-13-103,10-14-191,1 5-3124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8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0 257 5920,'0'0'7913,"2"-10"-7457,0 1-331,0-1 0,0 1 0,1 0 0,0 1 0,1-1 0,-1 1 1,2-1-1,-1 1 0,1 0 0,7-8 0,6-4 278,0 2 0,2-1 0,0 2 0,1 1 0,0 1 0,29-16 0,-47 30-338,-1 0 0,0 0-1,1 0 1,-1 0 0,1 0 0,-1 1-1,1-1 1,-1 1 0,1 0 0,-1-1 0,1 1-1,-1 0 1,1 1 0,-1-1 0,6 1-1,-7 0-16,1 0-1,-1 0 0,1 0 1,-1 0-1,0 0 0,1 0 1,-1 0-1,0 0 0,0 1 1,0-1-1,0 0 0,0 1 1,0-1-1,0 1 0,0-1 0,-1 1 1,1 0-1,-1-1 0,1 1 1,-1-1-1,1 1 0,-1 0 1,0-1-1,0 1 0,0 3 1,0 38 295,-2 0 0,-8 44 1,5-54-146,2 0 0,1 1 0,1-1 1,7 61-1,-5-88-149,0 0 0,0 0 0,1 0 0,0-1 0,4 8 0,-6-12-37,1 0 1,-1 0 0,1 1 0,0-1 0,0 0-1,-1 0 1,1 0 0,0 0 0,0 0 0,0 0 0,0 0-1,1 0 1,-1-1 0,0 1 0,0 0 0,0-1-1,0 1 1,1-1 0,-1 1 0,0-1 0,1 1 0,-1-1-1,0 0 1,1 0 0,-1 0 0,1 0 0,-1 0-1,2 0 1,5-2 26,0 0 1,-1 0-1,1-1 0,-1 0 0,1-1 0,-1 0 1,0 0-1,0 0 0,0-1 0,-1 0 0,0 0 1,9-10-1,5-7 74,0-1-1,15-27 1,33-65 260,-49 77-91,45-62 1,-60 95-232,0 0-1,0 0 1,0 0 0,1 1 0,8-8 0,-10 11-34,-1 0-1,0 0 1,1 0 0,-1 0-1,0 0 1,1 0-1,-1 1 1,1 0-1,-1-1 1,1 1 0,-1 0-1,1 0 1,-1 0-1,1 0 1,-1 1-1,1-1 1,3 2 0,162 47 257,-155-43-34,5 0-3589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39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6824,'0'0'13710,"14"-2"-13365,112-12 368,213-13 1349,-172 23-319,-167 4-1735,0 0 0,0 0 0,0 0 1,1 0-1,-1 1 0,0-1 0,0 0 1,0 0-1,1 0 0,-1 0 0,0 0 1,0 0-1,1-1 0,-1 1 1,0 0-1,0 0 0,0 0 0,1 0 1,-1 0-1,0 0 0,0 0 0,0 0 1,1 0-1,-1-1 0,0 1 0,0 0 1,0 0-1,0 0 0,1 0 0,-1-1 1,0 1-1,0 0 0,0 0 1,0 0-1,0 0 0,0-1 0,0 1 1,1-1-1,-5-6 45,1 1-3318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0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414 426 6128,'0'0'5394,"-14"3"-4979,-100 24 804,81-18-597,18-6-334,0 0 1,0 1-1,1 1 1,0 1 0,0 0-1,0 0 1,-23 17-1,21-11-105,2-2 45,1 1-1,0 0 1,-12 14-1,21-21-162,1 1 0,-1-1 0,1 1 0,1 0 0,-1 0-1,0 0 1,1 0 0,0 1 0,1-1 0,-1 1 0,1-1 0,0 1 0,-1 8-1,2-9-12,-1-1 0,1 1-1,0 0 1,1 0-1,-1-1 1,1 1-1,0 0 1,0-1-1,0 1 1,0 0 0,1-1-1,0 0 1,0 1-1,0-1 1,1 0-1,-1 0 1,1 0-1,0 0 1,0-1 0,1 1-1,-1-1 1,1 0-1,-1 0 1,1 0-1,0 0 1,8 3-1,-4-2 8,-1-1 0,1 0 1,0 0-1,0-1 0,0 0 0,0-1 0,0 0 0,0 0 0,1 0 0,-1-1 0,0-1 0,0 1 0,1-1 0,-1-1 0,0 1 0,0-1 0,0-1 0,-1 1 0,1-2 0,0 1 0,-1-1 0,0 0 0,0 0 0,0-1 0,0 0 0,-1 0 0,0-1 0,7-7 0,1-3 40,0-2 0,-2 1-1,0-2 1,-1 1-1,-1-1 1,0-1-1,-2 0 1,0-1 0,8-37-1,-10 32-3,-2 0-1,-1 0 1,-1 0 0,-1 0-1,-1 0 1,-2 0-1,-8-48 1,6 58-42,-1-1 0,-1 0-1,0 1 1,-1 0 0,-1 1 0,-1 0-1,-11-17 1,12 21-25,0 1 1,-1 0-1,1 0 0,-2 1 0,1 0 0,-2 0 0,1 2 0,-1-1 1,0 1-1,-13-6 0,19 11-26,1 0 0,-1 1 0,1-1 0,-1 1 0,0 0 0,0 1 0,0-1 0,0 1 0,1 0 0,-1 0 0,0 1 0,0-1 0,0 1 0,0 0 0,1 0 0,-1 1 0,1-1 0,-1 1 0,1 0 0,-1 0 0,1 1 0,0-1-1,0 1 1,0 0 0,0 0 0,1 0 0,-1 1 0,1-1 0,0 1 0,0 0 0,0 0 0,0 0 0,1 0 0,-3 6 0,4-8 3,1 0 0,-1 0 1,1 0-1,-1 0 0,1 0 0,0 0 0,0 0 0,0 0 0,0 0 0,0 0 0,1 0 0,-1 0 0,1 0 0,-1 0 1,1 0-1,0 0 0,-1 0 0,1 0 0,0 0 0,0-1 0,1 1 0,0 2 0,2 0-502,0 0 0,-1 0 1,1 0-1,1-1 0,-1 1 0,5 2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1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1 177 5720,'0'0'8649,"3"-10"-8209,0 0-319,0 1 1,1-1-1,1 1 1,-1 0-1,1 1 1,9-12-1,-12 17-46,0 0 0,0 0 0,1 1 0,0-1-1,-1 0 1,1 1 0,0 0 0,0 0-1,0-1 1,1 2 0,-1-1 0,0 0 0,1 1-1,-1-1 1,1 1 0,0 0 0,-1 0-1,1 1 1,0-1 0,-1 1 0,1 0-1,0 0 1,0 0 0,4 1 0,-6 0-32,0-1-1,1 1 1,-1 1 0,0-1-1,0 0 1,0 0 0,0 1 0,0-1-1,0 1 1,-1 0 0,1 0 0,-1-1-1,1 1 1,-1 0 0,1 0-1,-1 0 1,2 4 0,14 39 421,-9-5 32,6 65-1,5 21 306,-19-123-763,3 9 88,0-1 1,0 1 0,1-1-1,5 11 1,-8-20-92,0 1 0,1-1 1,-1 0-1,0 0 0,0 0 0,1-1 0,-1 1 0,1 0 0,0 0 0,0-1 1,-1 1-1,1-1 0,0 1 0,0-1 0,0 0 0,0 0 0,1 0 0,-1 0 1,0 0-1,0-1 0,1 1 0,-1-1 0,0 1 0,1-1 0,-1 0 0,0 0 1,4 0-1,-4 0-4,0-1 1,0 0-1,0 0 0,1 0 1,-1 0-1,0 0 1,0 0-1,0 0 1,0-1-1,-1 1 1,1-1-1,0 0 1,-1 1-1,1-1 0,2-3 1,19-32 179,-20 32-172,10-20 70,-2-1 0,0-1 0,7-29 0,17-87 240,-18 65-169,-1 11 150,-16 66-318,1 0 1,0 0 0,0-1-1,0 1 1,0 0 0,0 0-1,0 0 1,0 0 0,0 0 0,0 0-1,1 0 1,-1 1 0,0-1-1,1 0 1,-1 1 0,0-1 0,1 1-1,-1-1 1,1 1 0,-1-1-1,3 1 1,1-1 3,0 1 0,0 0 0,-1 0 0,1 0 0,7 1 1,14 3 28,-12-2 54,0 0-1,0 1 0,18 7 0,-31-10-97,-1 1 0,1-1 0,0 0 0,-1 0 0,1 1 0,-1-1 0,1 0 0,-1 1 0,1-1 0,-1 1 0,1-1 0,-1 1 0,1-1 0,-1 1 0,1-1 0,-1 1 0,0-1 0,1 1 0,-1-1 0,0 1 0,1 0 0,-1-1 0,0 1 0,0-1 0,0 1 0,0 0 0,0-1 0,0 1 0,0 0 0,0-1 0,0 1 0,0 0 0,0-1 0,0 1 0,0 0 0,0-1 0,0 1 0,-1 0 0,1-1 0,0 1 0,0-1 0,-1 1 0,1-1 0,-1 1 0,1 0 0,0-1 0,-2 1 0,-7 4-614,6-5-2294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2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9440,'0'0'10002,"15"4"-9653,3 2-227,-11-3-65,1-1 1,-1 0-1,1 0 1,0 0 0,0-1-1,0 0 1,0-1-1,0 0 1,12-1 0,35-4 791,1 3-1,109 9 1,-98-4 231,-49-4-404,-24 7-796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3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6128,'0'0'6070,"12"-6"-5614,-6 3-404,11-6 309,0 1 1,1 0 0,0 2 0,32-8-1,-11 7 644,-27 4-534,1 1-1,-1 0 1,0 0-1,1 1 1,-1 1-1,1 0 1,-1 1 0,14 3-1,-4-1-52,1 0-1,-1-1 1,1-1 0,32-3-1,-20 0-110,63-5 366,131-27 1,10-1-251,-166 27-321,116-6 203,-59 20 196,-156-11-721,14 2-2997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4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282 399 4720,'0'0'8969,"0"-9"-8448,-4-31-21,3 39-475,1 0-1,-1 0 1,1 0-1,-1 0 1,1 0-1,-1 1 1,0-1-1,0 0 1,0 0 0,1 1-1,-1-1 1,0 0-1,0 1 1,0-1-1,0 1 1,0-1-1,0 1 1,0-1-1,0 1 1,0 0-1,0 0 1,0-1-1,0 1 1,0 0-1,-1 0 1,1 0 0,0 0-1,0 0 1,0 0-1,0 1 1,0-1-1,0 0 1,-1 1-1,-3-1 74,-11 2 143,0 0 0,1 1-1,-1 0 1,1 1 0,0 1 0,-15 7-1,22-8-114,1 0 0,-1 0 0,1 0 1,-1 1-1,2 1 0,-1-1 0,0 1 0,1 0 0,0 0 0,1 1 0,-1 0 0,-6 12 0,9-15-42,1-1 0,1 1 0,-1 0 0,0 0 0,1 0 0,0 0 0,0 0 0,0 1 0,0-1 0,1 0 0,-1 5 0,2-7-45,-1 0-1,1 0 0,-1 0 1,1 0-1,-1 0 0,1-1 1,0 1-1,0 0 0,0-1 1,0 1-1,0 0 1,1-1-1,-1 1 0,0-1 1,1 0-1,-1 1 0,1-1 1,-1 0-1,1 0 0,-1 0 1,1 0-1,0 0 1,0 0-1,-1-1 0,1 1 1,3 0-1,0 0 26,1 0 0,-1 0 0,0-1 0,1 1 0,-1-1 0,1-1 0,-1 1 0,1-1 0,-1 0 0,0 0-1,1 0 1,-1-1 0,0 0 0,0 0 0,0 0 0,7-5 0,1-1 77,0 0 0,-1 0 0,-1-2 0,21-19 0,-26 22-62,1 0 0,-1-1-1,-1 1 1,1-1 0,-1-1 0,-1 1-1,1-1 1,-2 1 0,1-1 0,-1 0 0,0-1-1,-1 1 1,0 0 0,-1-1 0,0 1 0,0-1-1,-1 0 1,0 1 0,-1-1 0,0 1-1,-4-18 1,0 8 6,-1 1-1,-1 0 1,0 0-1,-1 0 0,-19-29 1,21 38-56,0 1 0,-1 0 0,1 1 0,-2 0 0,1 0-1,-1 0 1,0 1 0,0 0 0,-1 0 0,0 1 0,0 0 0,-17-6 0,14 7-32,0 0 0,0 0 0,0 1 0,-1 1 1,1 0-1,-17-1 0,48 13-665,-4-5-2655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5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14464,'0'0'730,"11"4"-406,36 11 506,73 14-1,187 12 2326,-244-36-1676,2-4 0,113-11 0,-167 10-1384,5-2 1252,-16 2-1439,0 0 0,1 0 0,-1-1 0,0 1 0,1 0 0,-1 0 0,1 0 0,-1 0 1,0-1-1,0 1 0,1 0 0,-1 0 0,0-1 0,1 1 0,-1 0 0,0-1 0,0 1 1,0 0-1,1-1 0,-1 1 0,0 0 0,0-1 0,0 1 0,0 0 0,1-1 0,-1 1 1,0-1-1,0 1 0,0 0 0,0-1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5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 6632,'0'0'12217,"6"12"-11821,-1-3-308,-2-5-54,-1 0 1,1 0-1,-1 0 1,0 1-1,0-1 1,-1 1-1,1-1 1,-1 1-1,0-1 1,0 1-1,-1 0 1,1-1-1,-1 1 1,0 0-1,0 0 1,-1-1 0,0 7-1,-14 37 455,7-24-105,1 0 0,1 0-1,-2 27 1,7-42-275,1 0 0,0-1-1,0 1 1,1 0 0,1-1 0,-1 1 0,1-1 0,0 0-1,1 1 1,0-1 0,1 0 0,7 13 0,-9-17-63,0 0 0,1-1 0,-1 1 1,1-1-1,0 0 0,0 0 0,0 0 1,0 0-1,1 0 0,-1-1 0,1 1 1,0-1-1,-1 0 0,1 0 0,0 0 1,6 1-1,1-1 71,1 0-1,-1-1 1,1 0 0,20-2-1,-24 1-79,27-1 170,-6 1 154,1-2 0,52-8 0,-66 8-142,-13 2-166,0 0-1,0 0 1,0-1 0,0 1-1,0-1 1,0 1 0,0-1-1,-1 0 1,1 0 0,4-3-1,-7 4-56,0 0 0,1 0-1,-1 0 1,0-1-1,0 1 1,0 0 0,0 0-1,1 0 1,-1-1 0,0 1-1,0 0 1,0 0 0,0-1-1,0 1 1,0 0 0,0 0-1,0-1 1,0 1 0,0 0-1,1 0 1,-1-1 0,-1 1-1,1 0 1,0 0 0,0-1-1,0 1 1,0 0 0,0 0-1,0-1 1,0 1 0,0 0-1,0 0 1,0-1 0,0 1-1,-1 0 1,1 0 0,0-1-1,0 1 1,-1 0 0,-12-7-16,-11 0-4259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25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11352,'0'0'3304,"14"-2"-2911,192-6 1544,-14-4 636,-149 4-749,-43 8-1813,0 0 0,0 0-1,1 0 1,-1 0-1,0 0 1,0 0 0,0 0-1,0 0 1,0 0-1,0 0 1,0 0 0,1 0-1,-1 0 1,0 0-1,0 0 1,0 0 0,0-1-1,0 1 1,0 0-1,0 0 1,0 0 0,0 0-1,0 0 1,0 0-1,1 0 1,-1 0 0,0 0-1,0 0 1,0-1-1,0 1 1,0 0 0,0 0-1,0 0 1,0 0-1,0 0 1,0 0 0,0 0-1,0 0 1,0-1-1,0 1 1,0 0 0,0 0-1,0 0 1,0 0-1,0 0 1,0 0 0,0 0-1,0 0 1,0-1 0,0 1-1,0 0 1,-1 0-1,1 0 1,0 0 0,0 0-1,0 0 1,0 0-1,0 0 1,0 0 0,0 0-1,0-1 1,0 1-1,-4-4-2696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8:5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657 1 4616,'0'0'7913,"-12"6"-7457,-96 40 1049,81-38-780,0-1 0,-46 5-1,-13 4 597,56-10-919,7-1 209,-31 11 1,47-13-448,-1 0 0,1 1 0,0 0 0,0 0 0,0 1 0,1-1 0,-12 12 0,10-8-44,1 1 0,0 0 0,1 0 1,0 1-1,0-1 0,1 1 0,0 1 0,1-1 0,0 1 0,-2 11 1,-3 16-14,-5 62 1,8-44 39,-1 26 36,5 130-1,3-147-114,38 521 299,-27-505-360,6 46 49,-12-43-14,-4 89 1,-4-123 3,2-19 39,-2 0 0,-11 60 0,-7-1 103,-18 69 75,0-27 9,36-126-247,1 0 1,0 0-1,0-1 0,0 11 1,-3 19 204,3-34-209,1 1 0,-1-1-1,1 1 1,0 0 0,0-1-1,-1 1 1,1-1 0,0 1 0,0-1-1,0 1 1,1 0 0,-1-1-1,0 1 1,1-1 0,-1 1 0,1-1-1,-1 1 1,1-1 0,-1 1-1,1-1 1,0 1 0,1 1-1,0-1 2,0-1-1,1 1 0,-1-1 1,0 1-1,0-1 0,0 0 0,1 0 1,-1 0-1,1 0 0,-1 0 1,1-1-1,4 1 0,7 1 40,1-1-1,-1-1 0,29-4 1,-40 4-53,71-7 157,1 3 0,86 6 0,-82-4-11,-15 0-154,-7 3-951,-46-2-1571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0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1 5320,'0'0'1961,"1"10"-1329,3 31-11,-4-40-521,1 0 0,-1 0 0,0 0-1,0 1 1,0-1 0,0 0-1,0 0 1,0 0 0,0 0-1,0 0 1,-1 0 0,1 0 0,0 0-1,-1 1 1,1-1 0,-1 0-1,1 0 1,-2 1 0,2-2-62,0 1 1,0-1 0,-1 0-1,1 1 1,0-1-1,0 0 1,0 1-1,0-1 1,-1 0 0,1 1-1,0-1 1,0 1-1,0-1 1,0 0-1,0 1 1,0-1 0,0 0-1,0 1 1,0-1-1,0 1 1,0-1-1,0 0 1,1 1 0,-1-1-1,0 1 1,0-1-1,0 1 0,0-1-1,0 1 1,0-1 0,0 1 0,0-1 0,0 1 0,0-1 0,0 1 0,0-1 0,0 1 0,0-1 0,0 1 0,-1-1 0,1 1 0,0-1-1,0 1 1,-1-1 0,1 0 0,0 1 0,-1 0 0,1-1-3,0 0 0,-1 1 1,1-1-1,0 0 0,0 0 0,0 1 0,-1-1 0,1 1 1,0-1-1,0 0 0,0 1 0,0-1 0,0 0 0,0 1 0,0-1 1,0 0-1,0 1 0,0-1 0,0 1 0,0-1 0,0 0 0,0 1 1,0-1-1,0 0 0,0 1 0,0-1 0,0 1 0,1-1 1,-1 0-1,0 1 0,0-1 0,0 0 0,1 0 0,-1 1 0,1-1 1,-35 8 2097,-25 47-1480,30-27-386,6-5-93,1 1-1,1 0 1,1 2 0,2 1-1,-23 40 1,30-45-86,0 1 0,2 1-1,0 0 1,2 0 0,0 0-1,2 1 1,-4 40 0,7-30 1,1 1 1,2 0 0,1 0-1,10 54 1,4-16 54,-7-25 74,2 0 0,34 88 0,-33-107-85,-5-13 71,19 34-1,-18-36-71,-7-12-84,0 0 0,1 0 0,-1-1 0,1 1 0,0 0 0,0-1-1,0 1 1,0-1 0,0 0 0,1 1 0,-1-1 0,0 0 0,1-1 0,0 1 0,5 2 0,5 4 342,-13-7-361,0-1 0,1 1-1,-1-1 1,0 1 0,1-1 0,-1 0-1,1 1 1,-1-1 0,1 0 0,-1 1-1,1-1 1,-1 0 0,1 1-1,-1-1 1,1 0 0,-1 0 0,1 0-1,-1 0 1,1 0 0,-1 1 0,1-1-1,0 0 1,-1 0 0,1 0 0,-1-1-1,1 1 1,-1 0 0,1 0 0,0 0-1,-1 0 1,1 0 0,-1-1-1,1 1 1,-1 0 0,1 0 0,-1-1-1,1 1 1,-1 0 0,1-1 0,-1 1-1,0-1 1,1 1 0,-1-1 0,0 1-1,1 0 1,-1-1 0,0 1-1,1-1 1,-1 1 0,0-1 0,0 0-1,0 1 1,1-1 0,-1 0 0,3-7 158,0 0 1,0-1 0,3-16 0,1-2-3255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1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20 16280,'0'0'5554,"3"16"-5475,50 302 223,-45-276-202,-2 0-1,-1 1 1,-2 0-1,-4 42 1,1-39 460,0-46-556,0 0 1,0 0 0,0 0-1,0 0 1,0 0 0,0 0 0,0 0-1,0 0 1,0 0 0,0 0-1,0 0 1,0-1 0,0 1-1,0 0 1,0 0 0,0 0 0,0 0-1,0 0 1,0 0 0,0 0-1,1 0 1,-1 0 0,0 0-1,0 0 1,0 0 0,0 0 0,0 0-1,0 0 1,0 0 0,0 0-1,0 0 1,0 0 0,0 0-1,0 0 1,0 0 0,0 0 0,1 0-1,-1 0 1,0 0 0,0 0-1,0 0 1,0 1 0,0-1-1,0 0 1,0 0 0,0 0 0,0 0-1,0 0 1,0 0 0,0 0-1,0 0 1,0 0 0,0 0-1,0 0 1,0 0 0,0 0 0,0 0-1,0 0 1,0 0 0,0 0-1,0 1 1,0-1 0,0 0-1,0 0 1,0 0 0,0 0 0,0 0-1,7-8 208,5-14-7,-8 3-133,-1 1 0,-1 0 0,-1-1 0,0 1 0,-1-1 1,-4-22-1,3 25-25,0-10 86,-2 0 0,-1 1 0,-1-1 0,-1 1 0,-1 0 1,-1 0-1,-1 1 0,-19-36 0,23 53-71,0 1 19,1-1 0,0 1 0,1 0 0,-1-1 0,1 0 0,1 0-1,-1 0 1,1 0 0,1 0 0,-2-8 0,-3-4 308,6 18-359,-1 0 1,1 0-1,-1 1 0,1-1 1,-1 0-1,1 0 0,0 0 0,-1 0 1,1 1-1,0-1 0,0 0 0,0 0 1,-1 0-1,1 0 0,0 0 0,0 0 1,0 0-1,1 0 0,-1 0 0,0 0 1,0 0-1,0 1 0,1-1 0,-1 0 1,0 0-1,1 0 0,-1 0 0,1 0 1,-1 1-1,1-1 0,-1 0 1,1 0-1,0 1 0,-1-1 0,1 1 1,0-1-1,0 0 0,-1 1 0,1-1 1,0 1-1,1-1 0,15-8 29,0 1 0,0 1 0,1 1 0,-1 0 0,1 2 1,1-1-1,-1 2 0,29-1 0,-21 3 2,1 1 0,-1 1 0,1 1 0,-1 2-1,37 9 1,-44-7-2,-1 0 0,25 12 0,-35-13-19,1-1 1,-1 1-1,0 1 1,0-1-1,0 1 1,12 13-1,-19-16-25,1-1-1,0 1 1,-1 0-1,0-1 1,1 1-1,-1 0 0,0 0 1,-1 0-1,1 0 1,0 0-1,-1 0 0,0 0 1,1 0-1,-1 0 1,0 0-1,-1 0 1,1 0-1,0 0 0,-1 0 1,0 0-1,0-1 1,0 1-1,0 0 0,0 0 1,-3 4-1,-1 3 16,-1 0-1,0-1 0,-1 0 0,0 0 1,-11 11-1,0-4 26,-1 0-1,-1-1 1,0-1-1,0-1 1,-2-1-1,1-1 1,-2 0 0,1-2-1,-1-1 1,-1-1-1,-43 9 1,66-16-50,1 0 0,0 0 0,0 0 0,0 0 0,0 0 1,-1 0-1,1 0 0,0 0 0,0 0 0,0 0 0,0 0 0,-1 0 1,1 1-1,0-1 0,0 0 0,0 0 0,0 0 0,0 0 0,0 0 0,-1 0 1,1 1-1,0-1 0,0 0 0,0 0 0,0 0 0,0 0 0,0 1 1,0-1-1,0 0 0,0 0 0,0 0 0,0 1 0,0-1 0,0 0 1,0 0-1,0 0 0,0 1 0,0-1 0,0 0 0,0 0 0,0 0 1,0 0-1,0 1 0,0-1 0,0 0 0,0 0 0,1 0 0,-1 0 1,0 1-1,0-1 0,0 0 0,0 0 0,0 0 0,0 0 0,1 0 0,13 15 106,25 12-36,-18-15-23,-1 2 0,-1 0 0,0 1 1,-1 1-1,0 0 0,-2 2 0,0 0 0,-1 1 0,17 26 0,-31-43-43,0 0 0,-1-1-1,1 1 1,0 0-1,-1 0 1,1 0 0,-1 0-1,1 0 1,-1 0-1,0 0 1,0 0 0,0 0-1,0 0 1,-1 0-1,1 1 1,0-2 0,-1 1-1,1 0 1,-1 0 0,0 0-1,0 0 1,0 0-1,0 0 1,0-1 0,0 1-1,0 0 1,0-1-1,-1 1 1,1-1 0,-1 1-1,1-1 1,-1 0-1,0 0 1,-1 2 0,-9 4 12,1 0 1,-1 0 0,0-1 0,-14 4 0,15-5-10,-9 3 22,-1-1 0,0-1 0,0 0 0,0-2 0,-1 0 0,0-2 0,0 0 0,1-1 0,-1-2 0,0 0 0,-23-5 0,45 6-34,-1 0 0,1 1 0,-1-1 0,1 0 0,-1 0 0,1-1 0,-1 1 0,1 0 1,0 0-1,-1 0 0,1 0 0,-1 0 0,1 0 0,-1-1 0,1 1 0,0 0 0,-1 0 0,1 0 0,0-1 0,-1 1 0,1 0 0,0-1 0,-1 1 0,1 0 0,0-1 1,-1 1-1,1 0 0,0-1 0,0 1 0,0-1 0,-1 1 0,1 0 0,0-1 0,0 1 0,0-1 0,0 0 0,0 0 0,1 0 1,0 0-1,0 0 0,0 0 0,-1 0 0,1 0 0,0 0 1,0 0-1,0 0 0,1 1 0,-1-1 0,2-1 1,46-20-20,-45 20 14,83-27-1682,-76 25-898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2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 19295,'0'0'4620,"-11"1"-4624,-3 0 3,8-1 5,0 1-1,0-1 1,0 1 0,0 0 0,1 1 0,-11 3 0,-1-7 303,12 0 45,14 5-77,22 6-26,-10-2-113,0 0 0,1-2-1,24 3 1,-5-4 52,-1 1 186,-1-2 0,72-4 0,-75-2-114,-4 1 270,39-8 1,-67 9-386,-3 1-71,0 0 0,0 0 0,0 0 0,0 0 0,0 0 0,0 0 0,0 0 0,0-1 0,0 1 0,0 0 0,-1-1 0,1 1 0,0-1 0,0 1 0,0-1 0,0 1 0,-1-1 0,1 0 0,0 1 0,-1-1 0,1 0-1,0 0 1,-1 1 0,1-3 0,-1 3 48,0-2-72,-1 0 1,0 0-1,0 0 0,0 0 1,-1 0-1,1 1 1,0-1-1,-1 0 0,-2-2 1,3 4-196,1-1 0,-1 1 1,0-1-1,0 1 0,0 0 0,1-1 1,-1 1-1,0 0 0,0 0 1,0 0-1,0-1 0,0 1 0,1 0 1,-1 0-1,-2 1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2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18695,'0'0'5051,"12"-3"-5108,7-1 53,17-5 52,1 2 0,61-4 0,-59 10 31,-9 1 91,1 0-1,39 6 1,-54-3-73,-10-1 9,1 0 0,0-1 0,0 0 0,0-1 0,0 0 0,0 0 0,14-2 0,-1-1 411,-4 0-82,-5-3-3391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3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23 17383,'0'0'3376,"-11"9"-2670,-82 62 287,85-64-936,-1 0 0,2 1 1,-1 0-1,1 1 0,0-1 0,1 1 0,0 1 0,0-1 1,1 1-1,1 0 0,-1 0 0,2 1 0,-1-1 0,-1 13 1,2-7-18,0-1 1,2 1 0,0 0 0,1 0-1,0 0 1,1 0 0,1 0 0,1-1-1,5 21 1,-5-26-14,0-1 0,1 0-1,1 0 1,-1 0 0,1 0-1,1-1 1,-1 0 0,1 0-1,1 0 1,0-1 0,0 1-1,0-2 1,1 1 0,0-1-1,0 0 1,0-1 0,1 0-1,0 0 1,0-1 0,0 0-1,0-1 1,1 0 0,0 0-1,-1-1 1,1 0 0,17 0-1,-9-2 37,-1 0 1,1-2-1,0 0 0,0-1 0,-1 0 1,1-2-1,-1 0 0,0-1 0,-1-1 1,1 0-1,-2-1 0,1-1 0,22-16 1,-4 0 135,-1-2 1,39-40 0,-63 58-149,-1-1 0,1-1-1,-1 1 1,-1-1 0,0 0 0,-1-1 0,0 0 0,-1 0-1,0 0 1,0 0 0,3-23 0,-7 28-26,0-1-1,-1 1 1,0-1 0,0 1 0,-1 0-1,0-1 1,-1 1 0,1 0 0,-1 0-1,0 0 1,-1 0 0,0 0 0,0 1-1,-1-1 1,1 1 0,-1-1 0,-1 1 0,1 1-1,-1-1 1,0 1 0,0-1 0,-1 2-1,1-1 1,-8-4 0,-1 0 32,0 0 0,-1 1 0,0 1 0,0 0 0,-1 1 0,0 1 0,0 0 0,0 1 0,-26-3 0,16 5 58,0 0-1,-1 2 1,1 1-1,0 1 1,0 1 0,0 1-1,0 2 1,1 0-1,-1 2 1,2 0-1,-1 2 1,-29 17-1,46-22-51,0 1 0,0 0-1,1 0 1,-8 8 0,1 3-3750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4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14776,'0'0'8129,"7"-10"-7893,-1 2-181,-4 4-33,0 1 1,0-1-1,0 1 0,1 0 0,0-1 1,0 1-1,-1 1 0,2-1 0,-1 0 1,0 1-1,1-1 0,-1 1 0,1 0 1,-1 0-1,1 1 0,0-1 0,6-1 1,24-4 200,1 1 0,0 2 0,0 1 0,1 2 0,39 4 0,-31-4-8,-30 1-134,-1 0 1,19 2-1,128 17 827,-135-18-142,-19-1-14,-19 0-132,7 2-2058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5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0 148 17687,'0'0'5386,"12"-8"-5305,4-2-46,34-23 130,-43 28-53,-1 1 0,1-1 1,0 1-1,0 0 0,1 1 0,-1-1 0,1 2 1,0-1-1,0 1 0,0 0 0,0 1 0,14-1 1,190-9 625,85-21 80,-282 29-1053,29-4 1048,-16 4-4147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2:5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103 181 6328,'0'0'6113,"-10"-1"-5514,-2 0-399,5 1-35,0-1-1,0 1 1,0-2 0,-13-3 0,-12 3 6851,52-2-5223,-13 2-1652,1 1 1,0 0-1,0 0 1,0 0-1,1 1 1,8 1-1,-6-1-30,345 11 1002,-305-8-945,0-3 0,74-8 0,66-5 363,-62 7-143,36-10 72,-139 14-422,63-8 204,-60 9-123,-25 1-96,0 0-1,0 0 1,0 0 0,0 0 0,0-1 0,0 0-1,8-2 1,-8 3 10,-1 1 0,0-1 0,1 1 0,-1 0 0,0 0-1,1 0 1,-1 0 0,4 2 0,-4-1 127,-13-3 1,2 0-138,1-1-1,-1 1 1,1-1-1,-1-1 0,1 1 1,0-1-1,-12-7 0,-9-2 27,-3 0 10,-1 2 0,-55-9 0,-68-1 74,108 15-104,23-3 24,21 6-29,0 1 0,0 0-1,0-1 1,1 2 0,-1-1 0,0 0-1,0 0 1,-4 1 0,5-1 27,5-1 27,9 1 17,122 17 86,-96-9-135,-6-2 17,-1 2-1,0 1 1,0 1-1,56 25 1,-72-27-5,32 9 0,-26-9 54,-14-5-33,-5-2-58,-1 0 0,1 1-1,-1-1 1,1 1 0,-1-1 0,1 1 0,-1 0-1,0-1 1,1 1 0,-1 0 0,0 0-1,3 2 1,-4-2 156,-3 14-35,-14-4-132,-1 0 1,0-2-1,-1 0 1,0-1-1,-20 5 1,-19 8 15,-138 62 215,178-79-159,16-4-64,1 1 0,-1-1 1,1 0-1,-1 1 0,0-1 1,1 0-1,-1 1 1,1 0-1,-1-1 0,1 1 1,0 0-1,-3 2 0,-3 5 228,8-6-75,0-3-163,0 0 0,1-1-1,-1 1 1,0 0 0,0 0-1,0-1 1,0 1 0,-1-1 0,1 1-1,0-1 1,0-2 0,13-27 25,-6 13 17,-1 1 0,-1-1 0,5-22 0,0-6 102,-6 26-20,5-34 0,-10 53-151,0 0-1,0 0 1,-1 0 0,1 0 0,0 0-1,0 0 1,-1 0 0,1 0 0,0 0-1,-1 0 1,1 0 0,-1 0 0,0-1-1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08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10848,'0'0'12097,"7"11"-11900,6 11-54,-1 1-1,-1 0 1,12 37 0,26 200 1114,-47-240-1059,0-3 792,3-38-490,43-264 354,-44 270-785,0 0-1,2 1 0,0-1 0,0 1 0,1 0 0,1 0 0,12-16 0,-15 23-30,0 0 1,1 0-1,0 1 1,0 0-1,0 0 1,1 1-1,0 0 1,0 0-1,0 0 0,1 1 1,0 0-1,-1 0 1,1 1-1,16-4 1,7-4 101,-23 7-96,-6 4-35,0 0 0,0 0 1,0 0-1,0 0 0,0 0 0,0 0 1,0 1-1,-1-1 0,1 1 0,0-1 0,0 1 1,0 0-1,-1 0 0,1 0 0,0 0 1,1 1-1,27 20 135,-20-10-97,1 0 0,-2 1 0,0-1 0,0 2 0,-1-1 0,-1 1 0,0 1 0,-1-1 0,7 26 0,-5-6 78,-1-1-1,-2 1 1,1 48-1,-4-62 15,7 31 0,-3-17 112,-7-21-121,1-12-115,0 0 0,0 0 1,-1 1-1,1-1 1,0 0-1,0 0 0,0 0 1,0 0-1,1 0 0,-1 0 1,0 0-1,0 0 1,0 0-1,1 1 0,3 8 183,-6-8 181,2-3-351,0 0 0,-1 0 0,1 0 0,0 0 0,0 0 0,-1 1 1,1-1-1,0 0 0,0 0 0,0 0 0,0 0 0,0 0 0,0 0 0,0 0 1,1 1-1,-1-1 0,0 0 0,1-1 0,0-2 106,1 0 0,-1 0 0,1 1-1,0-1 1,5-6 0,4-4-5040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104 231 14776,'0'0'5681,"11"-3"-5475,131-24 764,-133 25-840,0 0 1,1 0 0,-1-1-1,0 0 1,-1 0-1,1-1 1,-1 0 0,12-8-1,-16 9-29,0 0 0,1 0-1,-1-1 1,0 1 0,-1-1-1,1 0 1,-1 0 0,0 0-1,0-1 1,0 1 0,0-1-1,-1 0 1,0 0 0,0 0 0,3-9-1,-5 12-47,1-1 0,-1 1-1,0 0 1,0 0 0,0-1 0,0 1-1,0 0 1,-1 0 0,1-1-1,-1 1 1,1 0 0,-1 0 0,0 0-1,0 0 1,0 0 0,0 0-1,0 0 1,-2-3 0,0 2 7,0 0 0,0 0-1,0 0 1,-1 0 0,1 0 0,-1 1 0,0 0-1,0 0 1,-4-2 0,-2 0 17,1 1-1,0 0 1,-1 1 0,0 0-1,0 0 1,0 1 0,-18 0 0,1 4 140,-45 12 0,40-8-61,26-5-103,0 0 0,1 0-1,-1 0 1,0 1 0,1 0-1,-1 0 1,1 0 0,0 1 0,0 0-1,-9 8 1,6-3 132,0 0-1,0 1 1,1 0-1,-9 17 1,14-23-137,0 0 1,1 0-1,0 0 1,0 0-1,0 1 1,0-1-1,1 0 1,-1 1-1,1-1 0,0 0 1,1 1-1,-1-1 1,1 0-1,0 1 1,2 7-1,2 1 130,0-1-1,0 1 1,14 22-1,-14-28-128,1 0 0,-1-1 0,1 1 0,0-1 0,1-1 0,-1 1 0,1-1 0,0 0 0,13 6 0,10 4 160,37 13-1,-16-7 18,-42-17-126,1-1-1,-1 0 0,1-1 0,0 0 0,0 0 0,0-1 0,0 0 1,0-1-1,0 0 0,0 0 0,1-1 0,-1-1 0,12-3 0,11-4-684,-2-2-1,50-24 1,-49 21-1700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1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17 177 17687,'0'0'2655,"0"-10"-2986,6-92 499,-6 98-118,1 1-1,-1-1 0,1 1 1,0 0-1,0-1 0,0 1 0,0 0 1,0 0-1,3-4 0,5-19 785,-8 24 476,-1 7-518,1 16-279,-2 33-388,-17 270 1420,6-203-587,9-22-155,5-81-526,-1-17-247,-1 0-1,0 0 1,1 0 0,-1 0 0,0 0 0,0 1-1,0-1 1,0 0 0,0 0 0,0 0-1,0 1 1,-1-1 0,1 0 0,0 0 0,-1 0-1,1 0 1,-1 0 0,1 0 0,-1 1-1,-1 4 328,0-1-1,0 0 0,1 0 1,0 0-1,0 1 0,0-1 0,1 1 1,0 10-1,20-16 53,20 0-240,-1-2 0,71-12-1,9-1 45,-63 12-213,-23 2 0,0-1 0,65-14 0,-64 6 0,-34 8 0,-42-14 861,18 9-5706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2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20303,'0'0'4776,"13"-8"-4620,0 0-106,-8 4-27,1 0-1,-1 1 0,1 0 0,0 0 1,0 0-1,0 1 0,0 0 0,1 0 0,-1 0 1,1 1-1,-1 0 0,1 0 0,8 0 1,14 1 265,0 1 1,0 2 0,41 9-1,-63-11-136,0 0 0,-1-1 0,1 1 1,0-1-1,9-2 0,7 1 287,-24 1-416,1 0 0,0 0 0,-1-1 0,1 1 0,-1 0 0,1-1 0,-1 1-1,1 0 1,0-1 0,-1 1 0,1 0 0,-1-1 0,1 1 0,0-1 0,0 1 0,-1-1 0,1 1 0,0-1 0,0 1-1,0-1 1,-1 1 0,1-1 0,0 1 0,0-1 0,0 1 0,0-1 0,0 1 0,0-1 0,0 1 0,0-1 0,0 0-1,0 1 1,1-1 0,-1 1 0,0-1 0,0 1 0,0-1 0,1 1 0,-1 0 0,0-1 0,0 1 0,1-1 0,-1 1-1,0-1 1,1 1 0,-1 0 0,1-1 0,-1 1 0,0 0 0,1-1 0,-1 1 0,1 0 0,-1 0 0,1-1 0,-1 1 0,1 0-1,-1 0 1,1 0 0,-1 0 0,1 0 0,-1 0 0,1 0 0,-1-1 0,1 2 0,0-1 0,-1 0 0,1 0 0,0 0-1,-25-16 184,2 1-822,10 8-2781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3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18391,'0'0'4808,"11"-9"-4720,6-5-37,-5 3 72,2 1-1,23-16 1,-29 23 16,-1-1 1,1 1-1,0 1 1,13-3-1,5-3 205,-14 6-189,0-1-1,0 2 1,-1-1-1,21 2 1,-1-1 44,-15-1 8,1 1 0,-1 1 0,0 0 0,0 2 0,1 0 0,-1 0 0,30 10 0,-43-11-148,0 0-1,0-1 0,0 1 1,0-1-1,0 1 1,1-1-1,-1 0 0,0 0 1,0-1-1,0 1 1,5-2-1,14-1 276,-10-2-1091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3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17983,'0'0'5455,"10"5"-5255,17 6 12,0-2 1,0 0-1,1-2 1,0-1-1,33 3 1,-21-7 107,1-1 0,-1-2 1,63-10-1,-33 4 305,-56 7-426,1-1 0,-1-1 0,0 0 0,0-1 1,21-7-1,-10 5 610,-25 5-901,1-1 1,0 1 0,-1 0 0,1 0 0,-1 0-1,1 0 1,0 0 0,-1 0 0,1 0-1,-1 0 1,1 0 0,-1 0 0,1 0-1,0 0 1,-1 1 0,1-1 0,-1 0 0,1 0-1,-1 0 1,1 1 0,-1-1 0,1 0-1,-1 1 1,1-1 0,-1 1 0,1-1 0,-1 0-1,0 1 1,1-1 0,-1 1 0,0-1-1,1 1 1,-1-1 0,0 1 0,0-1-1,1 2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5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13968,'0'0'12519,"10"-7"-12353,32-22-9,-34 24-99,0 0 0,0 1 0,0 0-1,1 1 1,-1 0 0,1 0 0,0 1 0,-1 0 0,14-1 0,-17 2-31,21-1 112,1 2 0,-1 0 0,1 1 0,-1 2 0,0 1-1,0 1 1,37 11 0,-43-12 114,0-1 0,0-1 0,0-1-1,39-2 1,-55 0-171,1 0 1,0 0-1,-1 0 0,1 0 0,7-4 1,-8 3-18,-1 0 0,1 1 0,0 0 1,0 0-1,0 0 0,-1 0 1,6 0-1,-8 1-23,-1 0 0,1 0 0,0-1 0,0 1 0,-1 0 0,1-1 0,0 1 0,0 0 1,-1-1-1,1 1 0,0-1 0,-1 1 0,1-1 0,-1 0 0,1 1 0,0-1 0,-1 0 0,0 1 0,1-1 0,-1 0 0,1 1 0,-1-1 0,0 0 0,1 0 0,-1 1 0,0-1 0,0 0 1,0 0-1,0 0 0,1 0 0,-1 1 0,-1-2 0,8-15-4239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6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11 110 18991,'0'0'5486,"9"11"-5338,-7-9-143,32 39 206,-1 3 1,35 61 0,-10-1 303,14 30 562,-32-64-72,-22-41-335,-4-5 2421,-14-33-2730,1 2-320,0 0-1,1 0 0,0 0 0,0 0 0,0 0 0,1 0 0,4-8 1,1-2 13,65-141 179,-55 125-178,1 0 1,40-49-1,54-74-55,-93 119 0,-17 29 0,1 1 0,-1-1 0,2 1 0,-1 0 0,1 0 0,9-9 0,-13 15 0,-1 0 0,1 1 0,-1 0 0,1-1 0,-1 1 0,1-1 0,-1 1 0,0-1 0,1 1 0,-1-1 0,0 1 0,1-1 0,-1 0 0,0 1 0,0-1 0,1 1 0,-1-1 0,0 0 0,0 1 0,0-1 0,0 1 0,0-1 0,0 0 0,0 1 0,0-1 0,0 0 0,0 1 0,0-1 0,0 1 0,0-1 0,-1 0 0,1 1 0,0-1 0,-1 0 0,1 0 0,-1 1 0,1 0 0,0-1 0,-1 1 0,1 0 0,-1 0 0,1-1 0,0 1 0,-1 0 0,1 0 0,-1 0 0,1 0 0,-1-1 0,1 1 0,-1 0 0,1 0 0,0 0 0,-1 0 0,1 0 0,-1 0 0,1 0 0,-1 0 0,1 0 0,-1 1 0,1-1 0,-1 0 0,1 0 0,-1 0 0,-18 7 0,8-3 0,-6-1 0,7-2 0,1 0 0,0 1 0,-16 4 0,12-1 0,-1-2 0,0 0 0,-1-1 0,-16 1 0,12-1 0,1 0 0,-20 5 0,-14 5 0,-57 4 0,56-9 0,-54 13 0,92-15 0,-86 18 0,84-22 0,16-1 0,1 0 0,0 0 0,0 1 0,0-1 0,0 0 0,0 0 0,0-1 0,0 1 0,0 0 0,0 0 0,0 0 0,0 0 0,-1 0 0,1 0 0,0 0 0,0 0 0,0 0 0,0 0 0,0 0 0,0 0 0,0 0 0,0 0 0,0 0 0,0 0 0,0 0 0,0 0 0,0 0 0,0 0 0,0 0 0,-1 0 0,1-1 0,0 1 0,0 0 0,0 0 0,0 0 0,0 0 0,0 0 0,0 0 0,0 0 0,0 0 0,0 0 0,0 0 0,0 0 0,0-1 0,0 1 0,0 0 0,0 0 0,0 0 0,0 0 0,0 0 0,0 0 0,1 0 0,-1 0 0,0 0 0,0 0 0,0 0 0,0-1 0,0 1 0,0 0 0,0 0 0,0 0 0,0 0 0,0 0 0,0 0 0,0 0 0,0 0 0,0 0 0,0 0 0,1 0 0,1-1 0,0 0 0,0 0 0,0 0 0,0 0 0,0 1 0,0-1 0,1 1 0,-1-1 0,0 1 0,4 0 0,32-4-252,-30 3-3431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7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19799,'0'0'5707,"12"5"-5476,0 1-166,-4-2-20,-1 0 0,2-1 0,-1 0 0,0 0 0,0-1 0,1 0 0,0 0 0,13 0 0,229-4 1025,-238 1-1011,186 1 844,-186 1-841,7 1 431,38-2 0,-44-4-15,-12 3-384,0 0 1,0 1-1,1-1 1,-1 1-1,0-1 1,1 1-1,-1 0 1,0 0-1,4 0 1,3 2-3916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19:19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64 16687,'0'0'3591,"-2"-10"-3378,-9-29 17,7 28 1176,0 10-983,1 10-348,3-8 11,-6 31 296,-2 46-1,4-26-161,-11 265 1137,20-154-343,-1-83 827,-7-23 502,3-51-1380,2-33-657,-1 21-336,-1-263 569,0 7 93,1 246-618,-1-1 1,0 0-1,-2 1 0,0-1 0,0 1 1,-9-28-1,10 41-14,0-1 0,1 0 0,-1 0 0,1 0 0,0 0 0,0 0 0,0-5 0,1-16 0,-1 24 0,0 1 0,0-1 0,1 0 0,-1 1 0,0-1 0,0 1 0,1-1 0,-1 1 0,0-1 0,1 1 0,-1 0 0,0-1 0,1 1 0,-1-1 0,1 1 0,-1 0 0,0-1 0,1 1 0,-1 0 0,1-1 0,-1 1 0,1 0 0,0 0 0,-1 0 0,1-1 0,-1 1 0,2 0 0,19-4 0,-14 4 0,24-6 0,1 2 0,-1 1 0,1 2 0,0 1 0,0 1 0,0 2 0,-1 2 0,1 0 0,-1 2 0,-1 1 0,1 2 0,50 24 0,-73-30 0,-1 0 0,1 1 0,-1-1 0,0 2 0,-1-1 0,1 1 0,-1 0 0,0 1 0,-1-1 0,0 1 0,0 0 0,0 0 0,7 16 0,-11-19 0,1 0 0,-1 0 0,0 0 0,0 0 0,0 0 0,0 0 0,-1 1 0,0-1 0,0 0 0,0 0 0,0 1 0,-1-1 0,0 0 0,1 0 0,-2 0 0,1 0 0,0 0 0,-1 0 0,0 0 0,0 0 0,0 0 0,0-1 0,0 1 0,-1-1 0,0 1 0,0-1 0,0 0 0,0 0 0,-6 4 0,0-1 0,0 0 0,0 0 0,-1-1 0,0-1 0,0 1 0,-1-2 0,1 1 0,-1-1 0,1-1 0,-1 0 0,0 0 0,0-1 0,0-1 0,0 0 0,0 0 0,0-1 0,0 0 0,-11-4 0,-8-2 0,1-1 0,0-1 0,1-2 0,0-1 0,-35-20 0,50 23 653,-4-1-1078,4 8-3738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3:0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6728,'0'0'4073,"11"-5"-3578,-7 3-462,13-7 717,0 1 0,0 1 1,26-8-1,1 7 835,0 1 0,48-1 0,90 6-570,-112 3-532,155 3 577,234-9 1434,-450 5-2395,-3-1 16,0 1 0,0-1 0,1 0 0,-1 0 0,-1-1 0,8-2 0,-21-6-3258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5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47 13672,'0'0'4639,"8"15"-4041,0-2-453,1 1 2,-1 1 0,-1 0 0,0 0 0,-1 0-1,4 17 1,28 200 2223,-24-124-796,-12-83-76,-8-40 358,-3-7-1923,1 3 195,-59-145 796,53 124-644,2 0-1,-9-49 0,20 78-184,-1 0 0,2 1-1,-1-1 1,3-19 0,-2 26-70,1 1 1,-1-1-1,1 1 0,0 0 1,0-1-1,0 1 1,1 0-1,-1 0 0,1-1 1,0 1-1,-1 0 1,1 1-1,1-1 0,-1 0 1,0 1-1,1-1 1,-1 1-1,5-4 0,-2 3-3,0 0-1,-1 1 1,1-1-1,0 1 0,0 0 1,1 0-1,-1 1 1,0-1-1,0 1 0,1 1 1,-1-1-1,1 1 0,-1-1 1,1 2-1,-1-1 1,1 1-1,-1-1 0,0 1 1,1 1-1,-1-1 1,0 1-1,6 3 0,13 7 35,-1 1 0,-1 1 0,0 1 0,0 1 0,34 34 0,-53-48-34,0 1 1,0-1-1,0 1 0,0 0 0,-1 0 0,1 0 0,-1 1 0,1-1 0,-1 0 0,0 1 0,-1 0 0,1-1 0,0 1 0,-1 0 0,0 0 0,0 0 1,0 0-1,-1 0 0,1 7 0,-1-10-6,-1 1 1,1-1 0,-1 0 0,0 1-1,1-1 1,-1 0 0,0 0 0,0 0-1,0 0 1,0 0 0,0 0 0,0 0-1,0 0 1,0 0 0,0 0 0,0 0-1,0-1 1,-1 1 0,1 0 0,0-1-1,-2 1 1,-31 9 208,23-7-152,-1-1-1,1 0 1,-1-1-1,0 0 1,0-1-1,1 0 1,-1-1-1,0 0 1,1-1 0,-1 0-1,-16-6 1,8 0-26,10 3-253,34-1-381,3 0-3749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2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44 8336,'0'0'14494,"9"11"-14173,3 2-211,-6-7-53,-1 0 1,1 1-1,-1-1 0,-1 1 0,1 0 0,-1 1 0,-1-1 0,5 11 0,95 217 1921,-74-171-1337,-21-45-248,9 36 1,-12-37 82,0-1 0,13 27-1,-18-44-426,0 0-1,0 1 1,0-1-1,0 0 1,0 1-1,0-1 1,1 0-1,-1 1 1,0-1-1,0 0 1,0 1-1,1-1 0,-1 0 1,0 0-1,0 1 1,1-1-1,-1 0 1,0 0-1,1 1 1,-1-1-1,0 0 1,1 0-1,-1 0 0,0 0 1,1 0-1,-1 1 1,1-1-1,-1 0 1,0 0-1,1 0 1,-1 0-1,0 0 1,1 0-1,9-12 481,7-31-710,-14 31 356,24-67-5,32-83 152,-49 139-261,1 1 0,1 1 0,1 0 0,29-37 0,-21 34-3,-12 11-44,1 1-1,1 0 0,0 1 0,1 0 1,0 0-1,1 2 0,22-15 0,-25 22-9,-9 2-1,0 0-1,0 0 1,0 0 0,0-1 0,0 1 0,0 0-1,0 0 1,0-1 0,0 1 0,0 0 0,0-1-1,0 1 1,-1-1 0,1 1 0,0-1 0,0 0-1,0 1 1,0-1 0,-1 0 0,1 1 0,0-1-1,-1 0 1,1 0 0,0-1 0,-1 2 13,-1-2 11,1 2-26,0 0-1,0 0 0,0 0 0,0 0 1,0 0-1,-1 0 0,1-1 0,0 1 1,0 0-1,0 0 0,0 0 0,0 0 1,0 0-1,0 0 0,0 0 0,0 0 1,0 0-1,-1 0 0,1 0 0,0 0 1,0 0-1,0 0 0,0-1 0,0 1 1,0 0-1,0 0 0,-1 0 0,1 0 1,0 0-1,0 0 0,0 0 0,0 0 1,0 0-1,0 1 0,0-1 0,-1 0 1,1 0-1,0 0 0,0 0 0,0 0 1,0 0-1,0 0 0,0 0 0,0 0 1,0 0-1,-1 0 0,1 0 0,0 0 1,0 0-1,0 1 0,0-1 0,0 0 1,0 0-1,0 0 0,0 0 0,0 0 1,0 0-1,0 0 0,0 0 0,0 1 1,0-1-1,0 0 0,0 0 0,0 0 1,0 0-1,-2 1 1,0 0 0,1-1 0,-1 1 0,0-1 0,0 0-1,1 1 1,-1-1 0,0 0 0,0 0 0,1 0 0,-1 0 0,0-1 0,-3 0 0,-4 0 3,-143 13 113,131-11-68,0 0-1,-1 1 0,1 1 0,0 1 0,-36 12 1,48-12 0,0 0 0,-1-1 0,1-1 0,-1 0 0,-18 2 0,22-5-18,2-1-39,-3-10-254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3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 10344,'0'0'8503,"10"-1"-8043,322-30 3634,-316 30-3745,1 0 0,-1 1 0,0 1 0,1 1 0,16 3 0,-31-4-319,1 0-1,-1 0 1,0 0 0,0 0-1,0 0 1,-1 0-1,1 0 1,0 1 0,0-1-1,-1 1 1,1-1-1,-1 1 1,1 0 0,-1 0-1,0 0 1,1-1-1,-1 1 1,1 3 0,3 3-2798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4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32 211 11048,'0'0'7091,"2"18"-6652,9 131 478,-5-86 334,19 80-1,-23-132-1023,7 36 1892,-15-71-939,-3-39 0,-1-4-1000,-45-176 738,51 212-668,1-1-1,4-56 0,-1 85-230,0 1-1,0-1 0,0 1 0,0-1 0,1 1 0,0-1 1,-1 1-1,1 0 0,0-1 0,0 1 0,0 0 0,0-1 1,1 1-1,-1 0 0,1 0 0,-1 0 0,1 0 0,0 0 1,-1 1-1,1-1 0,0 0 0,0 1 0,3-2 0,13-12 118,-16 12-120,0 1 0,0 0 0,0 0-1,1 0 1,-1 0 0,1 0 0,0 1 0,-1-1 0,1 1 0,0 0 0,0-1-1,0 1 1,0 1 0,0-1 0,0 0 0,4 0 0,3 1 9,-1 0 0,1 1 0,-1 0 0,1 1 0,-1-1 1,0 2-1,0-1 0,0 2 0,0-1 0,0 1 0,8 5 0,10 8 109,48 37-1,-57-40-49,-16-13-69,0 1 0,-1-1 0,0 1 0,1-1 0,-1 1 0,0-1 0,0 1 0,0 0 0,0-1 0,0 1 0,0 0 0,0 0 0,0 0 0,-1 0 0,1 0 0,-1 0 0,0 0 0,1 0 0,-1 0 0,0 0 0,0 0 0,0 0 0,0 0 0,-1 0 0,1 0 0,-1 0 1,1 0-1,-1-1 0,1 1 0,-1 0 0,0 0 0,0 0 0,0 0 0,-2 2 0,-1 1 20,1 0 0,-1-1 0,1 1 0,-1-1 0,-1 0 0,1 0 0,0-1 0,-1 1 0,0-1 0,0 0 0,-7 4 0,0-3 38,1 0 0,-1 0-1,1-2 1,-1 1 0,0-1-1,-17 0 1,24-2-48,0 0 0,0 0 1,1 0-1,-1-1 0,0 0 0,0 0 1,1 0-1,-1 0 0,1-1 0,-1 0 0,1 0 1,0 0-1,-1 0 0,1-1 0,0 1 1,0-1-1,1 0 0,-7-7 0,10 10-35,-1 0 0,1-1-1,0 1 1,-1 0-1,1 0 1,0-1-1,-1 1 1,1 0 0,0-1-1,0 1 1,-1 0-1,1-1 1,0 1 0,0 0-1,0-1 1,-1 1-1,1-1 1,0 1-1,0 0 1,0-1 0,0 1-1,0-1 1,0 1-1,0 0 1,0-1 0,0 1-1,0-1 1,0 1-1,0-1 1,0 1-1,0 0 1,0-1 0,0 1-1,1-1 1,-1 1-1,0 0 1,1-1 0,16-1 151,22 12-3787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4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10344,'0'0'6009,"10"-4"-5523,32-11 9,-39 14-401,1 0 1,-1 0-1,0 1 0,1-1 0,-1 1 1,1 0-1,-1 0 0,0 0 0,1 0 0,-1 1 1,0-1-1,6 2 0,9 2 260,68 0 817,87-8 1,35 1-78,-100 11-518,-62-4-221,-1-1 1,0-2-1,1-2 1,46-8-1,-58 0 41,-26 6-83,-1 1 1,0 0-1,1 1 0,12-2 1,-24 8-3901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6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8136,'0'0'15775,"15"-1"-15428,165-21 861,-162 20-911,1 2 1,34 3-1,2 0 311,-24 4-126,-4-1 284,-24-1-430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07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1 114 9744,'0'0'10687,"9"-9"-10149,33-28 6,-35 32-386,0 0 1,0 0-1,0 1 1,1 0 0,0 0-1,0 1 1,0 0-1,0 0 1,1 1 0,-1 0-1,1 1 1,-1 0-1,10-1 1,8-1 170,109-9 1399,40 4 193,-149 9-1455,-3 0-4509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13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1 126 10248,'0'0'11794,"2"13"-11459,1 6-201,0-1 0,2 1 1,0-1-1,9 18 1,5 12 382,-2 1 0,14 68 0,11 105 614,-32-157-824,-7-45-62,-1 1 0,-1-1 0,-1 1 1,0 0-1,-2-1 0,0 1 0,-11 37 0,13-57-202,0 0 0,0 0-1,-1 0 1,1-1 0,0 1 0,-1 0-1,1 0 1,-1 0 0,1 0 0,-1 0-1,0 0 1,1-1 0,-1 1 0,0 0-1,1 0 1,-3 0 0,3-1-19,0 0 1,-1 1-1,1-1 1,-1 0 0,1 0-1,-1 0 1,1 0-1,-1 0 1,1 0-1,-1 0 1,1 0 0,-1-1-1,1 1 1,-1 0-1,1 0 1,-1 0 0,1 0-1,-1-1 1,1 1-1,0 0 1,-1 0-1,1-1 1,-1 1 0,1-1-1,-3-2 52,0 0 0,0-1 0,0 1 0,1-1 0,0 0 0,-4-6 0,-5-17 130,0-1 0,2 0-1,0-1 1,-6-49 0,6 12 286,2-70 1,5 94-336,0 12 11,4-43-1,-1 63-134,0 1 0,1-1 0,0 1 0,1-1-1,0 1 1,0 0 0,1 0 0,8-14 0,-4 10-21,-1 1-2,-1 1-1,2 0 0,-1 1 0,1 0 0,1 0 0,0 1 0,17-14 0,-10 12-9,0-1 0,-1 0 0,0-1 0,13-16 0,-22 22 0,0 1 0,0-1 0,0 1 0,1 1 0,-1-1 0,2 1 0,-1 0 0,14-6 0,-20 10 27,1 0-1,-1 1 1,1-1-1,-1 0 1,0 0-1,1 0 1,-1 0-1,0 0 1,0-1-1,0 1 1,0 0-1,0 0 1,0-1-1,0 1 1,0-1-1,0 1 1,-1-1-1,1 1 1,0-1-1,-1 1 1,1-3-1,-1 2-421,0 0 0,0 0-1,0 1 1,0-1 0,0 0-1,0 0 1,-1 1 0,1-1-1,0 0 1,-1 0 0,0 1-1,0-3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23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7936,'0'0'8599,"7"16"-8251,43 109 282,-41-96-376,0 0-1,-2 0 1,4 37-1,-4-15 233,17 64-1,-4-21 398,-11-42 689,-9-52-1563,0 0 1,0 0 0,0 0-1,0 0 1,0 0 0,0 0 0,0-1-1,0 1 1,0 0 0,0 0-1,0 0 1,0 0 0,0 0-1,0 0 1,1 0 0,-1 0-1,0 0 1,0 0 0,0 0-1,0 0 1,0 0 0,0 0 0,0 0-1,0 0 1,0 0 0,0 0-1,0 0 1,0 0 0,1 0-1,-1 0 1,0 0 0,0 0-1,0 0 1,0 0 0,0 0 0,0 0-1,0 0 1,0 0 0,0 0-1,0 0 1,0 0 0,0 0-1,0 1 1,0-1 0,0 0-1,1 0 1,-1 0 0,0 0 0,0 0-1,0 0 1,0 0 0,0 0-1,0 0 1,0 0 0,0 0-1,0 0 1,0 0 0,0 1-1,0-1 1,0 0 0,0 0 0,0 0-1,0 0 1,0 0 0,0 0-1,0 0 1,0 0 0,0 0-1,3-7 283,-3-3-180,1 1 0,1 0 1,-1 0-1,5-12 1,3-15 38,22-120 417,-23 123-385,2 0-1,23-51 1,-20 57-12,1 2 0,24-35-1,-28 46-45,1 1 0,1 1-1,0-1 1,1 2-1,19-14 1,-25 19-66,2-1 13,1 0 0,-1 1 0,1 0 0,1 1 0,-1 0 0,1 0 0,14-4 0,8-4 116,-24 8-131,2 2 130,-10 3-85,-4-1-15,-6-2-34,-20-3 14,-1 0-1,0 2 1,0 1-1,-53 2 1,-6 0 123,-124-1 594,200 3-599,11 0-152,1-1 0,0 0 0,0 0 1,0 1-1,-1-1 0,1 0 0,0 0 0,0 0 0,-1-1 1,1 1-1,0 0 0,0 0 0,0-1 0,0 1 1,-3-1-1,22-7 201,71-6-1223,-71 12-2061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25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1 790 9240,'0'0'7207,"7"-13"-6763,128-210 2431,21-4-14,-111 166-2162,-26 34-273,1 1 0,2 1 0,26-25 0,-19 24 315,53-35 1,-67 52-474,0 1 0,0 0 1,33-11-1,-37 16-152,-10 2-80,0 1 0,0-1 0,0 1-1,1 0 1,-1-1 0,0 1 0,0 0 0,1 0 0,-1 0 0,0 0 0,1 0 0,-1 0 0,2 0 0,-1 1-9,-1 0 1,0 0-1,0 0 1,0 1-1,0-1 1,0 0-1,0 0 1,0 1 0,0-1-1,0 0 1,0 1-1,-1-1 1,1 1-1,0 2 1,3 7 74,0 1-1,-1 0 1,-1-1 0,0 1-1,-1 0 1,0 1 0,0-1-1,-2 0 1,1 0 0,-2 0 0,1 0-1,-2 0 1,-5 18 0,3-19 6,0 0 0,0-1 0,-1 0 1,0 0-1,-1-1 0,0 0 0,-1 0 1,0-1-1,0 0 0,-1 0 0,-19 13 0,24-19-66,1 1-1,-1-1 0,0 0 0,0-1 0,-1 1 0,1-1 0,0 0 0,0 0 0,-1 0 1,1 0-1,-1-1 0,1 0 0,-1 0 0,1 0 0,0 0 0,-1-1 0,1 0 1,-6-1-1,5 0 1,0 1 1,0-1-1,0 0 1,0 0-1,0-1 1,0 1-1,1-1 1,-1 0-1,1-1 1,0 1-1,0-1 1,0 0-1,0 0 1,-4-7-1,-38-52-42,41 56 308,-2 1 288,-1 13-5572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3:0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4816,'0'0'10982,"10"-8"-10518,9-6-157,-1 1-1,2 1 1,0 1-1,0 0 1,1 2-1,24-8 0,17 6 495,-56 11-694,-1-1 0,1 1 0,0 0 0,-1 1 0,1-1 0,0 1 0,-1 0 0,1 1 0,5 1 0,-9-2-69,0 1 1,-1-1-1,1 1 0,-1-1 1,1 1-1,-1-1 0,1 1 0,-1 0 1,0 0-1,0 0 0,0 0 1,0 0-1,0 0 0,0 0 1,0 0-1,-1 0 0,1 0 0,-1 0 1,0 1-1,0-1 0,1 0 1,-2 4-1,1 7 81,0 0 0,-3 17 0,2-28-92,-17 81 374,0-1 28,15-59-322,1-15-53,0 1 0,1-1 0,0 0 0,1 0 0,0 1 0,0-1 0,1 0 0,2 10 0,1-2 51,10 30 233,-14-44-316,1 0 0,1 0-1,-1 0 1,0 0 0,1 0 0,-1 0 0,1 0 0,-1 0 0,1-1 0,0 1-1,0 0 1,-1-1 0,1 0 0,1 1 0,-1-1 0,4 2 0,2-1 9,0 1 1,1-1 0,-1 0 0,1-1 0,-1 0-1,1 0 1,0-1 0,0 0 0,-1 0 0,1-1-1,0-1 1,-1 1 0,1-1 0,-1-1 0,0 1-1,10-6 1,-9 4-8,0-2 0,0 1 0,-1-1 0,1 0 0,-1-1 1,-1 0-1,0 0 0,0-1 0,0 0 0,-1 0 0,0 0 0,0-1 0,5-12 0,46-121 569,-44 93-292,-9 34-190,-1 1 0,9-21 1,-9 29-86,-1 0 0,2 1 0,-1-1 0,1 1 0,-1-1 0,1 1 0,1 0 0,-1 1 0,1-1 0,0 1 0,0 0 0,0 0-1,1 0 1,-1 1 0,1 0 0,0 0 0,0 0 0,0 1 0,0 0 0,0 0 0,0 1 0,12-2 0,-5 1 22,0 0 0,-1 1 0,27 2 0,-33-1-60,1 2 0,-1-1-1,1 0 1,-1 1 0,0 0 0,0 1-1,0 0 1,0 0 0,8 5 0,-4-3-3412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26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0 158 8536,'0'0'12999,"13"-3"-12596,4-1-273,66-15 504,221-22 974,-209 30-1313,61-5 112,47-6 86,-64 5 99,181 1 0,-243 7-50,-58 15-145,-8 0 385,-29 5-1591,14-8-2497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27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1 868 9440,'0'0'7902,"1"-9"-7538,15-55 529,3 1-1,42-97 1,-30 84-226,-10 24-149,3 0 1,46-75-1,-52 100-275,0 1 0,2 1-1,1 1 1,1 1 0,1 0 0,30-21 0,-39 33-37,1 1 0,0 1 0,0 1 0,1 0 0,19-7 0,-28 12-73,0 1-1,0 0 1,-1 1-1,1 0 1,0 0-1,1 0 1,-1 1 0,0 0-1,0 0 1,0 1-1,0 0 1,0 0-1,0 1 1,0-1 0,11 6-1,-15-5-59,0 0 0,0 0 0,0 1 0,0-1 0,-1 1 0,1-1 0,0 1 0,-1 0 0,0 0 0,0 0 0,0 0 0,0 0 0,-1 1 0,3 4 0,-1 1 108,1 1 0,-2-1 0,1 1 0,0 12 0,-3-18-114,0 0 0,-1 0 0,1 0-1,-1-1 1,0 1 0,0 0 0,0-1 0,-1 1 0,1-1-1,-1 1 1,0-1 0,0 1 0,0-1 0,0 0 0,-1 0 0,1 0-1,-1-1 1,0 1 0,-6 4 0,0 0 72,0 0 1,0-1-1,-1 0 1,0 0-1,-16 6 0,17-8-73,-1-1 0,0 0 0,0-1 0,0 0 0,0 0 0,0-1 0,0 0 0,-1-1-1,1 0 1,0-1 0,0 0 0,-1-1 0,-17-4 0,27 5-35,0 1-1,0 0 1,0-1-1,0 1 1,0-1 0,1 1-1,-1-1 1,0 1 0,0-1-1,1 0 1,-1 1-1,0-1 1,0 0 0,1 0-1,-1 1 1,1-1 0,-1 0-1,1 0 1,-1 0-1,1 0 1,0 0 0,-1 1-1,1-1 1,0 0 0,0 0-1,-1 0 1,1 0-1,0 0 1,0 0 0,0 0-1,0 0 1,1-2 0,0-1-663,0 1 0,0 0 1,0-1-1,1 1 0,-1 0 1,1 0-1,3-4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32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8336,'0'0'16545,"10"-6"-16336,-10 6-209,12-8 90,1 1-1,0 0 0,0 1 0,1 1 1,19-6-1,-18 9 53,1 0 0,21 1 0,7-1 63,-15 1 42,0 1 0,0 2 1,40 6-1,28 20 1353,-90-25-1394,-6-3-195,-1 1 0,0-1 0,0 0 1,1 0-1,-1 0 0,0 0 0,1 0 0,-1 1 1,0-1-1,1 0 0,-1 0 0,0 0 0,1 0 1,-1 0-1,0 0 0,1 0 0,-1 0 1,0 0-1,1 0 0,-1 0 0,0 0 0,1 0 1,-1-1-1,0 1 0,1 0 0,-1 0 0,0 0 1,1 0-1,-1-1 0,0 1 0,0 0 1,1 0-1,-1-1-61,6-5 62,-9 0-4527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32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84 11448,'0'0'9614,"14"-5"-9222,-7 2-354,19-9 304,1 2 1,0 2-1,55-12 1,142 2 1514,-172 18-1070,-26 1-60,-16-1-178,-9 1-477,0-1 0,0 0 0,-1 0 0,1 0 0,0 0 0,0 0 0,0 0 0,-1-1 0,1 1 0,0 0 0,0 0 0,-1-1 0,1 1 0,0 0 0,0-1 0,-1 1 0,1-1 0,1 0 0,7-3-618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34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33 10040,'0'0'13737,"10"-6"-13465,32-15 4,-42 20-237,1 0 1,0 1-1,0-1 1,0 1-1,0 0 1,0-1-1,0 1 1,0 0-1,0-1 1,0 1-1,0 0 1,0 0-1,0 0 1,0 0 0,0 0-1,0 0 1,0 0-1,0 0 1,0 0-1,0 0 1,0 1-1,0-1 1,0 0-1,0 1 1,-1-1-1,1 1 1,0-1-1,0 1 1,0-1-1,0 1 1,-1-1-1,1 1 1,0 0 0,0 0-1,-1-1 1,1 1-1,-1 0 1,1 0-1,-1 0 1,1 0-1,-1 0 1,1 0-1,-1 0 1,0 0-1,1 0 1,-1 0-1,0 1 1,4 7 148,0 0-64,-1 0 0,0 0 0,0 0 0,-1 1 0,0-1 0,-1 1-1,1 13 1,2 13 155,38 230 1336,-38-233-1378,-2 0 0,0 0 0,-3 0 1,-1 0-1,-11 61 0,10-77-32,-1 30 0,4-35-4,-1-1 1,0 1-1,-1 0 0,0 0 0,-1-1 0,-6 17 0,8-26-196,0 1-1,0-1 1,0 0 0,0 0-1,0 0 1,-1-1-1,1 1 1,-1 0-1,0 0 1,0-1-1,1 1 1,-1-1-1,0 0 1,0 1 0,0-1-1,0 0 1,0 0-1,-1 0 1,1 0-1,0-1 1,0 1-1,-1-1 1,1 1-1,0-1 1,-1 0 0,1 0-1,0 0 1,-1 0-1,1 0 1,0 0-1,-1-1 1,1 1-1,0-1 1,-1 0-1,1 0 1,0 0-1,0 0 1,0 0 0,0 0-1,0 0 1,0 0-1,0-1 1,0 1-1,1-1 1,-1 0-1,0 0 1,1 1-1,-3-4 1,-4-13-5,1 1 0,1-1 0,0 0 0,1 0 0,1-1 0,1 0 0,1 1 0,-1-27 0,2 19 0,2-1 0,0 1 0,1-1 0,9-34 0,-8 47 0,1 1 0,1 0 0,0 1 0,1-1 0,0 1 0,1 0 0,0 0 0,1 1 0,0 0 0,13-13 0,5-1 0,1 1 0,1 1 0,1 1 0,50-28 0,-28 18 0,-28 18 0,-1 0 0,37-16 0,-34 12 0,-16 6 0,-9 12 0,0-1 0,0 1 0,0 0 0,0-1 0,0 1 0,0-1 0,0 1 0,0 0 0,-1-1 0,1 1 0,0 0 0,0-1 0,0 1 0,0 0 0,0-1 0,0 1 0,-1 0 0,1 0 0,0-1 0,0 1 0,-1 0 0,1 0 0,0-1 0,0 1 0,-1 0 0,1 0 0,0-1 0,-1 1 0,1 0 0,0 0 0,0 0 0,-1 0 0,0-1 0,0 1-54,0 0-1,0 0 1,0 0-1,0 0 1,0 0 0,0 0-1,0 0 1,0 0-1,0 0 1,0 1-1,0-1 1,0 0 0,-1 2-1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45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 9144,'0'0'13654,"5"11"-13357,107 263 1833,-101-245-1935,44 98 1079,-41-96-694,-10-23-329,-1 0 0,1 0 0,0-1 0,6 9-1,-8-14-179,0 0 21,0 0 0,-1 0 1,1 1-1,-1-1 0,0 0 0,1 1 0,-1-1 0,0 0 0,0 1 0,0 0 0,0 4 0,-1-6 60,5-10 71,2-3-180,1 0 1,-2 0-1,0-1 0,0 0 0,5-20 1,13-32 56,7 0-19,60-115 151,-81 166-213,0 0-1,1 1 0,1 0 0,0 1 1,1 0-1,0 1 0,1 0 1,0 1-1,16-8 0,-21 11-72,-9 7 48,1-1 0,-1 1 0,1-1 0,0 1 0,-1-1 0,1 1 0,0-1 0,0 1 0,-1 0 0,1-1 0,0 1 0,0 0 0,0 0 0,-1-1 1,1 1-1,0 0 0,0 0 0,0 0 0,1 0 0,-46-9 34,-3 6 9,-1 3 0,-87 10 0,64-3 48,-45 0 175,87-10-175,26 3-61,-1-1 0,0 0 1,1 1-1,-1 0 1,0-1-1,1 2 0,-1-1 1,0 0-1,0 1 1,-5 1-1,7-1-11,1-1 1,0 0-1,-1 1 0,1-1 1,0 0-1,-1 0 1,1 0-1,-1 0 0,1 0 1,0 0-1,-3-1 0,0-3-113,10-3-343,22-11-622,-18 13-2761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47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58 207 9536,'0'0'8689,"-1"11"-8129,-18 85 1004,14-74-1141,3-15-207,1 0 1,-1 0 0,-1 0-1,1 0 1,-1 0-1,0 0 1,-6 9 0,8-13 14,-1 1 1,1-1 0,0 1 0,0 0 0,1 0 0,-1-1-1,1 1 1,0 0 0,0 7 0,1-4 539,-1-6-299,3-12 39,1 5-478,0 0 0,-1 0 0,0 0 1,0 0-1,0-1 0,-1 1 0,1-1 1,-2 0-1,1 0 0,0-10 0,10-29 64,31-50 73,-35 77-131,1-1 0,1 2 0,0 0 0,1 0 0,1 1 1,1 0-1,15-15 0,-20 24-4,1 1 1,1-1-1,0 2 0,0-1 1,0 2-1,14-7 1,-20 10-6,-4 2-15,1-1-1,-1 1 0,1-1 0,-1 1 0,1 0 0,0-1 0,-1 1 0,1 0 0,0 0 0,-1-1 0,1 1 1,0 0-1,0 0 0,-1 0 0,1 0 0,0 0 0,-1 0 0,1 0 0,0 0 0,-1 0 0,1 0 0,0 1 1,-1-1-1,1 0 0,0 0 0,-1 1 0,1-1 0,0 0 0,-1 1 0,1-1 0,-1 0 0,1 1 0,-1-1 1,1 1-1,-1-1 0,1 1 0,-1 0 0,1-1 0,-1 1 0,0-1 0,1 1 0,-1 0 0,1 0 0,5 9 108,-1 0 0,0 1 0,0-1 0,-1 1 0,-1 0 0,1 0 0,1 12 0,6 81 1028,-10-96-944,-1 1 0,0 0-1,0-1 1,-1 1 0,0-1 0,-4 14 0,6 6 385,1-18-785,1-2-5080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48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0 241 9744,'0'0'10517,"2"-10"-10144,-2 3-302,0 5-52,0 0 1,0 0 0,0 0-1,0 0 1,1 0 0,-1 0-1,1 0 1,-1 0-1,1 0 1,0 0 0,-1 0-1,1 0 1,0 1 0,0-1-1,0 0 1,1 1 0,-1-1-1,0 0 1,1 1-1,-1 0 1,1-1 0,-1 1-1,1 0 1,0 0 0,-1-1-1,1 2 1,0-1 0,0 0-1,0 0 1,0 0-1,0 1 1,2-1 0,63-13 658,94-6 1,-64 9-226,14-1 25,190-10 580,-192 13-705,-51 5-8,99-18 1,-84 8-76,-48 10-62,0-1-1,0-1 0,47-18 0,-68 23-153,-1 0 0,1 0 0,0 0 0,-1 0 0,1 0 0,0 1 0,0 0 0,5 0 0,-7 0-62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3:51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0 189 9144,'0'0'11463,"3"14"-11055,-1-6-338,2 7 137,-1 1 0,0 1 1,-1-1-1,-1 29 0,-8 13 610,3-29 1126,-1 34-1,21-91-1748,69-228 181,-58 207-165,-25 45-180,0-1 0,0 1 0,0 0-1,1 0 1,4-6 0,5-8 79,-9 13-73,0 0 0,1 1 0,0-1 0,-1 0 0,1 1 0,1 0 0,-1 0 0,1 0 0,-1 1 0,7-4 0,9-7 85,-16 12-104,-1-1 0,0 1 0,1-1 0,0 1-1,0 0 1,0 0 0,0 1 0,0-1 0,0 1 0,0 0 0,0 0-1,0 0 1,8 0 0,13 18 236,-22-15-221,0 1 1,1-1-1,-1 1 0,0-1 0,-1 1 0,1 0 0,0 0 0,-1 0 0,0 1 0,0-1 0,0 1 0,2 4 0,0-1 25,-1 0 0,0 1 0,-1-1 0,0 1 0,1 10 0,1 9 193,-1 0-1,-2 0 1,-1 1-1,-4 38 1,6-44 248,3-16-200,4-14-166,-4-1 59,0-1 0,6-18 0,-2 3-5156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5:49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27 128 8936,'0'0'16071,"-5"-10"-15728,-15-29-12,20 38-319,0 1 0,0 0 0,0 0 0,-1-1 0,1 1 0,0 0 0,0 0 1,0-1-1,0 1 0,0 0 0,0 0 0,0-1 0,0 1 0,0 0 0,-1-1 1,1 1-1,0 0 0,1 0 0,-1-1 0,0 1 0,0 0 0,0-1 1,0 1-1,0 0 0,0 0 0,0-1 0,0 1 0,0 0 0,0 0 0,1-1 1,-1 1-1,0 0 0,0 0 0,0-1 0,1 1 0,-1 0 0,0 0 0,0 0 1,0 0-1,1-1 0,-1 1 0,0 0 0,0 0 0,1 0 0,-1 0 0,15 0 320,-7 0-44,59-15 504,58-17 228,-113 29-795,1 1 1,0 0 0,16 0 0,7-2 201,-32 4-380,13-3 209,0 1 0,0 0 0,0 2 0,27 1 0,-19 2 64,-17-2-161,0-1 0,0 2 0,0-1 0,-1 1-1,1 0 1,12 5 0,34 12-159,-78-24 342,3 6-5649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40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529 1 5720,'0'0'3550,"-15"7"-3058,-98 46 539,-26 3 605,-26 13 493,159-66-2011,-1 1 0,1 0-1,-1 0 1,1 1 0,0 0 0,1 0-1,-1 0 1,1 1 0,0-1 0,0 1-1,1 1 1,0-1 0,0 0-1,0 1 1,1 0 0,0 0 0,0 0-1,1 0 1,-3 13 0,4-13-28,1 0 0,1 0 0,-1 0 0,1 0 0,2 10 0,1 1 34,37 156 665,29 371 660,-64-172-634,-6-90-220,4-39-125,6 115 113,11 101 413,-9-310-268,-11-146-682,0 0 0,-1 0 0,1 0 0,1 0 0,-1-1 0,1 1 0,-1 0 0,4 4 0,-5-7-28,1 0-1,0 0 0,-1 0 0,1-1 1,0 1-1,0 0 0,-1 0 0,1-1 0,0 1 1,0 0-1,0-1 0,0 1 0,0-1 1,0 1-1,0-1 0,0 0 0,0 1 0,0-1 1,0 0-1,0 0 0,0 1 0,1-1 0,-1 0 1,0 0-1,0 0 0,0 0 0,0-1 1,0 1-1,0 0 0,0 0 0,0-1 0,2 0 1,69-35 334,-50 24-250,0 1 0,39-13 0,-12 11 189,73-9-1,-98 18-153,-21 4-117,-2 0-14,-1 0 0,1 0 0,0 0 0,-1 0 0,1 0 0,0 0 0,0-1 0,-1 1 0,1 0 0,0 0 1,-1-1-1,1 1 0,0 0 0,-1-1 0,1 1 0,-1 0 0,1-1 0,0 0 0,-1 0-15,0 0 0,0-1 0,0 1 0,-1 0 0,1 0 0,0 0 0,-1-1 0,1 1 0,-1 0 0,0 0 0,1 0 0,-1 0 0,0 0 0,-1-2 0,-9-15-3379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5:49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0 107 10952,'0'0'8289,"6"-11"-7747,-2 3-412,-2 5-86,-1 0 0,0 0 0,1 0 0,0 0 0,0 0 0,0 0 0,0 0 0,0 0 0,0 1 1,1-1-1,-1 1 0,1 0 0,0 0 0,0 0 0,0 0 0,0 0 0,0 1 0,0-1 0,0 1 0,0 0 0,5-2 0,47-3 885,0 2 0,0 2 0,89 8-1,-88-2-230,-27-3 86,0-1-1,32-4 0,-45 1-653,1 0-1,16-5 0,8-9-2705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5:58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7832,'0'0'19992,"10"5"-19482,-1-1-369,-4-3-79,-1 1 1,1 0-1,-1 1 1,0-1-1,0 1 1,0 0-1,0 0 1,0 0-1,0 0 1,-1 0-1,0 1 1,0 0-1,3 4 1,71 139 2640,-45-80-1997,-27-55-706,0 0 0,-1 0 0,-1 1 0,4 22 0,3 57 0,-8-67 0,-2-13 0,0-1 0,-1 1 0,-2 17 0,-2 22 0,-1 55 0,5-103 0,1-1 0,-1 1 0,1-1 0,-1 1 0,0-1 0,0 0 0,0 1 0,0-1 0,-3 4 0,3-5 0,1 0 0,-1 0 0,1-1 0,0 1 0,-1 0 0,0 0 0,1-1 0,-1 1 0,1-1 0,-1 1 0,0 0 0,0-1 0,1 1 0,-1-1 0,0 0 0,0 1 0,1-1 0,-1 0 0,0 1 0,0-1 0,0 0 0,0 0 0,0 0 0,1 0 0,-1 0 0,0 0 0,0 0 0,0 0 0,0 0 0,0 0 0,-1-1 0,1 1 0,0-1 0,0 1 0,0-1 0,1 0 0,-1 0 0,0 1 0,0-1 0,1 0 0,-1 0 0,0 0 0,1 0 0,-1 0 0,1 0 0,-1-2 0,-1-1 0,-6-11 0,0 0 0,1 0 0,1-1 0,0 0 0,1-1 0,1 1 0,-3-27 0,-2 1 0,8 33 0,0 1 0,1-1 0,-1 1 0,2-1 0,1-13 0,-1 14 0,0 0 0,-1 0 0,0 0 0,-2-15 0,2 18 0,1 0 0,-1 0 0,1 0 0,0 0 0,0 0 0,0 0 0,0 0 0,1 0 0,0 1 0,5-9 0,-2 1 0,-1 3 0,1 1 0,-1-1 0,2 1 0,-1 0 0,1 0 0,1 1 0,12-13 0,-2 2 0,-2-1 0,19-30 0,-11 15 0,-13 19 0,13-30 0,-6 11 0,-13 28 0,0 0 0,1 1 0,-1 0 0,8-7 0,10-13 0,-9 10 0,22-21 0,-22 23 0,-10 8 984,-2 4-1968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07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55 8536,'0'0'10234,"11"12"-9754,-10-11-462,15 15 204,-2 0 0,0 1 0,-2 0 0,1 1-1,18 38 1,17 55 992,-34-79-572,18 60 1,-23-60 56,26 56 1,-31-81-563,-3-4-15,1 0-1,0 1 1,-1-1 0,0 0-1,0 0 1,0 1-1,0-1 1,1 8 0,-2-11 84,3 5 626,-1-6-559,-1-6 7,0-22-62,1 0-1,2 0 0,8-34 0,29-84 158,-17 68-99,-20 65-208,1 1-1,0 0 0,1 1 0,0-1 0,1 1 0,0 1 0,1-1 0,0 1 0,1 0 1,0 1-1,0 0 0,1 1 0,1 0 0,14-10 0,-17 13-42,-2 3 99,-1-1 0,1 0 0,-1 0 0,0-1 0,8-9 0,-51 14 310,-100 7-240,-10 2 41,148-9-235,-34 4 127,-35 1 0,59-4-36,1-2 0,-1 1 0,1-2 0,-1 1 0,1-1-1,0 0 1,0-1 0,-15-6 0,24 9-86,-1 0 0,1 0 0,-1-1 0,1 1 0,0 0 0,-1 0 0,1 0 0,-1-1 0,1 1 0,0 0 0,-1 0 0,1-1 0,0 1 0,-1 0 0,1-1 0,0 1 0,-1 0 0,1-1 0,0 1 0,0-1 0,0 1 0,-1 0 0,1-1 0,0 1 0,0-1 0,0 1 0,0-1 0,0 1 0,0-1 0,0 0-22,0 1 1,1 0-1,-1-1 1,1 1-1,-1 0 1,1-1-1,-1 1 1,1 0-1,-1-1 1,1 1-1,0 0 1,-1 0-1,1 0 1,-1 0-1,1-1 1,0 1-1,-1 0 1,1 0-1,-1 0 0,1 0 1,0 0-1,-1 1 1,2-1-1,89 7-1050,-59-3-3016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08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5 138 10344,'0'0'8839,"-1"14"-8288,-2 48 722,5 76-1,-1-61 794,2-70-1437,-3-7-612,0 0-1,0 0 0,0 0 1,1 0-1,-1 0 1,0 1-1,0-1 0,0 0 1,0 0-1,0 0 0,0 0 1,0 1-1,0-1 1,0 0-1,0 0 0,0 0 1,0 0-1,0 1 0,0-1 1,0 0-1,0 0 1,0 0-1,0 0 0,0 1 1,0-1-1,0 0 1,0 0-1,0 0 0,0 0 1,0 1-1,-1-1 0,1 0 1,0 0-1,0 0 1,0 0-1,0 0 0,0 1 1,0-1-1,0 0 1,-1 0-1,1 0 6,0 0-1,0 0 1,0 0-1,0 1 1,0-1 0,-1 0-1,1 0 1,0 0 0,0 0-1,0 0 1,0 0-1,0 1 1,0-1 0,0 0-1,0 0 1,0 0 0,0 0-1,0 0 1,0 1 0,0-1-1,0 0 1,0 0-1,0 0 1,0 0 0,0 0-1,0 1 1,0-1 0,0 0-1,0 0 1,0 0-1,0 0 1,0 0 0,0 1-1,1-1 1,-1 0 0,0 0-1,0 0 1,0 0 0,0 0-1,0 0 1,0 0-1,0 0 1,1 1 0,-1-1-1,0 0 1,0 0 0,0 0-1,0 0-5,1 0 1,-1 0-1,0 0 0,0 0 0,0 0 1,1 0-1,-1-1 0,0 1 0,0 0 1,0 0-1,1 0 0,-1 0 0,0 0 1,0 0-1,0 0 0,0-1 0,1 1 1,-1 0-1,0 0 0,0 0 0,0 0 1,0-1-1,0 1 0,0 0 0,0 0 0,0 0 1,1-1-1,-1 1 0,0 0 0,0 0 1,0 0-1,0-1 0,0 1 0,0 0 1,0 0-1,0 0 0,0-1 0,0 1 1,0 0-1,1-11 123,0 0 1,1 1-1,0-1 0,8-18 1,1-10 11,-2 0-22,23-88 336,-26 111-345,-1 1 0,2 0 0,0 0 0,1 1-1,18-26 1,-22 35-54,0 0 0,1 1 0,-1-1-1,1 1 1,0 0 0,1 1 0,10-7 0,-13 8-23,0 1 0,0 0 1,0-1-1,1 1 0,-1 0 1,0 1-1,1-1 1,-1 1-1,0-1 0,1 1 1,-1 0-1,1 0 1,-1 1-1,0-1 0,1 1 1,4 1-1,-6-1-16,0 0 0,1 1-1,-1-1 1,0 1 0,0 0 0,0 0 0,-1-1 0,1 1-1,0 0 1,-1 1 0,1-1 0,-1 0 0,0 0-1,0 1 1,2 3 0,12 41 282,-13-39-250,4 19 231,-1 2 0,-1-1-1,0 56 1,-8-52-243,3-27-47,0 0 0,1 0-1,-1 0 1,1 0-1,0 0 1,0 0 0,1 0-1,1 10 1,-2-10 992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0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1 156 8840,'0'0'15890,"10"1"-15550,71 9 919,-70-9-1103,0-1 1,0-1 0,-1 0 0,13-2 0,12-2 90,267-32 1059,-127 14-909,50 10 202,21-3-61,-46-1-307,-139 9-181,68-12 79,-100 15-84,1 1 1,33 0 0,-42 3-3,9-3 45,-25 2-59,-1 1-1,0 0 0,0 1 0,1-1 0,-1 1 0,0 0 1,1 0-1,-1 0 0,0 1 0,5 0 0,-8-1-31,-1 1 0,0-1 0,1 1-1,-1-1 1,0 1 0,0-1 0,0 1 0,1-1-1,-1 1 1,0-1 0,0 1 0,0-1-1,0 1 1,0-1 0,0 1 0,0-1-1,0 1 1,0 0 0,0-1 0,0 1-1,0-1 1,0 1 0,0-1 0,-1 1 0,1-1-1,0 1 1,-7 20-542,5-17 389,-4 12-3991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1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1 277 10656,'0'0'10769,"6"11"-10248,5 9-228,-2 1 0,0 0-1,-1 0 1,9 44 0,-10-30 78,10 69 1017,-12-60-269,14 49 0,-19-53 1569,0-57-1808,-60-396 875,51 364-1746,2 0 1,0-59 0,7 96-10,0 0 0,1 0 0,1 0 0,3-15 0,-5 25 0,1 0 0,-1 0 0,0 0 0,1 1 0,0-1 0,0 0 0,-1 0 0,1 0 0,0 1 0,0-1 0,1 0 0,-1 1 0,0-1 0,0 1 0,1-1 0,-1 1 0,1 0 0,-1 0 0,1-1 0,0 1 0,-1 0 0,1 0 0,0 1 0,0-1 0,0 0 0,0 1 0,0-1 0,0 1 0,0-1 0,-1 1 0,1 0 0,0 0 0,0 0 0,4 0 0,3 2 0,1 0 0,0 1 0,0 0 0,-1 1 0,0 0 0,1 0 0,-2 1 0,1 0 0,0 1 0,10 8 0,0 4 0,-1 0 0,31 38 0,-48-55 0,0 0 0,0 1 0,0-1 0,-1 0 0,1 1 0,0-1 0,-1 0 0,1 1 0,-1-1 0,1 1 0,-1-1 0,0 1 0,1-1 0,-1 1 0,0-1 0,0 1 0,0-1 0,0 1 0,-1-1 0,1 3 0,-1-1 0,0 0 0,-1-1 0,1 1 0,-1 0 0,1-1 0,-1 1 0,0-1 0,0 1 0,-3 3 0,-5 2 0,0 0 0,0 0 0,-19 10 0,27-17 0,-44 19 0,36-17 0,0 1 0,1 0 0,-12 7 0,21-11 0,0 0 0,0 0 0,-1 0 0,1 0 0,0 1 0,0-1 0,0 0 0,0 0 0,-1 0 0,1 0 0,0 0 0,0 0 0,0 1 0,0-1 0,0 0 0,-1 0 0,1 0 0,0 0 0,0 0 0,0 1 0,0-1 0,0 0 0,0 0 0,0 0 0,0 1 0,0-1 0,0 0 0,0 0 0,0 0 0,0 1 0,0-1 0,0 0 0,0 0 0,0 0 0,0 1 0,0-1 0,0 0 0,0 0 0,0 0 0,0 0 0,0 1 0,0-1 0,0 0 0,1 0 0,-1 0 0,12 6 0,20-1 0,29-9 866,-27 0-5741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2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608 0 8240,'0'0'7170,"-3"11"-6619,-1 3-363,0 0 1,-2-1-1,0 1 1,0-1-1,-11 15 0,-175 268 2871,136-219-1491,-123 130-1,63-79 677,101-113-1127,12-14-230,6-10-629,9-10-274,1 0 1,0 0-1,2 1 0,20-20 0,1 2-3315,-34 35 2984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3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9440,'0'0'7009,"-3"9"-6363,-5 21-143,1 0 0,-3 36 0,-3 75 914,10-103-1036,-2 51 1204,4 1 1,12 112-1,-10-192-1309,-1-7-87,0 0-1,0 0 1,0 1-1,1-1 1,-1 0-1,1 0 1,0 1-1,0-1 1,0 0-1,0 0 0,1 0 1,1 3-1,6-22 672,25-48-733,10-19-502,-19 38-3354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4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1 13264,'0'0'2848,"-15"14"-2243,-94 99 437,89-93-469,0-1 0,-2-1-1,-47 29 1,40-25 299,-2 0 368,29-21-1042,1-1-1,0 1 1,0-1-1,-1 1 1,1-1 0,0 1-1,0 0 1,0 0 0,0-1-1,-1 1 1,1 0-1,0 0 1,1 0 0,-1 0-1,0 0 1,0 0-1,0 1 1,1-1 0,-1 0-1,0 0 1,1 1 0,-1-1-1,1 0 1,0 0-1,-1 1 1,1-1 0,0 1-1,0-1 1,0 0-1,0 2 1,1 1 57,1 0 1,-1 0-1,1 0 0,0-1 1,1 1-1,-1 0 0,1-1 0,4 6 1,23 25 700,57 49 1,-47-54-761,-30-24-175,-1 1 1,16 14-1,-6 0-21,-14-14 0,-1-1 0,1 0 0,1 0 0,-1 0 0,1 0 0,8 4 0,-2 0 0,-11-9 0,0 0 0,-1 0 0,1 0 0,-1 0 0,1 0 0,0 0 0,-1-1 0,1 1 0,0 0 0,-1 0 0,1-1 0,-1 1 0,1 0 0,-1-1 0,1 1 0,-1-1 0,1 1 0,-1-1 0,1 1 0,-1-1 0,1 1 0,-1-2 0,4-1 0,12-12-3945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4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11656,'0'0'9726,"5"15"-9110,0 1-428,3 7 181,-1 1 0,4 28 0,13 141 2779,-14-105-1226,-8-72-1302,0 0 0,-1 0 0,-1 1 0,-1-1 0,0 0 0,-5 20 0,6-34-615,-1-1-1,1 1 1,0-1 0,0 1-1,0 0 1,0-1 0,0 1-1,1 0 1,-1-1 0,0 1-1,1-1 1,-1 1 0,1-1-1,0 2 1,-1-2-5,0-1 0,0 0-1,0 0 1,1 0 0,-1 0 0,0 0 0,0 1 0,0-1-1,0 0 1,0 0 0,0 0 0,0 0 0,1 0 0,-1 0-1,0 0 1,0 1 0,0-1 0,0 0 0,0 0 0,1 0-1,-1 0 1,0 0 0,0 0 0,0 0 0,0 0 0,1 0-1,-1 0 1,0 0 0,0 0 0,0 0 0,0 0 0,1 0-1,-1 0 1,0 0 0,0 0 0,0 0 0,0 0-1,0 0 1,1-1 0,-1 1 0,6-13-7,1-19 732,2-5-1375,-2 16-3629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4:2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11656,'0'0'730,"19"-1"-418,275-18 1180,119-9 317,-1-20 126,-293 23-1261,-90 18-515,-26 6-323,-1 1 0,1-1-1,0 0 1,-1 0-1,1 0 1,0 0 0,-1 0-1,0 0 1,1-1-1,-1 1 1,0-1 0,4-3-1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51:41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25 793 5320,'0'0'10833,"-5"-12"-10417,2 4-347,0 1-3,0-1-1,0 0 1,1-1 0,0 1 0,1 0-1,-1-1 1,2 1 0,-1-1-1,1 1 1,1-9 0,5-14 243,0 0 0,3 0 0,0 0 0,18-35 0,63-112 1007,-63 135-810,2 0 0,1 2 0,59-61 0,-80 93-415,0 0 1,1 1-1,0 1 0,0 0 0,1 0 1,0 1-1,0 0 0,21-7 0,-27 11-46,1 1 0,-1 0 0,1 1 0,0-1 0,-1 1 0,1 0 0,-1 0 0,1 1 0,-1 0 0,11 2-1,-3 1 28,0 0 0,-1 1 0,16 8 0,-20-9-38,0 1 0,0 0 0,-1 1 0,0 0 0,0 0 0,0 1 0,-1-1-1,6 9 1,3 7 186,20 36-1,-33-55-195,0 0 0,0 1 0,-1 0 0,1-1 0,-1 1 0,0 0 1,0-1-1,0 1 0,-1 0 0,1 0 0,-1 0 0,0 0 0,0-1 1,0 1-1,-1 0 0,1 0 0,-1 0 0,0 0 0,0-1 0,0 1 1,-1 0-1,-1 3 0,0-2 8,-1 0 0,0 0 1,1-1-1,-1 1 0,-1-1 0,1 0 1,-1 0-1,0 0 0,1-1 0,-2 0 0,1 0 1,0 0-1,-10 3 0,-7 2 41,-2-1 0,1-1 0,-1 0 0,0-2 0,-27 1 0,-3-3 236,-67-7 0,117 5-294,-2 0 35,1 0 0,0-1 0,0 0 1,-1 0-1,-8-3 0,14 4-45,-1-1 1,1 1-1,-1 0 1,1 0-1,-1 0 1,1-1 0,0 1-1,-1 0 1,1-1-1,0 1 1,-1 0-1,1-1 1,0 1 0,-1 0-1,1-1 1,0 1-1,0-1 1,0 1 0,-1-1-1,1 1 1,0-1-1,0 1 1,0 0-1,0-1 1,0 1 0,0-1-1,0 0 1,0-1 0,1 1 0,-1-1 0,1 1-1,0-1 1,0 1 0,-1 0 0,1-1 0,0 1 0,0 0 0,1 0 0,-1 0 0,0 0 0,2-2 0,36-31 63,3-3-3529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15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68 104 11048,'0'0'6650,"-10"-1"-6110,-31-5 4,24 2 1782,22 3-565,9-2-79,42-16-348,-1 2 0,2 3-1,110-14 1,-125 22-393,0 3-1,50 1 1,-42 8-890,-51-6-51,1 0 0,0 0 0,0 0 0,0 0 0,0 0 0,-1 0 0,1 1 0,0-1 0,0 0 0,0 0 0,0 0 0,0 0 0,-1 1 0,1-1 0,0 0 0,0 0 0,0 0 0,0 0 0,0 1 0,0-1 0,0 0 0,0 0 0,0 0 0,0 1 0,0-1 0,0 0 0,0 0 0,0 0 0,0 1 0,0-1 0,0 0 0,0 0 0,0 1 0,0-1 0,0 0 0,0 0 0,0 0 0,0 0 0,0 1 0,1-1 0,-1 0 0,0 0 0,0 0 0,0 0 0,0 1 0,0-1 0,1 0 0,-1 0 0,0 0 0,0 0 0,0 0 0,0 0 0,1 0 0,-1 1 0,0-1 0,0 0 0,0 0 0,1 0 0,-1 0 0,0 0 0,0 0 0,0 0 0,1 0 0,-16 11 0,-13 10 865,12-5-5735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44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 8136,'0'0'10490,"12"1"-10078,-3-1-303,-5-1-75,-1 1 1,0 0-1,0 0 0,1 0 0,-1 1 1,0-1-1,1 1 0,-1-1 0,0 1 1,0 0-1,0 0 0,0 1 0,0-1 0,0 1 1,0-1-1,0 1 0,0 0 0,-1 0 1,1 0-1,3 5 0,12 19 304,-1 1 1,-2 0-1,-1 2 1,-1-1-1,12 39 0,2 4 205,30 85 482,-46-126-848,5 25 166,-13-41-209,0 1 1,2-1-1,0-1 0,1 1 1,11 19-1,-10-20 370,1 0-1,-2 1 1,9 22 0,-15-94 1814,1-7-2223,-3 32-7,2 0 0,2-1 0,0 1 0,2 1 0,2-1 0,1 1 0,14-40 0,-6 34 51,42-91 684,-39 103-591,-14 21-158,0 0-1,-1-1 0,1 1 0,4-12 0,-7 13-20,1 0 0,0-1 0,0 1 0,1 0-1,-1 0 1,7-7 0,-11 12 23,4-4-26,-1 1-6,-2 5 13,0-3-47,-1 0 0,1 0 1,0 0-1,-1 0 0,1 0 0,0-1 0,-1 1 0,1-1 0,0 1 1,-1-1-1,1 1 0,0-1 0,0 0 0,0 0 0,0 1 1,-1-2-1,-12-6 42,1 5-24,0 0 0,0 1 0,0 0 0,0 1 0,-1 1-1,-12 0 1,-22 0 95,21-1-90,0 2 1,0 1 0,-37 8-1,43-7-30,-31 0-3,49-3 0,-1 0 0,1 0 0,0-1 0,0 1 0,0-1 0,0 0 0,0 1 0,0-2 0,0 1 0,0 0 0,0 0 0,1-1 0,-6-3 0,8 4 43,0 0 0,0 0 1,0 0-1,0 0 0,0 0 0,0 0 1,0 0-1,0 0 0,0 0 0,0 0 1,1 0-1,-1 0 0,0 1 0,1-1 0,-1 0 1,0 0-1,1 0 0,0 0 0,-1 0 1,1 1-1,-1-1 0,2-1 0,12-15-4469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46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8240,'0'0'10323,"11"7"-9796,-1 1-371,-6-5-99,0 0 0,0 0-1,0 0 1,0-1 0,1 1-1,-1-1 1,1 0 0,-1 0-1,1-1 1,0 1-1,0-1 1,0 0 0,0-1-1,0 1 1,5-1 0,30 2 584,0 1 0,-1 2 1,54 13-1,69 22 1030,-32 0 1190,-91-28-983,-36-14-1145,5-3-235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47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63 10952,'0'0'6961,"-1"10"-6424,0 45 166,2 1 0,2-1 0,14 68 0,-7-49-36,6 15 111,2 25 381,-10-59-403,-4-38-89,-1 1 0,0 21 0,-2-32-326,2 5 660,-5-10-358,-3-5 41,4 1-612,0 0-1,0-1 1,0 1 0,0-1-1,0 1 1,0 0-1,0-1 1,1 1-1,-1-1 1,1-4-1,-3-9 97,-32-129 1088,-25-224 0,59 346-1256,1-1 0,1 1 0,2 0 0,6-31 0,-9 50 0,1 0 0,0 1 0,0-1 0,0 1 0,1-1 0,-1 1 0,1-1 0,0 1 0,0 0 0,0 0 0,0 0 0,0 0 0,1 0 0,-1 0 0,1 1 0,0-1 0,0 1 0,0 0 0,0 0 0,0 0 0,0 0 0,1 1 0,-1-1 0,1 1 0,4-2 0,1 1 0,0 1 0,0 0 0,0 0 0,0 1 0,0 0 0,1 0 0,-1 1 0,0 0 0,9 3 0,-2 0 0,0 0 0,0 2 0,0 0 0,-1 0 0,0 2 0,19 11 0,-25-13 0,-1 0 0,0 1 0,0 0 0,-1 0 0,1 0 0,-1 1 0,-1 0 0,0 1 0,0-1 0,0 1 0,4 11 0,-8-16 0,-1 1 0,1 0 0,-1 0 0,0-1 0,0 1 0,-1 0 0,1 0 0,-1 0 0,0 0 0,0 0 0,-1 0 0,0 0 0,1 0 0,-2-1 0,1 1 0,0 0 0,-1-1 0,0 1 0,0-1 0,0 1 0,-1-1 0,0 0 0,0 0 0,0 0 0,0 0 0,-4 3 0,1-1 0,0 0 0,0-1 0,-1 0 0,0 0 0,0-1 0,0 0 0,0 0 0,-1-1 0,1 0 0,-1 0 0,0 0 0,0-1 0,0 0 0,-15 1 0,-35-5 0,54 2 0,-1-1 0,1 1 0,0-1 0,-1 0 0,1-1 0,0 1 0,0-1 0,0 0 0,0 0 0,-6-4 0,10 6 0,-1 0 0,1 0 0,0-1 0,0 1 0,0 0 0,0 0 0,0-1 0,0 1 0,0 0 0,0 0 0,0-1 0,0 1 0,0 0 0,0 0 0,0-1 0,0 1 0,0 0 0,0 0 0,0 0 0,0-1 0,0 1 0,0 0 0,0 0 0,0-1 0,1 1 0,-1 0 0,0 0 0,0 0 0,0-1 0,0 1 0,0 0 0,1 0 0,-1 0 0,0 0 0,0-1 0,0 1 0,1 0 0,-1 0 0,0 0 0,0 0 0,0 0 0,1 0 0,-1 0 0,0 0 0,0 0 0,1 0 0,-1 0 0,0 0 0,0 0 0,1 0 0,-1 0 0,0 0 0,0 0 0,1 0 0,-1 0 0,0 0 0,0 0 0,1 0 0,-1 0 0,35-5 871,-18 3-5739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48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8936,'0'0'19611,"13"7"-19335,41 22-9,-52-28-247,0-1 0,0 1 0,0 0 0,0-1 0,0 1 1,0-1-1,0 0 0,1 0 0,-1 0 0,0 0 0,0 0 0,0 0 0,0 0 1,0-1-1,0 1 0,0-1 0,4-1 0,5-1 104,95-1 780,-57 3-385,-46 1-475,0 1 1,0-1 0,0 1 0,0-1 0,0 1 0,0 0 0,0 0 0,0 0 0,0 1 0,0-1 0,-1 1 0,6 3 0,-2 3 964,-6-8-898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48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96 11256,'0'0'7655,"11"4"-7045,-4-1-491,1 0 20,0 0 0,1 0 0,-1-1 1,1 0-1,-1-1 0,1 0 1,17 0-1,174-16 2916,-179 13-2807,0 0 1,0-1 0,0-1-1,-1-1 1,1-1 0,-1 0 0,0-2-1,-1 0 1,0-2 0,32-20 0,-23 11-3581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1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47 10752,'0'0'17488,"-3"13"-17002,-7 42-4,9-52-427,1 1 0,1-1-1,-1 1 1,0-1 0,1 1-1,0-1 1,0 0 0,0 1-1,0-1 1,0 0-1,1 0 1,1 4 0,4 6 185,30 83 445,42 129 1230,-6 70-1915,-69-281 0,-2-9 0,0 0 0,0 0 0,-1 0 0,0 0 0,0 0 0,-1 1 0,0-1 0,1 0 0,-2 8 0,0-12 0,1 0 0,-1-1 0,1 1 0,-1 0 0,0 0 0,1-1 0,-1 1 0,0 0 0,1-1 0,-1 1 0,0-1 0,0 1 0,0-1 0,0 1 0,0-1 0,1 0 0,-1 1 0,0-1 0,0 0 0,0 0 0,0 0 0,0 0 0,0 1 0,0-1 0,0-1 0,0 1 0,0 0 0,0 0 0,0 0 0,0 0 0,-2-1 0,-1 0 0,0 0 0,0-1 0,0 1 0,0-1 0,-7-3 0,-4-7 0,0-1 0,1 0 0,0 0 0,1-2 0,-15-20 0,22 26 0,0 0 0,0-1 0,1 0 0,0 0 0,0 0 0,1 0 0,1-1 0,0 0 0,-3-16 0,5 19 0,0 0 0,1 0 0,0 0 0,1 0 0,-1 0 0,2 0 0,-1 0 0,1 1 0,0-1 0,0 0 0,1 1 0,0 0 0,8-14 0,86-121 0,-81 121 0,1 1 0,1 1 0,1 1 0,32-26 0,-23 22 0,-2-1 0,45-52 0,-11 12 0,-24 10 0,-35 53 0,-1 0 0,1-1 0,-1 1 0,1 0 0,-1-1 0,1 1 0,-1-1 0,1 1 0,-1-1 0,0 1 0,1-1 0,-1 1 0,0-1 0,1 1 0,-1-1 0,0 1 0,0-1 0,0 1 0,1-1 0,-1 0 0,0 1 0,0-1 0,0 1 0,0-1 0,0 0 0,0 1 0,0-1 0,0 1 0,-1-1 0,1 0 0,0 1 0,0-1 0,-1 0 0,2 1-21,-1 0 0,0 0 0,0 0-1,0 0 1,0 0 0,0 0 0,0 0 0,0 0 0,0 0 0,0 0-1,1 0 1,-1 0 0,0-1 0,0 1 0,0 0 0,0 0-1,0 0 1,0 0 0,0 0 0,0 0 0,0 0 0,0 0 0,0 0-1,0 0 1,0 0 0,0-1 0,0 1 0,0 0 0,0 0 0,0 0-1,0 0 1,0 0 0,0 0 0,0 0 0,0 0 0,0-1 0,0 1-1,0 0 1,0 0 0,0 0 0,0 0 0,0 0 0,0 0-1,0 0 1,0 0 0,0 0 0,0 0 0,0 0 0,0-1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2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0 9344,'0'0'15287,"-5"14"-14689,3-8-514,-33 101 1569,33-98-1439,1 0 0,0 0 0,1 0 0,-1 1 0,2-1 0,-1 0 0,2 0-1,-1 0 1,1 0 0,0 0 0,1 0 0,0-1 0,0 1 0,1-1 0,0 0 0,0 0 0,1 0 0,9 11 0,-12-17-156,1 0-1,0 0 1,-1 0 0,1-1-1,0 1 1,0-1 0,0 1-1,1-1 1,-1 0-1,0 0 1,0 0 0,1-1-1,-1 1 1,0-1 0,0 0-1,5 0 1,-2 0 25,0 0 0,0-1 0,0 0 0,0 0 1,0 0-1,-1-1 0,1 0 0,8-3 0,-5-1 78,1 0 0,-1-1 1,0 0-1,-1-1 0,14-14 0,27-40-5349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2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16983,'0'0'2840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3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9648,'0'0'7871,"-1"15"-7261,-6 78 221,-2 20 1489,8 187 1,5-254-1742,-3-22-80,0-1 1,2 1 0,1 0-1,1-1 1,13 36 0,-14-48-210,-4-9-163,1 0 0,-1 0 0,1 0 0,0 0 0,0-1 1,0 1-1,0 0 0,0 0 0,0-1 0,1 1 1,2 2-1,-1 1 770,0-3-319,0-10-991,7-23-562,-4 11-2987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8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7528,'0'0'13487,"14"0"-13173,30-1-111,156 6 967,-171-4-933,0 0 0,0-2 0,1-1 0,45-9 0,-38 8 147,-32 4-273,0-1 1,0 0-1,0-1 0,0 1 0,0-1 0,0 0 1,-1 0-1,1 0 0,0-1 0,0 0 0,-1 0 1,1 0-1,-1 0 0,8-6 0,-11 7-124,0-1-1,0 0 1,0 1-1,-1-1 0,1 0 1,0 0-1,-1 0 1,0 0-1,1 0 1,-1 1-1,0-1 0,0 0 1,0 0-1,0 0 1,0 0-1,0 0 1,-1 0-1,1 0 0,-1 0 1,1 1-1,-1-1 1,0 0-1,1 0 1,-1 1-1,-2-4 0,-1-6-3282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304 1 9944,'0'0'6910,"-2"13"-6277,1-11-600,0 7 79,-1 0 0,0 0 0,0-1 0,-1 1 0,0-1 0,0 0-1,-1 0 1,0 0 0,-1 0 0,-8 11 0,-8 1 463,-1 0-1,0-2 1,-47 30-1,-7 6 1082,36-21 200,37-30-1773,3-3-34,0 0 1,0 0-1,-1 0 1,1 0-1,0 1 1,0-1-1,-1 0 1,1 0-1,0 0 0,0 0 1,-1 1-1,1-1 1,0 0-1,0 0 1,-1 0-1,1 1 1,0-1-1,0 0 0,0 0 1,0 1-1,0-1 1,-1 0-1,1 0 1,0 1-1,0-1 1,0 0-1,0 1 1,0-1-1,0 0 0,0 0 1,0 1-1,0-1 1,0 0-1,0 1 1,0-1-1,0 0 1,0 0-1,0 1 0,0-1 1,0 0-1,0 1 1,1-1-1,-1 0 1,0 0-1,0 1 1,0-1-1,0 0 0,1 0 1,-1 0-1,0 1 1,0-1-1,0 0 1,1 0-1,-1 0 1,0 1-1,0-1 0,1 0 1,-1 0-1,5 4 72,-4-2-58,1 0 0,-1 0 1,0 0-1,0 0 0,0 1 0,0-1 0,0 0 1,0 3-1,7 13 373,13 18 202,2-2 0,1 0 0,55 58 0,68 70 882,-138-152-1520,-8-9 0,0 0 0,-1 1 0,1-1 0,0 0 0,0 0 0,0 0 0,0-1 0,1 1 0,-1 0 0,0 0 0,0 0 0,2 0 0,-2-1 0,0 0 0,0 0 0,0-1 0,0 1 0,0 0 0,-1 0 0,1-1 0,0 1 0,0 0 0,0-1 0,0 1 0,0-1 0,0 1 0,-1-1 0,1 0 0,0 1 0,0-1 0,-1 0 0,1 1 0,-1-1 0,1 0 0,0 0 0,0-1 0,26-30 864,-13 16-5728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4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12056,'0'0'5742,"2"16"-5123,3 80 269,8 98 1422,12 146 3074,-25-287-2600,0-53-2412,-2-2-334,1 1 0,0-1-1,0 0 1,1 0 0,-1 0 0,0 0 0,0 0-1,1 0 1,0 0 0,-1 0 0,1-4-1,6-81-1044,-2 56-2985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 12360,'0'0'5095,"13"-3"-4412,21-5-67,0 3 0,54-3 0,83 6 1585,-34 1-193,-128 2-1558,0-2 0,0 1 0,0-1 0,0-1-1,-1 0 1,1 0 0,12-5 0,-17 5-234,0-1 358,0 3-4055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5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0 11760,'0'0'7005,"-3"14"-6384,-10 79 608,11-75-720,1 0-1,1 1 1,4 35 0,-2-47-356,0 7 424,1-1-1,0 1 1,8 20 0,-10-33-528,-1 0 1,1 0-1,0 0 0,-1 0 1,1 0-1,0 0 0,-1 0 1,1 0-1,0 0 0,0 0 1,0 0-1,0 0 0,0 0 1,0-1-1,0 1 1,0 0-1,0-1 0,0 1 1,0-1-1,1 1 0,-1-1 1,0 0-1,0 1 0,1-1 1,-1 0-1,0 0 0,0 0 1,1 0-1,-1 0 0,0 0 1,0 0-1,1-1 1,-1 1-1,0 0 0,0 0 1,0-1-1,1 1 0,-1-1 1,0 0-1,0 1 0,0-1 1,0 0-1,0 1 0,0-1 1,0 0-1,1-1 0,5-4-22,0-1 0,0 0 0,0-1-1,9-12 1,23-45-578,-27 42-2755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6:55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 15776,'0'0'3263,"62"-52"-3079,-34 34-112,2 2 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04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8936,'0'0'10725,"4"9"-10353,39 112 1568,7 40-119,-33-90-1203,38 189 2055,-51-239-2096,1 32 0,-5-51-478,0 0-1,1 0 0,-1-1 1,1 1-1,0 0 1,-1 0-1,1-1 1,0 1-1,0 0 1,2 2-1,-3-4-75,1 1 0,-1-1 0,0 0 0,0 1 0,0-1 0,1 0 0,-1 1 0,0-1-1,0 0 1,0 0 0,1 1 0,-1-1 0,0 0 0,1 0 0,-1 1 0,0-1 0,1 0 0,-1 0 0,0 0 0,1 0 0,-1 0 0,0 1-1,1-1 1,-1 0 0,0 0 0,1 0 0,-1 0 0,1 0 0,-1 0 0,0 0 0,1 0 0,-1 0 0,0 0 0,1 0 0,-1-1-1,1 1 1,-1 0 0,0 0 0,1 0 0,-1 0 0,0-1 0,1 1 0,-1 0 0,0 0 0,0 0 0,1-1 0,-1 1 0,0 0 0,0-1-1,1 1 1,-1 0 0,0 0 0,0-1 0,1 0 0,98-219 840,56-144 151,-153 359-1002,2-2 15,0-1 0,-1 0 0,0 0 1,-1-1-1,3-15 0,-6 22-25,0 1 0,0 0 1,0 0-1,0 0 0,0 0 0,0 0 1,-1 0-1,1 0 0,0 1 0,-1-1 0,1 0 1,-1 1-1,1-1 0,0 1 0,-1-1 1,0 1-1,1 0 0,-1-1 0,1 1 0,-3 0 1,-36 3-18,0 1 0,0 2 0,1 2 0,-76 25 0,103-28 13,-23 12-45,35-17 45,0 0-1,0-1 1,0 1 0,0 0 0,0 0 0,0 0 0,0 0-1,0 0 1,0 0 0,0-1 0,0 1 0,0 0 0,0 0-1,0 0 1,0 0 0,0 0 0,0 0 0,0-1 0,0 1 0,0 0-1,0 0 1,0 0 0,0 0 0,0 0 0,0 0 0,-1-1-1,1 1 1,0 0 0,0 0 0,0 0 0,0 0 0,0 0 0,0 0-1,0 0 1,0 0 0,-1 0 0,1 0 0,0 0 0,0-1-1,0 1 1,0 0 0,0 0 0,0 0 0,-1 0 0,1 0-1,0 0 1,0 0 0,0 0 0,0 0 0,0 0 0,0 0 0,-1 0-1,1 0 1,0 0 0,0 1 0,0-1 0,0 0 0,0 0-1,7-11-5260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04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12360,'0'0'4943,"14"-1"-4491,14-1-251,34-3 1161,82 3-1,-32 8 1659,-90-6-2477,4 1-113,-11 1-3239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05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11448,'0'0'6106,"2"10"-5595,10 158 1495,-8-47 605,-4-115-2191,0 2 1356,8-13-568,-6 2-1139,0 0-1,0 0 1,-1 0 0,0 0 0,1 0 0,-1 0-1,0-1 1,-1 1 0,1 0 0,-1-1 0,1 1-1,-1-5 1,5-23 126,15-28 184,-8 23-217,1 0 1,18-33 0,-22 55-106,0 1 0,0 1 1,1-1-1,1 2 0,22-20 1,-26 25-37,-1 1 0,1 0 0,1 0 0,10-6 0,-15 10-3,0 0 0,1 0 0,-1 0 0,0 0 0,1 0 0,-1 1 0,0-1 0,1 1 0,-1 0 0,0 0 0,1 0 0,-1 0-1,1 1 1,4 1 0,-6-2 11,1 1 0,-1-1 0,1 1 0,0 0-1,-1 0 1,1 0 0,-1 1 0,0-1 0,1 1-1,-1-1 1,0 1 0,0 0 0,0-1 0,0 1-1,0 0 1,-1 0 0,1 1 0,0-1 0,-1 0-1,0 1 1,1-1 0,-1 0 0,0 1 0,1 4-1,8 22 429,-2 0-1,-1 0 1,-1 1-1,-1 0 0,-2 0 1,0 52-1,-8-67-747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41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8744,'0'0'14998,"14"-3"-14727,28-8 151,2 2 1,77-6 0,-67 13-69,-27 1 21,50 4 0,-59-1-252,-10-2-50,-1 1-1,1 0 1,-1 1-1,0-1 1,8 4-1,27 12 585,-36-14-387,0-2 0,0 1-1,0-1 1,1 0-1,-1 0 1,8-1-1,-14 0-242,1 0 1,-1 0-1,0 0 0,0 0 1,0 0-1,1 0 0,-1 0 1,0 0-1,0 0 0,0 0 1,1 0-1,-1 1 0,0-1 1,0 0-1,0 0 0,1 0 1,-1 0-1,0 0 0,0 0 1,0 0-1,0 1 0,1-1 1,-1 0-1,0 0 0,0 0 1,0 0-1,0 1 0,0-1 1,0 0-1,0 0 0,0 0 1,1 1-1,-1-1 0,0 0 1,0 0-1,0 0 0,0 1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42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10040,'0'0'11437,"10"-5"-10993,11-5 112,-1 0 1,38-9-1,-20 11 129,-1 3-1,1 1 1,71 2 0,-98 2-551,5 1 87,1 1 0,-1 0 0,0 1 0,-1 1 0,21 8 0,-9-4 77,-1-3 91,-22-5-206,0 1 1,0 0 0,1-1 0,-1 2-1,0-1 1,0 0 0,6 4 0,-4-6 635,-2-1-4657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9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8936,'0'0'8147,"12"-6"-7592,-8 4-504,15-7 310,0 0-1,1 1 1,34-8-1,-26 13 65,-1 0 0,1 3 0,39 2 0,-36 0-38,-1-1-1,36-4 0,-6-3 417,-2 1-330,-20-2-2949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46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8744,'0'0'17913,"11"-2"-17677,35-6-10,-41 7-159,0 1 0,0 0 0,0 0 0,-1 0 0,9 1 0,8-1 194,92-9 987,-100 8-1035,0 1 0,1 0 0,16 2 0,10 0 175,5 3 301,-35-1-137,-10-4-547,0 0 0,1 0 0,-1 0 0,0 1 0,0-1 0,0 0 0,0 0-1,0 0 1,0 0 0,0 0 0,0 0 0,1 0 0,-1 0 0,0 0-1,0 0 1,0 1 0,0-1 0,0 0 0,0 0 0,1 0 0,-1 0-1,0 0 1,0 0 0,0 0 0,0 0 0,0 0 0,1 0 0,-1 0-1,0 0 1,0 0 0,0 0 0,0 0 0,0-1 0,1 1 0,-1 0 0,0 0-1,0 0 1,0 0 0,0 0 0,0 0 0,0 0 0,0 0 0,1 0-1,-1 0 1,0-1 0,0 1 0,0 0 0,0 0 0,0 0 0,0 0-1,0 0 1,0 0 0,0-1 0,0 1 0,0 0 0,0 0 0,0 0 0,0 0-1,0 0 1,0-1 0,0 1 0,0 0 0,0 0 0,0 0 0,0 0-1,0 0 1,0 0 0,0-1 0,0-3-562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47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9536,'0'0'10246,"10"12"-9774,0 0-322,-5-8-91,-1 1 0,0 0 0,0-1 1,-1 2-1,1-1 0,-1 0 0,0 1 1,-1 0-1,1-1 0,-1 1 1,0 0-1,2 12 0,36 277 3373,-34-184-1013,-3-97-2015,-3-13-349,0 0-1,1 1 1,-1-1 0,0 0 0,0 0-1,1 0 1,-1 0 0,0 0-1,0 0 1,0 1 0,0-1 0,-1 0-1,1 0 1,0 0 0,-1 2-1,-1-38 1549,0-11-1366,2-1-1,9-69 0,28-112 212,-34 213-410,0 0-1,1 1 1,0-1 0,1 1-1,11-22 1,-15 35-36,-1 1 0,0-1 0,1 1 0,-1 0 0,0-1 0,1 1 0,-1 0 0,0-1 0,1 1 0,-1 0 1,1-1-1,-1 1 0,0 0 0,1 0 0,-1-1 0,1 1 0,-1 0 0,1 0 0,-1 0 0,1 0 0,-1 0 0,1 0 1,-1 0-1,1 0 0,-1 0 0,1 0 0,-1 0 0,1 0 0,-1 0 0,1 0 0,-1 0 0,1 0 0,-1 1 0,1-1 0,-1 0 1,1 0-1,-1 1 0,0-1 0,1 0 0,-1 0 0,1 1 0,-1-1 0,0 0 0,1 1 0,19 22 97,-14-14-75,-1-5-6,2 2-5,-1 0 1,0 1 0,-1 0-1,0 0 1,9 14 0,28 55-10,-37-67 10,-1-1 0,2 0 1,11 15-1,3 3 39,-19-22-41,1-1-1,-1 1 1,1 0 0,-1-1-1,0 1 1,1 7-1,3 12 43,1 0 17,-1 1-1,-1-1 1,-1 1 0,0 28-1,-2-41-34,1 11 96,-1-15-75,-1-1 0,0 1 0,0-1-1,-1 9 1,0-10-39,0 4-6,0-1-1,0 1 1,0 0-1,1-1 1,1 1-1,1 10 1,-1-19-25,0-1 1,0 0-1,-1 1 1,1-1-1,0 0 1,0 0-1,0 1 0,-1-1 1,1 0-1,0 0 1,-1 0-1,1 0 0,-1 0 1,1 0-1,-1 0 1,0 0-1,1 0 1,-1 0-1,0-2 0,13-30-512,-9 17-3865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49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1 214 11656,'0'0'9298,"10"0"-8827,1-1-354,2 0 271,0 1 1,0 0 0,0 1-1,18 3 1,-24-2-163,0-1 1,0-1 0,0 1-1,1-1 1,-1 0-1,8-2 1,-7 1-1,-1 0 0,0 1 0,1 0-1,-1 1 1,13 1 0,-14-1-42,0 0 1,0 0-1,0-1 1,-1 0 0,1 0-1,0-1 1,0 1-1,0-1 1,0-1-1,-1 1 1,1-1-1,0 0 1,-1 0-1,0 0 1,1-1-1,7-5 1,-10 6-114,1-1-1,-1 1 1,0-1 0,0 0 0,0 0-1,0 0 1,0 0 0,-1 0 0,1 0-1,-1-1 1,0 0 0,0 1-1,0-1 1,0 0 0,-1 0 0,0 0-1,0 0 1,0 0 0,0 0-1,0 0 1,-1 0 0,0 0 0,0-9-1,-1 8-31,1 0-1,-1 0 1,0 1 0,0-1-1,-1 0 1,0 0-1,1 1 1,-1-1-1,-1 1 1,1-1-1,-1 1 1,0 0 0,0 0-1,0 0 1,0 1-1,-1-1 1,1 1-1,-1 0 1,0 0-1,0 0 1,0 0 0,0 0-1,-1 1 1,1 0-1,-1 0 1,0 0-1,1 1 1,-1-1-1,0 1 1,0 0-1,0 1 1,0-1 0,0 1-1,-9 0 1,3 1-20,-1 0 0,1 1-1,0 0 1,-15 4 0,21-5-15,1 1 0,0 0 0,0 0 0,-1 0 0,1 0 0,0 1 0,0-1 0,1 1-1,-1 0 1,1 0 0,-1 1 0,1-1 0,-4 6 0,-7 12-4,8-14 0,1 0 0,0 0 0,0 1 0,1 0 0,0 0 0,0 0 0,-3 12 0,0 1 0,6-17 0,0-1 0,0 1 0,0-1 0,0 1 0,0-1 0,0 8 0,1 12 0,2 0 0,1 0 0,0 0 0,10 31 0,-12-51 0,1 1 0,-1-1 0,1 0 0,0 0 0,0 1 0,0-2 0,4 5 0,9 14 0,-12-15 0,0 0 0,1 0 0,0 0 0,0 0 0,0-1 0,1 1 0,-1-1 0,2 0 0,-1-1 0,0 1 0,1-1 0,0 0 0,0 0 0,0-1 0,0 0 0,1 0 0,8 3 0,0-2 0,-7-2 0,-1 0 0,0 0 0,1-1 0,-1 0 0,14 0 0,-12-2 0,1 0 0,0 0 0,0-1 0,-1 0 0,1-1 0,-1 0 0,0 0 0,0-1 0,0 0 0,0-1 0,-1 1 0,13-11 0,10-7 0,9-9 0,-13 8 867,-7 13-5746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50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62 10152,'0'0'9881,"11"12"-9364,3 3-334,-6-7-41,0 1-1,0 1 0,-1 0 0,0 0 0,11 20 1,40 94 2295,58 182 0,-101-247-1620,-11-38-387,10 29 0,-12-45-326,0 0-1,0 0 1,0 0 0,1 0 0,0-1 0,0 1 0,0-1-1,1 1 1,-1-1 0,6 4 0,22 28 2038,-31-36-2132,0 0 0,0 0 0,0 0 0,0 0 0,0 0 0,1 1 0,-1-1 0,0 0 0,0 0 0,0 0 0,0 0 0,1 0 0,-1 0 0,0 0 0,0 0 0,0 0 0,0 0 0,1-1 0,-1 1 0,0 0 0,0 0-1,0 0 1,0 0 0,0 0 0,1 0 0,-1 0 0,0 0 0,0 0 0,0 0 0,0-1 0,0 1 0,0 0 0,1 0 0,-1 0 0,0 0 0,0 0 0,0 0 0,0-1 0,0 1 0,0 0 0,0 0 0,0 0 0,0 0 0,0-1 0,0 1-1,0 0 1,0 0 0,0 0 0,0 0 0,0-1 0,0 1 0,4-15 654,-3 9-503,5-17-161,-2-1 0,4-44 0,-2 9 0,0 20 0,1 1 0,2-1 0,26-70 0,-14 57 0,-11 24 0,2 1 0,0 0 0,2 1 0,25-36 0,-18 32 0,-14 19 0,0 0 0,1 1 0,1 0 0,-1 0 0,2 1 0,11-9 0,-20 17 0,1-1 0,-1 1 0,1 0 0,-1-1 0,1 1 0,-1-1 0,0 0 0,0 1 0,0-1 0,0 0 0,0 0 0,0 1 0,0-1 0,0 0 0,-1 0 0,1 0 0,-1 0 0,0 0 0,1 0 0,-1 0 0,0-3 0,-1 4 0,0 1 0,0-1 0,0 1 0,0 0 0,0-1 0,0 1 0,0 0 0,0-1 0,0 1 0,0 0 0,0 0 0,0 0 0,0 0 0,0 0 0,0 0 0,0 0 0,0 0 0,0 0 0,0 1 0,0-1 0,0 0 0,0 1 0,-1 0 0,-5 0 0,-62 9 0,-200 32 0,227-34 0,0-3 0,-1-1 0,-69-3 0,41-8 0,64 5 0,1 1 0,0-1 0,0 0 0,-1 0 0,1-1 0,0 0 0,1 0 0,-8-5 0,12 7 0,1 1 0,-1 0 0,1-1 0,-1 1 0,1-1 0,-1 1 0,1-1 0,-1 1 0,1-1 0,0 1 0,-1-1 0,1 0 0,0 1 0,-1-1 0,1 1 0,0-1 0,0 0 0,0 1 0,0-1 0,-1 0 0,1 1 0,0-1 0,0 0 0,0 1 0,0-1 0,0 0 0,1 1 0,-1-1 0,0 0 0,0 1 0,0-1 0,0 0 0,1 1 0,-1-1 0,0 1 0,1-1 0,-1 0 0,1 1 0,-1-1 0,0 1 0,1-1 0,-1 1 0,1-1 0,0 0 0,2-1 0,0 0 0,0-1 0,0 1 0,0 1 0,0-1 0,6-2 0,21-6 863,-14 5-5721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51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8536,'0'0'12297,"10"0"-11796,373-12 2723,-359 12-2817,39 6 0,11 0 1214,-60-7-505,-4 0-4175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53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19 8936,'0'0'10647,"-10"-1"-10285,2 1-335,-4-2 278,-1 1-1,0 0 0,1 1 0,-1 0 1,-15 3-1,16 1 39,0 0 0,1 0-1,-1 1 1,1 1 0,0 0 0,0 1 0,0 0-1,-16 15 1,6-7 63,14-11-213,0 1 0,1 0-1,-1 1 1,1-1 0,0 1 0,1 1-1,-7 8 1,4-4 41,1 1 0,1-1 0,0 1 0,1 1 0,0-1-1,1 1 1,0-1 0,1 1 0,1 1 0,0-1 0,0 0 0,1 0 0,1 1-1,1-1 1,0 0 0,3 19 0,0-13 54,-4-14-205,1-1-1,-1 0 0,1 0 0,0 1 0,0-1 1,0 0-1,1 0 0,0 0 0,-1-1 0,1 1 1,1 0-1,-1-1 0,0 1 0,6 5 0,-1-4-63,0-1 0,1 1 0,-1-1-1,1 0 1,0-1 0,1 0-1,-1 0 1,0 0 0,1-1 0,0-1-1,-1 1 1,1-2 0,0 1-1,0-1 1,-1 0 0,1-1 0,0 0-1,0 0 1,-1-1 0,1 0 0,-1-1-1,16-6 1,-1-3-19,0-1 0,-1 0 0,-1-2 0,0 0 0,-1-2 0,20-20 0,-28 23 0,-1 0 0,-1-1 0,0-1 0,-1 1 0,13-31 0,-20 42 0,0-2 0,0 1 0,0-1 0,0 1 0,-1-1 0,0 0 0,0 1 0,-1-1 0,0 0 0,0 0 0,0 0 0,0 0 0,-1 1 0,0-1 0,0 0 0,-1 1 0,0-1 0,0 1 0,0-1 0,0 1 0,-1 0 0,0 0 0,0 0 0,0 0 0,-1 0 0,-5-5 0,1 2 0,0-1 0,0 1 0,0 1 0,-1 0 0,0 0 0,-1 1 0,0 0 0,0 1 0,0 0 0,-14-5 0,14 7 0,0-1 0,0 2 0,0-1 0,-1 2 0,-18-2 0,27 3 0,0 0 0,0 0 0,-1 0 0,1 0 0,0 0 0,0 1 0,0-1 0,0 1 0,0 0 0,-1-1 0,1 1 0,0 0 0,0 0 0,1 0 0,-1 1 0,0-1 0,0 0 0,1 1 0,-1-1 0,0 1 0,1-1 0,0 1 0,-1 0 0,1 0 0,0 0 0,0-1 0,0 1 0,0 0 0,0 1 0,0-1 0,1 0 0,-1 0 0,1 0 0,-1 3 0,3 0 970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1:54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10248,'0'0'10622,"1"12"-10238,14 141 1091,-7 0 0,-15 200 0,0-286-1043,-3 43 330,4 7 461,3-100-757,3-16-434,0-1 0,0 1 0,0-1 0,0 1 1,0-1-1,0 1 0,-1 0 0,1-1 0,0 1 0,0-1 0,-1 1 0,1-1 0,0 0 0,-1 1 0,1-1 1,0 1-1,-1-1 0,1 0 0,-1 1 0,1-1 0,-1 0 0,1 1 0,-1-1 0,1 0 0,-1 0 0,0 1 0,1-2-17,-1 1-1,1 0 0,-1-1 0,1 1 0,-1-1 0,1 1 0,-1-1 0,1 0 0,0 1 0,-1-1 0,1 1 0,0-1 0,0 1 1,0-1-1,-1 0 0,1 1 0,0-1 0,0 0 0,0 1 0,0-1 0,0 0 0,0 1 0,0-1 0,0 0 0,0-20-259,0 21 244,1-24-3872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11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10152,'0'0'15950,"10"-4"-15690,8-2-69,-1 0 1,0 2-1,24-4 0,-23 4 66,0 2 0,0 0 0,0 1 0,0 0 0,0 2 0,0 0 0,33 7 0,-41-6-17,0 0 0,20 2 1,18 3 401,-10 2 59,-38-9-693,0 0 0,0 0 1,1 1-1,-1-1 0,0 0 0,0 0 0,1 0 0,-1 0 1,0 0-1,0 0 0,0 0 0,1 0 0,-1 1 1,0-1-1,0 0 0,1 0 0,-1 0 0,0 0 0,0 0 1,1 0-1,-1-1 0,0 1 0,0 0 0,1 0 0,-1 0 1,0 0-1,0 0 0,1 0 0,-1 0 0,0 0 0,0-1 1,0 1-1,1 0 0,-1 0 0,0 0 0,0 0 1,0-1-1,1 1 0,-1 0 0,0 0 0,0 0 0,0-1 1,0 1-1,0 0 0,0 0 0,0-1 0,0 1 0,1 0 1,-1 0-1,0-1 0,0 1 0,0 0 0,0 0 1,0-1-1,0 1 0,0 0 0,-1-1 0,-1-4-4065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14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10344,'0'0'10119,"8"14"-9816,2 1-211,54 82 689,-50-79-508,-1 0-1,0 1 0,16 35 1,4 13 310,-22-48-307,-2 0 0,0 1-1,9 29 1,-14-35-114,1 5 143,0 0-1,-1 0 1,1 21-1,-5-38-279,1 7 168,-1 0-1,0-1 1,0 1-1,-1 0 1,-3 15-1,-2 4 157,5-22-254,1-1-1,-1 1 1,-1-1 0,1 1-1,-1-1 1,0 0-1,0 1 1,0-1 0,-1 0-1,0 0 1,0-1-1,0 1 1,-1-1 0,-6 7-1,-1 3 225,10-13-294,0 0 1,0 0-1,0 1 1,0-1-1,0 0 1,0 0-1,-1 0 1,1 0-1,0 0 1,0 0-1,-1 0 1,1-1-1,-1 1 1,1 0-1,0-1 1,-2 1-1,-24 6 838,25-27-513,3-21-179,2-1-1,10-43 0,-7 61-52,12-33-1,0 2 39,-7 22-58,1 1 0,2 0 0,2 1 0,0 0 1,2 2-1,2 0 0,34-41 0,9-18 136,-8 11-104,-50 71-130,0 0 0,0-1 0,-1 0 0,1 1 0,-2-2 0,1 1 0,-1 0 0,0-1 0,0 0 0,-1 1 0,3-17 0,-6 24 0,1 0 0,0 0 0,0 0 0,0 0 0,0 0 0,0 0 0,0 0 0,0 0 0,0 0 0,0 0 0,0 0 0,0 0 0,0 0 0,0 0 0,-1 0 0,1 0 0,0 0 0,0 0 0,0 0 0,0 0 0,0 0 0,0 0 0,0 0 0,0 0 0,0 0 0,0 0 0,0 0 0,0 0 0,0 0 0,-1 0 0,1 0 0,0 0 0,0 0 0,0 0 0,0 0 0,0 0 0,0 0 0,0 0 0,0 0 0,0-1 0,0 1 0,0 0 0,0 0 0,0 0 0,0 0 0,0 0 0,0 0 0,0 0 0,0 0 0,0 0 0,0 0 0,0 0 0,0 0 0,0-1 0,0 1 0,0 0 0,0 0 0,0 0 0,0 0 0,0 0 0,-6 9 0,-5 14 0,-7 26 883,10-23-5854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15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9648,'0'0'11033,"-2"10"-10603,-4 18 60,-11 28-1,8-31 84,1 0 1,2 1-1,0 0 0,-2 40 1,12-28 383,-4-37-894,1 1 1,-1 0-1,0 0 1,1-1-1,0 1 1,0-1-1,-1 1 1,1-1-1,0 1 1,0-1-1,0 1 1,0-1-1,1 0 1,-1 1-1,0-1 1,0 0-1,1 0 1,1 2 0,0-2 39,-1 0 0,1 0 0,-1 0 1,1-1-1,-1 1 0,1 0 1,-1-1-1,1 0 0,0 1 1,-1-1-1,1 0 0,-1 0 1,1-1-1,0 1 0,3-2 1,0 2 20,17-12 890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0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397 587 3616,'0'0'9496,"-2"-12"-9186,-5-37-3,6 45-251,0 0 0,0 0 0,0 1 0,-1-1 0,1 0 0,-1 1 0,0 0 0,0-1 0,-1 1 0,1 0 0,-5-5 1,-2-2 117,5 4-85,-1 2 0,0-1 0,1 0 0,-1 1 0,-1 0 0,1 0 0,-1 1 0,1-1 0,-1 1 0,0 1 0,0-1 0,-1 1 1,1 0-1,-10-2 0,1 2 103,0 0 1,0 0 0,-1 2-1,1 0 1,-18 2-1,25-1-57,0 1 0,-1-1-1,1 2 1,0-1 0,0 1-1,0 0 1,0 0 0,1 1-1,-12 7 1,14-7-55,1-1 1,0 1 0,-1-1 0,1 1-1,1 1 1,-1-1 0,1 0-1,-1 1 1,1 0 0,1-1-1,-1 1 1,1 1 0,0-1-1,0 0 1,-2 7 0,2-3 12,0 1 0,1 0 0,0 0 1,0 0-1,1 0 0,0 0 0,1 0 1,0 0-1,3 12 0,-2-16-60,-1-1 0,1 0 0,1 0 0,-1-1 0,1 1 0,0 0 0,0-1 0,0 1 0,0-1 0,1 0 0,0 0 0,0-1 0,0 1 0,0-1-1,0 0 1,1 0 0,0 0 0,8 4 0,-5-4-10,0 0-1,-1-1 0,1 0 0,0 0 0,0 0 0,0-1 0,1-1 1,-1 1-1,0-1 0,0 0 0,0-1 0,0 0 0,0-1 1,0 1-1,0-1 0,0-1 0,0 0 0,-1 0 0,1 0 1,-1-1-1,0 0 0,0 0 0,0-1 0,10-9 0,-4 2 11,-1 1 0,-1-2-1,1 0 1,-2 0 0,0-1 0,-1 0-1,0-1 1,-1 0 0,-1 0 0,0-1-1,4-17 1,-2 1 81,-1-1 0,5-56 0,-11 71-49,-2 1 0,0-1 0,-1 0 0,0 1 0,-2-1 0,-8-32 0,6 38-18,0 0-1,0 1 0,-1-1 0,-1 1 1,0 1-1,0-1 0,-1 1 0,0 0 1,-1 1-1,-11-10 0,12 12-17,1 1 0,-1 0 0,0 1 0,0 0 0,-1 0 0,0 1 0,1 0 0,-1 0 0,-1 1 0,1 1 0,0-1 0,-1 1 0,1 1 0,-12-1 0,12 3-15,1 0-1,0 0 0,-1 1 1,1 0-1,0 0 0,0 1 1,0 0-1,0 1 0,0 0 1,1 0-1,-12 8 0,19-11-21,0-1-1,-1 1 0,1 0 0,-1-1 1,1 1-1,0 0 0,-1 0 0,1 0 0,0-1 1,0 1-1,0 0 0,0 0 0,0 0 1,0-1-1,0 1 0,0 0 0,0 0 1,0 1-1,2 3-3169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1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12760,'0'0'5045,"2"-11"-4379,7-35-22,-2 20 1441,-6 26-2111,-1 0 0,0 0 0,1 0 0,-1 0 0,0-1-1,0 1 1,1 0 0,-1 0 0,0 0 0,1 0 0,-1 0-1,0 0 1,0 0 0,1 0 0,-1 0 0,0 0 0,1 0 0,-1 0-1,0 0 1,1 0 0,-1 0 0,0 0 0,1 0 0,-1 0-1,0 1 1,0-1 0,1 0 0,-1 0 0,0 0 0,0 0-1,1 1 1,-1-1 0,2 1-798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18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9536,'0'0'12090,"-8"10"-11698,-23 31-4,30-40-343,1-1-1,-1 1 1,0 0-1,1 0 1,-1-1-1,1 1 1,-1 0-1,1 0 1,-1 0-1,1 0 1,0 0-1,-1 0 1,1 0-1,0 0 1,-1 0-1,1 0 1,0 0-1,0 0 1,0-1-1,0 3 1,10-1 663,-8-2-436,-1 0-15,-4-26 1692,-33 46-1053,26-10-544,10-10-333,0 1 0,0-1 0,0 1 0,0-1 0,0 0 0,0 1 0,0-1 0,0 1 0,0-1 0,0 0 0,1 1 0,-1-1 0,0 1 0,0-1 0,0 0 1,0 1-1,1-1 0,-1 0 0,0 1 0,0-1 0,1 0 0,-1 1 0,0-1 0,1 0 0,-1 1 0,0-1 0,1 0 0,-1 0 0,0 0 0,1 1 0,0-1 0,22-11 1508,-22 3-664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0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0 186 8240,'0'0'6750,"3"-11"-6511,-3 9-241,4-15 498,-1 1-1,1-31 0,-3 43-366,-1 1-1,0-1 1,1 1 0,-1-1 0,1 0 0,0 1 0,0 0-1,1-1 1,-1 1 0,1 0 0,0-1 0,2-3-1,-3 5 46,0-1-1,0 1 0,-1-1 0,1 0 0,-1 1 0,0-1 0,0 0 0,0 1 1,0-1-1,0 0 0,-1-3 0,1-2 804,0 7-420,-1 8-26,-13 420 1652,10-295-1571,1-84-90,4 72 0,0-20 1009,-2-53 281,-2-31 102,2-16-1689,1-9 52,3-33-219,1 0 0,2 0-1,2 1 1,2 0-1,1 0 1,3 1 0,1 1-1,36-68 1,-27 68-15,34-43-1,-13 21-16,-31 41-26,2 2 0,0-1 0,1 2 0,1 0 1,1 1-1,30-20 0,-45 34-4,0 0 0,-1 0 0,1 1 1,0 0-1,0-1 0,0 1 0,0 1 0,0-1 0,6 0 0,-9 1 2,-1 0 0,0 0 0,0 0 1,0 0-1,0 1 0,1-1 0,-1 0 0,0 0 0,0 0 0,0 0 0,0 0 0,0 1 0,0-1 0,0 0 0,1 0 0,-1 0 0,0 0 0,0 0 0,0 1 0,0-1 0,0 0 0,0 0 1,0 0-1,0 1 0,0-1 0,0 0 0,0 0 0,0 0 0,0 0 0,0 1 0,0-1 0,0 0 0,0 0 0,0 0 0,0 0 0,0 1 0,0-1 0,-1 0 0,1 0 0,0 0 0,0 0 1,0 1-1,0-1 0,-8 16-36,-10 13 7,0-5-7,-2 0 0,-27 25 1,-19 22-64,57-61 81,2 1 0,-1 0 0,1 0 0,1 1 0,-7 15 0,11-22 8,0 1 0,1 0 0,-1-1 0,1 1 0,0 0 0,1-1 0,-1 1 0,1 0 0,0 0 0,1 0 0,-1-1 0,1 1 0,1 0 0,-1 0 0,1-1 0,-1 1-1,2-1 1,-1 0 0,1 1 0,-1-1 0,1 0 0,1 0 0,-1-1 0,1 1 0,4 3 0,13 23-3,-16-24 22,-1-1 0,1 1 0,0-1 0,0 0 0,11 10 0,12 8 68,-19-16 44,0 0-1,17 11 0,-21-16-78,0 1-1,-1 0 1,1 0 0,-1 0-1,4 5 1,-3-3-11,-1-2 0,1 1 0,0 0 0,5 3 0,29 16-29,-38-23 0,0 0 0,0 0 0,0 1 0,0-1 0,0 0 0,0 1 0,0-1 0,0 1 0,-1-1 0,1 1 0,0-1 0,-1 1 0,0 0 0,1 2 0,-1-3 871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9536,'0'0'9885,"-5"13"-9443,1 0-315,1-7-58,0 1 1,1-1-1,0 1 0,0 0 1,1 0-1,-1 0 0,2 0 1,-1 0-1,1 1 0,1 9 1,13 181 1995,8 67 886,-20-225-1741,-1-37-997,-1-1 0,0 0 0,0 1-1,-1-1 1,1 1 0,0-1 0,-1 1 0,1-1 0,-1 0 0,0 1 0,0-1 0,-1 3 0,2-5-188,0 0 0,-1 0 1,1 0-1,0 0 0,0 0 0,-1 0 0,1 0 0,0 0 0,0 0 0,0 0 1,-1 0-1,1 0 0,0 0 0,0 0 0,0 0 0,-1 0 0,1 0 1,0 0-1,0 0 0,0-1 0,-1 1 0,1 0 0,0 0 0,0 0 0,0 0 1,0 0-1,-1 0 0,1-1 0,0 1 0,0 0 0,0 0 0,0 0 1,0 0-1,0-1 0,0 1 0,-1 0 0,1 0 0,0 0 0,0-1 1,0 1-1,0 0 0,0 0 0,0 0 0,0-1 0,0 1 0,-5-16 122,2 9-141,-12-53-399,10 36-3070,5 21 2493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2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12360,'0'0'6423,"15"2"-5880,208 20 1618,-21-15 470,-139 1-1428,-49-5-600,1-1 1,-1 0-1,1-1 0,18-1 1,-17 0 398,1 0 398,-23 11-653,1-1-5095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 9440,'0'0'14974,"-3"10"-14346,-1 3-347,1 0 0,1 1 1,-2 19-1,4-25-61,0-1 1,0 0-1,1 0 0,0 0 0,0 0 1,1 1-1,-1-2 0,2 1 0,-1 0 1,5 8-1,-2-5 222,-4-8-309,0 0 0,0 0 0,0 0-1,0 0 1,0 0 0,1 0 0,-1 0 0,1 0 0,-1 0 0,1-1-1,0 1 1,0-1 0,0 1 0,0-1 0,3 2 0,-3-2-76,-1-1 0,0 1 0,0 0 0,0-1 1,0 0-1,1 1 0,-1-1 0,0 0 0,0 1 1,1-1-1,-1 0 0,0 0 0,1 0 0,-1 0 0,0 0 1,0 0-1,1-1 0,-1 1 0,0 0 0,0-1 1,1 1-1,-1-1 0,0 1 0,0-1 0,0 1 1,0-1-1,0 0 0,0 0 0,2-1 0,-2 1-419,0 0-1,0-1 1,-1 1-1,1 0 1,0-1-1,-1 1 0,1-1 1,0 1-1,-1 0 1,0-1-1,1 1 1,-1-1-1,0 1 1,0-3-1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3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17983,'0'0'5096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6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78 8640,'0'0'13258,"10"14"-12819,-3-5-356,6 9 118,0 1-1,-1 1 1,13 29 0,77 199 2038,-78-180-1117,26 120 0,-29-111-279,-13-52-253,6 34 1,7 59 1070,-18-92-463,-3-18-1028,1-17-170,0-1 0,1 1 0,0-1 0,4-12 0,4-12 0,64-279 0,-73 310 0,78-226 0,16 41 0,-76 152 0,-15 30 0,-1 1 0,1 0 0,0 0 0,0 1 0,9-8 0,-8 8 0,0-1 0,-1 1 0,0 0 0,0-1 0,0 0 0,4-8 0,-1 5 0,-2 1 0,-5 6 0,0 1 0,-1-1 0,1 1 0,0 0 0,-1-1 0,1 1 0,0-1 0,-1 1 0,1 0 0,-1-1 0,1 1 0,-1 0 0,1-1 0,-1 1 0,1 0 0,-1 0 0,1-1 0,-1 1 0,1 0 0,-1 0 0,1 0 0,-2 0 0,-22-5 0,0 0 0,0 2 0,-38 0 0,16 1 0,-230-20 0,189 12 0,-50-1 0,130 11 0,6 0 0,0 0 0,0-1 0,1 1 0,-1 0 0,0 0 0,0 0 0,0 0 0,0 1 0,1-1 0,-1 0 0,0 0 0,0 0 0,0 1 0,1-1 0,-1 0 0,-1 1 0,2 0 0,0 0 0,0 0 0,-1 0 0,1 0 0,0 0 0,0 0 0,0 0 0,0 0 0,0 0 0,1 0 0,-1 0 0,0 0 0,0 0 0,1 0 0,-1 0 0,0 0 0,1 0 0,-1-1 0,2 3 0,13 29 965,-6-13-4145,-8-16 1410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29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9848,'0'0'15173,"1"10"-14720,2 11-304,3 24 1267,20 79 0,-24-117-1116,1 1 0,-1 0 0,-1 0 0,1 0 0,-1 0 0,-1 0 0,0 0 0,0 0 0,-2 15 0,1-11 460,1-12-741,0 1 0,0-1-1,0 1 1,0-1 0,0 0 0,0 1-1,0-1 1,0 1 0,0-1 0,0 0-1,0 1 1,0-1 0,0 0 0,0 1-1,0-1 1,1 1 0,-1-1 0,0 0-1,0 1 1,0-1 0,1 0 0,-1 1-1,0-1 1,0 0 0,1 0 0,-1 1 0,0-1-1,1 1 1,5-31-19,15-138 0,-18 143 0,-2 14 0,1 1 0,0-1 0,0 1 0,6-14 0,-1 7 0,-2 2 0,1 0 0,15-26 0,-18 38 0,1-1 0,-1 0 0,0 1 0,1 0 0,0 0 0,0 0 0,-1 0 0,2 1 0,-1-1 0,0 1 0,0 0 0,9-2 0,-1-1 0,-8 3 0,0 1 0,0 0 0,0 0 0,0 0 0,0 1 0,0-1 0,0 1 0,0 0 0,1 0 0,-1 1 0,0-1 0,0 1 0,0 0 0,0 0 0,0 0 0,0 0 0,0 1 0,-1 0 0,1 0 0,6 4 0,3 3 0,-1 0 0,-1 1 0,0 0 0,14 17 0,-21-21 0,0 0 0,-1 0 0,0 1 0,0-1 0,-1 1 0,0 0 0,0-1 0,0 1 0,-1 0 0,1 12 0,3 12 0,-2-14 0,1 30 0,2 7 0,-2-29 0,1 43 0,-5-61 0,0 0 0,0 0 0,-1 0 0,-2 7 0,-1-11 850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27:32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10152,'0'0'16655,"14"6"-16030,-1 1-440,-6-3-73,0 0 0,1 0 0,0-1 0,-1 0 0,1-1 0,0 1 0,1-2 0,-1 1 0,12 0-1,25 4 1015,63 16-1,-7-1 270,-66-15-1316,169 20 176,-180-25-249,0-1 0,0-1 1,-1-1-1,1-1 0,0-1 0,35-11 0,-56 14 234,10-3 420,-13 4-775,0 0 0,0 0 0,0 0-1,1 0 1,-1 0 0,0 0 0,0-1 0,0 1-1,0 0 1,1 0 0,-1 0 0,0 0-1,0 0 1,0 0 0,1 0 0,-1 0 0,0 0-1,0 0 1,0 0 0,1 1 0,-1-1 0,0 0-1,0 0 1,0 0 0,1 0 0,-1 0 0,0 0-1,0 0 1,0 0 0,0 1 0,0-1 0,1 0-1,-1 0 1,0 0 0,0 0 0,0 0 0,0 1-1,0-1 1,0 0 0,0 0 0,1 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2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41 6128,'0'0'11513,"-5"12"-11248,1-1-222,-1 3 111,0 0 0,0 0 0,1 1 0,1-1 0,-2 27 0,4-9 116,0-18-140,1 1 0,0-1 1,1 1-1,1-1 0,0 1 0,1-1 1,9 28-1,-10-37-95,3 8 80,1 0-1,0 0 0,9 11 1,-14-22-92,0 0 0,0 0 1,1 0-1,-1 0 0,1 0 0,-1 0 0,1-1 1,0 1-1,0 0 0,0-1 0,0 0 1,0 1-1,0-1 0,0 0 0,0 0 1,0 0-1,1 0 0,-1-1 0,0 1 1,1-1-1,-1 1 0,0-1 0,1 0 1,-1 0-1,4 0 0,-3-1 3,0 0 1,1 0-1,-1-1 1,0 1-1,0-1 0,0 0 1,0 0-1,0 0 0,-1 0 1,1-1-1,4-4 1,22-32 100,-14 13-16,0 0 0,20-56 0,10-60 196,-45 141-304,13-35 105,-9 24-53,0 0 1,4-18-1,-4 14 76,-5 28-34,-2 29 1,-1-9 33,2 45 0,2-67-88,1 0 0,0 0 0,1 0 1,0 0-1,1-1 0,0 1 0,0 0 0,9 16 0,-9-21 13,1 0 0,0 0 0,0 0 0,0-1 0,1 1 0,-1-1 0,1 0 0,0 0 0,1-1 0,-1 0 0,0 0 0,1 0-1,0 0 1,0-1 0,0 0 0,0 0 0,0-1 0,0 1 0,0-1 0,12 0 0,-8-6-66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08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1045 3616,'0'0'8018,"-4"-10"-7627,-1-3-255,0 1 0,1-1 0,0 0 0,1 0 0,1 0 0,0 0 0,1 0 0,0-14 0,6-23 446,2 0 1,23-80-1,43-93 915,-56 186-1098,0-1 1,31-44 0,-1-2 218,-28 50-195,1 1 0,2 1 0,27-32 0,-29 47-142,-17 16-228,0-1 0,-1 0-1,1 0 1,-1 0 0,0 0-1,0 0 1,3-4 0,-5 5-32,1 0 0,-1 1 0,0-1-1,1 1 1,-1-1 0,1 0 0,-1 1 0,0-1 0,1 1 0,-1-1 0,1 1 0,-1-1 0,1 1 0,0-1 0,-1 1 0,1 0 0,-1-1 0,1 1 0,0 0 0,-1 0 0,1-1-1,0 1 1,-1 0 0,1 0 0,0 0 0,0 0 0,0 0 0,0 0 6,0 1-1,0-1 0,-1 0 1,1 1-1,-1 0 0,1-1 1,0 1-1,-1-1 0,1 1 1,-1 0-1,1-1 1,-1 1-1,0 0 0,1-1 1,-1 1-1,0 0 0,1 0 1,-1-1-1,0 1 1,0 0-1,0 1 0,3 20-273,-2-1 0,-1 1 0,-1 0 0,-5 33 0,4-36-1628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09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57 468 5320,'0'0'10721,"-2"-9"-10384,-29-127 1211,28 118-1234,0-1 0,-1-35 0,2 7 56,1 38-301,-8-146 1313,9 152-1407,0-10 575,0 13-542,0 0 0,-1 0 0,1 0 0,0 0 1,0 0-1,0 0 0,0 0 0,0 0 0,0-1 1,0 1-1,0 0 0,0 0 0,0 0 0,0 0 0,0 0 1,0 0-1,0-1 0,0 1 0,0 0 0,0 0 1,0 0-1,0 0 0,0 0 0,0 0 0,0-1 0,0 1 1,0 0-1,0 0 0,0 0 0,0 0 0,1 0 1,-1 0-1,0 0 0,0 0 0,0 0 0,0-1 1,0 1-1,0 0 0,0 0 0,0 0 0,0 0 0,1 0 1,-1 0-1,0 0 0,0 0 0,0 0 0,0 0 1,0 0-1,0 0 0,1 0 0,-1 0 0,0 0 0,0 0 1,0 0-1,0 0 0,0 0 0,0 0 0,1 0 1,-1 0-1,0 0 0,0 0 0,0 0 0,0 0 0,0 0 1,0 0-1,1 0 0,0 22 293,2 14-191,13 48-1,0 7 39,-11-54-75,14 86 295,-18-116-330,3 12 158,-4-19-192,0 1 1,0-1-1,0 0 1,0 0 0,1 1-1,-1-1 1,0 0-1,0 0 1,0 1 0,0-1-1,0 0 1,0 0 0,1 1-1,-1-1 1,0 0-1,0 0 1,0 0 0,0 0-1,1 1 1,-1-1-1,0 0 1,0 0 0,1 0-1,-1 0 1,0 0 0,0 1-1,1-1 1,-1 0-1,0 0 1,0 0 0,1 0-1,-1 0 1,0 0-1,0 0 1,1 0 0,-1 0-1,0 0 1,0 0 0,1 0-1,-1 0 1,0 0-1,0-1 1,1 1 0,-1 0-1,0 0 1,0 0-1,1 0 1,-1 0 0,0-1-1,19-14 88,23-25 0,2-2-4,-32 32-46,-1 0 1,0-1-1,0-1 0,-1 1 0,13-21 1,-22 31-39,-1 0 1,0 0-1,1 1 1,-1-1-1,0 0 0,0 0 1,0 1-1,0-1 1,0 0-1,0 0 1,0 1-1,0-1 1,0 0-1,0 0 1,0 0-1,0 1 1,0-1-1,-1 0 1,1 0-1,0 1 1,-1-1-1,1 0 1,0 1-1,-1-2 0,-19-14 63,8 10-41,-1 0 0,-15-4 0,21 7-6,-17-4 50,-43-8 1,18 5 50,21 4-33,151-6-2340,-110 11 388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13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523 48 4616,'0'0'7178,"-10"-3"-6794,-18-6-168,-49-16 1109,66 22-1106,0 1-1,0 0 0,0 0 0,0 1 1,-12 0-1,4 4 6,0 0 0,0 0 1,0 2-1,1 1 0,0 0 1,0 1-1,1 1 0,0 0 0,0 2 1,1 0-1,0 0 0,0 2 0,-23 22 1,33-27-157,0 0 0,0 1 0,0-1 0,1 1 1,0 0-1,1 1 0,0-1 0,0 1 0,1 0 1,0 0-1,1 0 0,-1 0 0,0 16 0,2-13-7,0-1 0,2 0 1,-1 0-1,1 1 0,1-1 0,0 0 0,0 0 0,1 0 0,1 0 0,0-1 1,6 13-1,5 6 93,-2-3 108,31 46 0,-38-63-195,-2-4-21,-1 0 0,0-1 0,1 1 0,0-1 0,0 0 0,1 0 0,-1 0 0,1-1 0,4 3 0,-6-3-8,1-1-1,-1 0 1,0 0-1,1 0 1,-1 0-1,1-1 1,0 0-1,-1 1 1,1-1 0,0-1-1,0 1 1,0 0-1,0-1 1,0 0-1,-1 0 1,1 0-1,7-1 1,15-4 140,-9 3-13,-1-2 0,21-6 0,-29 7-21,1 1-1,0 0 1,0 0 0,0 1-1,16-1 1,9 29-144,-29-20-114,-1-1 0,0 1 0,-1 0 0,0 0 1,3 9-1,0 4-3022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1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78 9648,'0'0'2784,"4"11"-2458,36 112 525,-33-98-493,-1-1 0,-2 1 0,3 45 0,-5-45 107,-2-21-322,1 1 0,-1-1 0,0 0 0,0 0 0,0 1 0,-1-1 0,1 0 0,-3 8 0,2-12-125,1 0 1,0 0-1,0 0 0,0 1 1,0-1-1,0 0 1,0 0-1,0 0 0,0 0 1,0 0-1,0 0 0,0 0 1,0 0-1,0 0 1,0 0-1,-1 0 0,1 0 1,0 1-1,0-1 1,0 0-1,0 0 0,0 0 1,0 0-1,0 0 1,0 0-1,-1 0 0,1 0 1,0 0-1,0 0 0,0 0 1,0 0-1,0 0 1,0 0-1,0 0 0,0 0 1,-1 0-1,1 0 1,0 0-1,0 0 0,0-1 1,0 1-1,0 0 1,0 0-1,0 0 0,0 0 1,0 0-1,-1 0 0,1 0 1,0 0-1,0 0 1,0 0-1,0 0 0,0 0 1,0-1-1,0 1 1,0 0-1,0 0 0,0 0 1,0 0-1,0 0 1,-7-12 387,-6-15-231,13 26-112,-40-118 977,36 109-933,1 0-1,0 0 0,0 0 0,1 0 0,1 0 0,0 0 1,0 0-1,1 0 0,0-1 0,0 1 0,1 0 0,1 0 1,0 0-1,0 0 0,6-15 0,-3 14-34,-4 8-18,0-1 0,1 1 0,-1 0 0,1 0 0,0 0 0,0 0 0,0 0-1,4-4 1,-3 4-15,-1 1 4,1-1 0,0 0 0,-1 1 0,1 0 1,0-1-1,0 1 0,0 0 0,1 1 0,-1-1 0,0 1 0,7-3 0,12-5 100,-20 8-130,0 0 0,1 0 0,-1-1 0,1 1 0,-1 1 0,1-1 0,-1 0 0,1 1 0,0-1 0,-1 1 0,1 0 1,0 0-1,-1 0 0,1 0 0,0 0 0,-1 1 0,1-1 0,-1 1 0,1 0 0,-1-1 0,6 4 0,-3-2 4,-2-1 3,0 0-1,0 1 0,0-1 1,0 1-1,0-1 0,0 1 1,0 0-1,-1 0 0,1 0 1,-1 1-1,1-1 0,-1 1 1,0-1-1,0 1 1,0 0-1,0 0 0,0 0 1,-1 0-1,1 0 0,1 5 1,-2-5 2,0 0 0,-1 0 0,1 0 1,-1 0-1,1 0 0,-1 0 1,0 0-1,0 0 0,0 0 0,0 1 1,-1-1-1,1 0 0,-1 0 1,0 0-1,0 0 0,0 0 0,0-1 1,0 1-1,-1 0 0,1 0 1,-1-1-1,0 1 0,0-1 0,0 1 1,-3 2-1,1-2 5,-1 0 0,1 0-1,-1 0 1,1-1 0,-1 0 0,0 0 0,0 0-1,0 0 1,0-1 0,0 0 0,0 0 0,0 0-1,-1 0 1,-6-1 0,-28 6-130,36-5-103,10 2-1039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15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508 0 4720,'0'0'6944,"-7"12"-6432,-93 167 1010,-33 125 479,24-52-239,72-177-645,-61 90 0,95-160-1003,2-2-38,0-1 1,-1 1-1,1-1 0,-1 0 1,0 0-1,1 1 1,-1-1-1,0 0 0,-4 3 1,5-5 15,10-4 82,33-32-9,-22 19-3347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16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615 161 5920,'0'0'5121,"-6"-9"-4593,3 4-488,-4-8 230,-1 1 0,0 0 0,-1 1 0,0 0 0,-1 0 0,0 1 0,-17-14 0,18 19-90,1-1 0,-2 1 1,1 1-1,0 0 0,-1 0 1,0 0-1,0 2 0,0-1 1,0 1-1,-1 0 0,1 1 0,0 1 1,-1-1-1,1 2 0,0-1 1,-1 2-1,-19 4 0,4 2 145,0 1 1,1 2-1,0 0 0,-36 23 1,41-21-170,7-5 44,0 0 0,0 1 0,-13 13 0,21-17-136,1 0-1,0 0 1,0 0-1,0 1 1,0-1 0,1 1-1,0 0 1,1 0 0,-1 0-1,-2 12 1,-6 18 117,7-24-82,0 1 1,1-1-1,0 0 0,1 1 1,0 0-1,1-1 0,1 20 1,2-10 92,-1-10-102,0 0-1,1 0 1,0-1-1,1 1 1,0 0 0,1-1-1,0 0 1,9 16-1,-5-14 9,-5-7-36,1-1 0,0 1 1,0 0-1,0-1 1,10 9-1,10 6 174,48 29 0,-63-44-174,0 0-1,0-1 1,0 0 0,0 0 0,1-1-1,0 0 1,0-1 0,-1 0 0,18 1 0,-6-4 77,-17 0-106,0 1-1,-1 0 1,1 0 0,0 0 0,0 0-1,0 0 1,4 2 0,30 0 379,-37-2-411,0 0 1,1 1 0,-1-1-1,0 0 1,1 0-1,-1 0 1,0 0-1,1 0 1,-1-1 0,0 1-1,0 0 1,1-1-1,-1 1 1,0 0-1,0-1 1,0 0 0,1 1-1,-1-1 1,0 0-1,0 1 1,0-1-1,0 0 1,1-1 0,5-3-137,19-9-552,-17 10-2038,-9 4 2597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7:59:20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4416,'0'0'13102,"10"-7"-12899,31-19-2,-40 25-188,-1 1 1,1 0-1,0 0 1,0 0-1,0 0 0,-1 0 1,1 0-1,0 0 1,0 0-1,0 0 0,0 0 1,-1 0-1,1 0 0,0 0 1,0 1-1,-1-1 1,1 0-1,0 1 0,0-1 1,-1 1-1,1-1 0,0 0 1,-1 1-1,1 0 1,0-1-1,-1 1 0,1-1 1,-1 1-1,1 0 0,-1-1 1,1 1-1,-1 0 1,1 1-1,1 1 57,4 3 15,0-1 0,0 1 0,-1 0 0,0 1 0,-1-1 0,1 1 0,-1 0 0,5 12 0,2 8 285,7 29-1,-7-19-21,3 16 308,-10-37-320,-4 3-137,0-16-64,2-9 222,7-29-293,-1-1 1,7-69-1,-10 57-16,4 5 11,-6 32-19,-1 0 0,0 0 0,0-14 0,1 18 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90 5320,'0'0'9212,"-10"11"-8864,-30 34-10,38-42-237,-1 0-1,1 0 1,0 1-1,0-1 1,0 1-1,-2 6 1,3-8 29,0 0 0,1-1 0,-1 1 0,0 0 0,0-1 0,0 1 0,0-1 0,0 0 1,0 1-1,-2 1 0,-10 28 1234,8-23-1238,0 0 0,0 0-1,0 1 1,1-1 0,1 1 0,-4 13 0,-13 61 270,14-57-291,-63 296 978,60-286-931,-5 24 232,-26 70 0,32-101-166,7-22-105,0-1 0,-1-1 0,0 1 0,0 0 0,0 0 0,-4 5 0,18-61 751,9-23-608,66-270 731,-58 165-584,17-79 105,-42 241-446,0 0 0,13-28 0,-17 44-60,0-1 0,0 1 0,0-1 0,0 1-1,1-1 1,-1 1 0,0-1 0,0 1 0,1-1 0,-1 1-1,0-1 1,1 1 0,-1 0 0,1-1 0,-1 1 0,0 0 0,1-1-1,-1 1 1,1 0 0,-1-1 0,1 1 0,-1 0 0,1 0-1,-1 0 1,1-1 0,-1 1 0,1 0 0,0 0 0,-1 0 0,1 0-1,-1 0 1,1 0 0,-1 0 0,1 0 0,-1 0 0,1 0-1,0 1 1,-1-1 0,1 0 0,-1 0 0,1 0 0,-1 1-1,1-1 1,-1 0 0,0 1 0,1-1 0,-1 0 0,1 1 0,-1-1-1,1 0 1,-1 1 0,0-1 0,1 1 0,-1-1 0,0 1-1,0-1 1,1 1 0,-1-1 0,0 2 0,19 34-1,-19-35 1,109 337 69,-60-172-28,-10-73 72,-38-92-112,-1-1 1,0 1-1,0 0 1,1-1-1,-1 1 0,0 0 1,1-1-1,-1 1 1,1 0-1,-1-1 0,1 1 1,-1-1-1,1 1 1,-1 0-1,1-1 1,-1 0-1,1 1 0,0 0 1,0-1 1,-1 0 1,1 0-1,-1 0 1,1 0 0,-1 0-1,0 0 1,1 0-1,-1 0 1,1 0-1,-1-1 1,1 1 0,-1 0-1,0 0 1,1 0-1,-1 0 1,1-1-1,-1 1 1,0 0-1,1 0 1,-1-1 0,0 1-1,1-1 1,1-2 14,0 1 0,0-1 0,0 0 1,-1 0-1,1 0 0,2-6 1,12-49 56,-3 0 1,-1-1 0,3-80-1,19-91 170,-28 208-144,15-37 0,-8 28-44,-13 30-58,0 1-1,0-1 1,0 0-1,0 1 1,1-1 0,-1 0-1,0 1 1,0-1-1,1 1 1,-1-1-1,0 0 1,1 1-1,-1-1 1,1 1 0,-1-1-1,1 1 1,-1-1-1,1 1 1,-1 0-1,1-1 1,0 1 0,-1-1-1,1 1 1,1 0-1,-2 0-1,1 0-1,-1 0 0,1 1 1,0-1-1,-1 0 1,1 1-1,-1-1 0,1 0 1,-1 1-1,1-1 1,-1 1-1,1-1 1,-1 1-1,0-1 0,1 1 1,-1 0-1,0-1 1,1 1-1,-1 0 0,12 36-41,9 65-22,36 166-23,23-7 70,-42-164 37,-28-72 26,16 32 0,2 4 38,-24-49-25,1-1-1,1 1 1,0-1-1,0 0 1,15 18-1,-21-28-54,0-1 0,0 0 0,1 0 0,-1 0-1,0 0 1,0 0 0,0 0 0,0 0-1,0 0 1,0 0 0,0 0 0,1 0-1,-1 0 1,0 0 0,0 0 0,0 0-1,0 0 1,0 0 0,0 0 0,0 0-1,1 0 1,-1 0 0,0 0 0,0-1-1,0 1 1,0 0 0,0 0 0,0 0-1,0 0 1,0 0 0,1 0 0,-1 0-1,0 0 1,0 0 0,0 0 0,0-1 0,0 1-1,0 0 1,0 0 0,0 0 0,0 0-1,0 0 1,0 0 0,0 0 0,0-1-1,0 1 1,0 0 0,0 0 0,0 0-1,0 0 1,0 0 0,0 0 0,0 0-1,0-1 1,0 1 0,2-14 36,-1-18-101,-1 30 57,0-22-532,0 16-2702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7136,'0'0'7698,"2"11"-7280,4 44 736,-2 84-1,-5-117-592,4 31 0,-3-44-359,0-1 10,0 12 417,1-17-96,2-10 204,9-41-258,-8 28-326,1 1 1,0 0-1,2 0 1,0 1-1,10-19 1,4-4 104,-16 27-135,2 1 0,0 0 0,9-13 1,-2 5 10,13-18 129,-26 37-242,1 0 1,-1 1 0,1-1-1,0 1 1,-1-1 0,1 1-1,0 0 1,0 0-1,0 0 1,0 0 0,0 0-1,0 0 1,0 0 0,0 1-1,0-1 1,0 1 0,3-1-1,-3 1-13,0 1 0,0-1 0,0 0 0,0 1-1,0 0 1,0 0 0,0-1 0,0 1 0,0 0-1,-1 0 1,1 1 0,0-1 0,-1 0 0,1 1-1,-1-1 1,1 0 0,-1 1 0,0 0 0,2 1-1,20 38 23,-19-34-9,7 21 76,-1 1 1,-2-1-1,0 2 0,-2-1 1,3 33-1,-9-59-89,2 14 273,1 0 1,6 20-1,-9-35-212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73 4008,'0'0'6489,"-10"-3"-6209,-47-18 269,55 21-339,0-1 0,0 1-1,0 0 1,0 0 0,0-1 0,0 1-1,0 0 1,0 1 0,-2-1 0,-1 1 456,4-1-459,0 0-35,0 0 1,0 0-1,1 0 0,-1 0 1,0 0-1,0 0 0,0 0 1,1-1-1,-1 1 0,0 0 1,0 0-1,1-1 0,-1 1 0,0 0 1,0-1-1,1 1 0,-1-1 1,0 1-1,1-1 0,-1 1 1,1-1-1,-1 1 0,0-2 1015,1 2-1136,0-1-1,0 1 0,0 0 1,0 0-1,0 0 0,0 0 0,0-1 1,0 1-1,0 0 0,0 0 1,0 0-1,0 0 0,0-1 0,0 1 1,0 0-1,0 0 0,0 0 1,0 0-1,0-1 0,0 1 0,1 0 1,-1 0-1,0 0 0,0 0 1,0 0-1,0 0 0,0 0 0,0-1 1,1 1-1,-1 0 0,0 0 0,0 0 1,0 0-1,0 0 0,0 0 1,1 0-1,-1 0 0,0 0 0,0 0 1,0 0-1,0 0 0,1 0 1,-1 0-1,0 0 0,0 0 0,0 0 1,0 0-1,1 0 0,-1 0 1,0 0-1,0 0 0,0 0 0,0 0 1,0 0-1,1 1 0,9-2-17,0-1-1,0 1 1,0-1 0,0-1-1,18-7 1,-21 7-5,1 0 1,0 0-1,1 1 1,-1 0-1,0 0 1,1 1-1,-1 0 1,15 1-1,-22 0-24,0 0-1,0 1 1,0-1-1,0 0 1,0 1-1,0-1 0,0 1 1,0 0-1,0-1 1,0 1-1,0 0 1,-1-1-1,1 1 1,0 0-1,0 0 0,-1 0 1,1-1-1,-1 1 1,1 0-1,-1 0 1,1 0-1,-1 0 1,1 0-1,-1 0 0,0 2 1,5 31 67,-4-25-52,14 369 358,-9-126-43,13 245 244,3 84 272,-14-342-329,-3-25 1021,-5-212-1523,-1-1 1,1 0 0,-1 1 0,1-1 0,-1 1-1,1-1 1,-1 0 0,0 0 0,0 1 0,0-1 0,0 0-1,1 0 1,-1 0 0,-1 0 0,1 0 0,0 0 0,0 0-1,0 0 1,0-1 0,-1 1 0,1 0 0,0-1 0,-1 1-1,-1 0 1,-37 10 219,38-11-224,-20 5 141,0-1 0,0-1-1,0-1 1,0-1 0,0-1 0,0-1 0,-1-1 0,-31-7-1,52 8-146,1 1 0,-1-1 0,1 0 0,-1 0 0,1 0 0,-1 0 0,1 0 0,0 0 0,-1 0 0,1 0 0,0-1 0,0 1 0,0 0 0,0-1 0,0 1-1,0-1 1,1 1 0,-1-1 0,0 0 0,0-1 0,-3-11-2621,3 12 1418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3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7432,'0'0'8414,"11"4"-7870,19 8 158,1 0 1,0-3-1,41 8 0,-23-10 84,-14-1-165,39 0 0,-61-6-420,0-1 1,0 0 0,0-1-1,-1 0 1,1-1-1,20-7 1,-25 5 157,-4 2-3451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13864,'0'0'0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0 242 5624,'0'0'1889,"6"-10"-1289,-2 2-528,1 1 253,0-1 1,-1 0 0,0 0 0,-1 0-1,0-1 1,0 1 0,-1-1 0,0 0 0,2-14-1,8-63 3922,-6 45-537,-2 59-2906,1 0-610,-1 1 0,-1 0 0,-1 0 0,0 33 0,-1-17 31,2 41 178,9 104 531,-3-107 318,0 103-1,-9-182-1174,-1 0 1,0 0-1,-1 0 1,1 1-1,-1-1 1,-4-8-1,4 8-127,-1 0 0,1-1 0,0 1 1,1-1-1,-2-8 0,3 0-3330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10752,'0'0'4640,"12"0"-4135,187 11 1645,-155-7-1444,0-3 0,0-2-1,0-1 1,58-12-1,-36-2 267,1 0-221,-23 12-3163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1 306 6224,'0'0'9904,"2"-10"-9497,-1-1-285,2 0-1,0 0 0,0 0 0,1 1 0,0-1 0,1 1 0,0 0 0,7-10 0,14-15 600,47-49 0,-71 82-669,1-1 1,-1 1-1,1-1 0,0 1 0,0 0 0,0 0 0,0 1 0,0-1 0,0 1 0,1-1 0,-1 1 0,6-1 0,-8 2-21,0 0 0,1 0 1,-1 0-1,1 0 0,-1 0 0,1 1 0,-1-1 0,0 1 0,1-1 1,-1 1-1,0-1 0,0 1 0,1 0 0,-1-1 0,0 1 0,0 0 1,0 0-1,0 0 0,0 0 0,0 0 0,0 0 0,0 0 0,0 1 1,0-1-1,-1 0 0,1 0 0,0 1 0,-1-1 0,1 0 0,-1 1 0,0-1 1,1 0-1,-1 1 0,0 2 0,6 27 266,-2 1-1,-1 0 1,-2 63 0,-3-64-115,2 0 1,2-1 0,0 1 0,13 53 0,-12-77-119,0 0 1,0 0-1,1 0 0,0-1 0,0 1 0,1-1 0,0 0 0,0 0 0,1-1 0,-1 0 0,1 0 1,8 6-1,-12-10-46,0-1 1,-1 1 0,1 0 0,0-1 0,0 0-1,0 1 1,0-1 0,0 0 0,0 0 0,0 0 0,0 0-1,0 0 1,0 0 0,0-1 0,3 0 0,30-13 198,-24 7-154,0 0 0,-1 0 0,0-1 1,0-1-1,0 1 0,-1-1 0,-1-1 0,0 0 0,0 0 0,-1-1 0,10-18 0,0-5 184,-1-1 1,19-62-1,-31 81-197,6-15 81,-1 0 1,4-35-1,-12 57-116,0-3 29,1 0 1,0-1-1,1 1 1,8-22-1,-10 32-34,1 0-1,-1 1 1,1-1 0,0 1-1,-1-1 1,1 1-1,0-1 1,0 1-1,0 0 1,0 0 0,0 0-1,0 0 1,0 0-1,0 0 1,0 1-1,1-1 1,-1 1 0,0-1-1,1 1 1,-1 0-1,0 0 1,0 0-1,5 1 1,3 0 11,-1 0 0,1 0 0,-1 1 0,14 5 0,-10-2 6,-1 1-1,0 0 1,0 1 0,11 9 0,8 4 43,-27-17-49,1-1 0,-1 0 0,1 0 0,-1-1 1,1 1-1,5 0 0,-10-2-17,0 0 0,0 0 0,0 0 0,0 0 0,0 0 1,0 0-1,0 0 0,0 1 0,0-1 0,0 0 0,-1 0 0,1 0 0,0 0 0,0 0 1,0 0-1,0 0 0,0 0 0,0 0 0,0 1 0,0-1 0,0 0 0,0 0 0,0 0 1,0 0-1,0 0 0,0 0 0,0 0 0,0 0 0,0 0 0,0 1 0,1-1 0,-1 0 1,0 0-1,0 0 0,0 0 0,0 0 0,0 0 0,0 0 0,0 0 0,0 0 0,0 0 1,0 0-1,0 1 0,-1-1-9,1 0 0,-1 0 0,0 0 1,0 0-1,0 0 0,0 0 0,0 0 1,0 0-1,0-1 0,0 1 0,0 0 0,1 0 1,-1-1-1,-1 0 0,-5-4-384,0 0 0,1-1 0,-8-7 0,9 7-2132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4 7936,'0'0'3725,"-11"5"-3258,-50 24 526,60-28-782,0 0 0,0 0 0,-1-1 0,1 1 0,0 0 0,0 0 0,0 0 0,0 1-1,0-1 1,0 0 0,0 0 0,0 0 0,0 3 0,2 3 1359,11-7-573,22-5-590,0 1 0,0 2 1,0 2-1,38 3 0,62-1 369,-20-13-128,43-2 360,-140 14-780,0-2 1,0 0-1,0 0 0,0-2 1,19-5-1,-25 5-51,8-6 336,-15 7-489,1-2-3350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5824,'0'0'11466,"-12"12"-10987,2-4-357,-3 3 122,0 1 0,1 1 1,1-1-1,-21 29 1,29-35-152,1-4 21,0 1 1,1-1 0,-1 1-1,1 0 1,-1 0 0,1 0-1,0 0 1,0 0 0,0 0-1,0 0 1,1 0 0,-1 0 0,1 0-1,0 1 1,0 2 0,1-5-64,0-1 1,0 0-1,0 1 0,0-1 1,0 1-1,0-1 1,0 0-1,0 0 1,0 0-1,0 0 0,0 0 1,0 0-1,1 0 1,-1 0-1,0 0 1,1-1-1,21-2 307,-17 1-269,0-1 1,0 0-1,0 0 1,0 0 0,0-1-1,-1 0 1,0 0-1,10-9 1,-5 2 82,0 0 1,-1 0-1,8-13 1,-8 2 182,-8 21-329,-1 1 0,0-1 1,0 0-1,0 0 0,0 1 1,0-1-1,0 0 0,0 0 0,0 1 1,0-1-1,0 0 0,0 0 1,0 1-1,-1-1 0,1 0 0,0 1 1,-1-1-1,1 0 0,0 1 1,-1-1-1,1 0 0,-1 1 0,1-1 1,-1 1-1,0-2 0,-2 3 42,0 1-1,0-1 0,0 1 1,0-1-1,0 1 1,0 0-1,0 0 0,-3 4 1,-19 29 92,18-21-3441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75 153 5824,'0'0'8976,"1"13"-8488,1 7-183,1 0 0,1 0 0,1 0 0,0 0 0,12 28 0,141 291 3707,-153-328-3716,0-2 0,0 1 0,1 0 0,0-1 0,0 0 0,10 9 0,-16-18-195,1 1 0,-1 0 0,1 0 0,-1 0 0,1 0 0,-1 0 0,1 0 0,-1 0 0,0 0 0,1 0 0,-1 0 0,0 0 0,0 0 0,0 1 0,1-1 630,0-5-425,1-1-397,26-66 172,3 2 0,54-90 0,-36 71-44,-22 39 9,2 2-1,2 1 1,2 1 0,66-69-1,-88 104-20,-8 9-18,0-1-1,-1 0 0,1 0 1,-1-1-1,0 1 0,0 0 1,1-1-1,-1 1 0,-1-1 1,1 0-1,2-5 1,-4 8-9,0 0 1,0-1 0,0 1 0,-1 0 0,1-1 0,0 1 0,-1 0-1,1 0 1,0-1 0,-1 1 0,1 0 0,0 0 0,-1-1 0,1 1-1,0 0 1,-1 0 0,1 0 0,0 0 0,-1 0 0,1 0 0,-1 0-1,1 0 1,0 0 0,-1 0 0,1 0 0,-1 0 0,1 0 0,0 0-1,-1 0 1,-11 1-28,-81 26 18,-88 7 74,87-15-8,-129 11-1,203-29-41,-1 1-31,0-2 0,0 0 0,-28-3 0,46 2 18,0 0 0,-1 0-1,1-1 1,0 1 0,-1-1 0,-3-2-1,7 3-6,-1 1-1,1 0 0,-1 0 0,1 0 0,0 0 0,-1-1 0,1 1 1,0 0-1,-1 0 0,1 0 0,0-1 0,0 1 0,-1 0 1,1-1-1,0 1 0,0 0 0,-1-1 0,1 1 0,0 0 1,0-1-1,0 1 0,-1 0 0,1-1 0,0 1 0,0 0 0,0-1 1,0 1-1,0-1 0,0 1 0,0 0 0,0-1 0,0 1 1,0-1-1,0 1 0,0 0 0,0-1 0,0 1 0,1 0 1,-1-1-1,0 1 0,0-1 0,0 1 0,0 0 0,1-1 0,-1 1 1,0 0-1,0 0 0,1-1 0,-1 1 0,0 0 0,1-1 1,-1 1-1,0 0 0,1 0 0,-1 0 0,0-1 0,1 1 1,-1 0-1,0 0 0,1 0 0,0 0 0,5-3-3420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42 6016,'0'0'4952,"-11"1"-4640,-9 1 148,0 1 0,0 1 0,-23 8 0,33-10-916,-7 0 4105,11-4 81,16-6-2558,0 3-933,4-3-52,1 0 1,0 1-1,0 1 0,1 1 1,-1 0-1,1 1 1,0 0-1,25-2 1,177 19 581,-93-2-462,-92-11-105,66-6 1,-81 5-91,13-2 77,-34-2-3382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0 5824,'0'0'7780,"-10"13"-7358,7-9-411,-32 44 848,1 1 1,-36 73-1,58-92-625,2 1 0,1 0-1,1 1 1,1 0-1,-2 41 1,2 165 747,10-171-602,3 0 1,20 87-1,48 128 712,-67-257-885,2 1 0,0-1 0,2-1 0,0 0 0,2 0 0,26 36 0,-37-58-156,0 0 1,0 0 0,0 0 0,1 0 0,-1-1 0,0 1 0,1-1-1,-1 1 1,1-1 0,0 0 0,-1 0 0,1 0 0,0-1-1,0 1 1,0 0 0,4-1 0,24 8 295,-21-4-3303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6424,'0'0'6545,"-1"10"-6176,0-5-329,0 2 47,0 0-1,0 0 1,1 0-1,0 0 1,0 0-1,0 0 0,1 0 1,0 0-1,1 0 1,-1 0-1,4 7 1,62 100 1561,-13-17-483,-33-60-449,34 79 1,-40-73-381,-2 1 0,-2 1 0,-2 0 0,-2 1 0,-2 0 0,-1 87 0,-5-120-278,-7 140 614,5-125-520,-2 0-1,-1-1 1,-14 41-1,-19 54 305,27-78-179,-2-1 0,-1 0 0,-43 78 0,50-108-93,0 0 0,-2 0 0,1-1 0,-2 0 0,-11 11 0,13-19-12,10-13-103,10-14-191,1 5-3124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3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 6328,'0'0'10807,"9"-6"-10347,-1 2-379,0-1-1,0 1 1,0 1-1,0-1 0,0 1 1,1 1-1,0 0 1,-1 0-1,13-1 0,163-4 909,71-6-63,-64 0-262,173-19 657,-320 24-762,75-22 0,-106 23-267,2 0 114,-14 7-431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0 257 5920,'0'0'7913,"2"-10"-7457,0 1-331,0-1 0,0 1 0,1 0 0,0 1 0,1-1 0,-1 1 1,2-1-1,-1 1 0,1 0 0,7-8 0,6-4 278,0 2 0,2-1 0,0 2 0,1 1 0,0 1 0,29-16 0,-47 30-338,-1 0 0,0 0-1,1 0 1,-1 0 0,1 0 0,-1 1-1,1-1 1,-1 1 0,1 0 0,-1-1 0,1 1-1,-1 0 1,1 1 0,-1-1 0,6 1-1,-7 0-16,1 0-1,-1 0 0,1 0 1,-1 0-1,0 0 0,1 0 1,-1 0-1,0 0 0,0 1 1,0-1-1,0 0 0,0 1 1,0-1-1,0 1 0,0-1 0,-1 1 1,1 0-1,-1-1 0,1 1 1,-1-1-1,1 1 0,-1 0 1,0-1-1,0 1 0,0 3 1,0 38 295,-2 0 0,-8 44 1,5-54-146,2 0 0,1 1 0,1-1 1,7 61-1,-5-88-149,0 0 0,0 0 0,1 0 0,0-1 0,4 8 0,-6-12-37,1 0 1,-1 0 0,1 1 0,0-1 0,0 0-1,-1 0 1,1 0 0,0 0 0,0 0 0,0 0 0,0 0-1,1 0 1,-1-1 0,0 1 0,0 0 0,0-1-1,0 1 1,1-1 0,-1 1 0,0-1 0,1 1 0,-1-1-1,0 0 1,1 0 0,-1 0 0,1 0 0,-1 0-1,2 0 1,5-2 26,0 0 1,-1 0-1,1-1 0,-1 0 0,1-1 0,-1 0 1,0 0-1,0 0 0,0-1 0,-1 0 0,0 0 1,9-10-1,5-7 74,0-1-1,15-27 1,33-65 260,-49 77-91,45-62 1,-60 95-232,0 0-1,0 0 1,0 0 0,1 1 0,8-8 0,-10 11-34,-1 0-1,0 0 1,1 0 0,-1 0-1,0 0 1,1 0-1,-1 1 1,1 0-1,-1-1 1,1 1 0,-1 0-1,1 0 1,-1 0-1,1 0 1,-1 1-1,1-1 1,3 2 0,162 47 257,-155-43-34,5 0-3589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6824,'0'0'13710,"14"-2"-13365,112-12 368,213-13 1349,-172 23-319,-167 4-1735,0 0 0,0 0 0,0 0 1,1 0-1,-1 1 0,0-1 0,0 0 1,0 0-1,1 0 0,-1 0 0,0 0 1,0 0-1,1-1 0,-1 1 1,0 0-1,0 0 0,0 0 0,1 0 1,-1 0-1,0 0 0,0 0 0,0 0 1,1 0-1,-1-1 0,0 1 0,0 0 1,0 0-1,0 0 0,1 0 0,-1-1 1,0 1-1,0 0 0,0 0 1,0 0-1,0 0 0,0-1 0,0 1 1,1-1-1,-5-6 45,1 1-3318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414 426 6128,'0'0'5394,"-14"3"-4979,-100 24 804,81-18-597,18-6-334,0 0 1,0 1-1,1 1 1,0 1 0,0 0-1,0 0 1,-23 17-1,21-11-105,2-2 45,1 1-1,0 0 1,-12 14-1,21-21-162,1 1 0,-1-1 0,1 1 0,1 0 0,-1 0-1,0 0 1,1 0 0,0 1 0,1-1 0,-1 1 0,1-1 0,0 1 0,-1 8-1,2-9-12,-1-1 0,1 1-1,0 0 1,1 0-1,-1-1 1,1 1-1,0 0 1,0-1-1,0 1 1,0 0 0,1-1-1,0 0 1,0 1-1,0-1 1,1 0-1,-1 0 1,1 0-1,0 0 1,0-1 0,1 1-1,-1-1 1,1 0-1,-1 0 1,1 0-1,0 0 1,8 3-1,-4-2 8,-1-1 0,1 0 1,0 0-1,0-1 0,0 0 0,0-1 0,0 0 0,0 0 0,1 0 0,-1-1 0,0-1 0,0 1 0,1-1 0,-1-1 0,0 1 0,0-1 0,0-1 0,-1 1 0,1-2 0,0 1 0,-1-1 0,0 0 0,0 0 0,0-1 0,0 0 0,-1 0 0,0-1 0,7-7 0,1-3 40,0-2 0,-2 1-1,0-2 1,-1 1-1,-1-1 1,0-1-1,-2 0 1,0-1 0,8-37-1,-10 32-3,-2 0-1,-1 0 1,-1 0 0,-1 0-1,-1 0 1,-2 0-1,-8-48 1,6 58-42,-1-1 0,-1 0-1,0 1 1,-1 0 0,-1 1 0,-1 0-1,-11-17 1,12 21-25,0 1 1,-1 0-1,1 0 0,-2 1 0,1 0 0,-2 0 0,1 2 0,-1-1 1,0 1-1,-13-6 0,19 11-26,1 0 0,-1 1 0,1-1 0,-1 1 0,0 0 0,0 1 0,0-1 0,0 1 0,1 0 0,-1 0 0,0 1 0,0-1 0,0 1 0,0 0 0,1 0 0,-1 1 0,1-1 0,-1 1 0,1 0 0,-1 0 0,1 1 0,0-1-1,0 1 1,0 0 0,0 0 0,1 0 0,-1 1 0,1-1 0,0 1 0,0 0 0,0 0 0,0 0 0,1 0 0,-3 6 0,4-8 3,1 0 0,-1 0 1,1 0-1,-1 0 0,1 0 0,0 0 0,0 0 0,0 0 0,0 0 0,0 0 0,1 0 0,-1 0 0,1 0 0,-1 0 1,1 0-1,0 0 0,-1 0 0,1 0 0,0 0 0,0-1 0,1 1 0,0 2 0,2 0-502,0 0 0,-1 0 1,1 0-1,1-1 0,-1 1 0,5 2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1 177 5720,'0'0'8649,"3"-10"-8209,0 0-319,0 1 1,1-1-1,1 1 1,-1 0-1,1 1 1,9-12-1,-12 17-46,0 0 0,0 0 0,1 1 0,0-1-1,-1 0 1,1 1 0,0 0 0,0 0-1,0-1 1,1 2 0,-1-1 0,0 0 0,1 1-1,-1-1 1,1 1 0,0 0 0,-1 0-1,1 1 1,0-1 0,-1 1 0,1 0-1,0 0 1,0 0 0,4 1 0,-6 0-32,0-1-1,1 1 1,-1 1 0,0-1-1,0 0 1,0 0 0,0 1 0,0-1-1,0 1 1,-1 0 0,1 0 0,-1-1-1,1 1 1,-1 0 0,1 0-1,-1 0 1,2 4 0,14 39 421,-9-5 32,6 65-1,5 21 306,-19-123-763,3 9 88,0-1 1,0 1 0,1-1-1,5 11 1,-8-20-92,0 1 0,1-1 1,-1 0-1,0 0 0,0 0 0,1-1 0,-1 1 0,1 0 0,0 0 0,0-1 1,-1 1-1,1-1 0,0 1 0,0-1 0,0 0 0,0 0 0,1 0 0,-1 0 1,0 0-1,0-1 0,1 1 0,-1-1 0,0 1 0,1-1 0,-1 0 0,0 0 1,4 0-1,-4 0-4,0-1 1,0 0-1,0 0 0,1 0 1,-1 0-1,0 0 1,0 0-1,0 0 1,0-1-1,-1 1 1,1-1-1,0 0 1,-1 1-1,1-1 0,2-3 1,19-32 179,-20 32-172,10-20 70,-2-1 0,0-1 0,7-29 0,17-87 240,-18 65-169,-1 11 150,-16 66-318,1 0 1,0 0 0,0-1-1,0 1 1,0 0 0,0 0-1,0 0 1,0 0 0,0 0 0,0 0-1,1 0 1,-1 1 0,0-1-1,1 0 1,-1 1 0,0-1 0,1 1-1,-1-1 1,1 1 0,-1-1-1,3 1 1,1-1 3,0 1 0,0 0 0,-1 0 0,1 0 0,7 1 1,14 3 28,-12-2 54,0 0-1,0 1 0,18 7 0,-31-10-97,-1 1 0,1-1 0,0 0 0,-1 0 0,1 1 0,-1-1 0,1 0 0,-1 1 0,1-1 0,-1 1 0,1-1 0,-1 1 0,1-1 0,-1 1 0,1-1 0,-1 1 0,0-1 0,1 1 0,-1-1 0,0 1 0,1 0 0,-1-1 0,0 1 0,0-1 0,0 1 0,0 0 0,0-1 0,0 1 0,0 0 0,0-1 0,0 1 0,0 0 0,0-1 0,0 1 0,0 0 0,0-1 0,0 1 0,-1 0 0,1-1 0,0 1 0,0-1 0,-1 1 0,1-1 0,-1 1 0,1 0 0,0-1 0,-2 1 0,-7 4-614,6-5-2294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9440,'0'0'10002,"15"4"-9653,3 2-227,-11-3-65,1-1 1,-1 0-1,1 0 1,0 0 0,0-1-1,0 0 1,0-1-1,0 0 1,12-1 0,35-4 791,1 3-1,109 9 1,-98-4 231,-49-4-404,-24 7-796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6128,'0'0'6070,"12"-6"-5614,-6 3-404,11-6 309,0 1 1,1 0 0,0 2 0,32-8-1,-11 7 644,-27 4-534,1 1-1,-1 0 1,0 0-1,1 1 1,-1 1-1,1 0 1,-1 1 0,14 3-1,-4-1-52,1 0-1,-1-1 1,1-1 0,32-3-1,-20 0-110,63-5 366,131-27 1,10-1-251,-166 27-321,116-6 203,-59 20 196,-156-11-721,14 2-2997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282 399 4720,'0'0'8969,"0"-9"-8448,-4-31-21,3 39-475,1 0-1,-1 0 1,1 0-1,-1 0 1,1 0-1,-1 1 1,0-1-1,0 0 1,0 0 0,1 1-1,-1-1 1,0 0-1,0 1 1,0-1-1,0 1 1,0-1-1,0 1 1,0-1-1,0 1 1,0 0-1,0 0 1,0-1-1,0 1 1,0 0-1,-1 0 1,1 0 0,0 0-1,0 0 1,0 0-1,0 1 1,0-1-1,0 0 1,-1 1-1,-3-1 74,-11 2 143,0 0 0,1 1-1,-1 0 1,1 1 0,0 1 0,-15 7-1,22-8-114,1 0 0,-1 0 0,1 0 1,-1 1-1,2 1 0,-1-1 0,0 1 0,1 0 0,0 0 0,1 1 0,-1 0 0,-6 12 0,9-15-42,1-1 0,1 1 0,-1 0 0,0 0 0,1 0 0,0 0 0,0 0 0,0 1 0,0-1 0,1 0 0,-1 5 0,2-7-45,-1 0-1,1 0 0,-1 0 1,1 0-1,-1 0 0,1-1 1,0 1-1,0 0 0,0-1 1,0 1-1,0 0 1,1-1-1,-1 1 0,0-1 1,1 0-1,-1 1 0,1-1 1,-1 0-1,1 0 0,-1 0 1,1 0-1,0 0 1,0 0-1,-1-1 0,1 1 1,3 0-1,0 0 26,1 0 0,-1 0 0,0-1 0,1 1 0,-1-1 0,1-1 0,-1 1 0,1-1 0,-1 0 0,0 0-1,1 0 1,-1-1 0,0 0 0,0 0 0,0 0 0,7-5 0,1-1 77,0 0 0,-1 0 0,-1-2 0,21-19 0,-26 22-62,1 0 0,-1-1-1,-1 1 1,1-1 0,-1-1 0,-1 1-1,1-1 1,-2 1 0,1-1 0,-1 0 0,0-1-1,-1 1 1,0 0 0,-1-1 0,0 1 0,0-1-1,-1 0 1,0 1 0,-1-1 0,0 1-1,-4-18 1,0 8 6,-1 1-1,-1 0 1,0 0-1,-1 0 0,-19-29 1,21 38-56,0 1 0,-1 0 0,1 1 0,-2 0 0,1 0-1,-1 0 1,0 1 0,0 0 0,-1 0 0,0 1 0,0 0 0,-17-6 0,14 7-32,0 0 0,0 0 0,0 1 0,-1 1 1,1 0-1,-17-1 0,48 13-665,-4-5-2655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 6632,'0'0'12217,"6"12"-11821,-1-3-308,-2-5-54,-1 0 1,1 0-1,-1 0 1,0 1-1,0-1 1,-1 1-1,1-1 1,-1 1-1,0-1 1,0 1-1,-1 0 1,1-1-1,-1 1 1,0 0-1,0 0 1,-1-1 0,0 7-1,-14 37 455,7-24-105,1 0 0,1 0-1,-2 27 1,7-42-275,1 0 0,0-1-1,0 1 1,1 0 0,1-1 0,-1 1 0,1-1 0,0 0-1,1 1 1,0-1 0,1 0 0,7 13 0,-9-17-63,0 0 0,1-1 0,-1 1 1,1-1-1,0 0 0,0 0 0,0 0 1,0 0-1,1 0 0,-1-1 0,1 1 1,0-1-1,-1 0 0,1 0 0,0 0 1,6 1-1,1-1 71,1 0-1,-1-1 1,1 0 0,20-2-1,-24 1-79,27-1 170,-6 1 154,1-2 0,52-8 0,-66 8-142,-13 2-166,0 0-1,0 0 1,0-1 0,0 1-1,0-1 1,0 1 0,0-1-1,-1 0 1,1 0 0,4-3-1,-7 4-56,0 0 0,1 0-1,-1 0 1,0-1-1,0 1 1,0 0 0,0 0-1,1 0 1,-1-1 0,0 1-1,0 0 1,0 0 0,0-1-1,0 1 1,0 0 0,0 0-1,0-1 1,0 1 0,0 0-1,1 0 1,-1-1 0,-1 1-1,1 0 1,0 0 0,0-1-1,0 1 1,0 0 0,0 0-1,0-1 1,0 1 0,0 0-1,0 0 1,0-1 0,0 1-1,-1 0 1,1 0 0,0-1-1,0 1 1,-1 0 0,-12-7-16,-11 0-4259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11352,'0'0'3304,"14"-2"-2911,192-6 1544,-14-4 636,-149 4-749,-43 8-1813,0 0 0,0 0-1,1 0 1,-1 0-1,0 0 1,0 0 0,0 0-1,0 0 1,0 0-1,0 0 1,0 0 0,1 0-1,-1 0 1,0 0-1,0 0 1,0 0 0,0-1-1,0 1 1,0 0-1,0 0 1,0 0 0,0 0-1,0 0 1,0 0-1,1 0 1,-1 0 0,0 0-1,0 0 1,0-1-1,0 1 1,0 0 0,0 0-1,0 0 1,0 0-1,0 0 1,0 0 0,0 0-1,0 0 1,0-1-1,0 1 1,0 0 0,0 0-1,0 0 1,0 0-1,0 0 1,0 0 0,0 0-1,0 0 1,0-1 0,0 1-1,0 0 1,-1 0-1,1 0 1,0 0 0,0 0-1,0 0 1,0 0-1,0 0 1,0 0 0,0 0-1,0-1 1,0 1-1,-4-4-2696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4:4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657 1 4616,'0'0'7913,"-12"6"-7457,-96 40 1049,81-38-780,0-1 0,-46 5-1,-13 4 597,56-10-919,7-1 209,-31 11 1,47-13-448,-1 0 0,1 1 0,0 0 0,0 0 0,0 1 0,1-1 0,-12 12 0,10-8-44,1 1 0,0 0 0,1 0 1,0 1-1,0-1 0,1 1 0,0 1 0,1-1 0,0 1 0,-2 11 1,-3 16-14,-5 62 1,8-44 39,-1 26 36,5 130-1,3-147-114,38 521 299,-27-505-360,6 46 49,-12-43-14,-4 89 1,-4-123 3,2-19 39,-2 0 0,-11 60 0,-7-1 103,-18 69 75,0-27 9,36-126-247,1 0 1,0 0-1,0-1 0,0 11 1,-3 19 204,3-34-209,1 1 0,-1-1-1,1 1 1,0 0 0,0-1-1,-1 1 1,1-1 0,0 1 0,0-1-1,0 1 1,1 0 0,-1-1-1,0 1 1,1-1 0,-1 1 0,1-1-1,-1 1 1,1-1 0,-1 1-1,1-1 1,0 1 0,1 1-1,0-1 2,0-1-1,1 1 0,-1-1 1,0 1-1,0-1 0,0 0 0,1 0 1,-1 0-1,1 0 0,-1 0 1,1-1-1,4 1 0,7 1 40,1-1-1,-1-1 0,29-4 1,-40 4-53,71-7 157,1 3 0,86 6 0,-82-4-11,-15 0-154,-7 3-951,-46-2-1571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4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379 626 6728,'0'0'8868,"-7"-11"-8336,-25-34-10,29 42-447,0 0 0,-1 1 1,1-1-1,-1 1 0,0-1 0,0 1 0,0 0 0,0 0 0,0 1 0,0 0 1,0-1-1,0 1 0,-1 0 0,1 1 0,0-1 0,-6 1 0,-2-1 112,-3-1 92,0 1 1,-1 1-1,1 0 0,0 1 1,-1 1-1,1 0 0,-28 8 0,37-8-172,0 0-1,0 0 1,1 0 0,-1 1-1,1 0 1,-1 0-1,1 0 1,0 1-1,0 0 1,0 0 0,1 0-1,-1 0 1,1 1-1,0 0 1,0 0-1,1 0 1,-1 0-1,1 0 1,0 1 0,1 0-1,-1-1 1,-1 8-1,3-10-70,1 0-1,-1 0 0,1 0 0,0 1 1,0-1-1,0 0 0,0 1 0,0-1 1,1 0-1,-1 0 0,1 1 1,0-1-1,0 0 0,0 0 0,1 0 1,-1 0-1,1 0 0,-1 0 1,1-1-1,0 1 0,0 0 0,0-1 1,1 1-1,-1-1 0,0 0 0,1 0 1,0 0-1,-1 0 0,6 2 1,-1 0-3,0-1 0,0 0 0,1-1 1,-1 1-1,0-2 0,1 1 0,0-1 1,-1 0-1,1 0 0,0-1 0,13-1 1,-4-2-7,-1 0 0,0-1 0,0-1 0,-1-1 0,1 0 0,-1-1 0,-1 0 0,1-1 0,-1-1 0,-1-1 0,1 0 0,-2 0 0,1-1 0,-1-1 0,-1 0 0,0 0 0,-1-1 0,-1-1 0,0 0 0,0 0 0,-1-1 0,-1 0 0,-1 0 0,0 0 0,-1-1 0,0 0 0,-2 0 0,0 0 0,0-1 0,-2 1 0,0-1 0,-1 1 0,-2-23 0,-3 15 38,0-1 0,-2 1-1,0 0 1,-2 1 0,-1 0 0,0 1-1,-2-1 1,-1 2 0,0 0-1,-1 1 1,-2 0 0,-33-33 0,47 51-46,0 0 0,-1 0 0,0 0 1,1 0-1,-1 1 0,0-1 1,-6-1-1,9 3-20,0 0 1,0 0-1,0 0 1,-1-1-1,1 1 1,0 0-1,0 0 1,-1 0-1,1 0 1,0 0-1,0 0 1,-1 0-1,1 0 0,0 0 1,0 0-1,-1 0 1,1 1-1,0-1 1,0 0-1,-1 0 1,1 0-1,0 0 1,0 0-1,0 0 1,-1 0-1,1 1 1,0-1-1,0 0 1,0 0-1,0 0 1,-1 0-1,1 1 0,0-1 1,5 15-162,1-6-373,1 0 1,0 0-1,0-1 0,1 0 0,15 10 1,-22-16-130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8744,'0'0'14998,"14"-3"-14727,28-8 151,2 2 1,77-6 0,-67 13-69,-27 1 21,50 4 0,-59-1-252,-10-2-50,-1 1-1,1 0 1,-1 1-1,0-1 1,8 4-1,27 12 585,-36-14-387,0-2 0,0 1-1,0-1 1,1 0-1,-1 0 1,8-1-1,-14 0-242,1 0 1,-1 0-1,0 0 0,0 0 1,0 0-1,1 0 0,-1 0 1,0 0-1,0 0 0,0 0 1,1 0-1,-1 1 0,0-1 1,0 0-1,0 0 0,1 0 1,-1 0-1,0 0 0,0 0 1,0 0-1,0 1 0,1-1 1,-1 0-1,0 0 0,0 0 1,0 0-1,0 1 0,0-1 1,0 0-1,0 0 0,0 0 1,1 1-1,-1-1 0,0 0 1,0 0-1,0 0 0,0 1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10040,'0'0'11437,"10"-5"-10993,11-5 112,-1 0 1,38-9-1,-20 11 129,-1 3-1,1 1 1,71 2 0,-98 2-551,5 1 87,1 1 0,-1 0 0,0 1 0,-1 1 0,21 8 0,-9-4 77,-1-3 91,-22-5-206,0 1 1,0 0 0,1-1 0,-1 2-1,0-1 1,0 0 0,6 4 0,-4-6 635,-2-1-4657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8744,'0'0'17913,"11"-2"-17677,35-6-10,-41 7-159,0 1 0,0 0 0,0 0 0,-1 0 0,9 1 0,8-1 194,92-9 987,-100 8-1035,0 1 0,1 0 0,16 2 0,10 0 175,5 3 301,-35-1-137,-10-4-547,0 0 0,1 0 0,-1 0 0,0 1 0,0-1 0,0 0 0,0 0-1,0 0 1,0 0 0,0 0 0,0 0 0,1 0 0,-1 0 0,0 0-1,0 0 1,0 1 0,0-1 0,0 0 0,0 0 0,1 0 0,-1 0-1,0 0 1,0 0 0,0 0 0,0 0 0,0 0 0,1 0 0,-1 0-1,0 0 1,0 0 0,0 0 0,0 0 0,0-1 0,1 1 0,-1 0 0,0 0-1,0 0 1,0 0 0,0 0 0,0 0 0,0 0 0,0 0 0,1 0-1,-1 0 1,0-1 0,0 1 0,0 0 0,0 0 0,0 0 0,0 0-1,0 0 1,0 0 0,0-1 0,0 1 0,0 0 0,0 0 0,0 0 0,0 0-1,0 0 1,0-1 0,0 1 0,0 0 0,0 0 0,0 0 0,0 0-1,0 0 1,0 0 0,0-1 0,0-3-562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9536,'0'0'10246,"10"12"-9774,0 0-322,-5-8-91,-1 1 0,0 0 0,0-1 1,-1 2-1,1-1 0,-1 0 0,0 1 1,-1 0-1,1-1 0,-1 1 1,0 0-1,2 12 0,36 277 3373,-34-184-1013,-3-97-2015,-3-13-349,0 0-1,1 1 1,-1-1 0,0 0 0,0 0-1,1 0 1,-1 0 0,0 0-1,0 0 1,0 1 0,0-1 0,-1 0-1,1 0 1,0 0 0,-1 2-1,-1-38 1549,0-11-1366,2-1-1,9-69 0,28-112 212,-34 213-410,0 0-1,1 1 1,0-1 0,1 1-1,11-22 1,-15 35-36,-1 1 0,0-1 0,1 1 0,-1 0 0,0-1 0,1 1 0,-1 0 0,0-1 0,1 1 0,-1 0 1,1-1-1,-1 1 0,0 0 0,1 0 0,-1-1 0,1 1 0,-1 0 0,1 0 0,-1 0 0,1 0 0,-1 0 0,1 0 1,-1 0-1,1 0 0,-1 0 0,1 0 0,-1 0 0,1 0 0,-1 0 0,1 0 0,-1 0 0,1 0 0,-1 1 0,1-1 0,-1 0 1,1 0-1,-1 1 0,0-1 0,1 0 0,-1 0 0,1 1 0,-1-1 0,0 0 0,1 1 0,19 22 97,-14-14-75,-1-5-6,2 2-5,-1 0 1,0 1 0,-1 0-1,0 0 1,9 14 0,28 55-10,-37-67 10,-1-1 0,2 0 1,11 15-1,3 3 39,-19-22-41,1-1-1,-1 1 1,1 0 0,-1-1-1,0 1 1,1 7-1,3 12 43,1 0 17,-1 1-1,-1-1 1,-1 1 0,0 28-1,-2-41-34,1 11 96,-1-15-75,-1-1 0,0 1 0,0-1-1,-1 9 1,0-10-39,0 4-6,0-1-1,0 1 1,0 0-1,1-1 1,1 1-1,1 10 1,-1-19-25,0-1 1,0 0-1,-1 1 1,1-1-1,0 0 1,0 0-1,0 1 0,-1-1 1,1 0-1,0 0 1,-1 0-1,1 0 0,-1 0 1,1 0-1,-1 0 1,0 0-1,1 0 1,-1 0-1,0-2 0,13-30-512,-9 17-3865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1 214 11656,'0'0'9298,"10"0"-8827,1-1-354,2 0 271,0 1 1,0 0 0,0 1-1,18 3 1,-24-2-163,0-1 1,0-1 0,0 1-1,1-1 1,-1 0-1,8-2 1,-7 1-1,-1 0 0,0 1 0,1 0-1,-1 1 1,13 1 0,-14-1-42,0 0 1,0 0-1,0-1 1,-1 0 0,1 0-1,0-1 1,0 1-1,0-1 1,0-1-1,-1 1 1,1-1-1,0 0 1,-1 0-1,0 0 1,1-1-1,7-5 1,-10 6-114,1-1-1,-1 1 1,0-1 0,0 0 0,0 0-1,0 0 1,0 0 0,-1 0 0,1 0-1,-1-1 1,0 0 0,0 1-1,0-1 1,0 0 0,-1 0 0,0 0-1,0 0 1,0 0 0,0 0-1,0 0 1,-1 0 0,0 0 0,0-9-1,-1 8-31,1 0-1,-1 0 1,0 1 0,0-1-1,-1 0 1,0 0-1,1 1 1,-1-1-1,-1 1 1,1-1-1,-1 1 1,0 0 0,0 0-1,0 0 1,0 1-1,-1-1 1,1 1-1,-1 0 1,0 0-1,0 0 1,0 0 0,0 0-1,-1 1 1,1 0-1,-1 0 1,0 0-1,1 1 1,-1-1-1,0 1 1,0 0-1,0 1 1,0-1 0,0 1-1,-9 0 1,3 1-20,-1 0 0,1 1-1,0 0 1,-15 4 0,21-5-15,1 1 0,0 0 0,0 0 0,-1 0 0,1 0 0,0 1 0,0-1 0,1 1-1,-1 0 1,1 0 0,-1 1 0,1-1 0,-4 6 0,-7 12-4,8-14 0,1 0 0,0 0 0,0 1 0,1 0 0,0 0 0,0 0 0,-3 12 0,0 1 0,6-17 0,0-1 0,0 1 0,0-1 0,0 1 0,0-1 0,0 8 0,1 12 0,2 0 0,1 0 0,0 0 0,10 31 0,-12-51 0,1 1 0,-1-1 0,1 0 0,0 0 0,0 1 0,0-2 0,4 5 0,9 14 0,-12-15 0,0 0 0,1 0 0,0 0 0,0 0 0,0-1 0,1 1 0,-1-1 0,2 0 0,-1-1 0,0 1 0,1-1 0,0 0 0,0 0 0,0-1 0,0 0 0,1 0 0,8 3 0,0-2 0,-7-2 0,-1 0 0,0 0 0,1-1 0,-1 0 0,14 0 0,-12-2 0,1 0 0,0 0 0,0-1 0,-1 0 0,1-1 0,-1 0 0,0 0 0,0-1 0,0 0 0,0-1 0,-1 1 0,13-11 0,10-7 0,9-9 0,-13 8 867,-7 13-5746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62 10152,'0'0'9881,"11"12"-9364,3 3-334,-6-7-41,0 1-1,0 1 0,-1 0 0,0 0 0,11 20 1,40 94 2295,58 182 0,-101-247-1620,-11-38-387,10 29 0,-12-45-326,0 0-1,0 0 1,0 0 0,1 0 0,0-1 0,0 1 0,0-1-1,1 1 1,-1-1 0,6 4 0,22 28 2038,-31-36-2132,0 0 0,0 0 0,0 0 0,0 0 0,0 0 0,1 1 0,-1-1 0,0 0 0,0 0 0,0 0 0,0 0 0,1 0 0,-1 0 0,0 0 0,0 0 0,0 0 0,0 0 0,1-1 0,-1 1 0,0 0 0,0 0-1,0 0 1,0 0 0,0 0 0,1 0 0,-1 0 0,0 0 0,0 0 0,0 0 0,0-1 0,0 1 0,0 0 0,1 0 0,-1 0 0,0 0 0,0 0 0,0 0 0,0-1 0,0 1 0,0 0 0,0 0 0,0 0 0,0 0 0,0-1 0,0 1-1,0 0 1,0 0 0,0 0 0,0 0 0,0-1 0,0 1 0,4-15 654,-3 9-503,5-17-161,-2-1 0,4-44 0,-2 9 0,0 20 0,1 1 0,2-1 0,26-70 0,-14 57 0,-11 24 0,2 1 0,0 0 0,2 1 0,25-36 0,-18 32 0,-14 19 0,0 0 0,1 1 0,1 0 0,-1 0 0,2 1 0,11-9 0,-20 17 0,1-1 0,-1 1 0,1 0 0,-1-1 0,1 1 0,-1-1 0,0 0 0,0 1 0,0-1 0,0 0 0,0 0 0,0 1 0,0-1 0,0 0 0,-1 0 0,1 0 0,-1 0 0,0 0 0,1 0 0,-1 0 0,0-3 0,-1 4 0,0 1 0,0-1 0,0 1 0,0 0 0,0-1 0,0 1 0,0 0 0,0-1 0,0 1 0,0 0 0,0 0 0,0 0 0,0 0 0,0 0 0,0 0 0,0 0 0,0 0 0,0 0 0,0 1 0,0-1 0,0 0 0,0 1 0,-1 0 0,-5 0 0,-62 9 0,-200 32 0,227-34 0,0-3 0,-1-1 0,-69-3 0,41-8 0,64 5 0,1 1 0,0-1 0,0 0 0,-1 0 0,1-1 0,0 0 0,1 0 0,-8-5 0,12 7 0,1 1 0,-1 0 0,1-1 0,-1 1 0,1-1 0,-1 1 0,1-1 0,-1 1 0,1-1 0,0 1 0,-1-1 0,1 0 0,0 1 0,-1-1 0,1 1 0,0-1 0,0 0 0,0 1 0,0-1 0,-1 0 0,1 1 0,0-1 0,0 0 0,0 1 0,0-1 0,0 0 0,1 1 0,-1-1 0,0 0 0,0 1 0,0-1 0,0 0 0,1 1 0,-1-1 0,0 1 0,1-1 0,-1 0 0,1 1 0,-1-1 0,0 1 0,1-1 0,-1 1 0,1-1 0,0 0 0,2-1 0,0 0 0,0-1 0,0 1 0,0 1 0,0-1 0,6-2 0,21-6 863,-14 5-5721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8536,'0'0'12297,"10"0"-11796,373-12 2723,-359 12-2817,39 6 0,11 0 1214,-60-7-505,-4 0-4175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19 8936,'0'0'10647,"-10"-1"-10285,2 1-335,-4-2 278,-1 1-1,0 0 0,1 1 0,-1 0 1,-15 3-1,16 1 39,0 0 0,1 0-1,-1 1 1,1 1 0,0 0 0,0 1 0,0 0-1,-16 15 1,6-7 63,14-11-213,0 1 0,1 0-1,-1 1 1,1-1 0,0 1 0,1 1-1,-7 8 1,4-4 41,1 1 0,1-1 0,0 1 0,1 1 0,0-1-1,1 1 1,0-1 0,1 1 0,1 1 0,0-1 0,0 0 0,1 0 0,1 1-1,1-1 1,0 0 0,3 19 0,0-13 54,-4-14-205,1-1-1,-1 0 0,1 0 0,0 1 0,0-1 1,0 0-1,1 0 0,0 0 0,-1-1 0,1 1 1,1 0-1,-1-1 0,0 1 0,6 5 0,-1-4-63,0-1 0,1 1 0,-1-1-1,1 0 1,0-1 0,1 0-1,-1 0 1,0 0 0,1-1 0,0-1-1,-1 1 1,1-2 0,0 1-1,0-1 1,-1 0 0,1-1 0,0 0-1,0 0 1,-1-1 0,1 0 0,-1-1-1,16-6 1,-1-3-19,0-1 0,-1 0 0,-1-2 0,0 0 0,-1-2 0,20-20 0,-28 23 0,-1 0 0,-1-1 0,0-1 0,-1 1 0,13-31 0,-20 42 0,0-2 0,0 1 0,0-1 0,0 1 0,-1-1 0,0 0 0,0 1 0,-1-1 0,0 0 0,0 0 0,0 0 0,0 0 0,-1 1 0,0-1 0,0 0 0,-1 1 0,0-1 0,0 1 0,0-1 0,0 1 0,-1 0 0,0 0 0,0 0 0,0 0 0,-1 0 0,-5-5 0,1 2 0,0-1 0,0 1 0,0 1 0,-1 0 0,0 0 0,-1 1 0,0 0 0,0 1 0,0 0 0,-14-5 0,14 7 0,0-1 0,0 2 0,0-1 0,-1 2 0,-18-2 0,27 3 0,0 0 0,0 0 0,-1 0 0,1 0 0,0 0 0,0 1 0,0-1 0,0 1 0,0 0 0,-1-1 0,1 1 0,0 0 0,0 0 0,1 0 0,-1 1 0,0-1 0,0 0 0,1 1 0,-1-1 0,0 1 0,1-1 0,0 1 0,-1 0 0,1 0 0,0 0 0,0-1 0,0 1 0,0 0 0,0 1 0,0-1 0,1 0 0,-1 0 0,1 0 0,-1 3 0,3 0 970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10248,'0'0'10622,"1"12"-10238,14 141 1091,-7 0 0,-15 200 0,0-286-1043,-3 43 330,4 7 461,3-100-757,3-16-434,0-1 0,0 1 0,0-1 0,0 1 1,0-1-1,0 1 0,-1 0 0,1-1 0,0 1 0,0-1 0,-1 1 0,1-1 0,0 0 0,-1 1 0,1-1 1,0 1-1,-1-1 0,1 0 0,-1 1 0,1-1 0,-1 0 0,1 1 0,-1-1 0,1 0 0,-1 0 0,0 1 0,1-2-17,-1 1-1,1 0 0,-1-1 0,1 1 0,-1-1 0,1 1 0,-1-1 0,1 0 0,0 1 0,-1-1 0,1 1 0,0-1 0,0 1 1,0-1-1,-1 0 0,1 1 0,0-1 0,0 0 0,0 1 0,0-1 0,0 0 0,0 1 0,0-1 0,0 0 0,0-20-259,0 21 244,1-24-3872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10152,'0'0'15950,"10"-4"-15690,8-2-69,-1 0 1,0 2-1,24-4 0,-23 4 66,0 2 0,0 0 0,0 1 0,0 0 0,0 2 0,0 0 0,33 7 0,-41-6-17,0 0 0,20 2 1,18 3 401,-10 2 59,-38-9-693,0 0 0,0 0 1,1 1-1,-1-1 0,0 0 0,0 0 0,1 0 0,-1 0 1,0 0-1,0 0 0,0 0 0,1 0 0,-1 1 1,0-1-1,0 0 0,1 0 0,-1 0 0,0 0 0,0 0 1,1 0-1,-1-1 0,0 1 0,0 0 0,1 0 0,-1 0 1,0 0-1,0 0 0,1 0 0,-1 0 0,0 0 0,0-1 1,0 1-1,1 0 0,-1 0 0,0 0 0,0 0 1,0-1-1,1 1 0,-1 0 0,0 0 0,0 0 0,0-1 1,0 1-1,0 0 0,0 0 0,0-1 0,0 1 0,1 0 1,-1 0-1,0-1 0,0 1 0,0 0 0,0 0 1,0-1-1,0 1 0,0 0 0,-1-1 0,-1-4-4065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0 8536,'0'0'8886,"-6"14"-8214,-91 224 1961,85-210-2308,2 0-1,1 1 0,1 0 0,1 0 0,2 0 0,0 1 0,3 0 0,0 34 1,2-62-291,0 1 1,1-1 0,-1 1 0,1-1 0,0 1 0,-1-1 0,1 0 0,0 1 0,1-1-1,-1 0 1,0 0 0,1 1 0,-1-1 0,1 0 0,-1 0 0,1-1 0,0 1 0,0 0-1,0-1 1,0 1 0,0-1 0,0 1 0,1-1 0,-1 0 0,0 0 0,1 0 0,-1 0-1,1-1 1,-1 1 0,4 0 0,8 1 45,1 0 0,-1-2 0,1 1 0,17-3 0,-12 1 24,169-11 867,-138 6-514,-51 0-2844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 10344,'0'0'10119,"8"14"-9816,2 1-211,54 82 689,-50-79-508,-1 0-1,0 1 0,16 35 1,4 13 310,-22-48-307,-2 0 0,0 1-1,9 29 1,-14-35-114,1 5 143,0 0-1,-1 0 1,1 21-1,-5-38-279,1 7 168,-1 0-1,0-1 1,0 1-1,-1 0 1,-3 15-1,-2 4 157,5-22-254,1-1-1,-1 1 1,-1-1 0,1 1-1,-1-1 1,0 0-1,0 1 1,0-1 0,-1 0-1,0 0 1,0-1-1,0 1 1,-1-1 0,-6 7-1,-1 3 225,10-13-294,0 0 1,0 0-1,0 1 1,0-1-1,0 0 1,0 0-1,-1 0 1,1 0-1,0 0 1,0 0-1,-1 0 1,1-1-1,-1 1 1,1 0-1,0-1 1,-2 1-1,-24 6 838,25-27-513,3-21-179,2-1-1,10-43 0,-7 61-52,12-33-1,0 2 39,-7 22-58,1 1 0,2 0 0,2 1 0,0 0 1,2 2-1,2 0 0,34-41 0,9-18 136,-8 11-104,-50 71-130,0 0 0,0-1 0,-1 0 0,1 1 0,-2-2 0,1 1 0,-1 0 0,0-1 0,0 0 0,-1 1 0,3-17 0,-6 24 0,1 0 0,0 0 0,0 0 0,0 0 0,0 0 0,0 0 0,0 0 0,0 0 0,0 0 0,0 0 0,0 0 0,0 0 0,0 0 0,0 0 0,-1 0 0,1 0 0,0 0 0,0 0 0,0 0 0,0 0 0,0 0 0,0 0 0,0 0 0,0 0 0,0 0 0,0 0 0,0 0 0,0 0 0,0 0 0,-1 0 0,1 0 0,0 0 0,0 0 0,0 0 0,0 0 0,0 0 0,0 0 0,0 0 0,0 0 0,0-1 0,0 1 0,0 0 0,0 0 0,0 0 0,0 0 0,0 0 0,0 0 0,0 0 0,0 0 0,0 0 0,0 0 0,0 0 0,0 0 0,0-1 0,0 1 0,0 0 0,0 0 0,0 0 0,0 0 0,0 0 0,-6 9 0,-5 14 0,-7 26 883,10-23-5854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9648,'0'0'11033,"-2"10"-10603,-4 18 60,-11 28-1,8-31 84,1 0 1,2 1-1,0 0 0,-2 40 1,12-28 383,-4-37-894,1 1 1,-1 0-1,0 0 1,1-1-1,0 1 1,0-1-1,-1 1 1,1-1-1,0 1 1,0-1-1,0 1 1,0-1-1,1 0 1,-1 1-1,0-1 1,0 0-1,1 0 1,1 2 0,0-2 39,-1 0 0,1 0 0,-1 0 1,1-1-1,-1 1 0,1 0 1,-1-1-1,1 0 0,0 1 1,-1-1-1,1 0 0,-1 0 1,1-1-1,0 1 0,3-2 1,0 2 20,17-12 890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12760,'0'0'5045,"2"-11"-4379,7-35-22,-2 20 1441,-6 26-2111,-1 0 0,0 0 0,1 0 0,-1 0 0,0-1-1,0 1 1,1 0 0,-1 0 0,0 0 0,1 0 0,-1 0-1,0 0 1,0 0 0,1 0 0,-1 0 0,0 0 0,1 0 0,-1 0-1,0 0 1,1 0 0,-1 0 0,0 0 0,1 0 0,-1 0-1,0 1 1,0-1 0,1 0 0,-1 0 0,0 0 0,0 0-1,1 1 1,-1-1 0,2 1-798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9536,'0'0'12090,"-8"10"-11698,-23 31-4,30-40-343,1-1-1,-1 1 1,0 0-1,1 0 1,-1-1-1,1 1 1,-1 0-1,1 0 1,-1 0-1,1 0 1,0 0-1,-1 0 1,1 0-1,0 0 1,-1 0-1,1 0 1,0 0-1,0 0 1,0-1-1,0 3 1,10-1 663,-8-2-436,-1 0-15,-4-26 1692,-33 46-1053,26-10-544,10-10-333,0 1 0,0-1 0,0 1 0,0-1 0,0 0 0,0 1 0,0-1 0,0 1 0,0-1 0,0 0 0,1 1 0,-1-1 0,0 1 0,0-1 0,0 0 1,0 1-1,1-1 0,-1 0 0,0 1 0,0-1 0,1 0 0,-1 1 0,0-1 0,1 0 0,-1 1 0,0-1 0,1 0 0,-1 0 0,0 0 0,1 1 0,0-1 0,22-11 1508,-22 3-664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0 186 8240,'0'0'6750,"3"-11"-6511,-3 9-241,4-15 498,-1 1-1,1-31 0,-3 43-366,-1 1-1,0-1 1,1 1 0,-1-1 0,1 0 0,0 1 0,0 0-1,1-1 1,-1 1 0,1 0 0,0-1 0,2-3-1,-3 5 46,0-1-1,0 1 0,-1-1 0,1 0 0,-1 1 0,0-1 0,0 0 0,0 1 1,0-1-1,0 0 0,-1-3 0,1-2 804,0 7-420,-1 8-26,-13 420 1652,10-295-1571,1-84-90,4 72 0,0-20 1009,-2-53 281,-2-31 102,2-16-1689,1-9 52,3-33-219,1 0 0,2 0-1,2 1 1,2 0-1,1 0 1,3 1 0,1 1-1,36-68 1,-27 68-15,34-43-1,-13 21-16,-31 41-26,2 2 0,0-1 0,1 2 0,1 0 1,1 1-1,30-20 0,-45 34-4,0 0 0,-1 0 0,1 1 1,0 0-1,0-1 0,0 1 0,0 1 0,0-1 0,6 0 0,-9 1 2,-1 0 0,0 0 0,0 0 1,0 0-1,0 1 0,1-1 0,-1 0 0,0 0 0,0 0 0,0 0 0,0 0 0,0 1 0,0-1 0,0 0 0,1 0 0,-1 0 0,0 0 0,0 0 0,0 1 0,0-1 0,0 0 0,0 0 1,0 0-1,0 1 0,0-1 0,0 0 0,0 0 0,0 0 0,0 0 0,0 1 0,0-1 0,0 0 0,0 0 0,0 0 0,0 0 0,0 1 0,0-1 0,-1 0 0,1 0 0,0 0 0,0 0 1,0 1-1,0-1 0,-8 16-36,-10 13 7,0-5-7,-2 0 0,-27 25 1,-19 22-64,57-61 81,2 1 0,-1 0 0,1 0 0,1 1 0,-7 15 0,11-22 8,0 1 0,1 0 0,-1-1 0,1 1 0,0 0 0,1-1 0,-1 1 0,1 0 0,0 0 0,1 0 0,-1-1 0,1 1 0,1 0 0,-1 0 0,1-1 0,-1 1-1,2-1 1,-1 0 0,1 1 0,-1-1 0,1 0 0,1 0 0,-1-1 0,1 1 0,4 3 0,13 23-3,-16-24 22,-1-1 0,1 1 0,0-1 0,0 0 0,11 10 0,12 8 68,-19-16 44,0 0-1,17 11 0,-21-16-78,0 1-1,-1 0 1,1 0 0,-1 0-1,4 5 1,-3-3-11,-1-2 0,1 1 0,0 0 0,5 3 0,29 16-29,-38-23 0,0 0 0,0 0 0,0 1 0,0-1 0,0 0 0,0 1 0,0-1 0,0 1 0,-1-1 0,1 1 0,0-1 0,-1 1 0,0 0 0,1 2 0,-1-3 871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9536,'0'0'9885,"-5"13"-9443,1 0-315,1-7-58,0 1 1,1-1-1,0 1 0,0 0 1,1 0-1,-1 0 0,2 0 1,-1 0-1,1 1 0,1 9 1,13 181 1995,8 67 886,-20-225-1741,-1-37-997,-1-1 0,0 0 0,0 1-1,-1-1 1,1 1 0,0-1 0,-1 1 0,1-1 0,-1 0 0,0 1 0,0-1 0,-1 3 0,2-5-188,0 0 0,-1 0 1,1 0-1,0 0 0,0 0 0,-1 0 0,1 0 0,0 0 0,0 0 0,0 0 1,-1 0-1,1 0 0,0 0 0,0 0 0,0 0 0,-1 0 0,1 0 1,0 0-1,0 0 0,0-1 0,-1 1 0,1 0 0,0 0 0,0 0 0,0 0 1,0 0-1,-1 0 0,1-1 0,0 1 0,0 0 0,0 0 0,0 0 1,0 0-1,0-1 0,0 1 0,-1 0 0,1 0 0,0 0 0,0-1 1,0 1-1,0 0 0,0 0 0,0 0 0,0-1 0,0 1 0,-5-16 122,2 9-141,-12-53-399,10 36-3070,5 21 2493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12360,'0'0'6423,"15"2"-5880,208 20 1618,-21-15 470,-139 1-1428,-49-5-600,1-1 1,-1 0-1,1-1 0,18-1 1,-17 0 398,1 0 398,-23 11-653,1-1-5095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 9440,'0'0'14974,"-3"10"-14346,-1 3-347,1 0 0,1 1 1,-2 19-1,4-25-61,0-1 1,0 0-1,1 0 0,0 0 0,0 0 1,1 1-1,-1-2 0,2 1 0,-1 0 1,5 8-1,-2-5 222,-4-8-309,0 0 0,0 0 0,0 0-1,0 0 1,0 0 0,1 0 0,-1 0 0,1 0 0,-1 0 0,1-1-1,0 1 1,0-1 0,0 1 0,0-1 0,3 2 0,-3-2-76,-1-1 0,0 1 0,0 0 0,0-1 1,0 0-1,1 1 0,-1-1 0,0 0 0,0 1 1,1-1-1,-1 0 0,0 0 0,1 0 0,-1 0 0,0 0 1,0 0-1,1-1 0,-1 1 0,0 0 0,0-1 1,1 1-1,-1-1 0,0 1 0,0-1 0,0 1 1,0-1-1,0 0 0,0 0 0,2-1 0,-2 1-419,0 0-1,0-1 1,-1 1-1,1 0 1,0-1-1,-1 1 0,1-1 1,0 1-1,-1 0 1,0-1-1,1 1 1,-1-1-1,0 1 1,0-3-1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17983,'0'0'5096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78 8640,'0'0'13258,"10"14"-12819,-3-5-356,6 9 118,0 1-1,-1 1 1,13 29 0,77 199 2038,-78-180-1117,26 120 0,-29-111-279,-13-52-253,6 34 1,7 59 1070,-18-92-463,-3-18-1028,1-17-170,0-1 0,1 1 0,0-1 0,4-12 0,4-12 0,64-279 0,-73 310 0,78-226 0,16 41 0,-76 152 0,-15 30 0,-1 1 0,1 0 0,0 0 0,0 1 0,9-8 0,-8 8 0,0-1 0,-1 1 0,0 0 0,0-1 0,0 0 0,4-8 0,-1 5 0,-2 1 0,-5 6 0,0 1 0,-1-1 0,1 1 0,0 0 0,-1-1 0,1 1 0,0-1 0,-1 1 0,1 0 0,-1-1 0,1 1 0,-1 0 0,1-1 0,-1 1 0,1 0 0,-1 0 0,1-1 0,-1 1 0,1 0 0,-1 0 0,1 0 0,-2 0 0,-22-5 0,0 0 0,0 2 0,-38 0 0,16 1 0,-230-20 0,189 12 0,-50-1 0,130 11 0,6 0 0,0 0 0,0-1 0,1 1 0,-1 0 0,0 0 0,0 0 0,0 0 0,0 1 0,1-1 0,-1 0 0,0 0 0,0 0 0,0 1 0,1-1 0,-1 0 0,-1 1 0,2 0 0,0 0 0,0 0 0,-1 0 0,1 0 0,0 0 0,0 0 0,0 0 0,0 0 0,0 0 0,1 0 0,-1 0 0,0 0 0,0 0 0,1 0 0,-1 0 0,0 0 0,1 0 0,-1-1 0,2 3 0,13 29 965,-6-13-4145,-8-16 1410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6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12960,'0'0'3170,"13"-1"-2411,136-29 1018,25-5-66,-51 27-671,-82 8-391,0-3-1,49-9 1,-76 6-545,-9 3-2853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0 111 9848,'0'0'15173,"1"10"-14720,2 11-304,3 24 1267,20 79 0,-24-117-1116,1 1 0,-1 0 0,-1 0 0,1 0 0,-1 0 0,-1 0 0,0 0 0,0 0 0,-2 15 0,1-11 460,1-12-741,0 1 0,0-1-1,0 1 1,0-1 0,0 0 0,0 1-1,0-1 1,0 1 0,0-1 0,0 0-1,0 1 1,0-1 0,0 0 0,0 1-1,0-1 1,1 1 0,-1-1 0,0 0-1,0 1 1,0-1 0,1 0 0,-1 1-1,0-1 1,0 0 0,1 0 0,-1 1 0,0-1-1,1 1 1,5-31-19,15-138 0,-18 143 0,-2 14 0,1 1 0,0-1 0,0 1 0,6-14 0,-1 7 0,-2 2 0,1 0 0,15-26 0,-18 38 0,1-1 0,-1 0 0,0 1 0,1 0 0,0 0 0,0 0 0,-1 0 0,2 1 0,-1-1 0,0 1 0,0 0 0,9-2 0,-1-1 0,-8 3 0,0 1 0,0 0 0,0 0 0,0 0 0,0 1 0,0-1 0,0 1 0,0 0 0,1 0 0,-1 1 0,0-1 0,0 1 0,0 0 0,0 0 0,0 0 0,0 0 0,0 1 0,-1 0 0,1 0 0,6 4 0,3 3 0,-1 0 0,-1 1 0,0 0 0,14 17 0,-21-21 0,0 0 0,-1 0 0,0 1 0,0-1 0,-1 1 0,0 0 0,0-1 0,0 1 0,-1 0 0,1 12 0,3 12 0,-2-14 0,1 30 0,2 7 0,-2-29 0,1 43 0,-5-61 0,0 0 0,0 0 0,-1 0 0,-2 7 0,-1-11 850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14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10152,'0'0'16655,"14"6"-16030,-1 1-440,-6-3-73,0 0 0,1 0 0,0-1 0,-1 0 0,1-1 0,0 1 0,1-2 0,-1 1 0,12 0-1,25 4 1015,63 16-1,-7-1 270,-66-15-1316,169 20 176,-180-25-249,0-1 0,0-1 1,-1-1-1,1-1 0,0-1 0,35-11 0,-56 14 234,10-3 420,-13 4-775,0 0 0,0 0 0,0 0-1,1 0 1,-1 0 0,0 0 0,0-1 0,0 1-1,0 0 1,1 0 0,-1 0 0,0 0-1,0 0 1,0 0 0,1 0 0,-1 0 0,0 0-1,0 0 1,0 0 0,1 1 0,-1-1 0,0 0-1,0 0 1,0 0 0,1 0 0,-1 0 0,0 0-1,0 0 1,0 0 0,0 1 0,0-1 0,1 0-1,-1 0 1,0 0 0,0 0 0,0 0 0,0 1-1,0-1 1,0 0 0,0 0 0,1 1-1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93 812 4008,'0'0'6785,"13"-6"-6513,-5 3-226,3-2 28,1 0 0,-1-1 0,0 0 0,0-1 0,-1 0 0,16-14 0,8-16 334,-2-1 1,-1-3-1,-2 0 1,-2-1-1,26-56 1,-38 68-186,-1-1 1,-1 0-1,-2-1 1,9-45-1,-16 57-135,-1-1 1,-1 0-1,-1 1 0,0-1 0,-2 0 0,-1 0 0,0 0 0,-6-23 0,7 41-71,0 1 0,0 0-1,1-1 1,-1 1 0,-1 0 0,1 0-1,0 0 1,0 0 0,-1 0 0,1 0-1,-1 0 1,0 0 0,0 1 0,-3-4-1,4 5-13,0-1 1,0 1-1,0-1 0,0 1 0,0-1 0,0 1 0,0 0 0,0 0 1,0 0-1,0-1 0,0 1 0,0 0 0,-1 0 0,1 0 1,0 0-1,0 1 0,0-1 0,0 0 0,0 0 0,0 1 0,0-1 1,0 1-1,0-1 0,0 0 0,0 1 0,0 0 0,1-1 0,-1 1 1,0 0-1,0-1 0,0 1 0,1 0 0,-1 0 0,-1 1 1,-4 5-3,-1 1 0,1 0 1,0 1-1,1-1 0,0 1 1,1 0-1,-1 1 0,2-1 1,-1 1-1,1-1 0,-2 17 1,0 35-26,2 0 0,3 0 1,10 66-1,-1 59-39,-43 240 21,29-388 52,-1-1 0,-2 0 0,-2 0 0,-1 0 0,-30 64 0,36-92 8,0 0 1,-1-1-1,0 1 1,-1-2-1,0 1 1,0-1 0,0 0-1,-1 0 1,0-1-1,-15 9 1,19-12-1,0-1-1,-1 1 1,1-1-1,-1-1 1,1 1-1,-1-1 1,1 1 0,-1-1-1,0-1 1,0 1-1,0 0 1,1-1 0,-1 0-1,0-1 1,0 1-1,0-1 1,1 0-1,-1 0 1,0 0 0,1 0-1,-1-1 1,1 0-1,-1 0 1,-5-4-1,5 3 2,1 0-1,1 0 1,-1-1-1,0 1 1,1-1-1,0 0 1,0 0-1,0 0 1,0 0-1,0 0 1,1-1-1,0 0 1,0 1-1,0-1 1,1 0-1,-1 0 1,1 1-1,0-8 1,0 8-8,1 0 1,0 0 0,1 0 0,-1 0 0,1 0-1,0 0 1,0 0 0,0 1 0,0-1 0,1 0 0,-1 1-1,1-1 1,0 1 0,0-1 0,0 1 0,1 0-1,-1 0 1,1 0 0,0 0 0,-1 0 0,1 1-1,1-1 1,5-3 0,10-5 12,1 0-1,0 1 0,1 1 1,0 1-1,1 1 1,28-6-1,5 2-22,171-42-1,-213 48 8,-1 0-1,0 0 1,0-1-1,-1 0 1,1-1-1,-2-1 1,1 0-1,-1 0 1,0-1-1,-1 0 1,11-13-1,-10 11 4,-2-1-1,1 0 0,-2-1 0,1 1 0,-2-1 1,0-1-1,0 1 0,-1-1 0,5-28 0,-12 21 25,2 20-30,-1 1-1,1-1 0,0 0 1,0 0-1,0 1 0,-1-1 1,1 0-1,0 1 1,-1-1-1,1 0 0,-1 1 1,1-1-1,-1 1 0,1-1 1,-1 0-1,1 1 1,-1 0-1,1-1 0,-1 1 1,0-1-1,1 1 0,-1 0 1,0-1-1,-1 0 0,0 4 1,0-1 0,0 0 0,0 1 0,0-1 0,1 1 0,-1 0 0,1-1 0,-3 7 0,4-9-3,-9 24 3,0-1-1,2 1 1,0 1-1,2-1 1,1 1 0,1 0-1,1 0 1,2 44-1,0-62-10,1 0 0,0-1-1,1 1 1,0 0 0,0-1-1,0 1 1,0-1 0,1 1-1,5 6 1,-6-10 3,-1 0 0,1 0-1,0-1 1,0 1 0,1 0 0,-1-1 0,0 0 0,1 0 0,0 1 0,-1-2-1,1 1 1,0 0 0,0 0 0,0-1 0,0 0 0,0 1 0,1-1-1,-1 0 1,0-1 0,5 2 0,0-3 4,0 1 0,1-1-1,-1 0 1,0 0 0,0-1-1,0 0 1,0-1 0,0 0 0,0 0-1,8-5 1,11-8 40,36-27 0,-7 4 62,-41 28-57,0 0 0,20-21 0,-23 21 1,0 0-1,1 0 1,24-15-1,-35 25-40,-1 0-1,1 0 0,-1 1 0,1-1 0,0 0 0,0 0 1,-1 1-1,1-1 0,0 1 0,0-1 0,-1 1 0,1 0 1,0 0-1,0 0 0,0 0 0,0 0 0,-1 0 1,1 1-1,0-1 0,0 0 0,0 1 0,2 1 0,-2-1 0,0 1-1,-1-1 0,1 1 1,0-1-1,-1 1 1,1 0-1,-1 0 0,0 0 1,0 0-1,0 0 0,0 0 1,0 0-1,0 0 1,0 0-1,0 4 0,1 5 11,0 0 0,-1 1 0,-1-1-1,0 0 1,-2 22 0,1-27 11,0 0-1,1 0 1,-1 0 0,1 0 0,0 1 0,1-1 0,1 8-1,-2-14-22,0 0 1,1 0-1,-1 1 0,0-1 0,0 0 0,0 0 0,1 0 0,-1 1 0,0-1 0,0 0 0,1 0 0,-1 0 0,0 0 0,0 0 0,1 0 0,-1 0 0,0 1 0,0-1 0,1 0 0,-1 0 0,0 0 0,0 0 0,1 0 0,-1 0 0,0 0 0,1 0 1,-1 0-1,0-1 0,0 1 0,1 0 0,-1 0 0,0 0 0,0 0 0,1 0 0,-1 0 0,0 0 0,0-1 0,1 1 0,-1 0 0,0 0 0,0-1 0,11-8 47,-10 8-42,17-19 100,26-38 0,-31 39-32,1 1 0,0 1 0,20-19 0,-33 34-70,1 1-1,0-1 1,-1 1 0,1 0 0,0 0 0,0 0-1,0 0 1,0 0 0,0 0 0,0 0 0,0 0 0,0 1-1,0-1 1,0 1 0,0 0 0,0-1 0,0 1-1,3 0 1,-3 1-4,0-1-1,0 1 1,0 0-1,-1-1 1,1 1 0,0 0-1,0 0 1,-1 0-1,1 0 1,-1 1-1,1-1 1,-1 0-1,0 1 1,1-1-1,-1 0 1,0 1-1,0 0 1,0-1 0,1 3-1,5 11-1,-1-1 0,-1 1 0,5 18 0,-8-23 5,1 0 0,0 0 0,0 0 1,1 0-1,0-1 0,1 0 0,0 0 1,0 0-1,14 16 0,-12-18-14,0 0 0,1 0 0,0-1 0,0 1 0,16 7 0,-19-11 9,1-1-1,-1-1 1,0 1 0,0-1-1,1 0 1,-1 0 0,1 0-1,-1-1 1,1 0-1,-1 0 1,1 0 0,8-2-1,-7 1 18,0 0-1,0-1 1,0 0-1,0 0 1,0 0-1,0-1 1,-1 0-1,1 0 1,-1-1-1,0 0 1,0 0-1,0 0 1,0-1-1,-1 0 1,0 0-1,0 0 1,0-1-1,6-10 1,-6 8 2,4-6 33,-2-1 0,10-23 0,-16 35-39,1-1 0,-1 0 1,0 0-1,-1 1 0,1-1 1,-1 0-1,1 0 0,-1 0 1,0 0-1,-1 0 0,1 0 0,-1 1 1,1-1-1,-1 0 0,-1 0 1,-1-4-1,2 7-8,0 0-1,0 0 1,0 0-1,0 0 1,-1 0 0,1 0-1,0 0 1,-1 0-1,1 1 1,-1-1-1,1 0 1,-1 1 0,1-1-1,-1 1 1,1 0-1,-1 0 1,-2-1 0,0 1 2,-1-1 0,1 1 0,0 0 0,-1 0 0,-6 2 0,3 0-10,0 1 0,0-1 0,0 2 0,0-1 0,0 1 0,1 0-1,0 1 1,0 0 0,0 0 0,0 0 0,1 1 0,0 0 0,0 0 0,1 1-1,0-1 1,0 1 0,0 0 0,1 1 0,0-1 0,0 1 0,1 0-1,-3 8 1,5-13 2,0 0-1,1 0 1,-1 0-1,1 0 1,-1 0-1,1 0 1,0 0 0,0 0-1,0 0 1,1 0-1,-1 0 1,1 0-1,-1 0 1,1-1-1,0 1 1,0 0-1,3 5 1,-1-4 0,0 0-1,0 0 1,0 0 0,1 0 0,-1-1 0,1 1 0,0-1-1,0 0 1,9 5 0,-5-3 6,1-1 0,0 0-1,0-1 1,0 1 0,1-2-1,-1 1 1,1-2 0,-1 1-1,1-1 1,16 0 0,-5-4 33,0-1 0,0-1 1,0-1-1,0 0 0,-1-2 1,30-15-1,109-72 343,-138 79-307,19-18-1,-26 22-67,0 0-1,0 1 1,30-17-1,-42 27-5,11-2 0,-13 3 0,1 0 0,-1 0 0,0 0 0,0 0 0,1 0 0,-1-1 0,0 1 0,0 0 0,1 0 0,-1 0 0,0 0 0,0 0 0,1-1 0,-1 1 0,0 0 0,0 0 0,0 0 0,0-1 0,1 1 0,-1 0 0,0 0 0,0 0 0,0-1 0,0 1 0,0 0 0,0 0 0,0-1 0,0 1 0,1 0 0,-1 0 0,0-1 0,0 1 0,0 0 0,0-1 0,0 1 0,0 0 0,-1 0 0,1-1 0,0 1 0,0 0 1,-1-1 0,1 1 0,0 0 0,-1 0 0,1 0 0,-1-1 0,1 1 0,-1 0-1,1 0 1,0 0 0,-1 0 0,1 0 0,-1 0 0,1 0 0,-1 0 0,1 0 0,-1 0-1,1 0 1,-1 0 0,1 0 0,0 0 0,-1 1 0,1-1 0,-1 0 0,1 0 0,-1 1 0,-16 7 35,13-6-33,-6 3 7,0 1 0,1 1 0,-1-1 1,1 2-1,0-1 0,1 1 0,0 1 0,0 0 0,1 0 0,0 0 0,1 1 0,0 0 0,0 0 0,-6 17 0,11-25-9,0 0-1,1 0 1,-1 0-1,1 1 1,-1-1-1,1 0 1,0 1-1,0-1 1,0 0 0,0 1-1,0-1 1,1 0-1,-1 1 1,1-1-1,-1 0 1,1 0-1,0 0 1,0 1 0,0-1-1,0 0 1,0 0-1,1 0 1,-1-1-1,0 1 1,1 0-1,0 0 1,-1-1 0,1 1-1,3 2 1,-2-3 2,-1 0 1,1 0 0,0 0 0,0 0 0,0 0-1,-1-1 1,1 1 0,0-1 0,0 0 0,0 0-1,0 0 1,0 0 0,0 0 0,0-1 0,0 1-1,0-1 1,0 0 0,-1 0 0,1 0 0,0 0-1,0-1 1,4-2 0,-3 1 9,1 0-1,-1-1 1,0 0-1,0 0 0,0 0 1,-1 0-1,1 0 1,4-8-1,19-43 137,-20 40-103,-3 7 2,-1 0 0,0 0 0,0 0 0,-1 0 0,2-14 0,-4 21-22,0 26 22,0-17-37,0-1 0,1 0 0,0 1 0,0-1 0,0 0 0,1 0-1,0 0 1,1 0 0,0 0 0,0 0 0,0-1 0,1 0 0,0 1-1,0-1 1,0 0 0,1-1 0,0 1 0,0-1 0,0 0 0,1 0 0,0-1-1,0 0 1,0 0 0,0 0 0,1 0 0,0-1 0,-1 0 0,1-1 0,0 0-1,0 0 1,0 0 0,8 0 0,-6-1 20,0-1 1,0 0-1,0-1 0,-1 0 1,1 0-1,0-1 0,-1 0 0,1-1 1,-1 0-1,0 0 0,0-1 1,0 0-1,0 0 0,0-1 1,9-7-1,-8 5 23,-1 0-1,0-1 1,0 0-1,-1 0 1,0-1-1,-1 1 1,0-2-1,0 1 1,-1-1 0,0 1-1,0-1 1,2-11-1,-3-5 101,-4 24-136,1-1 0,-1 0 0,0 0 0,1 0 0,-1 1 0,1-1 0,0 0 0,0 1 0,0-1 0,0 1 0,1-1 0,-1 1 0,4-5 0,2-1-2,-3 2-11,0 1 1,1 0-1,0 0 0,0 0 0,1 0 1,-1 1-1,10-5 0,-11 6-5,0 1 0,1 0 0,-1 0 0,1 0 0,0 1 0,-1-1 0,6 0 0,-8 2 0,-1 0 0,0 0 0,1 0 0,-1 0 0,1 1 0,-1-1 0,0 0 0,1 0 0,-1 1 0,0-1 0,1 1 0,-1 0 0,0-1 0,0 1 0,1 0 0,-1-1 0,0 1 0,0 0 0,0 0 0,0 0 0,0 0 0,0 0 0,0 0 0,-1 0 0,1 1 0,0-1 0,0 0 0,-1 0 0,1 2 0,3 6-10,-1 1 0,0-1-1,0 1 1,-1-1 0,-1 1 0,2 11-1,-3-11 6,2-1 0,-1 1 0,2-1 1,-1 1-1,1-1 0,0 0 0,1 0 0,0 0 0,1 0 0,0-1 0,0 0 0,10 12 0,-13-18 4,1-1 0,0 0 0,-1 1-1,1-1 1,0 0 0,0 0 0,0-1-1,0 1 1,0-1 0,0 1 0,0-1-1,0 0 1,0 0 0,0 0 0,0 0 0,0-1-1,0 1 1,0-1 0,3-1 0,0 1-2,0-1 0,1 0 1,-1 0-1,0-1 1,0 1-1,-1-1 1,12-7-1,6-12 61,0-1-1,-1 0 1,-1-2-1,21-33 1,-39 55-47,10-15 101,-8 19-69,-4 12-37,0 3-9,0 0 1,0 0-1,2 0 0,0 0 1,1-1-1,0 1 0,12 24 1,-15-36 3,1-2 0,0 1 0,0 0 0,1 0 0,-1-1 0,0 1 0,1-1 0,0 0 0,-1 0 0,1 0 0,0 0 0,0 0 0,0 0 0,0-1 0,0 1 0,1-1 0,-1 0 0,0 0 0,1-1 0,-1 1 0,1 0 0,-1-1 0,1 0 0,-1 0 0,6-1 0,0 1 18,0-1-1,0 0 0,0 0 0,0-1 0,0-1 1,-1 1-1,1-1 0,15-8 0,-5-3 28,-1 0 0,-1-2 0,0 1-1,0-2 1,-2 0 0,16-24 0,-2 6 4,-7 7 4,-11 13-12,24-23 0,-31 33-39,1 1 1,0 0-1,0 1 0,1-1 1,-1 1-1,1 0 1,-1 1-1,1-1 0,8-2 1,-12 5-3,1-1 1,-1 0 0,1 0-1,-1 1 1,1 0-1,-1-1 1,1 1-1,-1 0 1,1 0-1,0 1 1,-1-1 0,3 1-1,-3 0-2,-1 0-1,0-1 1,0 1-1,0 0 1,0 1-1,0-1 1,0 0-1,0 0 1,0 0 0,0 1-1,0-1 1,-1 0-1,1 1 1,0-1-1,-1 0 1,1 1-1,-1-1 1,0 1-1,1-1 1,-1 1-1,0-1 1,0 4 0,0 4-3,1 1 0,-2 0 0,1-1 0,-2 1 0,1-1 0,-1 1 1,0-1-1,-1 0 0,0 0 0,-8 16 0,-6 7-17,-32 45 0,39-61 26,-5 2 51,13-16 54,7-3-9,8-3-58,-9 2-34,1 1-1,0 0 1,-1 1 0,1-1-1,0 1 1,0 0-1,0 0 1,0 0-1,-1 1 1,1 0 0,7 2-1,-9-2-8,0 0 0,0 0-1,0 0 1,-1 1 0,1-1-1,0 1 1,-1 0 0,1 0 0,-1 0-1,1 0 1,-1 0 0,0 0-1,0 1 1,0-1 0,0 1-1,0 0 1,-1-1 0,3 6 0,-2 0 0,1 0 0,-2-1 0,1 1 0,-1 0 0,0 0 0,-1 0 0,0 0 0,-1 13 0,-1-5-8,-1 0 0,0 0 0,-8 19 0,5-18 2,-1 0 1,-1-1 0,0 0 0,-1 0 0,-1-1-1,0 0 1,-24 26 0,29-36 10,-1 1 0,1-1 0,-1 0 0,0 0-1,-1-1 1,1 0 0,-1 0 0,1 0 0,-1-1 0,0 0 0,-1 0 0,1-1 0,0 0 0,-1 0 0,1-1 0,-1 0 0,1 0-1,-1-1 1,0 0 0,1 0 0,-11-2 0,14 2 5,0-1-1,0 0 1,0 0 0,1-1-1,-1 1 1,0-1 0,1 0-1,-1 0 1,1 0-1,-1 0 1,1 0 0,0-1-1,0 0 1,0 1-1,0-1 1,1 0 0,-1 0-1,1-1 1,-1 1 0,1-1-1,0 1 1,1-1-1,-1 1 1,1-1 0,-1 0-1,1 0 1,0 0-1,1 0 1,-1 0 0,1 0-1,-1 0 1,1-5 0,1 5-7,0-1 0,0 0 1,0 1-1,0-1 0,1 1 1,-1 0-1,1-1 0,0 1 1,0 0-1,1 0 0,-1 0 1,1 0-1,0 0 0,5-4 1,1-1-1,1-1-1,0 1 1,20-13 0,16-4-3,1 1 0,1 2 1,1 3-1,53-15 0,-53 18 17,-2-1-1,56-31 1,-86 40-12,-1-1 1,0 0 0,0-1-1,-1-1 1,-1-1-1,0 0 1,-1-1-1,0 0 1,12-19 0,-18 22 1,-1 0 0,7-17 1,-11 25-7,-1 1 0,0-1 0,0 0 0,0 0 0,-1 0 0,1-1 0,-1 1 1,1 0-1,-1 0 0,0 0 0,0 0 0,0 0 0,-1-1 0,-1-4 0,1 6-1,0 1-1,1-1 1,-2 1-1,1-1 0,0 1 1,0 0-1,0-1 1,-1 1-1,1 0 1,-1 0-1,1 0 1,-1 0-1,1 0 1,-1 1-1,1-1 0,-1 0 1,0 1-1,0-1 1,1 1-1,-1-1 1,0 1-1,0 0 1,1 0-1,-1 0 1,0 0-1,0 0 0,1 0 1,-1 0-1,0 1 1,0-1-1,1 1 1,-4 0-1,-3 2-4,0-1 0,1 1 0,-1 1 0,0-1 0,-11 9 0,8-4-8,0 0-1,0 1 1,0 0-1,1 1 0,1 0 1,0 1-1,0 0 1,-11 20-1,17-28 11,1 1-1,0 0 1,1 0-1,-1 0 0,1 1 1,0-1-1,0 0 1,0 0-1,0 1 1,1-1-1,0 0 1,-1 1-1,2-1 1,-1 1-1,0-1 0,1 0 1,0 1-1,0-1 1,0 0-1,1 0 1,-1 0-1,1 0 1,0 0-1,0 0 0,1 0 1,-1-1-1,1 1 1,0-1-1,-1 0 1,8 6-1,-4-3 5,1-1 0,0 0 0,0 0-1,1-1 1,-1 0 0,1 0 0,0-1 0,12 4 0,-15-5-4,0-1 1,1 0-1,-1 0 1,0-1-1,0 1 1,1-1-1,-1 0 1,0 0 0,1-1-1,-1 0 1,0 0-1,0 0 1,1 0-1,7-4 1,-12 4-38,-1 1 1,1-1-1,0 1 0,0-1 1,0 0-1,-1 1 0,1-1 1,0 0-1,-1 0 0,1 1 1,-1-1-1,1 0 0,-1 0 1,1 0-1,-1 0 0,0 0 1,1-2-1,0-4-3378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45 135 13264,'0'0'2024,"-18"-66"-1576,12 47-208,0 7 0,0 2-104,-1 0-1,5 2-63,2-2 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127 104 8032,'0'0'3608,"-64"-55"-3064,44 51-72,1 2-8,3-2-88,10-2 16,4-2-136,10-16 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5720,'0'0'5353,"-7"11"-4950,-69 92 356,-34 49 178,83-110-382,-39 78-1,63-112-246,6-10-1237,-2 1 183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9440,'0'0'1592,"-57"92"-1064,25-47 0,-4 1-96,0 2 0,5-1-96,1-7 8,8 0-64,8-9 0,2-9-64,6-10 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11904,'0'0'832,"8"15"-543,2 2-183,-3-6-22,-1-1-1,0 2 1,-1-1 0,0 1-1,6 20 1,0 17 505,6 68-1,-6-31 107,-5-43-26,-3-44-2593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9744,'0'0'2736,"47"78"-2392,-39-33 0,-4 1-96,-4-2 8,-4 3-56,-2-11 8,0 2-32,0-5 0,0-7-40,-1-12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7136,'0'0'9313,"12"-6"-9041,-2 0-192,-5 3-51,-1 0-1,1 0 0,-1 1 0,1-1 0,0 1 0,0 1 0,0-1 1,0 1-1,0 0 0,0 0 0,0 0 0,0 1 0,0-1 0,7 2 0,49 5 312,77 5 323,-3-4-9,-100-5-471,21-4 154,-46 0-262,0 1 0,0 1 0,0 0 0,0 0 0,13 3 0,-10 2-2583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35:4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44 4912,'0'0'9717,"-14"-7"-9338,-47-22-9,55 28-312,1-1 0,-1 1 1,1-1-1,-1 1 0,1 1 0,-1-1 0,0 1 0,1 0 0,-1 1 0,1-1 0,-1 1 1,0 0-1,1 0 0,-1 1 0,-8 3 0,1-1 57,-2 1 22,0 0 0,0 1 0,1 0 0,0 1 0,0 1 0,1 0 0,-18 15-1,23-16-62,0 0 0,1 0 0,0 1-1,1 0 1,-1 0 0,1 1-1,1 0 1,0 0 0,0 0 0,1 1-1,0 0 1,-3 13 0,4-11 8,1 1 0,1 0 1,0 0-1,0 0 0,1 0 1,1-1-1,0 1 0,1 0 0,6 23 1,-4-22 20,1 0 0,0-1 0,1 0-1,0 0 1,1 0 0,1-1 0,0 0 0,16 19 0,-22-29-25,0 0-16,-1 0 0,0-1 0,1 1 0,-1-1 1,1 1-1,-1-1 0,1 0 0,0 1 0,0-1 0,0 0 0,-1 0 0,1 0 0,0-1 0,0 1 0,0 0 0,3 0 0,-5-2-12,-1 0 0,1 1-1,-1-1 1,1 1 0,-1-1-1,1 0 1,-1 1 0,1-1-1,-1 1 1,0 0 0,1-1-1,-1 1 1,1-1 0,-1 1-1,-1-1 1,-8 1 23,1-1 0,-1 2 1,0-1-1,1 2 0,-1-1 0,1 1 1,-1 0-1,1 1 0,-14 6 0,-3 3 82,-46 30 1,61-35-114,1 1 1,0 0 0,0 1-1,1 0 1,0 1-1,-14 20 1,18-23-10,0 1 1,1-1-1,0 1 1,0 0-1,1 0 1,0 0-1,0 0 1,1 1-1,0-1 1,0 1-1,0 12 1,3-14-9,0-1 0,0 1 0,0 0 0,1 0 0,0-1 0,0 1 0,1-1 0,0 0 0,0 1 0,0-1 0,1 0 0,0-1 0,0 1 0,9 8 0,-4-4 12,0-1 0,1-1 0,0 0 0,0 0 0,1-1 0,0-1 1,14 7-1,-9-7 19,1 0 1,0-1 0,0-1 0,0 0 0,0-1 0,34 1-1,106-12 504,-57 1 13,-93 6-492,1 0-1,-1-1 0,1 1 0,-1-1 1,1-1-1,-1 1 0,0-1 1,0-1-1,0 1 0,-1-1 1,1 0-1,10-10 0,-14 11-66,-1 0 0,1-1 0,-1 1 0,0-1 0,0 0-1,0 0 1,0 0 0,-1 0 0,1 0 0,0-5 0,5-13-63,24-51-386,-20 48-3011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7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6632,'0'0'11599,"4"12"-11165,7 30 338,10 86 0,-17-97-279,-2 0 0,-1 0 0,-1 1 0,-2-1 0,-9 48 0,9-65-256,2-13-197,0 0 0,0 0 1,0 0-1,0 1 0,0-1 1,0 0-1,-1 0 0,1 0 1,-1 0-1,1 0 0,-1 1 1,1-1-1,-1 0 0,-1 1 1,2-2 60,-4-8-365,2 4-2915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0 302 5624,'0'0'7642,"9"-10"-7310,18-20-122,0-2 336,2 1 1,39-32 0,-18 23-27,-29 22-170,0 2 0,0 0 1,42-22-1,-61 37-303,0 0 0,0 0 0,0 0 0,0 0 0,0 1 0,0-1 0,0 1 0,0-1 0,0 1 0,1 0 0,-1-1 0,0 1 0,0 1 0,0-1 0,0 0 0,0 0 0,0 1 1,0-1-1,4 2 0,-5-1-7,1 1 0,0-1 0,-1 1 1,0-1-1,1 1 0,-1-1 0,0 1 0,1 0 1,-1 0-1,0 0 0,-1 0 0,1 0 1,0 0-1,0 0 0,-1 0 0,1 0 1,-1 0-1,1 4 0,1 20 146,-1 0-1,-4 51 1,-1-8 0,10 70 277,-4-117-359,2 0 0,0-1-1,2 0 1,9 27 0,-11-40-67,-1 0 0,1 0-1,1-1 1,-1 1 0,1-1-1,1 0 1,11 12 0,-15-17-26,0-1 0,0 0 1,0 0-1,0 0 0,1-1 0,-1 1 1,0 0-1,0-1 0,1 1 1,-1-1-1,0 0 0,0 0 0,1 0 1,-1 0-1,0 0 0,1-1 1,-1 1-1,0 0 0,0-1 0,0 0 1,1 0-1,-1 1 0,0-1 1,0-1-1,0 1 0,0 0 0,0 0 1,2-3-1,5-3 29,0-1 0,-1 1 0,0-1-1,10-14 1,-7 7 25,-1 0-1,-1-1 1,0 0 0,-1 0-1,10-31 1,19-93 348,-6 20-16,-29 111-359,1 1 1,1 0 0,-1 0-1,1 0 1,1 0 0,-1 1-1,12-13 1,-13 16-31,1 0 0,1 0 0,-1 0 0,0 1 0,1 0 0,0 0 0,0 0 0,0 1 0,0 0 0,0 0 0,0 0 0,1 0 0,8-1 0,3 2-17,1 0 1,-1 1-1,0 0 0,1 2 1,-1 0-1,1 1 0,-1 0 1,0 2-1,30 12 0,-42-15 8,0 0 0,0 1 0,0 0-1,0 0 1,7 6 0,-12-8-3,1-1 0,0 1 0,-1-1 1,1 1-1,0-1 0,-1 1 0,1 0 0,0-1 0,-1 1 1,1 0-1,-1-1 0,0 1 0,1 0 0,-1 0 0,1-1 1,-1 1-1,0 0 0,0 0 0,1 0 0,-1 0 0,0-1 1,0 1-1,0 0 0,0 0 0,0 0 0,0 0 0,0 0 1,0-1-1,-1 1 0,1 0 0,0 0 0,0 0 0,-1 0 1,1-1-1,0 1 0,-1 0 0,1 0 0,-1-1 0,1 1 1,-1 0-1,1-1 0,-1 1 0,-1 0 0,-3 2-2977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8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5824,'0'0'9200,"17"-2"-8932,-1 0-194,-1-1-3,-1 1 1,1 1 0,0 1-1,0 0 1,16 2 0,235 16 1429,-196-12-740,-70-6-771,0 0 0,-1 0 0,1 0 1,0 0-1,0 0 0,0 0 0,0 0 0,0 0 0,0 0 0,0 0 0,-1 0 0,1 0 0,0 0 0,0 0 1,0 0-1,0 0 0,0 0 0,0 0 0,0 0 0,0 0 0,0 0 0,-1 0 0,1 0 0,0-1 1,0 1-1,0 0 0,0 0 0,0 0 0,0 0 0,0 0 0,0 0 0,0 0 0,0 0 0,0 0 1,0-1-1,0 1 0,0 0 0,0 0 0,0 0 0,0 0 0,0 0 0,0 0 0,0 0 0,0 0 1,0-1-1,0 1 0,0 0 0,0 0 0,0 0 0,0 0 0,0 0 0,0 0 0,0 0 0,0 0 1,0-1-1,0 1 0,0 0 0,0 0 0,0 0 0,0 0 0,1 0 0,-1 0 0,0 0 0,0 0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5:5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7736,'0'0'6544,"13"2"-6162,35 3-99,25 3 654,0-3-1,90-4 0,-138-3-966,102-12 1326,-101 9-2436,27-8-1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1 366 7232,'0'0'6078,"3"-11"-5667,33-76 679,-29 71-426,2-1 1,0 2-1,22-30 1,-31 44-633,1 0 0,0 0-1,0 0 1,0 0 0,-1 0 0,1 0 0,0 1 0,0-1 0,0 0-1,0 1 1,1-1 0,-1 0 0,0 1 0,0-1 0,0 1 0,0 0-1,1-1 1,-1 1 0,0 0 0,2 0 0,-1 0-6,-1 0 0,0 1 1,0-1-1,0 1 0,0-1 0,-1 1 1,1-1-1,0 1 0,0 0 0,0-1 1,0 1-1,0 0 0,-1 0 0,1 0 1,0 0-1,-1-1 0,1 1 0,0 2 1,2 3 24,0 0 1,-1 1-1,0-1 0,0 1 1,-1 0-1,1 7 1,4 60 154,-5 109-1,-3-35-14,2-144-181,4 56 96,-3-56-90,0 1 0,0 0 0,0-1-1,1 0 1,-1 1 0,1-1 0,0 0-1,0 0 1,1 0 0,3 5 0,-4-7-7,-1-1 1,1 0 0,0 1-1,0-1 1,0 0 0,0 0-1,0 0 1,0-1 0,0 1-1,0 0 1,0-1-1,1 1 1,-1-1 0,0 0-1,0 0 1,0 0 0,1 0-1,-1 0 1,0 0 0,0-1-1,0 1 1,1-1 0,-1 1-1,2-2 1,3 0 7,0-1 0,-1 0 0,0 0 0,1 0 0,-1 0 0,8-7 0,35-34 232,-1-2 1,-2-2-1,-3-2 1,44-65 0,-78 101-216,-1-1 1,0 0 0,-2-1-1,1 0 1,-2 0-1,7-32 1,8-102 36,-19 136-69,0-1 2,1 0 0,6-25 0,-7 37-4,0-1 1,0 1-1,0 0 1,1-1-1,-1 1 0,1 0 1,0 0-1,0 0 1,0 0-1,0 0 0,0 1 1,1-1-1,-1 1 1,1-1-1,0 1 1,0 0-1,3-2 0,-5 4-1,0-1 0,0 1-1,0 0 1,0-1-1,0 1 1,0 0 0,0 0-1,0 0 1,0 0 0,1 0-1,-1 0 1,0 0-1,0 1 1,0-1 0,0 0-1,0 1 1,0-1 0,0 0-1,0 1 1,0-1-1,1 2 1,21 17-50,-15-12 38,4 3-6,-1 1 1,0 0 0,0 0-1,-1 1 1,0 0-1,-2 1 1,1 0 0,8 19-1,-16-29 13,0-1-1,-1 0 0,1 1 0,-1-1 0,0 0 1,1 1-1,-1-1 0,0 1 0,-1-1 0,1 0 1,0 1-1,-1-1 0,1 0 0,-1 1 0,-1 3 1,-7 8-2875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49 9144,'0'0'4478,"-10"3"-4212,3-1-207,4-2-38,0 0 0,0 1 1,0 0-1,0 0 0,0 0 0,1 0 1,-1 0-1,0 0 0,1 1 0,-1-1 1,0 1-1,1 0 0,0 0 0,-1 0 0,1 0 1,0 0-1,0 0 0,0 1 0,0-1 1,-2 5-1,0 2 68,0 0-1,1 0 1,1 0 0,-1 0 0,1 1-1,1-1 1,0 1 0,0-1 0,2 19-1,-1-25-63,0 1 0,1-1 0,-1 0 0,1 0 0,0 0 0,0 0-1,0-1 1,0 1 0,1 0 0,-1 0 0,1 0 0,0-1 0,-1 1-1,1-1 1,0 0 0,1 1 0,-1-1 0,0 0 0,1 0-1,-1 0 1,1-1 0,-1 1 0,1-1 0,0 1 0,0-1 0,0 0-1,0 0 1,0 0 0,0 0 0,0-1 0,0 1 0,0-1-1,0 0 1,4 0 0,2 0 27,1 0-1,0-2 0,0 1 0,-1-1 1,1 0-1,-1-1 0,1 0 1,-1-1-1,0 0 0,0 0 1,-1-1-1,11-7 0,-9 5 34,0 0-1,-1-1 0,0-1 0,0 1 0,-1-1 1,0-1-1,-1 1 0,0-1 0,8-15 0,-13 22-47,-1 0 0,0 0 0,0 0 0,0 0 0,0 0 0,0 0 0,-1 0 0,1 0-1,-1 0 1,0 0 0,0 0 0,0 0 0,0 0 0,-1 0 0,1 0 0,-1 0 0,0 0 0,0 0-1,0 0 1,0 0 0,0 0 0,-1 1 0,1-1 0,-1 0 0,0 1 0,1-1 0,-1 1-1,0 0 1,-1 0 0,1-1 0,0 2 0,-1-1 0,1 0 0,-1 0 0,-2-1 0,-2-1 31,0 1 0,0-1 0,0 1 0,0 0 0,0 1 0,-1 0-1,1 0 1,-1 0 0,0 1 0,1 1 0,-1-1 0,-14 2 0,11 1 22,1 0-1,0 1 1,-14 5 0,1 1-147,1-7-2627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4816,'0'0'9266,"13"-4"-8852,1-1-298,-6 1-44,0 1 0,1 0 1,-1 1-1,1 0 1,0 0-1,0 1 1,-1 0-1,17 1 1,83 5 687,235 17 1094,-301-19-1594,0-2 0,0-1 0,46-7 0,-4-8-2499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5224,'0'0'13841,"-2"11"-13720,-3 10-45,2-1 0,0 1 0,1 0 0,2 32 0,39 275 807,-38-256-457,-5-72-601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10040,'0'0'3177,"12"-7"-2917,41-20 23,-50 26-248,1 0 0,0-1 0,-1 1 0,1 1 0,0-1 0,0 0 0,-1 1 1,1 0-1,0 0 0,0 0 0,0 0 0,-1 1 0,7 1 0,3 0 74,20 2 137,33 6 748,119 0 0,-172-10-1058,-3 0-135,1 0 0,0-1 0,0 0 0,-1-1 0,19-5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5416,'0'0'10681,"9"-11"-10397,30-39-7,-37 47-215,0 1-1,0-1 1,0 1-1,0-1 1,0 1-1,1 0 1,-1 0-1,1 0 1,0 0-1,-1 1 0,1-1 1,0 1-1,0-1 1,0 1-1,0 0 1,0 0-1,0 0 1,1 1-1,-1-1 1,0 1-1,0 0 1,0 0-1,1 0 1,-1 0-1,3 1 1,-5-1-44,0 1 1,0-1 0,0 1-1,-1-1 1,1 1 0,0-1-1,0 1 1,-1 0 0,1-1-1,0 1 1,-1 0 0,1 0-1,-1-1 1,1 1 0,-1 0-1,1 0 1,-1 0 0,0 0-1,1-1 1,-1 1 0,0 0-1,0 0 1,0 1 0,5 26 168,-5-25-152,2 40 179,-5 56 0,0-15-66,3-83-144,0 32 89,7 51 1,-6-74-66,1 0 1,0 0-1,1 0 0,0-1 0,1 1 1,0-1-1,1 0 0,-1 0 0,11 13 1,-13-18-11,1-1 0,0 0 1,0 1-1,0-1 0,1 0 1,-1 0-1,1-1 0,0 1 1,0-1-1,0 0 0,0 0 1,0 0-1,0-1 0,0 1 1,1-1-1,-1 0 0,0 0 1,1 0-1,-1-1 0,1 0 1,-1 0-1,1 0 0,-1 0 0,1-1 1,-1 1-1,1-1 0,-1 0 1,0-1-1,0 1 0,1-1 1,-1 0-1,0 0 0,0 0 1,4-3-1,2-2 28,-1 0 0,1-1 0,-2 0 0,1 0 0,-1 0-1,0-1 1,-1-1 0,0 1 0,-1-1 0,8-15 0,4-14 165,21-62 1,-21 52-71,76-156 597,-91 198-709,0 1 19,0 0-1,0 1 1,1-1-1,0 1 1,0 0-1,0 0 1,0 0-1,1 0 1,7-5-1,-9 8-25,0 0-1,-1 1 0,1 0 1,0-1-1,0 1 0,0 0 1,0 0-1,0 1 1,0-1-1,0 1 0,0-1 1,1 1-1,-1 0 0,0 0 1,0 0-1,0 1 0,0-1 1,0 1-1,0-1 1,0 1-1,4 2 0,9 3 13,0 1-1,0 1 0,-1 0 1,1 1-1,-2 1 0,27 21 1,-15-8 8,-16-16-16,-1 1 1,0 0-1,-1 1 1,8 9-1,-15-17-15,-1-1 0,1 1-1,-1 0 1,0-1 0,1 1-1,-1 0 1,0 0 0,1-1-1,-1 1 1,0 0 0,0 0-1,0 0 1,0-1 0,0 1-1,0 0 1,0 0-1,0 0 1,0-1 0,0 1-1,0 0 1,0 0 0,0 0-1,-1-1 1,1 1 0,0 0-1,-1 0 1,1-1 0,0 1-1,-1 0 1,1-1 0,-1 1-1,0 0 1,-20 14-3368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10952,'0'0'5910,"0"13"-5605,1-3-241,-1 5 43,0 0 1,0 0-1,-2-1 0,-3 23 0,-1-12 99,-6 21 508,-6 64 1,15-95-170,0-27-3102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8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12960,'0'0'2961,"12"-3"-2546,54-15 100,185-42 1521,-192 50-1505,48-5 553,-92 14-877,0 0 0,-1 2 0,1 0 0,0 0 1,19 5-1,-9-2-35,-16-4-2971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0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8432,'0'0'2833,"11"2"-2228,36 5 752,91 1 0,54-8 421,40-3-363,-180 0-1358,167-16 1310,-192 16-1726,0-2 0,0-1 0,-1-1-1,0-2 1,35-16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11 4720,'0'0'6840,"-12"-1"-6610,-85-8 726,92 9-865,1 0 1,0 0-1,-1 0 0,1 0 0,0 1 0,-1 0 0,1 0 0,0 0 1,-7 3-1,-38 19 607,43-20-596,-4 4 7,0 0 0,0 1 0,1 0 0,0 0 0,1 1 0,0 0 0,0 0 0,-8 15 0,-19 20 320,27-34-356,0 0 1,1 1-1,1 0 1,0 0-1,0 0 1,1 1-1,1 0 1,0 0-1,0 0 1,1 0-1,-1 17 1,1-7 2,2 0 0,0 0 1,2 0-1,0 0 0,7 34 0,-5-42-38,0-1-1,0 0 0,2-1 0,-1 1 0,2-1 0,7 13 0,-9-18-21,0-1 0,0 0 0,1 0 0,0 0 0,1-1 0,-1 0 0,1 0 0,0 0 0,0-1 0,0 1 0,1-2 0,7 4 0,-5-2-4,1-2-1,0 1 0,0-1 0,1-1 1,-1 0-1,0 0 0,1-1 0,-1-1 1,1 0-1,12-1 0,5-3 30,1-2 1,38-12-1,-33 9-16,-14 4 0,0-1 1,-1-1-1,1 0 0,-1-1 0,21-13 0,-21 8 45,-1 1-1,0-2 0,22-23 1,-33 30-22,0-1 1,-1 0-1,1 0 0,-2-1 1,1 1-1,-1-1 1,-1-1-1,0 1 0,6-18 1,-9 21-15,0-1 0,0 1 1,0-1-1,0 0 0,-1 1 0,0-1 1,-1 1-1,1-1 0,-1 1 1,-1-1-1,1 1 0,-1-1 1,0 1-1,-1 0 0,1 0 0,-1 0 1,0 0-1,-1 1 0,1-1 1,-1 1-1,-9-10 0,5 8 13,0 0-1,0 0 1,-1 0-1,0 1 1,0 0-1,0 1 0,-1 0 1,0 0-1,0 1 1,0 0-1,-1 1 1,-16-3-1,0 2 47,6 1-7,-1-1 0,2-1 0,-32-11-1,45 12-56,0 0-1,1-1 0,-1 0 0,1 0 0,0-1 0,0 0 0,1 0 1,-8-9-1,13 14-22,0 0 0,-1 0 0,1 0 0,0 0 0,0 0 0,0 0 0,0 0 0,0 0 0,0 0 0,0 0 0,0 0 0,0 1 0,0-1 0,1 0 0,-1 0 0,0 0 0,1 0 0,-1 0 0,1 0 0,-1 1 0,1-1 0,-1 0 0,1 0 0,-1 0 0,1 1 0,0-1 0,1-1 0,21-19-1651,-20 19 280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5120,'0'0'7088,"2"13"-6734,8 182 653,-5 2 153,47 312 0,-46-474-947,1-1 1,1-1-1,2 0 0,2 0 0,29 58 1,-36-74 254,0-1-2683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5920,'0'0'8221,"11"-1"-7976,222 4 1121,-182 3-978,0 1-1,-1 3 1,60 20 0,-106-29-315,-2 0-26,0 0 0,0 0 0,0 0 0,0-1 0,0 1 0,0 0 0,0-1 0,0 0 0,1 0 0,-1 1 0,0-1 0,0 0 0,0-1 0,0 1 0,0 0 0,3-1 0,-3-1 1,-2 2-29,0 0 0,1-1 0,-1 1 0,0 0 0,1-1 0,-1 1 0,0 0 0,0-1 0,1 1 0,-1-1 0,0 1 0,0 0 0,0-1 0,1 1 0,-1-1 0,0 1 0,0-1 0,0 1 0,0 0 0,0-1 0,0 1 0,0-1 0,0 0 0,0 0-61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8136,'0'0'5170,"14"-2"-4931,213-20 1302,-79 18-453,-126 2-1914,36-7-1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6016,'0'0'8913,"-1"16"-8648,1-12-248,-3 21 130,2 1 0,1 0 1,1-1-1,6 36 1,14 58 402,16 64 383,-25-155-718,-10-23-142,0-1-1,0 0 0,0 0 0,-1 1 0,1-1 0,-1 1 0,1 6 0,8-24 339,5-31-137,14-80-1,-13 49-75,-5 30 31,27-68-1,-30 93-141,1 0 1,1 1-1,1 0 0,1 1 0,22-27 0,-31 41-43,0 1-1,1-1 1,-1 0-1,1 1 0,0 0 1,0 0-1,0 0 1,7-3-1,-9 5-28,0 1 0,0-1-1,0 1 1,0 0 0,0-1-1,0 1 1,1 0 0,-1 0 0,0 0-1,0 0 1,0 1 0,0-1-1,0 1 1,0-1 0,0 1 0,0 0-1,0-1 1,0 1 0,0 0-1,0 0 1,-1 1 0,1-1 0,2 2-1,5 5 15,0 0-1,-1 0 0,0 1 0,0 0 0,-1 0 1,0 1-1,0 0 0,-1 1 0,-1-1 0,5 12 1,5 18 62,15 62 0,-17-52 16,1 16 32,-12-50-86,1-1 0,0 1 0,1-1 0,1 0 0,0 0 0,1-1 0,9 16 0,-14-28-63,0 0 1,1 0-1,-1 0 1,1-1-1,-1 1 1,1 0-1,0-1 1,0 1-1,0-1 1,0 0-1,0 0 1,0 0-1,2 1 1,10 1-2939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4416,'0'0'11585,"12"-2"-11378,222-18 851,27 4-277,-245 15-588,-1 1 0,0 1 0,17 2 0,-24-2-75,21 7 483,-29-8-514,6-2-47,-6-2-2647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6728,'0'0'7492,"13"4"-7226,41 10-6,-49-13-195,0 0-1,1-1 0,-1 1 1,0-1-1,1 0 1,-1-1-1,0 1 1,0-1-1,11-3 0,2-1 58,24-2 132,35-8 298,1 4 0,140-4 0,-165 22-213,-46-5-298,0 0 0,0-1 0,0 0 0,0-1 0,0 1 0,0-1 0,0 0 0,0-1 0,0 0 0,0 0 0,0-1 0,0 1 0,0-1-1,9-5 1,6-7-1327,29-23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6424,'0'0'9266,"3"14"-9022,32 187 768,-11-41 31,-24-156-974,-1-3-52,1-1-1,0 1 0,0 0 0,0 0 1,0 0-1,0-1 0,0 1 0,0 0 1,0 0-1,0 0 0,0-1 0,1 1 1,-1 0-1,0 0 0,0-1 0,1 1 1,-1 0-1,0 0 0,1-1 0,-1 1 1,1 0-1,-1-1 0,1 1 0,-1-1 1,2 2-1,-2-22 369,2-51-35,13-80 0,-11 116-263,3-1 1,1 1-1,1 0 1,2 1-1,2 0 1,21-42-1,-32 72-80,1 1-1,-1-1 1,0 1-1,1 0 1,0 0-1,-1 0 1,1 0 0,0 0-1,0 1 1,5-3-1,-7 4-2,1 0 1,0 1-1,-1-1 0,1 0 0,0 1 1,-1-1-1,1 1 0,0 0 0,0 0 1,-1-1-1,1 1 0,0 0 0,0 1 1,-1-1-1,1 0 0,0 0 0,0 1 1,-1-1-1,1 1 0,0-1 0,-1 1 1,1 0-1,-1 0 0,1 0 0,1 1 1,8 6 18,-1 1 0,-1 0 1,0 1-1,0 0 1,0 1-1,-1-1 0,-1 2 1,0-1-1,-1 1 1,9 21-1,-3-1 31,-1 1-1,-2-1 1,5 36 0,10 67 303,-16-99-233,-5-20-8,0-1 0,12 30 0,-13-31 112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81 6632,'0'0'7213,"-9"12"-6889,-27 40-15,34-49-269,0 0 0,0 0-1,1 0 1,0 1-1,0-1 1,0 0 0,0 1-1,0-1 1,0 0 0,1 1-1,0-1 1,0 1 0,0-1-1,0 1 1,1 5 0,0 2 120,-1-8-126,1-1 0,-1 1 0,1 0 0,0-1 0,-1 0 0,1 1 0,0-1 0,0 1 1,1-1-1,-1 0 0,0 0 0,1 0 0,0 0 0,-1 0 0,1 0 0,0 0 0,0 0 0,0-1 0,0 1 0,0-1 0,0 1 0,0-1 1,1 0-1,-1 0 0,0 0 0,1 0 0,-1 0 0,1-1 0,-1 1 0,1-1 0,0 1 0,4-1 0,2 1 19,0-1 0,0 0 0,-1-1 0,1 0 0,0 0 0,0-1 0,-1 0 0,11-4 0,-8 1 12,-1 0 1,0-1-1,-1 0 0,1 0 0,-1-1 1,0 0-1,9-10 0,-13 12-3,0-1 0,1 0 0,-2 0 0,1-1-1,-1 1 1,0-1 0,0 0 0,-1 0 0,0 0-1,0 0 1,2-9 0,-4 11 2,-1 0 0,0 0-1,0 0 1,-1 0 0,1 0 0,-1 0-1,0 0 1,0 1 0,0-1-1,-1 0 1,0 1 0,0-1 0,0 1-1,0 0 1,-1-1 0,-5-6 0,6 9-30,1 0 0,-1 0 1,0 1-1,1-1 1,-1 0-1,0 1 1,0-1-1,0 1 1,0-1-1,-1 1 0,1 0 1,0 0-1,0 0 1,-1 0-1,1 1 1,-1-1-1,1 1 1,-1-1-1,1 1 0,-1 0 1,1 0-1,-1 0 1,1 0-1,-1 0 1,1 1-1,0-1 1,-1 1-1,1-1 0,-1 1 1,1 0-1,0 0 1,-1 0-1,-3 3 1,-38 26 92,29-16-2856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29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8640,'0'0'7544,"-3"11"-6957,-10 47 360,2 1 0,-4 79-1,15-121-603,0 1-1,4 20 1,-4-33-232,1 0 0,0 0 0,0 0 0,1 0 0,0-1 0,-1 1 0,1-1 0,1 1 0,-1-1 0,1 1 0,5 6 0,-7-11-89,0 1 0,0 0 0,0-1 0,0 1 0,0-1-1,0 0 1,0 1 0,0-1 0,0 0 0,0 0 0,0 1 0,0-1-1,1 0 1,-1 0 0,0 0 0,0 0 0,0-1 0,0 1 0,0 0 0,0 0-1,0-1 1,2 0 0,23-11 162,-11 2-114,0-1 0,0-1 0,-1 0 0,0 0 0,-1-2 0,-1 1 0,15-23 0,66-115 606,-88 131-443,-4 15-5,-3 15-56,-1 9-83,1 0 0,1 0 1,1 0-1,0 1 0,2-1 0,0 0 0,1 0 0,1 0 0,1 0 0,10 25 0,-11-35-7,1-1-1,1 1 1,-1-1-1,1 0 1,0-1-1,1 1 1,9 7-1,-14-13-61,-1-1 7,0 0-1,0 0 0,1 0 1,-1 0-1,1-1 1,-1 1-1,1 0 0,-1-1 1,1 1-1,-1-1 0,1 1 1,-1-1-1,1 0 1,0 1-1,-1-1 0,1 0 1,0 0-1,-1 0 1,1 0-1,0-1 0,-1 1 1,1 0-1,2-2 0,-1 1-297,-1 1 0,0-1 0,1 0 0,-1-1 0,0 1 0,0 0 0,0-1 0,0 1 0,0-1 0,0 0 0,-1 1 0,1-1 0,2-4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6128,'0'0'5414,"1"-10"-5110,1-4-168,1-35 4820,-2 62-4217,14 99 353,-6-58-701,1 57 0,-7-60-10,13 71 0,-10-89-193,-2 0 0,-2 0 1,-1 35-1,-1-67-189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7328,'0'0'6209,"12"-8"-5792,-1 0-295,-5 4-66,-1 0-1,0 0 1,1 1 0,0-1 0,0 1-1,0 1 1,0-1 0,0 1 0,1 0-1,-1 0 1,10-1 0,229-14 2030,-226 18-1867,0 1 0,0 1 0,0 1 0,29 9-1,-39-10-137,-1-2 25,1 1 0,-1-1-1,0-1 1,14 1 0,-1-5-2317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3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18 169 5624,'0'0'8561,"-3"13"-8232,-2 12-46,1 1 0,-2 45-1,13 141 1205,-2-102 31,-5-109-1286,6-14 231,1-64-120,-4 35-135,15-79 1,-2 44 9,-12 54-141,1 0 0,1 0 0,0 0 0,2 1 0,20-41 0,-14 32 85,-13 27-144,0 0 0,1 0 0,-1 0 0,1 1 0,0-1 1,0 1-1,0-1 0,1 1 0,-1 0 0,1 0 0,0 0 0,-1 0 1,1 1-1,1-1 0,5-4 0,3 1 68,-5 2-4,1-1 0,-1 2 1,1-1-1,17-4 0,-22 7-67,0 1 0,0 0 0,-1-1 0,1 1 0,0 1 0,0-1 0,0 0 0,0 1 0,0-1 0,0 1 0,-1 0 0,1 0 0,0 0 0,-1 0 0,1 0 0,0 1 0,-1-1 0,0 1 0,3 2 0,6 5 23,0 1 0,-1 0 0,0 1 0,-1 0-1,-1 1 1,1 0 0,-2 0 0,0 0 0,0 1-1,-1 0 1,-1 1 0,0-1 0,-1 1 0,4 21 0,-1 14 75,-1 1 0,-3 91 0,-3-107-82,3 13 65,-3-44-84,0 0 0,1-1 0,-1 1 0,1-1 0,0 1 0,0 0 0,0-1 0,0 0 0,0 1 0,0-1 0,1 0 0,-1 1 0,1-1 0,0 0 0,1 2 0,-2-4-1,0 1 0,-1 0 1,1-1-1,-1 1 0,1-1 1,0 0-1,-1 1 0,1-1 1,0 1-1,-1-1 0,1 0 1,0 0-1,0 1 0,-1-1 1,1 0-1,0 0 0,0 0 1,0 0-1,-1 0 0,1 0 1,0 0-1,0 0 0,0 0 1,-1 0-1,1-1 0,0 1 1,0 0-1,-1 0 0,1-1 1,0 1-1,-1-1 0,1 1 1,0 0-1,-1-1 0,2 0 1,12 0-550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3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10656,'0'0'5102,"2"13"-4660,0 41 573,-6 88 1,2-122-772,0-5-31,0 1 0,1 0 0,1-1 0,0 1 0,4 19 0,-4-34-190,0 0-1,0 0 1,0 0 0,1-1 0,-1 1-1,0 0 1,0-1 0,1 1 0,-1 0 0,1-1-1,-1 1 1,0 0 0,1-1 0,-1 1 0,1-1-1,-1 1 1,2 0 0,-2-1-118,0 0 0,1 0 0,-1 0 1,1 0-1,-1 0 0,0 0 0,1 0 0,-1 0 0,0 0 0,1 0 1,-1 0-1,1 0 0,-1 0 0,0 0 0,1 0 0,-1-1 1,0 1-1,1 0 0,-1 0 0,0 0 0,0-1 0,1 1 1,-1 0-1,0 0 0,1-1 0,-1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58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2071 5320,'0'0'5484,"10"-11"-5319,90-80 496,98-75 439,-145 119-553,93-105 0,-94 94-210,107-92 0,-36 38-98,57-52 89,-26 9-33,46-33 15,-102 103-192,-7 8-28,-40 32-64,-30 28-18,25-27 1,33-34 51,-49 49 69,53-62 1,-64 66-1,44-39 0,-8 8 15,-2 2 71,-49 50-213,2-3 140,-19 6 8,-88 22-78,49-10-16,-1 2 173,-86 32 0,134-42-150,-1-1 1,1 0 0,-1-1 0,0 1-1,0-1 1,0 0 0,1-1-1,-7 1 1,11-1-29,2-4 157,7-5-124,49-23 25,2 2 0,1 2 0,80-24 0,-38 14-103,-66 31-6,-28 6 0,-7 0 3,0 1 0,0 0 0,0-1 0,0 1 0,0 0 0,0 0 0,0 0 0,0 0 0,0 0 0,0 0 0,0 0 0,0 1 0,0-1 0,0 0 0,0 0 0,0 1 0,-1-1 0,1 0 0,0 1 0,0-1 0,0 1 0,0-1 0,-1 1 0,1 0 0,0-1 0,0 1 0,-1 0 0,1 0 0,-1-1 0,1 1 0,-1 0 0,1 0 0,-1 0 0,1 0 0,-1-1 0,0 1 0,1 0 0,-1 0 0,0 0 0,0 0 0,0 0 0,1 0 0,-1 2 0,-1 4 16,1 1-1,-2-1 1,1 1-1,-5 13 1,1 0 23,-17 68 114,14-60-40,-10 60 0,16-71-257,-10 109 864,8-65-3289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59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301 120 6224,'0'0'5650,"-11"-1"-5382,-91-4 970,97 5-1129,-1 1-1,1 0 1,-1 0 0,1 0 0,0 1 0,-1 0 0,1 0 0,0 0 0,0 1 0,0 0 0,1 0 0,-1 0 0,1 0 0,0 1 0,-7 6-1,-4 7 300,0 0 0,-18 27 0,28-34-283,-1 1 0,1 0-1,1 0 1,0 0-1,0 1 1,1-1 0,1 1-1,0 0 1,0 0 0,1-1-1,1 1 1,0 0 0,2 16-1,0-20-74,1-1-1,-1 0 0,1-1 1,0 1-1,1 0 0,0-1 1,0 0-1,0 0 0,1 0 1,9 9-1,-2-3 8,1 0 0,0-2 0,1 0 0,0 0 0,1-1 0,0-1 0,0 0 0,0-1 0,1-1 0,0 0 0,1-1 0,18 3 0,-16-5 39,0 0 0,-1-1 0,1-1 0,31-2 0,-43 1-53,1-1 0,0-1 0,0 0 1,-1 0-1,1 0 0,-1-1 0,1 0 1,-1 0-1,0-1 0,0 0 0,-1 0 1,1-1-1,-1 0 0,6-5 0,-5 3-5,-1 1 1,0-1-1,0 0 0,-1 0 0,0-1 0,0 0 0,-1 0 0,0 0 0,0 0 0,-1-1 0,0 1 0,0-1 0,-1 0 1,0 0-1,0 0 0,-1 0 0,-1 0 0,0 0 0,0 0 0,0 0 0,-1 0 0,-2-9 0,1 7-20,0-3 21,0 1-1,0 0 1,-2 0-1,0-1 1,0 2-1,-1-1 1,0 1-1,-1-1 1,-10-13-1,5 9-19,-16-30 0,19 32 5,0 1 1,0 0-1,-17-21 1,20 30-35,0 0 0,0 0-1,-1 0 1,1 0 0,-1 1 0,0 0-1,0 0 1,-1 1 0,1-1 0,-1 1 0,0 1-1,0-1 1,0 1 0,-10-2 0,9 3 16,1-1 0,-1 1 0,1 0 0,-1 1 0,0 0 0,1 0 0,-14 2 0,-9 9-2882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27 5416,'0'0'9029,"-9"10"-8729,-81 74 788,78-74-935,1 2 0,1-1 1,0 1-1,0 1 0,1 0 0,1 0 1,0 0-1,-11 30 0,14-32-84,2 0 1,0 0-1,0 0 0,1 1 0,0-1 1,1 1-1,0-1 0,1 1 1,0 0-1,1-1 0,0 1 0,6 22 1,-1-16-10,0 0 0,1 0 0,1-1 0,1 0 0,0 0 1,1-1-1,1 0 0,1 0 0,15 15 0,-17-21-16,0-1 0,1 0 0,0-1 0,1 0 0,0 0 0,0-1 0,0-1 0,1 0 0,0-1 0,16 4 0,-17-5 17,1-1 1,-1-1 0,1 0-1,-1-1 1,1 0-1,-1-1 1,1 0-1,0-1 1,-1 0 0,1-1-1,17-5 1,-20 4-12,0-1 1,0 0 0,0-1-1,-1 0 1,1 0 0,-1-1-1,0 0 1,-1-1 0,0 0-1,0 0 1,0-1 0,-1 0-1,0 0 1,7-11 0,8-19 134,30-69 0,-44 85-107,0 0 0,-1-1 0,-2 0 0,6-46 0,-11 51-39,0 0 0,-2 0 0,0 0 0,-1 0 0,-1 1 0,0-1 0,-1 1 0,-1 0 0,-10-19 0,12 28 1,-1-1-1,0 1 0,-1-1 1,0 2-1,0-1 0,-11-9 0,14 13-22,-1 1 0,0-1 0,0 1 0,0 1 0,-1-1-1,1 1 1,-1-1 0,1 1 0,-1 0 0,0 1 0,0-1-1,1 1 1,-11-1 0,-5 1 2,0 1 0,0 1 0,0 1 0,0 1 0,1 1 0,-1 0 0,1 2 0,-27 10 0,42-15-313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6424,'0'0'818,"1"-9"-532,1-4-147,1-31 1240,-2 41-471,2 8-350,2 10 116,39 557 2924,-26-234-2282,-13-283-773,12 56 0,-17-110-519,6 22 325,-6-22-326,0-1 1,0 1-1,0-1 1,0 1-1,0-1 1,0 1-1,1-1 1,-1 1 0,0-1-1,0 0 1,0 1-1,1-1 1,-1 1-1,0-1 1,1 1-1,-1-1 1,0 0 0,1 1-1,-1-1 1,0 0-1,1 1 1,-1-1-1,1 0 1,-1 0-1,1 1 1,-1-1 0,0 0-1,1 0 1,-1 0-1,1 0 1,-1 1-1,1-1 1,0 0-1,0-1 100,1-13-2319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55 6424,'0'0'6570,"-8"12"-6234,-19 37-49,26-48-267,1 1 0,-1-1 0,1 1 0,-1-1-1,1 1 1,0-1 0,0 1 0,0 0 0,0-1 0,0 1 0,0 0 0,0-1 0,0 1 0,1-1 0,-1 1 0,0-1-1,1 1 1,0-1 0,-1 1 0,1-1 0,0 1 0,0-1 0,-1 1 0,1-1 0,0 0 0,1 0 0,-1 1-1,1 0 1,2 1 36,0 0 0,0 0 0,0 0 0,0 0-1,1-1 1,5 3 0,-1-2 13,-1-1 0,1 1 0,-1-1 0,1-1 0,0 1 0,0-2 0,0 1 0,0-1 0,0-1 0,12-1 0,-14 1 35,0 0 1,0-1-1,0 0 1,0-1-1,-1 1 1,1-1-1,-1 0 0,1-1 1,-1 1-1,0-1 1,-1-1-1,1 1 1,8-9-1,-13 11-62,0 0 0,1 0 0,-1 0 0,0 0 0,0-1 0,0 1 0,-1 0 0,1-1-1,0 1 1,-1 0 0,0-1 0,1 1 0,-1-1 0,0 1 0,0-1 0,0 1 0,-1 0 0,1-1 0,-1 1 0,1-1-1,-1 1 1,0 0 0,0-1 0,0 1 0,0 0 0,0 0 0,0 0 0,-1 0 0,-1-2 0,-1-3 42,-1 1 0,0-1 0,-1 1 0,1 0 0,-1 1 1,-1-1-1,-8-5 0,12 9-52,1 0 0,-1 0-1,0 0 1,0 1 0,-1-1 0,1 1 0,0-1 0,0 1 0,-1 0 0,1 1 0,-1-1 0,1 0 0,-1 1 0,1 0-1,0 0 1,-1 0 0,1 0 0,-1 1 0,1-1 0,-1 1 0,1 0 0,-1 0 0,1 0 0,0 0 0,0 1-1,0-1 1,0 1 0,0 0 0,-6 4 0,7-4-31,-1 1 0,1 0 0,-1 0 1,1 0-1,0 1 0,0-1 0,0 0 0,1 1 0,-1-1 0,1 1 1,0 0-1,0-1 0,0 1 0,0 4 0,-1 14-2578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4912,'0'0'8484,"1"12"-8087,0 136 1059,-2-88-766,6 68-1,-3-91-483,11 190 1149,-8-150-391,-7-80-856,-4-5-3022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0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20743,'0'0'-70,"17"1"22,111 11 96,-78-8 25,155 5 1556,-197-10-1309,-1 1 0,0-2 0,0 1 0,0-1 0,8-3 0,-12 1-2376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1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9648,'0'0'2532,"10"-7"-2191,0-1-222,1 1 0,0 1 0,0 0 0,1 0 0,0 1 1,0 0-1,0 1 0,13-3 0,-4 5 178,1 0 0,-1 1 0,1 2 0,0 0 0,-1 1 0,26 6 0,-9 1 504,0 2-1,55 23 1,-50-23 70,-15-4-3384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50 5016,'0'0'7865,"-10"-3"-7442,-31-11-11,37 13-327,0 1 0,0-1 1,-1 1-1,1 0 1,0 0-1,0 0 1,-1 0-1,1 1 1,0 0-1,0 0 1,0 0-1,0 0 0,0 1 1,0-1-1,0 1 1,0 0-1,1 0 1,-1 1-1,1-1 1,-6 6-1,-8 4 167,2-1-87,0 1-1,2 0 0,-1 1 0,2 0 1,0 1-1,0 1 0,-18 30 1,23-31-110,0 0 0,1 1-1,1-1 1,0 1 0,1 0 0,0 1 0,1-1 0,1 1 0,1 0 0,0-1 0,1 1-1,0 0 1,2 0 0,0-1 0,0 1 0,2-1 0,7 24 0,-7-31-32,1 0 1,-1-1 0,1 0-1,1 0 1,-1 0 0,1-1-1,0 0 1,1 0 0,-1-1-1,1 1 1,1-1 0,-1-1-1,0 1 1,13 4 0,-5-3 24,0 0 0,1 0 1,0-2-1,0 0 0,0 0 1,27 1-1,-31-5 7,1 0 0,-1-1 0,0 0-1,0-1 1,0 0 0,0-1 0,0 0 0,0-1-1,-1 0 1,0-1 0,1 0 0,-2-1 0,1 0-1,-1-1 1,0 0 0,0-1 0,-1 0 0,0 0 0,0-1-1,-1 0 1,0 0 0,-1-1 0,0 0 0,0-1-1,-1 1 1,8-21 0,-7 15 53,-1 1-1,0-1 1,-2 0-1,1 0 1,-2-1-1,0 1 1,1-33-1,-5 43-67,0 0 1,-1 0-1,1 0 0,-1 0 1,0 0-1,-1 0 0,0 1 1,-3-7-1,-29-40 220,25 42-183,-1-1 0,0 1 0,0 1-1,0 0 1,-14-7 0,-1-2 111,4 4-12,-1 1 0,-27-12 0,-18-10-572,55 27 224,5 4-2911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8240,'0'0'4569,"12"12"-4192,0-1-266,-6-6-57,0 0 0,0 1 0,-1-1 0,0 1 0,0 1 0,0-1 0,-1 1 0,0-1-1,0 1 1,5 14 0,-3-2 141,-1 0 0,0 0-1,-2 1 1,3 38-1,-9 78 550,0-4-138,3-129-592,3 112 856,34 208 0,-36-319-845,8 32 251,-9-34-254,0 0 0,1 0 0,0 0 0,-1 0 1,1-1-1,0 1 0,0 0 0,0 0 0,0-1 0,0 1 0,0-1 0,1 1 0,-1-1 0,2 2 0,1-2-2324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6:2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9536,'0'0'7311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0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3912,'0'0'9746,"2"10"-9640,26 208 670,-26-73-113,-4-79 62,1-77-458,-1 0 1,-5-18 0,-1-4-156,-5-31 95,5 27 68,-5-47-1,10 64-214,2 18-181,0-1-1,1 1 1,-1 0-1,1 0 0,0-1 1,0 1-1,0 0 1,0-1-1,0 1 1,0 0-1,1 0 1,-1-1-1,1 1 0,-1 0 1,1 0-1,1-3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32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 4416,'0'0'11866,"-6"10"-11667,-20 33-6,25-42-180,1 0 1,-1 0-1,1 1 0,0-1 0,0 0 1,-1 0-1,1 0 0,0 0 0,0 0 0,0 0 1,0 0-1,0 0 0,0 1 0,1-1 1,-1 0-1,0 0 0,0 0 0,1 0 1,-1 0-1,1 0 0,-1 0 0,1 0 0,-1 0 1,1 0-1,0 0 0,-1 0 0,1-1 1,0 1-1,0 0 0,0 0 0,0-1 1,1 2-1,2 2 54,46 70 454,-1 0-234,-33-51-166,17 31-1,5 8 88,-19-29-66,-1 1 0,-1 1 0,21 68 0,7 14 70,31 37 276,-71-146-378,-1-1 0,1 0 0,9 8 0,-14-14-101,1-1-1,-1 0 1,1 0-1,-1 0 1,1 1-1,-1-1 0,1 0 1,-1 0-1,1 0 1,-1 0-1,1 0 1,-1 0-1,1 0 0,-1 0 1,1 0-1,-1 0 1,1 0-1,-1-1 1,1 1-1,-1 0 0,1 0 1,-1 0-1,1-1 1,-1 1-1,1 0 1,-1-1-1,0 1 0,1 0 1,-1-1-1,1 1 1,-1 0-1,0-1 1,1 1-1,-1-1 0,0 1 1,0-1-1,1 1 1,-1 0-1,0-1 1,0 0-1,17-28 115,-12 19-66,9-17 82,14-40 1,-13 29-33,26-80 169,-28 77-108,30-70-1,-30 82-80,-1 0 0,-2-1 1,-1-1-1,10-62 0,-13 51-70,-7 37-7,0-1 0,0 0 0,0 1 1,0-1-1,-1 0 0,-3-6 0,5 11-10,-2-2 8,1-1 1,-1 0-1,0 1 1,0-1-1,0 1 1,0-1-1,-1 1 1,1 0-1,-1 0 0,0 0 1,0 0-1,0 1 1,-1-1-1,1 1 1,0 0-1,-1 0 1,0 0-1,1 0 0,-1 1 1,-7-3-1,-71-30-78,34 22 83,-1 2 0,0 2 0,-1 2 0,0 2 0,-88 5 0,96 4-27,-14 1-69,15 0-426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33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6016,'0'0'9136,"16"-2"-8854,254-16 907,-182 16-778,186 3 1100,-139 6-274,-128-4-1266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35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326 123 5824,'0'0'4833,"-2"-10"-4530,-7-29 9,9 38-257,0 1 0,-1-1 0,1 0 0,0 0 1,-1 1-1,1-1 0,0 0 0,-1 1 0,1-1 1,-1 1-1,1-1 0,-1 1 0,1-1 0,-1 1 1,0-1-1,1 1 0,-1-1 0,0 1 0,1-1 1,-1 1-1,0 0 0,1 0 0,-1-1 0,0 1 1,0 0-1,1 0 0,-1 0 0,0 0 0,0 0 1,0 0-1,1 0 0,-1 0 0,0 0 0,0 0 1,1 0-1,-2 1 0,-5-1 345,4-1-284,1 1 0,-1 0 1,0 0-1,0 0 0,1 0 0,-1 0 0,0 1 0,1-1 0,-1 1 0,0 0 0,1-1 0,-1 1 0,-3 2 1,-39 23 1207,17-9-659,21-13-547,0 0 0,1 0 0,0 1 0,0 0 0,0 0 0,1 1 0,-9 10 0,-31 50 441,30-42-397,8-13-104,0 1 0,1 0-1,0 0 1,1 0 0,1 1-1,0 0 1,0 0 0,1 0 0,-2 24-1,3-20-27,2 0 0,-1 0 0,2 0-1,0-1 1,1 1 0,1 0 0,1-1-1,0 0 1,9 21 0,-7-20-9,0-1 0,2-1-1,0 1 1,13 18 0,-17-30-12,0 1-1,0 0 1,0-1 0,0 0-1,1 0 1,-1 0-1,1-1 1,0 1-1,0-1 1,1 0-1,-1-1 1,1 1-1,-1-1 1,1 0 0,11 2-1,0-2 12,0-1 0,0 0 0,0-2 0,0 0 0,0-1 0,25-6 0,0-2 64,57-24 0,-84 28-39,-1 0-1,1-2 1,-1 0 0,-1 0-1,0-1 1,0-1 0,-1 0 0,0-1-1,-1 0 1,0-1 0,0 0-1,-2-1 1,1 0 0,-2 0-1,0-1 1,0 0 0,-2-1-1,1 1 1,-2-1 0,0-1 0,-1 1-1,0-1 1,-1 1 0,-1-1-1,-1 0 1,0-21 0,-3 19 45,0-1 0,-1 0 1,-1 1-1,-1-1 0,0 1 1,-1 0-1,-2 1 0,-9-19 1,10 23-44,-1 1 1,0-1-1,-1 1 0,-1 1 1,0 0-1,0 0 1,-1 1-1,0 0 0,-1 1 1,-22-14-1,27 20-45,1 0 0,-1 1 0,1 0 0,-1 0 1,0 1-1,0-1 0,0 1 0,0 1 0,0-1 0,0 1 0,1 1 0,-1-1 0,0 1 0,0 0 0,0 1 0,0 0 0,1 0 0,-1 0 0,1 1 0,-1 0 0,1 0 0,0 0 0,0 1 0,0 0 0,1 0 1,0 1-1,-9 8 0,12-9-143,0 0 1,0 0 0,1 0 0,-1 0 0,1 0-1,0 0 1,0 0 0,1 0 0,-1 1-1,1-1 1,0 0 0,0 1 0,0 4-1,1 1-1889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35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5824,'0'0'6345,"3"14"-5965,19 195 695,2 258 914,-22-416-1773,27 308 1578,-24-324-1168,-5-35-666,0 0 1,0 0-1,0 0 0,0 1 1,0-1-1,0 0 0,0 0 1,0 0-1,0 0 1,0 0-1,0 1 0,0-1 1,0 0-1,0 0 1,1 0-1,-1 0 0,0 0 1,0 1-1,0-1 0,0 0 1,0 0-1,0 0 1,0 0-1,1 0 0,-1 0 1,0 0-1,0 0 0,0 1 1,0-1-1,0 0 1,1 0-1,-1 0 0,0 0 1,0 0-1,0 0 1,0 0-1,1 0 0,-1 0 1,0 0-1,0 0 0,0 0 1,0 0-1,1 0 1,-1 0-1,0 0 0,0 0 1,0-1-1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36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87 6824,'0'0'9118,"-10"5"-8823,-33 17-11,40-21-239,1 1 1,-1 0-1,1 0 0,0 0 1,-1 0-1,1 1 1,0-1-1,0 0 0,0 1 1,1 0-1,-1-1 1,1 1-1,-1 0 0,1 0 1,0 0-1,0 0 1,-1 3-1,-1 5 128,1-8-139,1 0-1,0 0 0,1 0 0,-1 0 1,1 0-1,-1 0 0,1 0 0,0 0 1,0 1-1,0-1 0,1 0 0,-1 0 1,1 0-1,-1 0 0,1 0 0,0 0 1,0 0-1,1 0 0,-1 0 0,1-1 1,-1 1-1,1 0 0,0-1 0,0 1 1,0-1-1,0 0 0,0 0 0,1 1 1,4 2-1,-2-1 5,1-1 0,0 0 0,0 0-1,0 0 1,0-1 0,0 0 0,0 0 0,1 0 0,-1-1 0,1 0 0,-1 0 0,1-1 0,8 0-1,-3-1 16,-1 0-1,0-2 0,0 1 0,0-1 0,0-1 1,-1 0-1,1 0 0,-1-1 0,0-1 0,0 0 0,-1 0 1,1 0-1,-1-1 0,-1-1 0,0 0 0,0 0 1,0 0-1,-1-1 0,0 0 0,10-20 0,-15 25-13,0-1-1,0 0 0,-1 0 1,0 0-1,0 0 1,0 0-1,0 0 0,-1 0 1,0 0-1,0 0 0,0 0 1,-1-1-1,0 1 1,-2-8-1,2 9-3,-1 0 1,1 0-1,-1 0 1,0 0-1,0 0 1,0 1-1,0-1 1,0 1-1,-1-1 1,0 1-1,0 0 0,0 0 1,0 0-1,0 1 1,0-1-1,-1 1 1,1 0-1,-6-3 1,6 4-12,0 1 0,1-1 0,-1 1 0,0-1 0,1 1 0,-1 0 0,0 0 0,0 1 0,1-1 0,-1 0 0,0 1 0,1 0 0,-1-1 0,1 1 0,-1 0 0,1 0 0,-1 1 0,-3 1 0,-5 4 51,-1 1 0,-13 13 1,14-13-37,8-5-48,-1 1-1,0 0 1,1 0 0,0 0-1,0 0 1,0 0-1,-4 10 1,0 3-2825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0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65 9848,'0'0'8057,"-12"3"-7403,6-2-566,-1 0 37,0 1 0,0-1 0,0 1 0,1 0 0,-1 1 0,1 0 0,0 0-1,0 0 1,0 1 0,0 0 0,0 0 0,1 1 0,0-1 0,-6 7 0,-10 26 1134,20-36-1184,0 1 0,1-1 0,-1 0-1,1 1 1,-1-1 0,1 1-1,-1-1 1,1 1 0,0 0 0,0-1-1,0 1 1,0-1 0,0 1 0,0-1-1,0 1 1,0 0 0,1-1 0,-1 1-1,1-1 1,-1 1 0,1-1-1,-1 0 1,1 1 0,1 1 0,-1-3-31,0 0 1,0 1 0,0-1-1,0 0 1,0 1 0,0-1-1,0 0 1,0 0 0,0 0-1,1 0 1,-1 0-1,0 0 1,0 0 0,0-1-1,0 1 1,0 0 0,0-1-1,0 1 1,0 0 0,0-1-1,0 1 1,0-1 0,0 0-1,1-1 1,24-16 411,-23 15-413,-1 0 1,0 0 0,0 0 0,0 0 0,0 0 0,-1-1-1,1 1 1,-1-1 0,0 1 0,0-1 0,0 1 0,0-1-1,-1 0 1,1 1 0,-1-1 0,0 0 0,-1-4 0,0-10 158,-1 0 1,-6-22 0,5 21-204,-1 6-3362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42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5824,'0'0'10871,"16"6"-10697,0 0-124,-5-1-11,0-1 1,0 0 0,1 0 0,0-1-1,0-1 1,21 2 0,38-4 340,92-12 0,-98 6-146,-43 4-139,7-1 261,-1 1-1,44 3 1,-27 7 226,-39-5-195,0 0-3243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43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7328,'0'0'5390,"11"-3"-5091,77-34 798,-76 33-930,-1 0-1,1 1 1,0 0 0,0 1-1,0 0 1,13 0-1,15-2 56,46-6 935,139 4 0,-209 6-967,0 0 113,-1 1 0,0 0 0,20 5 0,-30-5-209,0 1 1,0-1-1,0 1 1,0 0-1,0 0 0,0 0 1,0 1-1,-1 0 0,1 0 1,-1 0-1,0 0 0,7 8 1,-11-11-95,0 0 0,1 1 1,-1-1-1,0 0 0,0 0 0,0 0 1,1 1-1,-1-1 0,0 0 0,0 0 1,1 0-1,-1 1 0,0-1 0,0 0 1,1 0-1,-1 0 0,0 0 1,1 0-1,-1 0 0,0 0 0,0 1 1,1-1-1,-1 0 0,0 0 0,1 0 1,-1 0-1,0 0 0,1-1 1,-1 1-1,1 0 0,2-2-2667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44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343 16 7136,'0'0'4922,"-13"5"-4603,-17 7 5,1 1-1,0 2 1,1 1 0,-38 28 0,50-31-58,1 1 0,0 0 0,2 1 0,-1 0 0,-12 21 0,19-27-112,1 1 0,1 0 0,-1 1 0,2-1 0,0 1 0,0 0 0,1 0 0,0 0 0,1 1 0,0-1 0,1 1 0,0 18 0,1-16-50,0 0 0,1-1 0,0 1 0,1 0 0,1-1 0,0 1 0,1-1 0,0 0 0,1 0 0,0-1 0,1 0 0,1 1 0,0-2 0,17 22 0,-11-18 5,1 0 1,1-2-1,0 1 0,1-2 0,0 0 0,1-1 1,20 10-1,-25-16-49,0 0 0,0 0-1,0-2 1,1 1 0,0-1 0,0-1 0,-1-1 0,1 1 0,0-2-1,0 0 1,0-1 0,15-2 0,-16 1 17,0-1-1,0-1 1,0 0 0,0-1-1,0 0 1,-1-1-1,0 0 1,20-15 0,-9 4 65,-1-2 0,-1 0 0,17-21 1,-15 12 144,-1 0 0,27-50 0,-43 69-222,-1 1 0,0-1-1,0 0 1,-1 0 0,0-1 0,0 1 0,-1-1-1,-1 1 1,0-1 0,0 0 0,0 1 0,-1-1-1,-1 0 1,0 0 0,0 1 0,-1-1 0,0 1-1,-1-1 1,0 1 0,0 0 0,-1 0 0,0 0-1,0 0 1,-10-12 0,-5-8 63,10 15-32,-1 1 0,-15-18-1,21 26-66,-1 1 0,0 0-1,0 0 1,0 0-1,0 1 1,-1 0-1,1 0 1,-1 0 0,-12-4-1,-165-44 260,99 37-604,82 13 291,1 1 1,0-1-1,0 0 0,0 1 0,0-1 0,0 0 0,0 1 1,0-1-1,0 0 0,0 0 0,0 0 0,-1-1 0,-2-6-3149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1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5120,'0'0'5278,"-1"10"-5075,0-3-117,-1 0 174,0 1 0,1-1 0,1 1 0,-1-1 0,1 1 0,0-1 1,2 10-1,23 11 642,2 13-434,26 50 0,-43-72-393,30 64 303,37 111 1,-35-85-195,30 91 346,-72-199-511,0-1 1,0 1 0,0-1-1,0 1 1,0-1 0,0 1-1,1-1 1,-1 1 0,0-1 0,0 1-1,0-1 1,0 0 0,1 1-1,-1-1 1,0 1 0,1-1-1,-1 0 1,0 1 0,1-1 0,-1 0-1,0 1 1,1-1 0,-1 0-1,0 1 1,1-1 0,-1 0-1,1 0 1,0 1 0,4-14 273,0-35-101,-5 39-142,39-291 846,-32 275-810,0 0 0,2 1 1,1 0-1,18-31 0,-18 35-40,-1 3 26,2 1-1,0 1 0,20-22 1,3-5 38,11-10 4,-44 51-110,-1 0 0,1 0 0,-1 1 0,1-1 0,-1 0 0,1 0 0,-1 0 0,0 0 0,1 0 0,-1 0 0,0 0 0,0 0 0,0 0 0,0 0 0,0-1 0,0 1 0,0 0 0,0 0 0,0 0 0,0 0 0,-1 0 0,1 0 0,0 0 0,-1-1 0,-1 0 2,1 0-1,0 1 0,-1-1 1,1 0-1,-1 1 1,0-1-1,1 1 0,-1-1 1,0 1-1,0 0 1,-2-1-1,-3-2 1,0 1 1,-1 1-1,1-1 0,0 1 1,-1 0-1,-9 0 0,-17 0 25,-1 1 0,-63 8 1,-68 22 289,39 7 129,101-24-258,25-11-187,1-1-1,-1 0 0,0 1 1,1-1-1,-1 0 0,0 1 1,1-1-1,-1 1 0,1-1 1,-1 1-1,1-1 0,-1 1 1,1-1-1,-1 1 1,1 0-1,0-1 0,-1 1 1,1 0-1,0-1 0,0 1 1,-1 0-1,1-1 0,0 1 1,0 0-1,0 0 0,0-1 1,0 1-1,0 0 0,0-1 1,0 1-1,0 0 0,0 0 1,0-1-1,1 2 0,0-1-11,1 0 0,-1 0 0,1 0 0,-1 0 0,1-1 0,0 1 0,-1-1-1,1 1 1,0-1 0,0 1 0,-1-1 0,1 0 0,0 0 0,2 0 0,6 1-64,42 8-2753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5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4616,'0'0'4168,"1"10"-3808,1 3-212,1 32 746,-3-44-835,1 0 0,-1 0-1,1 0 1,-1 0 0,1 0-1,-1 0 1,1 0-1,0 0 1,-1-1 0,1 1-1,0 0 1,0 0 0,0-1-1,-1 1 1,1-1-1,0 1 1,0-1 0,0 1-1,0-1 1,0 1 0,0-1-1,0 0 1,2 1 0,26 5 453,47-4 264,122 12 747,-177-11-1340,0 1 1,1 1-1,-2 1 0,1 0 0,-1 2 0,0 1 0,19 10 0,14 17-1645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7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0 5224,'0'0'6178,"-4"10"-5883,-21 57 549,16-13 911,7-40-1614,1-1 1,1 1 0,0 0 0,0 0-1,2 0 1,0-1 0,0 1 0,6 17 0,5 34 156,-10-42-96,0 0 0,2-1 1,1 0-1,13 36 0,-17-58 281,1-9-172,2-24-47,3-40-102,-4 15-46,-3 26 7,2-1 0,1 1 0,1-1-1,15-47 1,-19 79-118,2-10 37,1 1 0,0-1-1,9-12 1,-11 19-36,0 1 0,1 0 0,0 0 0,0 0 0,0 0 0,0 0 0,0 0 0,1 1 0,-1-1 0,1 1 0,0 0 0,4-2 0,-6 4-3,-1 0 0,1-1 1,-1 1-1,1 0 0,-1 0 1,1 0-1,-1 0 0,1 0 1,-1 0-1,1 1 0,-1-1 1,1 0-1,-1 1 0,1-1 1,-1 1-1,1 0 0,-1-1 1,0 1-1,1 0 0,-1 0 1,0 0-1,0 0 0,0 0 1,0 0-1,0 0 0,0 0 0,0 1 1,0-1-1,0 0 0,1 2 1,5 9 7,0 0 0,10 20 0,-5-6 2,-5-13-8,-1 0 1,0 1-1,6 22 0,-7-18 37,14 29 0,2 1 167,24 81 0,-26-70 65,-16-47-186,0 0-1,-1 0 0,-1 1 0,1 14 0,-2-65-403,0 25-2342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7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5 8136,'0'0'4897,"-11"5"-4600,1 0-212,6-4-57,1 0 0,-1 1 0,0 0 0,1 0 0,-1 0 0,1 0 0,0 1 0,-1-1 0,1 1 0,0 0 0,1 0 0,-1 0 1,0 0-1,1 0 0,-4 7 0,0 2 151,0 1 1,-8 27-1,12-35-115,1 0 0,0 0-1,0 1 1,1-1 0,-1 1-1,1-1 1,0 0 0,1 1-1,-1-1 1,1 0 0,2 6-1,-3-8-24,1-1 0,0 1 0,1-1 0,-1 0-1,0 0 1,1 1 0,-1-1 0,1 0 0,-1 0 0,1 0-1,0-1 1,0 1 0,0 0 0,0-1 0,0 1 0,0-1 0,1 0-1,-1 0 1,0 0 0,1 0 0,3 1 0,-2-1 15,1 0 1,-1 0-1,1-1 1,-1 0 0,0 0-1,1 0 1,-1-1-1,1 1 1,-1-1-1,0 0 1,8-3-1,-4 1 16,-1 0 0,0-1 0,0 0-1,0-1 1,0 1 0,-1-1-1,1-1 1,-1 1 0,-1-1-1,1 0 1,-1 0 0,0-1-1,0 0 1,5-9 0,-8 12-31,0 1 1,-1-1 0,1 0 0,-1 1 0,0-1 0,0 0 0,0 0 0,-1 0 0,1 0-1,-1 0 1,0 0 0,0 0 0,0 0 0,-1 1 0,1-1 0,-1 0 0,0 0-1,0 0 1,-1 0 0,1 1 0,-1-1 0,1 1 0,-1-1 0,0 1 0,0-1-1,-1 1 1,1 0 0,-1 0 0,0 0 0,0 1 0,-5-5 0,3 4 40,0 0 0,0 0 0,0 0 0,0 1 0,-1 0 0,1 0 0,-1 1 0,1-1 0,-1 1 0,0 1 0,0-1 0,1 1 0,-10 0 0,11 0-198,-1 0 0,1 1-1,0-1 1,0 1-1,0 0 1,0 0 0,0 0-1,0 0 1,0 1-1,0 0 1,0 0-1,0 0 1,1 0 0,-1 0-1,1 1 1,0 0-1,0 0 1,-5 5-1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8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3312,'0'0'12732,"14"-2"-12487,20-3-30,1 2 1,49 1-1,-17 7 385,-1 3 0,121 31 0,-159-36-891,-23-3-1295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7:59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5824,'0'0'10791,"10"3"-10567,21 6 112,1-1-1,42 4 0,-55-10-223,266 34 1632,-242-30-1327,52 1 1,-84-6-379,33-5 226,-5 0 229,-39 4-275,-7 2-3142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00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6632,'0'0'5272,"10"-8"-4934,70-60 1061,-74 63-1192,0 0 0,1 1 0,0 0 1,0 1-1,0-1 0,0 1 0,0 0 0,1 1 0,12-3 0,-3 2 48,-1 1 0,1 1 0,23 0-1,149 13 1390,-174-11-1495,1 1 1,-1 1-1,1 0 0,-1 1 0,0 0 0,0 1 0,-1 1 0,22 12 0,-26-10 347,-9-5-929,-7-2-2328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1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8936,'0'0'9133,"2"16"-8625,5 36 123,3 1 1,19 61-1,81 136 2310,-75-176-2027,-34-74-911,0 5 90,1-1-1,0 0 1,1 0-1,-1 0 1,1 0-1,0 0 1,0 0-1,4 4 1,-6-8-63,0 0 0,0-1 0,-1 1 0,1 0 0,0 0-1,0 0 1,-1-1 0,1 1 0,0 0 0,-1-1 0,1 1 0,0 0 0,-1-1 0,1 1 0,0-1 0,-1 1 0,1-1 0,-1 1 0,1-1-1,0-1 1,13-15 221,-1-7 32,19-43 0,-6 9-57,20-39 49,15-29 65,-36 81-241,36-61 140,-54 95-226,2 0 0,-1 0 0,1 1 0,1 1 1,0-1-1,19-13 0,-19 19-16,6-2 0,-16 6 3,0-1 0,1 1 0,-1 0 0,0 0 0,1 0 0,-1 0 0,0-1 0,0 1 0,1 0 0,-1 0 0,0 0 0,1-1 0,-1 1 0,0 0 0,0-1 0,0 1 0,1 0 0,-1 0 0,0-1 0,0 1 0,0 0-1,0-1 1,0 1 0,1 0 0,-1-1 0,0 1 0,0-1 0,0 1 0,0-1 0,-1 0 0,0 1 0,0-1 0,1 1 0,-1 0 0,0-1 0,0 1 0,0-1 0,0 1 0,0 0 0,1 0 0,-1 0 0,0-1 0,0 1 0,0 0 0,0 0 0,0 0 0,0 0 0,0 0 0,0 1 0,-1-1 0,-3 0 0,-57 3 45,-77 14 0,60-6-11,-7 3 22,51-8-20,0 0-1,-43 0 1,40-7-28,16 1-406,46 1-435,-5 1-2845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01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95 10040,'0'0'3442,"-6"12"-3118,2-2-284,-9 16 306,-19 56 0,29-73-242,1 0-1,-1 0 0,2 0 0,-1 1 0,2-1 1,-1 0-1,1 1 0,0-1 0,1 0 0,0 1 1,5 17-1,-2-15-2,1-1 1,1 1-1,0-1 0,0 0 1,1 0-1,0-1 0,1 0 1,0 0-1,1-1 0,0 0 1,16 12-1,-18-16-40,-1-1 0,1 1 0,0-2 0,0 1 0,0-1 0,0 0 0,1 0 0,-1-1 0,1 0-1,0-1 1,-1 1 0,1-2 0,0 1 0,0-1 0,0 0 0,0 0 0,-1-1 0,1 0 0,0-1 0,8-2 0,0-2 39,0 0-1,-1-1 1,1-1 0,-2 0 0,1-1 0,-1-1-1,-1 0 1,0-1 0,0 0 0,-1-1 0,0-1 0,-1 0-1,-1 0 1,0-1 0,-1 0 0,0-1 0,-1 0-1,-1 0 1,0-1 0,-2 0 0,6-18 0,-8 22-20,-1-1 0,0 0 0,0 0 0,-1 0 0,-1 0 1,0 0-1,-4-25 0,3 32-40,-1 0 1,1 1-1,-1-1 1,0 0-1,0 1 1,-1-1-1,0 1 1,0-1-1,0 1 1,0 0-1,-1 1 1,0-1-1,0 1 0,0-1 1,-1 1-1,1 0 1,-1 1-1,0-1 1,-8-4-1,6 5 10,0 1-1,0 0 1,-1 0 0,1 0-1,0 1 1,-13-1-1,-46 2 147,62 0-184,-149 16 285,72-5-255,59-7-170,-8 0-51,13-5-2868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35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205 178 4120,'0'0'8349,"-6"12"-8164,2-5-159,-9 19 136,1 0 1,-13 43 0,-35 276 1153,-2 8 257,46-296-972,13-46-371,0-10 169,3-3-369,0 0 0,-1 0 0,1 0 0,0 0 0,0 0 1,0 1-1,1-1 0,-1 0 0,0 0 0,1-2 0,94-522 909,-54 261-601,-30 217-259,18-52-1,-14 52-53,-11 35-10,1 0 0,1 1 1,11-20-1,-17 32-13,0 0 0,1-1 0,-1 1 0,0 0 0,0 0 0,0-1 0,0 1 0,1 0 0,-1 0 0,0 0 0,0-1 0,1 1 0,-1 0 0,0 0 0,0 0 1,1 0-1,-1 0 0,0-1 0,0 1 0,1 0 0,-1 0 0,0 0 0,1 0 0,-1 0 0,0 0 0,0 0 0,1 0 0,-1 0 0,0 0 0,1 0 0,-1 0 0,0 0 0,1 0 0,9 9 49,7 16 1,-17-24-51,14 26 30,-1 1 0,-1 0 0,9 36 0,16 92 83,-1-6-25,-3-66 8,-33-83-85,0 0-1,0 0 1,0 0-1,1 0 1,-1 0-1,0 0 1,1 0-1,-1 0 1,0-1-1,1 1 0,-1 0 1,1 0-1,-1-1 1,1 1-1,0 0 1,-1 0-1,1-1 1,0 1-1,0-1 1,-1 1-1,1-1 0,0 1 1,0-1-1,0 1 1,-1-1-1,1 0 1,0 1-1,0-1 1,0 0-1,2 0 1,-2 0 21,0-1 0,1 1 1,-1-1-1,1 0 1,-1 0-1,0 1 1,0-1-1,1 0 1,-1 0-1,0 0 0,0-1 1,0 1-1,0 0 1,0 0-1,0 0 1,0-1-1,-1 1 1,2-2-1,6-16 57,-1 1-1,0-1 1,-2-1-1,0 1 0,3-24 1,6-27 105,-5 37-130,55-185 5,-64 217-77,0 0-1,1 0 1,-1 0 0,0 0 0,0 0 0,1 1 0,-1-1 0,1 0 0,-1 0 0,1 0-1,-1 0 1,1 0 0,0 1 0,-1-1 0,1 0 0,0 0 0,0 1 0,-1-1 0,1 1 0,0-1-1,0 1 1,0-1 0,0 1 0,0-1 0,0 1 0,0 0 0,1-1 0,-1 2-4,1-1 0,-1 0 0,0 1 0,0 0 0,1-1 1,-1 1-1,0 0 0,0-1 0,0 1 0,0 0 0,1 0 0,-2 0 1,1 0-1,0 0 0,0 0 0,1 3 0,4 5-48,0 1 1,0 1-1,5 16 0,17 58-125,22 123 1,-21-81 137,-20-85 41,-1-8 0,1-1 1,19 50 0,-1-17 42,-19-42-5,2-1 0,0 0-1,1-1 1,22 32 0,-24-39 48,-8-12-45,0 0 0,0-1 1,1 1-1,-1 0 0,1-1 0,0 1 1,0-1-1,0 0 0,0 1 0,3 1 1,-5-4-33,0 0 0,1 1 0,-1-1 0,0 0 0,0 0 0,0 0 0,1 0 0,-1 0 0,0 0 0,0 0 0,1 0 0,-1-1 0,0 1 0,0 0 0,0 0 0,1 0 0,-1 0 0,0 0 0,0 0 0,0 0 0,1 0 0,-1 0 0,0-1 0,0 1 0,0 0 0,0 0 0,0 0 0,1 0 0,-1-1 0,0 1 0,0 0 0,0 0 0,0 0 0,0-1 0,0 1 0,0 0 0,0 0 0,1 0 0,-1-1 0,0 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38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49 5624,'0'0'7022,"-1"10"-6842,-1 6-34,2 0-1,0 0 0,3 21 1,61 261 1734,-57-252-930,-7-42-509,-1-6-71,-2-25-138,2 10-187,1 0-1,4-24 1,-1 9-2,1-15 45,1 0-1,3 1 1,2 0-1,17-50 0,-25 91-72,0-1 0,1 1 0,0 0 0,0 0 0,1 0 0,-1 0 0,1 1 0,7-8 0,-9 10 2,0 0-1,1 0 1,-1 0 0,0 1-1,1-1 1,0 1-1,-1-1 1,1 1-1,0 0 1,0 0-1,-1 0 1,1 0-1,0 0 1,0 1 0,0-1-1,0 1 1,0 0-1,4 0 1,-6 0-13,0 1 1,0-1-1,0 0 0,0 1 1,0 0-1,0-1 1,-1 1-1,1-1 1,0 1-1,-1 0 0,1 0 1,0-1-1,-1 1 1,1 0-1,-1 0 1,1 0-1,-1 0 0,1 1 1,10 12 55,-8-12-46,0 1 0,0 0 0,0 0-1,-1 0 1,1 0 0,-1 0 0,1 1 0,-1-1 0,0 1 0,0-1 0,-1 1 0,2 5 0,13 54 129,-8-30-58,21 89 159,18 60 380,-39-169-502,-1 4 143,-4-19 94,0-5-438,-3 1-2799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38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25 6928,'0'0'7478,"-10"10"-7188,-30 32-14,38-40-239,1 0 0,0 0 0,0 0 0,-1 0 0,1 0 0,0 0 0,1 0 0,-1 0 0,0 0 1,0 0-1,1 0 0,0 1 0,-1-1 0,1 0 0,0 0 0,0 0 0,0 1 0,0-1 0,0 0 1,1 0-1,0 3 0,0 3 140,-1-6-138,0 0 0,1 1 0,-1-1 0,0 0 0,1 0 0,0 1 0,-1-1 0,1 0 0,0 0 0,0 0 0,0 0 0,0 0 0,1 0 0,-1 0 0,0-1 0,1 1 0,0 0 1,-1-1-1,1 1 0,0-1 0,2 2 0,-1-1 12,0-1 1,0 0 0,0 0-1,0 0 1,1 0 0,-1-1-1,0 0 1,0 1 0,1-1 0,-1 0-1,0 0 1,1-1 0,4 0-1,-2 0 21,-1 0-1,1-1 0,0 0 0,-1 0 1,1 0-1,-1-1 0,0 1 1,0-1-1,0-1 0,0 1 1,0-1-1,-1 0 0,1 0 1,-1 0-1,0 0 0,5-8 0,-7 8-12,0-1 0,0 0 0,-1 1 0,0-1 0,0 0 0,0 0 0,0 0 0,-1 0 0,1 0 0,-1 0 0,-1 0 0,1 0 0,-1 0 0,0 0 0,0 0 0,0 0 0,0 0 0,-1 0 0,0 1 0,0-1 0,-1 1 0,1-1 0,-5-5 0,6 9-42,0 1 0,0-1 0,0 1-1,0-1 1,0 1 0,0-1 0,0 1-1,-1-1 1,1 1 0,0 0 0,0 0-1,0-1 1,0 1 0,-1 0 0,1 0 0,0 0-1,0 0 1,0 1 0,-1-1 0,1 0-1,0 0 1,0 1 0,0-1 0,0 1-1,0-1 1,0 1 0,-2 0 0,-1 1 13,0 1 0,0-1 0,0 1 0,0 0 0,-3 4 0,5-6-248,-3 5 640,3-2-3190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43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343 514 7880,'0'0'6202,"-10"-11"-5948,-3-2-160,3 2 48,-1 1 0,-17-14 0,25 22-29,-1-1 1,1 1 0,-1 0-1,0 0 1,1 0 0,-1 1 0,0-1-1,0 1 1,0 0 0,0 0 0,-1 0-1,1 0 1,0 1 0,0 0 0,0 0-1,-5 0 1,3 1-14,0 0 1,0 1-1,0 0 0,0 0 1,1 0-1,-1 0 0,1 1 1,0 0-1,0 0 0,-8 6 1,7-4-34,-1 1 1,1 0 0,0 0 0,0 0 0,1 1 0,0 0 0,0 0-1,0 0 1,1 1 0,0-1 0,1 1 0,0 0 0,0 0 0,1 0-1,-1 1 1,0 7 0,3-13-55,0 0 1,0 0-1,0 0 0,1 0 1,-1 0-1,1-1 0,0 1 1,-1 0-1,1 0 0,0-1 1,1 1-1,-1 0 0,0-1 1,1 1-1,0-1 0,-1 0 1,1 1-1,0-1 0,0 0 1,0 0-1,0 0 0,1-1 1,-1 1-1,0 0 0,1-1 1,-1 0-1,1 1 0,0-1 1,-1 0-1,1 0 0,4 0 1,-1 1 3,1 0 1,0-1 0,-1 0 0,1-1-1,0 0 1,0 0 0,-1 0 0,1 0-1,0-1 1,-1-1 0,1 1 0,8-4-1,-6 1 4,-1-1 0,0 0-1,0 0 1,-1-1 0,1 0-1,-1 0 1,-1-1-1,1 0 1,-1 0 0,0-1-1,-1 1 1,0-1 0,0 0-1,6-16 1,-1 2 47,-2-1-1,0 1 1,-2-1 0,7-41-1,-12 55-37,1 0 0,-2 1-1,1-1 1,-1 0 0,0 0-1,-1 0 1,0 0 0,-1 1-1,0-1 1,0 0-1,-1 1 1,-5-12 0,-4-6 69,-1 0 0,-2 1-1,-25-33 1,32 47-61,-1 1-1,-1 0 0,0 0 1,0 1-1,-1 1 1,0 0-1,-1 0 0,0 1 1,-19-9-1,16 10 41,-33-9 0,43 14-65,0 0 0,0 0 0,-1 0 0,1 1 1,-1-1-1,1 1 0,0 1 0,-1-1 0,-9 3 0,14-3-12,1 0 1,-1 0 0,1 0 0,0 0-1,-1 0 1,1 1 0,0-1 0,-1 0-1,1 0 1,-1 0 0,1 0 0,0 1-1,-1-1 1,1 0 0,0 0 0,0 1-1,-1-1 1,1 0 0,0 1 0,-1-1-1,1 0 1,0 0 0,0 1 0,0-1-1,-1 1 1,1-1 0,0 0 0,0 1-1,0-1 1,0 0 0,0 1-1,0-1 1,0 1 0,0-1 0,0 0-1,0 1 1,0-1 0,0 1 0,0-1-1,0 0 1,0 1 0,0-1 0,0 1-1,1-1 1,-1 0 0,0 1 0,0-1-1,0 0 1,1 1 0,-1-1 0,0 0-1,0 1 1,1-1 0,-1 0 0,0 0-1,1 1 1,16 12-2573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45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1 227 5320,'0'0'8898,"0"-12"-8575,2-41-38,-1 48-191,0 0-1,0 0 0,1 0 1,-1 0-1,1 0 1,1 0-1,-1 1 1,1-1-1,-1 1 0,1-1 1,1 1-1,-1 0 1,1 0-1,-1 1 0,8-6 1,-1-1 343,-10 10-423,0 0 0,1-1 0,-1 1 0,0 0 0,0 0 0,0 0 0,0 0 0,1-1 0,-1 1 0,0 0 0,0 0 0,1 0-1,-1 0 1,0 0 0,0 0 0,0 0 0,1 0 0,-1 0 0,0 0 0,0-1 0,1 1 0,-1 0 0,0 0 0,0 1 0,1-1 0,-1 0 0,0 0 0,0 0 0,1 0 0,-1 0 0,0 0 0,0 0-1,0 0 1,1 0 0,-1 0 0,0 1 0,0-1 0,0 0 0,1 0 0,-1 0 0,0 0 0,0 1 0,0-1 0,0 0 0,1 0 0,-1 0 0,0 1 0,0-1 0,0 0 0,0 0 0,0 1-1,0-1 1,0 0 0,0 0 0,0 1 0,0-1 0,0 0 0,0 0 0,0 0 0,0 1 0,2 14 159,-6 6-18,2 0-1,0-1 1,2 1 0,0 0-1,4 26 1,-2-35-98,0-1 0,1 1 0,0-1-1,1 0 1,1 0 0,0 0 0,0 0 0,1-1 0,0 0 0,14 17-1,-17-23-20,0 0-1,1 0 0,0 0 0,0-1 0,0 1 0,0-1 1,1 0-1,8 4 0,-11-6-19,0-1 1,0 1-1,0-1 1,0 1-1,0-1 1,0 0-1,0 0 1,0 0-1,0 0 1,1 0-1,-1 0 1,0-1-1,0 1 1,0-1-1,0 1 1,0-1-1,0 0 1,0 0-1,0 0 1,0 0-1,-1 0 1,1 0-1,0 0 1,-1-1-1,3-2 1,4-3 49,-1-1 0,0 0 0,-1 0 0,0-1 0,0 1 0,-1-2 0,0 1 1,7-17-1,-7 11 6,0 0 0,-1-1 1,-1 1-1,-1-1 1,2-17-1,-3 6 5,0-1 56,5-33 1,-4 55-102,0 0 0,0 0 0,0 0 0,1 0 0,0 1 1,0-1-1,0 1 0,1 0 0,0 0 0,0 0 0,0 0 0,1 1 0,6-6 0,-9 9-33,-1 0-1,1 1 1,0-1-1,0 0 1,0 1-1,0-1 1,0 1 0,0 0-1,0 0 1,0 0-1,0 0 1,0 0-1,0 0 1,0 0-1,0 1 1,-1-1-1,1 0 1,0 1-1,0 0 1,0 0-1,0-1 1,3 3-1,-1 0-1,1 0-1,-1 0 0,0 0 0,0 0 1,0 1-1,0-1 0,4 7 0,4 4 0,-10-12 0,0 0 1,-1 0 0,1 0-1,0 0 1,-1 0 0,1 1-1,-1-1 1,1 1 0,-1-1-1,0 1 1,0-1 0,-1 1-1,1 0 1,0 0 0,-1-1-1,0 1 1,1 0 0,-1 3-1,0-6-80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45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7632,'0'0'8040,"0"11"-7720,0 204 1489,4-158-919,-4-45-1102,0-9-1593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47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5520,'0'0'9060,"10"-6"-8722,4-3-196,-7 3-7,1 2 0,-1-1 1,1 1-1,-1 0 0,15-4 1,-12 6 90,0 0 1,0 1-1,0 0 1,0 1-1,0 0 1,0 0-1,1 1 1,15 4 0,34 0 245,-50-4-393,0 0-1,-1 1 1,1 0-1,11 3 0,-12-2-1,1 0 0,0-1 1,0 0-1,12 0 0,6 0 48,-22-1-97,0 0 0,-1-1-1,1 0 1,0 0-1,0 0 1,8-2-1,28-7 118,0 2 0,0 2-1,58-1 1,-75 8-78,30 4 1,-41-4-20,1 0 0,0-1 0,-1 0 0,1-1 0,0 0 0,24-5 0,8-7 42,-13 3-63,34-4 0,-49 11-36,-11 0 14,0 0-1,1 1 1,-1 1 0,1-1-1,-1 1 1,1 1-1,-1-1 1,0 1 0,1 1-1,-1 0 1,11 4-1,-16-3 45,0 1-2888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0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12 7328,'0'0'5481,"-10"-1"-5308,-66-9 334,73 10-441,0 0 0,0 1 0,0-1 0,-1 1 0,1-1 0,0 1 0,1 0 0,-1 0 0,0 1 0,-4 1 0,-27 18 424,18-7-370,-1 1 1,2 1-1,0 1 0,-23 33 1,16-15 45,-30 63 1,42-72-111,0 1 0,1 0 0,2 0 0,-6 37 0,7-13 31,0 77 0,9-57-2,21 115-1,-16-134-65,76 380 155,-15-91 67,-33-69 24,-20-89 30,-9-127-34,-4-38-43,1 31-1,2 0 480,-6-49-687,1 1 1,-1-1-1,0 1 1,1 0-1,-1-1 0,0 1 1,1-1-1,-1 1 0,1-1 1,-1 1-1,1-1 1,-1 1-1,1-1 0,-1 0 1,1 1-1,-1-1 0,1 0 1,-1 1-1,1-1 0,0 0 1,-1 0-1,1 0 1,0 1-1,-1-1 0,1 0 1,0 0-1,-1 0 0,1 0 1,0 0-1,-1 0 0,1 0 1,0 0-1,-1-1 1,1 1-1,1 0 0,25-5 126,17-5 55,77-6-1,-26 5 223,-84 10-374,-8 0 3,1 0 0,-1 0 0,1 0-1,0 1 1,-1 0 0,1-1-1,0 1 1,0 1 0,-1-1 0,1 1-1,0-1 1,-1 1 0,1 0-1,-1 0 1,1 1 0,-1-1 0,6 3-1,1-1-593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1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310 307 8336,'0'0'4716,"-10"0"-4376,0 0-218,0 0 0,0 1 0,0 0 0,0 0 1,0 1-1,0 1 0,1 0 0,-11 4 1,-3 5 357,1 1 0,1 1 1,0 1-1,1 1 0,0 1 1,-24 27-1,41-40-394,0 0 1,0 0-1,0 0 0,0 1 0,1-1 0,0 1 1,0-1-1,0 1 0,0 0 0,1 0 1,0 0-1,0 0 0,0 0 0,0 8 0,1-12-71,0 0-1,1 0 1,-1 0-1,0 0 1,1 0-1,-1 0 1,1 0-1,-1 0 0,1 0 1,-1 0-1,1 0 1,0 0-1,-1-1 1,1 1-1,0 0 1,0 0-1,-1 0 0,1-1 1,0 1-1,0-1 1,0 1-1,0-1 1,0 1-1,0-1 1,0 1-1,0-1 0,0 0 1,0 1-1,0-1 1,0 0-1,2 0 1,37 2 156,-38-3-159,6 0 6,0 0 1,0-1 0,0 0-1,0 0 1,0-1-1,0 0 1,-1 0 0,1-1-1,-1 0 1,0-1-1,0 1 1,12-12 0,1-3 40,-1-1-1,27-34 1,-34 38-8,-1 0 0,-1 0 0,0-1 0,-1-1-1,-1 1 1,-1-1 0,0-1 0,-1 1-1,-1-1 1,4-35 0,-8 46-14,-1 0 0,0 0-1,0-1 1,-1 1 0,0 0 0,-1 0 0,0 0 0,0 0-1,-1 0 1,0 0 0,0 0 0,-7-11 0,7 14-12,0 0 0,-1 0 1,0 1-1,0-1 0,0 1 1,0 0-1,-1 0 0,1 0 1,-1 1-1,0-1 0,0 1 1,0 1-1,-1-1 0,1 1 1,-1-1-1,1 2 0,-1-1 1,-8-1-1,5 2 7,0 0 0,0 1 1,-1 0-1,1 0 0,-10 2 0,14-1-26,1 0-1,-1 0 0,1 0 1,0 1-1,-1 0 0,1 0 1,0 0-1,0 0 0,0 0 1,0 1-1,1 0 0,-4 3 1,6-6-19,1 0 0,0 1 0,-1-1 0,1 0 0,0 0 0,0 1 0,0-1 1,-1 0-1,1 1 0,0-1 0,0 1 0,0-1 0,-1 0 0,1 1 0,0-1 1,0 0-1,0 1 0,0-1 0,0 1 0,0-1 0,0 0 0,0 1 0,0-1 1,0 1-1,0-1 0,0 0 0,0 1 0,1-1 0,-1 0 0,0 1 0,0-1 0,1 1 1,2 1-2955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10152,'0'0'8105,"18"-1"-7456,291-31 2607,-177 25-1546,-23 2 675,-91-1-2167,-12 1-3567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2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1 7024,'0'0'4458,"-4"10"-3922,-68 186 1920,50-137-1716,3 2-1,2 0 0,-13 103 0,28-156-603,1 0 0,1 1 0,0-1-1,1 12 1,-1-18-77,1 1-1,-1 0 1,1 0 0,0-1-1,0 1 1,0-1 0,0 1-1,0 0 1,0-1 0,1 0-1,-1 1 1,1-1 0,0 0-1,0 0 1,4 4 0,2 1 105,-5-5-127,-1 0 0,0 0-1,1 0 1,-1 0 0,1-1-1,-1 1 1,1-1 0,0 0-1,-1 0 1,1 0 0,0 0-1,0 0 1,0-1 0,4 1-1,118 1 610,-69-3-385,-46 1-190,12 1 135,0-2 1,0 0-1,42-9 0,-63 10-343,17-8 307,-15 2-2960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2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 8432,'0'0'7326,"13"-3"-6747,5 0-404,148-37 1939,-71 14-763,25-8-2690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6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5520,'0'0'8976,"12"3"-8787,30 4 138,0-1 0,1-3 0,73-2 0,-85-5-93,51-13 0,-57 10-105,28-3 136,-30 6 24,34-10 0,-54 13-247,0 1 0,0-1 1,-1 1-1,1-1 0,0 1 0,0 0 1,-1 0-1,1 0 0,0 1 0,0-1 1,0 1-1,3 0 0,-6-1-102,0 1 0,0-1 0,0 0 0,0 0 0,0 0 0,0 0 0,0 1 0,0-1 0,0 0 0,0 0 0,0 0 0,0 0 0,0 1 0,0-1 0,0 0 0,0 0 0,0 0 0,0 0 0,0 1 0,0-1 0,-1 0 0,1 0 0,0 0 0,0 0 0,0 0 0,0 1 0,0-1 0,0 0 0,0 0 0,-1 0 0,1 0 0,0 0 0,0 0 0,0 0 0,0 0 0,0 0 0,-1 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6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11320,'0'0'2529,"1"11"-2250,0 3-186,5 63 622,0 201 1351,-6-265-1893,0 0-1,1 0 0,1-1 1,0 1-1,1 0 0,7 19 1,-10-31-156,1-1 0,-1 1 0,1-1 0,-1 0 0,0 0 0,1 1 0,-1-1 0,1 0 0,0 0 0,-1 1 0,1-1 0,-1 0 0,1 0 0,-1 0 0,1 0 0,-1 0 0,1 0 0,0 0 0,-1 0 0,1 0 0,-1 0 0,1 0 0,-1 0 1,1 0-1,-1 0 0,1-1 0,-1 1 0,1 0 0,-1 0 0,2-1 0,4-2-2452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8:59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1 5520,'0'0'7074,"-2"10"-6798,0 1-165,-1 0-1,0-1 0,-1 1 0,0-1 1,0 1-1,-10 14 0,-12 14 611,3 2 0,-34 79 0,41-74-454,3 1-1,2 0 1,2 1-1,2 1 1,2-1 0,1 56-1,4-68-129,2-1 0,1 1 0,1-1 0,13 45 0,-14-67-67,1-1-1,1 1 1,0-1-1,0 1 1,2-1-1,-1-1 1,1 1 0,1-1-1,0-1 1,1 1-1,0-2 1,0 1-1,1-1 1,15 11-1,-22-19-54,-1 1 0,1-1-1,0 0 1,-1 0-1,1-1 1,0 1-1,-1 0 1,1-1 0,0 0-1,0 1 1,0-1-1,-1-1 1,1 1-1,0 0 1,0 0 0,-1-1-1,1 0 1,0 0-1,3-1 1,13-3-2328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1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1 226 5520,'0'0'9178,"2"-12"-8924,-2 10-253,3-13 140,0 1-1,0 0 1,2 0 0,0 1 0,0 0 0,1-1 0,12-18 0,-9 20 110,1 0 1,16-16-1,-22 25-154,-1 0 0,1 0 0,0 0 0,1 0 0,-1 0 0,0 1 0,1 0 0,-1 0 0,1 0 0,0 1 0,7-2 0,-10 3-74,-1 0 0,1 0 1,-1 1-1,1-1 0,-1 0 0,0 1 0,1 0 0,-1-1 0,0 1 1,1 0-1,-1-1 0,0 1 0,0 0 0,0 0 0,0 0 0,0 0 0,0 0 1,0 0-1,0 1 0,0-1 0,0 0 0,-1 0 0,1 1 0,0-1 1,-1 0-1,1 1 0,-1-1 0,1 3 0,11 42 182,-5 52 26,-7-66-99,10 54 0,-10-85-129,5 26 149,12 38 1,-14-56-106,1 0 1,0-1-1,0 0 1,1 0-1,0 0 0,0 0 1,0-1-1,10 9 0,-15-15-41,1-1 0,-1 1 0,1-1 0,-1 1-1,1-1 1,-1 0 0,1 1 0,-1-1 0,1 1 0,-1-1-1,1 0 1,0 0 0,-1 1 0,1-1 0,-1 0-1,1 0 1,0 0 0,-1 0 0,1 0 0,0 0 0,-1 0-1,1 0 1,0 0 0,-1 0 0,1 0 0,0 0-1,-1 0 1,1 0 0,0-1 0,-1 1 0,1 0 0,-1-1-1,1 1 1,-1 0 0,1-1 0,0 1 0,-1 0-1,1-1 1,-1 1 0,0-1 0,1 1 0,-1-1-1,1 1 1,-1-1 0,0 0 0,1 1 0,-1-1 0,0 0-1,16-37 111,-13 28-83,13-36 115,-3-1 0,-1 0 1,7-64-1,-18 104-128,0 0 1,1 0-1,0 1 1,0-1-1,0 1 1,1-1-1,0 1 0,0 0 1,1 0-1,-1 0 1,1 0-1,0 1 0,1-1 1,0 1-1,0 0 1,0 1-1,0-1 0,1 1 1,-1 0-1,1 0 1,0 1-1,0 0 1,1 0-1,-1 0 0,1 1 1,-1 0-1,1 0 1,0 0-1,0 1 0,-1 0 1,9 1-1,-3-1-2,0 1 1,0 1-1,0 0 0,0 1 0,0 1 0,15 4 0,7 0 42,-29-7-36,-1 1 1,1-1-1,0 1 0,0 0 1,-1 1-1,1-1 0,-1 1 1,1 0-1,-1 0 0,0 0 1,5 3-1,-9-4 49,-6-1-673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1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7328,'0'0'8150,"12"1"-7795,337 30 2317,-300-24-2353,-29-3 34,39 1-1,1 1 816,-59-5-1270,0 0 0,0-1 0,0 1 0,0 0 0,0 0 0,0 0 0,0 0 0,0 1 0,0-1 0,-1 0 0,1 0 0,0 0 0,-1 1 0,1-1 0,-1 0 0,1 1 0,-1-1 0,0 0 0,1 3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2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7832,'0'0'8466,"7"11"-8010,19 37-49,-22-40-177,-1-1 1,0 1-1,0 0 0,0-1 1,1 13-1,-1-5 273,-2-15-485,-1 0-1,0 1 1,0-1-1,0 0 1,0 0 0,0 0-1,0 1 1,0-1-1,1 0 1,-1 0 0,0 0-1,0 0 1,0 0-1,0 0 1,0 1-1,1-1 1,-1 0 0,0 0-1,0 0 1,0 0-1,1 0 1,-1 0 0,0 0-1,0 0 1,0 0-1,1 0 1,-1 0-1,0 0 1,0 0 0,0 0-1,1 0 1,-1 0-1,0 0 1,0 0 0,0 0-1,1 0 1,-1 0-1,0 0 1,0 0-1,0 0 1,0 0 0,1-1-1,-1 1 1,0 0-1,0 0 1,0 0 0,1-1-1,6-4-2522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3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 6424,'0'0'8825,"-9"10"-8530,-28 32-17,35-40-217,0-1 0,1 1 0,-1 0 0,1 0 0,-1 0 1,1 0-1,0 0 0,0 1 0,0-1 0,0 0 0,0 0 0,0 1 0,1-1 0,-1 1 0,1-1 0,0 0 0,-1 1 0,1-1 0,0 1 0,1-1 0,-1 1 0,0-1 0,2 5 0,-2-7-39,0 0-1,1 1 0,-1-1 0,0 0 0,1 0 0,-1 1 1,0-1-1,1 0 0,-1 0 0,1 0 0,-1 1 0,0-1 1,1 0-1,-1 0 0,1 0 0,-1 0 0,1 0 0,-1 0 1,0 0-1,1 0 0,-1 0 0,1 0 0,-1 0 0,0 0 0,1 0 1,-1 0-1,1-1 0,-1 1 0,0 0 0,1 0 0,-1 0 1,1 0-1,-1-1 0,1 1 0,11-11 710,-11 9-647,1-1-1,-1 0 1,0 1-1,0-1 0,0 1 1,0-1-1,-1 0 1,1 0-1,-1 0 0,0 1 1,1-1-1,-1 0 1,-1 0-1,1 0 1,0 0-1,-1 1 0,-1-6 1,2 8-43,0-1 1,0 0-1,0 1 1,0-1-1,0 0 1,0 1 0,-1-1-1,1 0 1,0 1-1,0-1 1,-1 0-1,1 1 1,-1-1-1,1 1 1,0-1-1,-1 1 1,1-1 0,-1 1-1,1-1 1,-1 1-1,0-1 1,1 1-1,-2-1 1,-14 8 459,15-6-499,1-1-3,0 0 0,-1 0 0,1 0 0,0 1 0,0-1 0,0 0 0,0 0 0,0 1 0,-1-1 0,1 0 0,0 0 0,0 1 0,0-1 0,0 0 1,0 0-1,0 1 0,0-1 0,0 0 0,0 0 0,0 1 0,0-1 0,0 0 0,0 0 0,0 1 0,0-1 0,0 0 0,1 0 0,-1 1 0,0-1 0,0 0 0,0 0 0,0 1 1,0-1-1,1 0 0,-1 0 0,0 0 0,0 1 0,0-1 0,1 0 0,-1 0 0,0 0 0,0 0 0,0 0 0,1 1 0,2 2-2547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4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 6928,'0'0'6464,"2"9"-6114,12 65 365,28 84-1,11 47 389,-46-175-740,2-1-1,1 0 1,1 0 0,21 38-1,-32-65-325,1-1 0,0 0 0,-1 1 0,1-1 0,0 0 0,0 0 0,-1 1 0,1-1 0,0 0 0,0 0 0,0 0 0,0 0 0,1 0 0,0 0 0,-1-1-11,0 0 1,0 0-1,-1 0 1,1 0 0,0 0-1,0-1 1,-1 1-1,1 0 1,0 0 0,-1-1-1,1 1 1,0-1-1,-1 1 1,1-1-1,0 1 1,-1-1 0,1 1-1,-1-1 1,1 1-1,-1-1 1,1 1 0,-1-1-1,0 0 1,1 0-1,-1 1 1,0-1-1,1-1 1,8-16 72,-1 1 0,-1-2 0,7-24 0,1-2 38,10-28 48,-10 27-58,2 0 1,23-43-1,47-98 316,-72 163-371,-11 19-26,-1-1-1,1 1 1,-1-1 0,0 0 0,0 0-1,2-11 1,-4 16-36,-1-1 0,0 0-1,0 0 1,0 0 0,0 0-1,0 0 1,-1 0 0,1 0-1,0 0 1,-1 0 0,0 0 0,1 0-1,-1 1 1,0-1 0,0 0-1,0 0 1,0 1 0,0-1-1,0 1 1,-1-1 0,1 1-1,0-1 1,-1 1 0,1 0 0,-1 0-1,0-1 1,-2 0 0,-3-2-4,0 1 0,0 0 0,0 0 1,0 0-1,0 1 0,-1 0 0,0 1 0,1 0 1,-10-1-1,-74 2 16,80 0-18,-20 1 30,0 1 1,-58 12 0,54-13-455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3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0 7832,'0'0'6664,"-10"9"-5999,-14 11-176,1 2 1,0 0 0,2 1-1,-32 47 1,31-32-182,2 1 0,1 1-1,2 1 1,2 1 0,2 0 0,1 1 0,-6 48 0,15-62-149,0 0 0,2-1 0,1 1 1,1 0-1,1 0 0,2-1 0,1 1 0,1-1 0,1 0 1,2-1-1,23 53 0,-6-31 259,45 64-1,-53-89-135,0-1 0,2 0 0,1-1 0,29 24 0,-48-44-235,1 0 0,0 0-1,-1 0 1,1 0 0,0-1 0,0 1-1,0-1 1,1 0 0,-1 0 0,0 0-1,0 0 1,0-1 0,1 1 0,-1-1-1,0 0 1,1 0 0,-1 0 0,0 0-1,1-1 1,-1 1 0,0-1 0,1 0-1,-1 0 1,0 0 0,0 0 0,0 0-1,0-1 1,0 0 0,0 1-1,0-1 1,-1 0 0,1 0 0,-1-1-1,3-2 1,11-10-3263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5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7832,'0'0'7580,"11"-1"-7176,67-8 520,0 4 1,0 4-1,141 15 1,-140 1-609,-53-10-2753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6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6824,'0'0'5305,"12"6"-4724,12 7-223,0 1 0,-1 1 0,-1 1-1,-1 1 1,25 24 0,-16-8-21,-2 1-1,-1 1 1,-2 1 0,-1 1-1,-2 2 1,-2 0-1,18 49 1,-30-62-226,-1 2-1,-1-1 0,-1 1 1,-2-1-1,0 1 1,-2 0-1,-2 0 0,0 1 1,-7 32-1,-3 2 196,-4-1 1,-43 118-1,43-147-100,-25 44 0,22-46-13,-17 44 0,32-67-164,-1-1-1,1 1 1,-10 13-1,0-5-2691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7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0 335 6424,'0'0'7218,"11"-12"-6830,-7 7-343,69-73 620,-32 29 3,-32 37-445,0 1-1,0 0 1,1 1-1,15-13 1,-8 10 166,16-13 569,-31 24-844,0 1 1,0 0-1,0 0 1,1 0-1,-1 0 1,0 1-1,0-1 1,0 0-1,1 1 0,-1 0 1,0-1-1,0 1 1,1 0-1,3 1 1,-5 1-52,0 0 1,0 0 0,0 0-1,0 1 1,-1-1-1,1 0 1,-1 0 0,0 1-1,1-1 1,-1 0-1,0 1 1,-1 4 0,2 2 37,5 130 316,-6-85-325,3-1 1,18 100-1,-18-143-81,0 0 0,0-1 0,1 1-1,1-1 1,0 0 0,5 8 0,-8-13 4,0-1 0,1 0 0,-1 0 0,0-1 0,1 1 0,-1 0 0,1-1 1,0 0-1,0 1 0,0-1 0,0 0 0,0-1 0,1 1 0,-1 0 0,0-1 0,1 0 0,-1 0 0,1 0 1,7 1-1,-9-2 2,1-1 0,0 0 0,0 1 1,0-1-1,0 0 0,-1 0 0,1-1 0,0 1 1,-1 0-1,1-1 0,-1 0 0,0 1 1,1-1-1,3-4 0,27-34 188,-31 37-190,10-14 59,0-1 0,-2-1-1,0 0 1,-1 0 0,-1-1-1,0-1 1,5-24 0,0-19 199,5-67 0,-7 40 45,-10 85-301,0-7 59,1 1 0,0 0 1,1 0-1,0 0 0,9-18 0,-12 29-68,1 0-1,0 0 0,0 1 1,0-1-1,-1 0 0,1 1 0,0-1 1,0 1-1,0-1 0,0 1 1,0 0-1,0-1 0,0 1 1,0 0-1,0 0 0,1-1 1,-1 1-1,0 0 0,0 0 1,0 0-1,0 0 0,0 1 0,0-1 1,0 0-1,0 0 0,2 1 1,27 11 24,-23-8-27,0 1 1,0 0-1,0 0 1,-1 1 0,7 6-1,-7-5-3,1-1 0,0 0 0,0 0 1,9 5-1,-9-7-2,-1 0 1,0 0 0,0 1 0,0 0 0,5 7 0,-5-6-4,-5-5 3,-1-1-1,0 1 0,1-1 0,-1 1 1,0-1-1,0 0 0,0 1 1,1-1-1,-1 1 0,0-1 1,0 1-1,0-1 0,0 1 0,0-1 1,0 1-1,0-1 0,0 1 1,0-1-1,0 1 0,0-1 1,0 1-1,-1-1 0,1 1 0,0-1 1,0 1-1,0-1 0,-1 1 1,1-1-1,-1 1 0,-7 10-3606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7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11760,'0'0'3481,"-3"16"-2937,-21 100 534,14-72-288,3-1 0,2 1 0,0 45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08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7136,'0'0'6400,"-5"9"-5978,-13 31-3,17-40-388,1 1 1,0-1 0,-1 0-1,1 1 1,0-1-1,0 1 1,0-1-1,-1 1 1,1-1-1,0 1 1,0-1 0,0 1-1,0-1 1,0 1-1,0-1 1,0 1-1,0 0 1,0-1-1,0 1 1,0-1 0,0 1-1,0-1 1,0 1-1,1-1 1,-1 1-1,0-1 1,0 1 0,1-1-1,-1 0 1,0 1-1,1-1 1,-1 1-1,0-1 1,1 0-1,-1 1 1,0-1 0,1 1-1,-1-1 1,1 0-1,-1 0 1,2 1-1,16 1 571,-16-2-522,23 0 308,251 6 2670,-221-9-2353,-43 1-413,0 1 0,-1 1 0,17 1 0,-16 3 16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11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6632,'0'0'5608,"13"8"-5262,-4-3-278,6 5 91,0 0 0,0-2 0,1 0 1,1 0-1,18 5 0,74 12 2216,-105-24-2270,0 0 1,-1 1 0,1 0-1,0 0 1,-1 0 0,1 0-1,-1 0 1,0 1 0,0-1 0,0 1-1,0 0 1,0 0 0,-1 0-1,1 0 1,-1 1 0,0-1 0,0 1-1,0-1 1,0 1 0,2 6-1,1 7 38,-1 0-1,0 0 1,1 28-1,-1-16 55,45 220 560,5 39-318,-12-77-260,3 155 1,-24 2 48,-23-267-86,0-70-32,1 1 0,6 48 0,1-41 20,-2-5 100,2-1 1,16 57-1,31 63 279,-52-152-492,-1 0 0,1 0 0,-1 0 0,1 0 0,-1 0 0,0 0 0,1 1 0,-1-1 0,0 0 0,0 0 0,0 0 0,0 0 0,0 1 0,0-1 0,0 0 0,0 0 0,0 0 0,0 1 0,-1 1 0,-139-3 425,17 2-211,79 0-152,-81-6-1,97-4-573,21 3-2202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2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4216,'0'0'7704,"11"-4"-7488,88-27 637,-53 20-504,-16 2 25,58-7 0,-37 11-105,-3-1 32,0 2 0,0 2 0,73 7 1,-105-3-201,3 2 237,1-2 1,1 0-1,-1-1 0,35-4 1,-54 3-481,0-1 29,1 0 0,-1 1 0,0-1 0,0 1 0,0-1 0,0 1-1,1-1 1,-1 1 0,0 0 0,1 0 0,-1-1 0,2 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2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6632,'0'0'6758,"12"-5"-6475,11-5-86,1 1 1,0 1-1,27-4 0,4 5 441,94 2-1,-38 2 104,-97 3-619,4-1 86,36-6 1,-19-7-2322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3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6520,'0'0'8224,"10"-2"-8016,-2 1-191,27-4 310,0 2 0,0 1 0,41 3 0,-37 1-67,0-2-1,-1-1 1,77-13 0,-47 5 218,-39 9-3,-6-1-2960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6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5824,'0'0'7433,"5"11"-7190,-3-8-234,7 16 154,0 0 0,0 0 0,6 28 0,60 264 1310,-72-298-1359,-3-10-59,0-1 0,0 1 0,0 0 0,1 0 1,0-1-1,-1 1 0,1-1 0,0 1 0,0 0 0,3 4 0,-3-24 432,-1-52-220,4 0 0,3 0 1,16-71-1,-18 123-183,1 0-1,11-23 1,-6 14-23,-7 16-28,1 0 1,0 0-1,0 1 1,11-14-1,-14 20-22,1 0 0,-1 1 0,0-1 0,1 1 0,0 0 0,-1-1 0,1 1-1,0 0 1,0 1 0,0-1 0,0 0 0,1 1 0,-1 0 0,0 0 0,1 0 0,-1 0 0,0 0 0,7 0 0,-8 2-9,1-1 1,-1 1-1,1-1 1,-1 1-1,0 0 1,1 0-1,-1 0 1,0 1-1,1-1 1,-1 0-1,0 1 1,0 0 0,0-1-1,0 1 1,-1 0-1,1 0 1,0 0-1,-1 0 1,1 0-1,1 4 1,4 6 2,0 1 0,7 19 1,-10-22-2,12 33 42,-2 1 0,12 71 0,5 13 137,-7-42 105,-23-74-256,-2-9-2484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4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8840,'0'0'7631,"13"8"-7076,18 13-39,37 32 0,-14-9 141,-27-23-280,-1 1 0,-1 1-1,39 46 1,-34-28-117,-1 2-1,-3 0 1,-2 2-1,-1 1 1,-3 1 0,16 53-1,-25-60-121,-1 0 0,-3 0 0,-1 1 1,-2 0-1,-2 0 0,-1 0 0,-2 0 0,-8 44 0,-2-22 97,-3-1 0,-2-1 0,-3-1 0,-3 0 0,-2-1 0,-44 75 0,63-124-175,-1-1 0,0-1 0,0 1-1,0-1 1,-1 0 0,-11 10 0,6-5 101,6-8-14,10-14-3570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7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35 8936,'0'0'5040,"-6"15"-4724,4-9-284,-5 13 153,1 1-1,1 1 1,0-1-1,2 1 1,-2 21 0,5-40-151,0 0 1,0 0 0,0 0 0,0 0 0,1 1 0,-1-1 0,0 0 0,1 0 0,0 0 0,-1 0 0,1 0-1,0 0 1,0 0 0,0 0 0,0-1 0,0 1 0,1 0 0,-1-1 0,1 1 0,-1-1 0,1 1 0,-1-1 0,1 1-1,0-1 1,0 0 0,-1 0 0,1 0 0,0 0 0,0 0 0,0-1 0,0 1 0,3 0 0,0 0 14,0-1 1,0 1 0,-1-1 0,1 0 0,0-1-1,0 1 1,0-1 0,0 0 0,-1 0 0,1-1-1,0 0 1,-1 1 0,5-4 0,1 0 53,-1-1 0,-1 0 0,1 0 1,-1-1-1,0 0 0,-1 0 0,0-1 0,0 0 0,-1 0 1,8-12-1,-11 15-30,-1 0-1,1 1 1,-1-1 0,0-1 0,0 1-1,0 0 1,-1 0 0,1-1 0,-1 1 0,-1-1-1,1 1 1,-1-1 0,0 1 0,0-1-1,-1 1 1,1-1 0,-1 1 0,0 0-1,-1-1 1,1 1 0,-4-7 0,4 10-55,0 0 0,1 1-1,-1-1 1,0 1 0,0-1 0,0 1 0,0-1 0,0 1 0,-1-1 0,1 1 0,0 0-1,-1 0 1,1 0 0,-1 0 0,1 0 0,-1 0 0,0 0 0,1 0 0,-1 1 0,0-1-1,1 0 1,-1 1 0,0 0 0,0-1 0,0 1 0,1 0 0,-1 0 0,0 0 0,0 0-1,0 0 1,1 0 0,-1 1 0,0-1 0,0 1 0,0-1 0,1 1 0,-1 0 0,0-1-1,1 1 1,-1 0 0,1 0 0,-3 2 0,-10 9-96,0 0-1,0 1 1,-15 20 0,26-28-2608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2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56 7136,'0'0'7072,"5"11"-6703,20 35-26,-23-43-283,1 0 0,-1 0 1,1 0-1,0-1 1,0 1-1,0-1 0,0 0 1,0 0-1,1 0 1,-1 0-1,0 0 0,1-1 1,0 1-1,-1-1 1,1 0-1,6 1 0,3 2 131,0-2-19,-1 1-1,1-2 1,-1 1 0,1-2 0,0 0 0,-1 0 0,15-3-1,-25 3-130,0-1 0,0 1-1,0-1 1,0 0-1,-1 1 1,1-1-1,0 0 1,0 0-1,0 0 1,-1-1 0,1 1-1,-1 0 1,1 0-1,-1-1 1,1 1-1,-1-1 1,0 0-1,0 1 1,0-1 0,0 0-1,0 0 1,0 0-1,1-2 1,-1 1-6,0 1-1,-1-1 1,1 1 0,0-1 0,-1 0 0,0 1-1,1-1 1,-1 0 0,0 1 0,0-1 0,-1 0-1,1 1 1,-1-1 0,1 0 0,-1 1 0,0-1-1,0 1 1,-1-3 0,-2-2 27,0 1-1,-1 0 1,1 1-1,-1-1 1,0 1-1,-1 0 1,1 0-1,-1 0 1,-8-4 0,10 7-33,1 0 1,-1 0 0,1 1 0,-1-1 0,0 1 0,0 0 0,0 0 0,0 0 0,0 0 0,0 1 0,0 0 0,0 0 0,0 0-1,0 0 1,0 1 0,1-1 0,-1 1 0,-7 2 0,1 1 0,0 1 0,0 0 0,1 1 0,0 0 0,0 0 0,0 1 0,1 0 0,0 1 0,1-1 0,-1 1 0,2 1 0,-1 0 0,1 0 0,0 0 0,1 0 0,0 1-1,1 0 1,0 0 0,0 0 0,-2 14 0,5-17-22,0 0 0,1 0-1,0 0 1,0 0 0,0-1 0,1 1-1,0 0 1,1 0 0,-1-1-1,1 1 1,1-1 0,-1 1 0,1-1-1,0 0 1,1 0 0,-1 0-1,1 0 1,9 9 0,-4-5 1,0-1 1,1 0-1,1 0 0,-1-1 1,1 0-1,0-1 0,1-1 1,21 10-1,-9-7 51,0-1-1,0-1 1,1-1-1,44 5 1,-52-9-471,1-2 1,0 0 0,-1-1 0,1-1 0,0-1 0,-1 0 0,25-8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0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35 4312,'0'0'7344,"4"13"-6998,86 204 1093,-49-129-422,37 126-1,-64-171-468,29 60-1,-37-84-324,-6-17-180,0 1 1,1-1-1,0 0 1,-1 0-1,1 1 1,0-1-1,0 0 1,0 0 0,0 0-1,1 0 1,2 3-1,-3-4-3,11 8 559,-11-10-585,0 1 0,0 0 1,-1 0-1,1 0 0,0-1 0,0 1 1,-1 0-1,1-1 0,0 1 1,-1-1-1,1 1 0,0-1 1,-1 1-1,1-1 0,-1 1 1,1-1-1,-1 0 0,1 1 1,-1-1-1,1 0 0,0-1 0,2-4 21,0 0 0,-1-1 0,1 1 0,-1-1 0,0 0 0,1-8-1,3-9 25,34-118 267,44-142 208,-43 186-294,-15 40 17,-24 54-227,0-1 0,-1 0 0,1 0 0,-1 0 0,0 0 0,1-7 0,-2 11-24,0-1 1,0 1-1,0 0 1,-1 0 0,1 0-1,0-1 1,0 1 0,-1 0-1,1 0 1,-1 0-1,1 0 1,-1 0 0,1 0-1,-1-1 1,0 1 0,1 0-1,-1 1 1,0-1 0,0 0-1,0 0 1,0 0-1,0 0 1,0 1 0,0-1-1,0 0 1,0 1 0,0-1-1,0 1 1,0-1-1,0 1 1,-2-1 0,-25-4 3,1 0 0,-1 2 0,-49 1 0,-3-1-4,21 0 92,-99 6 0,149-2-82,1 0 0,-1-1 0,0 0 0,0-1 0,1 0-1,-1 0 1,0-1 0,-8-2 0,10 2 54,15 2-3004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1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5120,'0'0'9822,"10"-4"-9532,4-3-149,1 2 1,0 0-1,1 0 1,-1 1-1,18-2 1,27 3 496,0 1 0,1 4 1,113 17-1,-149-14-302,-12-2-160,0-1-1,1 0 1,14 0 0,-23-2-2672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2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16 5920,'0'0'6358,"-11"-3"-6087,-32-8 22,39 10-234,1 1 0,0 0 0,0 0 0,0 0 0,0 0 0,0 1-1,0-1 1,0 1 0,0 0 0,0 0 0,0 0 0,0 0 0,0 0 0,1 1 0,-6 3-1,-3 1 167,0 0-80,0 1-1,1 0 1,-1 1-1,1 0 1,1 1 0,0 0-1,0 0 1,1 1 0,0 0-1,0 1 1,1-1-1,1 2 1,0-1 0,0 1-1,1-1 1,-5 18 0,7-17-73,1 0 0,0 0 1,0 0-1,1 1 1,1-1-1,0 0 1,0 0-1,1 1 0,1-1 1,0 0-1,1 0 1,8 22-1,-8-26-40,1 0 0,0 0 0,0 0-1,1-1 1,0 1 0,0-1 0,1 0 0,-1-1 0,2 0 0,-1 1-1,1-2 1,0 1 0,0-1 0,0 0 0,1-1 0,0 1-1,0-2 1,12 6 0,-9-6 1,1 0 0,-1 0 0,0-1-1,1-1 1,0 0 0,-1 0 0,1-1 0,-1-1-1,1 0 1,-1-1 0,1 0 0,15-5 0,-14 3-1,-1-1 1,0-1 0,0 0 0,-1 0-1,0-2 1,0 1 0,0-1 0,-1-1-1,-1 0 1,16-17 0,-13 12 13,2-2 19,0 0 1,20-34 0,-31 45-39,0-1-1,0 0 1,-1 0 0,0 0-1,0 0 1,0 0-1,-1 0 1,0-1 0,0 1-1,-1-1 1,1 1 0,-2 0-1,0-11 1,0 10 15,-1 0 1,1 1-1,-2-1 1,1 1 0,0 0-1,-1 0 1,0 0-1,-1 0 1,0 0-1,1 0 1,-2 1 0,1 0-1,-1 0 1,1 0-1,-8-5 1,5 5-4,-1-1 0,0 2 0,0-1 0,0 1 0,-1 0 0,1 1 0,-1 0 0,0 0 0,0 1 0,-14-2 0,-141-4-127,163 8 54,1 0 0,-1 0 0,1 0 0,-1-1 0,1 1 0,-1 0 0,1 0 0,0 0 0,-1 0-1,1 0 1,-1-1 0,1 1 0,-1 0 0,1 0 0,0-1 0,-1 1 0,1 0 0,-1-1 0,1 1-1,0 0 1,-1-1 0,1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3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5416,'0'0'6856,"1"10"-6519,16 208 1282,-7-45-773,-3-21-239,-5-86-60,13 93 0,-10-125-320,-3-19-19,0-1 0,7 23 0,-7-9-1650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5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5224,'0'0'7862,"2"-10"-7622,6-32-6,-6 32 686,-2 24-263,1 2-461,3 23 232,-3 39 1,-1 89 1020,-2-158-759,4-18 191,19-159-168,-13 96-296,-2 44-3202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37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4816,'0'0'11000,"10"4"-10788,-7-3-202,3 1 43,1 1 0,0-1 0,-1 0 0,1 0 0,0-1 0,0 0 0,0 0 0,0-1 0,0 0 0,0 0 0,0-1 0,13-2 0,5-4 181,0 1 0,0 2-1,0 0 1,1 1-1,-1 2 1,37 2-1,-48 0-118,1 1-1,-1 0 1,0 1 0,0 0-1,24 10 1,-19-5 107,34 8 0,-48-15-192,0 0 0,0 0-1,0 0 1,0-1 0,0 0 0,0 0 0,0 0 0,0 0 0,0-1-1,0 0 1,0 0 0,8-3 0,-11 4-208,-1-1 1,0 0-1,1 0 0,-1 0 1,0 0-1,0 0 0,0-1 0,0 1 1,1 0-1,-2 0 0,1-1 1,0 1-1,1-3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0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4 100 5520,'0'0'8328,"-1"9"-8086,-2 31 12,3-39-221,1 0 1,-1 1-1,0-1 1,0 0-1,1 1 1,-1-1-1,1 0 1,-1 0 0,1 0-1,0 1 1,-1-1-1,1 0 1,0 0-1,0 0 1,0 0-1,0 0 1,0 0 0,0 0-1,0-1 1,0 1-1,2 1 1,2 2 196,26 32 699,-21-25-724,0 1-1,-1-1 1,0 2 0,0-1-1,12 26 1,-2 8 83,-6-18-127,-2-1 0,14 54-1,-18-52-72,-3 0 0,0 0 0,-2 0 0,-1 1 0,-1 0 0,-1-1 0,-2 0 0,-1 1 0,-2-1 0,0 0 0,-2-1 0,-12 28 0,18-50-39,-1-1-1,0 1 0,0-1 0,-6 7 0,9-11-37,-1 0 0,0 0 0,0 0 0,1 0 0,-1 0-1,0 0 1,0 0 0,0 0 0,0-1 0,0 1 0,0 0 0,-1-1-1,1 1 1,0-1 0,0 1 0,0-1 0,0 0 0,-1 1 0,1-1 0,0 0-1,0 0 1,-1 0 0,1 0 0,0 0 0,0 0 0,-1 0 0,1 0 0,-2-1-1,0-1 1,-1 0 0,1 0 0,0 0-1,0-1 1,0 1 0,0-1 0,0 1 0,1-1-1,-1 0 1,1 0 0,0 0 0,0-1-1,0 1 1,0 0 0,0-1 0,1 1 0,-1-1-1,1 0 1,0 1 0,0-1 0,1 0-1,-1 0 1,1 0 0,0-4 0,0-9-1,0 0-1,1 0 1,1 0 0,6-20 0,4-8 27,2 1 0,3 1 0,36-69 0,-35 78 0,2 1 0,2 1-1,1 1 1,31-32 0,115-102 184,-83 85-102,-63 55-49,-19 19-43,0 1 1,1 1-1,-1-1 0,1 1 1,0 0-1,10-7 0,-8 5 0,1-1-45,-2 8-2819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1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0 5720,'0'0'8606,"-10"12"-8346,-35 38 2,42-46-191,-1 0 0,1 0 0,0 1 0,0-1 0,1 1 0,-1 0 0,1 0 0,0 0 0,-2 8 0,0 1 107,2-7-109,0 0 0,1 0 0,-1 1 0,2-1 0,-1 1 0,1-1 1,0 1-1,1-1 0,0 0 0,0 1 0,1-1 0,-1 0 1,2 0-1,2 8 0,-3-11-16,0 1 0,0 0 0,0-1 1,1 1-1,-1-1 0,1 0 0,0 0 1,1 0-1,-1 0 0,1-1 0,0 0 0,-1 1 1,1-1-1,1 0 0,-1-1 0,0 1 0,1-1 1,-1 0-1,1 0 0,0 0 0,6 1 0,-8-2-33,0-1 0,-1 0 0,1 0 0,-1 0-1,1 0 1,0-1 0,-1 1 0,1-1-1,-1 1 1,1-1 0,-1 0 0,1 0 0,-1 0-1,1 0 1,-1-1 0,0 1 0,0 0-1,0-1 1,1 0 0,-2 1 0,1-1 0,0 0-1,2-3 1,11-18-2472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7T15:40:35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9344,'0'0'6490,"-2"10"-5940,-8 33-33,-26 118 1274,31-131-1303,1 1 1,2-1-1,2 47 1,1-66-227,0 0 1,1 0-1,6 18 0,-8-28-235,1 0 0,-1 0 1,1 0-1,-1 0 0,1 0 0,0 0 0,-1 0 0,1 0 0,0-1 0,0 1 0,0 0 0,0-1 0,-1 1 0,1 0 0,0-1 0,0 1 0,0-1 0,0 1 0,0-1 1,0 0-1,1 0 0,-1 1 0,0-1 0,0 0 0,0 0 0,0 0 0,0 0 0,0 0 0,0 0 0,0 0 0,0-1 0,0 1 0,1 0 0,-1 0 0,0-1 0,0 1 1,1-2-1,5 0 75,-1-1 1,0 0 0,0-1 0,10-6 0,2-4 64,0-2 1,-1 0-1,-1-2 1,0 1-1,-1-2 0,13-21 1,4-14 382,28-62 0,-57 109-486,0 2-3,0 1-1,-1-1 0,0 1 0,0-1 1,-1 0-1,1 1 0,-1-1 1,0 0-1,0 0 0,-1 0 1,1-6-1,-1 11-56,0-1 1,0 1-1,0 0 1,0 0-1,0 0 0,0 0 1,0-1-1,0 1 1,0 0-1,0 0 1,0 0-1,0 0 1,0-1-1,-1 1 0,1 0 1,0 0-1,0 0 1,0 0-1,0 0 1,0-1-1,0 1 0,0 0 1,-1 0-1,1 0 1,0 0-1,0 0 1,0 0-1,0 0 1,0 0-1,-1-1 0,1 1 1,0 0-1,0 0 1,0 0-1,0 0 1,-1 0-1,1 0 0,0 0 1,0 0-1,0 0 1,-1 0-1,1 0 1,0 0-1,0 0 1,0 0-1,0 0 0,-1 0 1,1 1-1,0-1 1,0 0-1,0 0 1,0 0-1,0 0 0,-1 0 1,1 0-1,0 0 1,0 0-1,0 1 1,0-1-1,0 0 1,0 0-1,-1 0 0,1 0 1,0 0-1,0 1 1,0-1-1,-8 13 117,7-11-112,-8 17 59,0 0 0,1 1 0,0 1 1,2-1-1,1 1 0,0 0 1,2 0-1,-2 26 0,5-38-28,1 0-1,0 0 1,0 0-1,1 0 1,0 0-1,1 0 1,0 0-1,0-1 1,1 0-1,0 1 1,0-1 0,1 0-1,0-1 1,7 8-1,-9-11-9,0 0 0,1-1-1,0 1 1,-1-1 0,2 0 0,-1 0-1,0-1 1,0 1 0,1-1 0,-1 0-1,1 0 1,0 0 0,0-1 0,-1 0-1,1 0 1,0 0 0,0 0-1,0-1 1,0 0 0,0 0 0,0 0-1,0-1 1,0 1 0,0-1 0,0 0-1,9-4 1,-1 0 1,-1-1 0,1-1 0,18-12 0,-10 3-3579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1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10 128 10848,'0'0'2016,"-10"-63"-1568,10 55-160,0 0 0,4 0-80,2-4 24,2 0-104,4-4 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3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5120,'0'0'7101,"4"12"-6729,6 17-21,-2 0-1,8 57 1,-4 77 578,10 83 114,15 3 91,-31-223-915,0 10 312,3-47-394,1-23-2593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4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511 0 6016,'0'0'2825,"-13"13"-2380,-7 5-278,-3 6 186,-38 27-1,-130 79 1509,105-74-939,67-43-629,4-3 83,1 0-1,-2-1 1,-23 10 0,39-19-352,-1 0 0,0 0 0,0 1 0,1-1 0,-1 0 0,0 1 0,1-1 0,-1 0 0,1 1 0,-1-1 0,0 0 0,1 1 0,-1-1 0,1 1 0,-1-1 0,1 1 0,-1 0 0,1-1 0,0 1 0,-1-1 0,1 1 0,0 0 0,-1-1 0,1 1 0,0 0 0,0-1 0,0 1 0,-1 0 0,1 0 0,0-1 0,0 1 0,0 0 0,0-1 0,0 1 0,0 0 0,0 0 0,1-1 0,-1 1 0,0 0 0,0-1 0,1 2 0,1 2 12,1 1-1,0-1 1,0 0-1,0 1 1,4 3-1,6 8 128,-4-3-75,0 0 0,1 0 0,1-1 0,0 0 0,23 19 0,70 43 440,-52-39-210,-41-28-174,0 1-1,0-2 0,1 0 1,0 0-1,0-1 0,17 5 1,-21-8-296,0-1 0,0 0 0,0 0 0,0 0 1,0-1-1,0-1 0,0 1 0,0-1 0,0-1 0,0 1 1,10-5-1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4416,'0'0'7098,"-9"12"-6670,-26 39-1,30-44-302,1 2 0,0-1 0,1 0 0,0 1 0,0-1 0,1 1 0,0 0 0,0 0 0,1 0-1,0 10 1,-1 9 124,-5 26 258,3 1 1,3 0 0,11 108-1,13 77 1233,-20-180-439,-3-60-1155,4-8-146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5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6128,'0'0'5712,"13"-6"-5299,17-5-82,0 1 0,1 1 0,53-7 0,115 8 967,-71 5-477,91-3 1018,-173 0-3474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6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0 6016,'0'0'7762,"-8"12"-7404,0-2-272,-5 7 220,0 1-1,-20 38 0,26-41 4,0 1-1,2 0 0,-6 27 1,9-35-207,1 0 0,0 1 1,1-1-1,0 1 0,0-1 0,1 1 0,0-1 1,0 1-1,3 8 0,-3-15-79,-1 0-1,1-1 1,-1 1 0,1 0-1,-1 0 1,1-1-1,0 1 1,0 0 0,0-1-1,0 1 1,0-1-1,0 1 1,0-1 0,1 0-1,-1 1 1,1-1-1,-1 0 1,0 0 0,1 0-1,0 0 1,-1 0-1,1 0 1,0 0 0,-1-1-1,1 1 1,0-1-1,0 1 1,0-1 0,-1 0-1,1 0 1,0 1-1,0-1 1,2-1 0,-1 1-237,-1-1-1,0 1 1,0-1 0,0 0 0,1 0 0,-1 0 0,0 0 0,0-1 0,0 1 0,1-2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6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11048,'0'0'1192,"34"-71"-1624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49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24 4912,'0'0'3930,"0"10"-3610,-2 42 302,-3-40 514,4-11-1076,1-1 0,-1 1 1,1 0-1,-1 0 0,1-1 0,-1 1 0,1 0 0,0 0 0,-1 0 1,1 0-1,0 0 0,0 0 0,-1 0 0,1-1 0,0 1 1,0 0-1,0 0 0,0 0 0,0 0 0,1 0 0,-1 0 0,0 1 1,1-1 8,-1 0 1,1 0-1,-1-1 1,1 1 0,-1 0-1,1 0 1,-1 0-1,0 0 1,1 0 0,-1 0-1,0 0 1,0 0-1,0 0 1,0 0 0,0 0-1,0 2 1,0-2-18,0 0 1,0 0-1,0 0 1,0 0-1,0 0 1,0 0-1,0 1 1,0-1-1,1 0 1,-1 0-1,0 0 1,1 0-1,-1 0 1,1 0-1,-1 0 1,1 0-1,-1 0 1,1 0-1,1 1 1,1 2 23,1 0 1,-1 0-1,-1 0 1,1 1-1,0 0 0,-1-1 1,0 1-1,0 0 1,-1 0-1,2 7 0,10 24 137,-6-22-138,30 56 309,29 80 0,-37-77-162,11 30-12,-30-74-94,19 38 0,-8-19 37,-15-30-87,-6-15-45,1 0 0,0 0 0,0 0 0,0 0 0,1 0 0,-1 0 0,1 0 0,-1-1 0,5 6 0,-2 1 92,-1-2 29,-3-7-126,0 0 0,0 0 1,1 0-1,-1 0 0,0 0 0,0 0 0,0 0 0,0 1 0,1-1 0,-1 0 0,0 0 0,0 0 0,0 0 0,0 0 1,1-1-1,-1 1 0,0 0 0,0 0 0,0 0 0,0 0 0,1 0 0,-1 0 0,0 0 0,0 0 0,0 0 1,0 0-1,0 0 0,1 0 0,-1-1 0,0 1 0,0 0 0,0 0 0,0 0 0,0 0 0,0 0 0,0-1 0,0 1 1,1 0-1,-1 0 0,5-8 5,0 0 1,0-1-1,-1 1 1,0-1-1,4-13 1,3-5 14,174-352 248,-128 277-181,27-55 146,-80 150-209,-1 0 1,0 0-1,0 0 0,-1 0 1,0 0-1,0-1 0,-1 1 0,1-15 1,-2 21-39,0 0-1,0 0 1,-1 0 0,1 0 0,0 0 0,-1 0-1,1 0 1,-1 0 0,1 0 0,-1 1-1,0-1 1,1 0 0,-1 0 0,0 0 0,1 1-1,-1-1 1,0 1 0,0-1 0,0 0 0,0 1-1,1-1 1,-1 1 0,0 0 0,-2-1 0,-26-7 35,27 7-37,-5 0 0,-47-11 0,0 3 0,0 2 0,-69 0 0,75 11 29,-72 14 0,-16 2 19,134-20-48,-7 1-44,1-1 0,-1 0 0,-14-1 0,23 1 41,0 0 0,1 0-1,-1 0 1,0-1 0,0 1 0,0 0 0,0 0 0,0 0 0,0 0 0,0 0 0,0 0 0,0 0 0,0 0 0,0 0-1,0 0 1,0 0 0,0 0 0,0 0 0,0 0 0,0 0 0,0 0 0,0-1 0,0 1 0,0 0 0,0 0 0,0 0-1,0 0 1,0 0 0,0 0 0,0 0 0,-1 0 0,1 0 0,0 0 0,0 0 0,0 0 0,0 0 0,0 0 0,0 0-1,0 0 1,0 0 0,0 0 0,0 0 0,0 0 0,0 0 0,0 0 0,0 0 0,0 0 0,0 0 0,0 0 0,0-1-1,-1 1 1,1 0 0,0 0 0,0 0 0,0 1 0,0-1 0,0 0 0,0 0 0,0 0 0,6-3-843,-4 3-1029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51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7024,'0'0'5409,"0"13"-4980,-1 31-85,4 145 1616,-1-170-1823,8 121 1273,-7-129-1191,-1-8-59,-3-5 187,3-26-75,-4-24-65,7-70 0,-2 95-146,2-1 1,0 1 0,2 0-1,13-34 1,-16 52-43,0 0-1,1 0 1,0 1 0,1 0 0,-1 0 0,13-12 0,-14 16-11,0 0 0,0 0 0,0 1 0,0 0 1,0 0-1,1 0 0,0 0 0,0 1 0,-1-1 1,1 1-1,1 1 0,-1-1 0,9-1 0,-12 3-1,0 0 0,0 1 0,0-1-1,0 1 1,0-1 0,0 1-1,0 0 1,0 0 0,0-1-1,-1 1 1,1 1 0,0-1-1,3 3 1,22 21 67,-23-21-64,3 4 8,-1-1 0,0 1 0,0 1 0,-1-1 0,0 1 0,0 0 0,-1 0 1,0 0-1,-1 1 0,4 16 0,0 11 83,3 60-1,-7-61 74,9 46 0,8-13 179,-20-53-467,-2-8-3049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0T16:39:51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7936,'0'0'4430,"1"11"-3972,2 66 468,2 46 636,-2-59-2088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8E3E5-6600-4D87-A2EB-9E14E5018C6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14AA0-A6F5-44D6-A5A7-BC238F0E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14AA0-A6F5-44D6-A5A7-BC238F0E23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14AA0-A6F5-44D6-A5A7-BC238F0E23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ECD2-85E3-FAB6-C459-2EE8B12A9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F1D5-DC6D-FE36-7F7F-246B9C20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44F3F-ACC8-E722-46EB-157B6559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2127-C1B7-22C7-96DC-1E8EB246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2B704-37CB-F530-8B17-E005C5F5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25910-6DF4-5DEE-E321-2BEBF74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A0F61-8113-27E3-C2A9-77C61343F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9B2A-1451-C717-8AFE-2CA1D749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E19B-2E9B-A7B2-8EF1-BDEFF741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0B370-6A42-13F9-5357-34FF1F42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A484D-E5DF-E77E-BF6A-E75538308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9A97A-FA9C-053E-4473-804AC4A9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BFF7-2017-F0CD-EB43-20A9ED7B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2A0C-EDD0-3D88-91D3-924BE26D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A1A3F-DE60-A0E6-2166-BE88C68D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AAFB-4CBB-7405-F824-A9B725DA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F0072-26F9-6A4C-C0DB-562BA1674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42211-A6B2-D01C-2CB8-1CF2FED2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4635-FFE1-A987-AD46-2AEBF5FB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4E700-F6A5-9013-52C2-50EAE139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2062-A270-9914-5130-04F30F8B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8645D-7F8F-4AE8-FDCF-7E63A52E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36017-1D09-9EC2-5E2F-DCB0B62A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5278-7F03-C1FD-A245-8E73586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6D23-9A4A-17D7-7810-1E100EA6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9DBD-9EE8-2DF1-AD47-4DC1A081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5E49-A25B-3059-C481-3F622C4C1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7DBF6-680B-4C7A-FD07-73E2E8B1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EA823-C395-AD2D-5A79-7A6F056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C3D68-AD12-A436-54FD-5F1A2B87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2CA9C-C3E2-A3AF-09C5-406EA8D3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5BFD-32AB-2345-61B4-B410ABB3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53F70-B82A-651D-6057-70D3E18E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C1442-3056-99FD-67E5-683A7CB84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A7452-B460-3E03-F879-AC519E086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51725-D1AD-591C-7D19-85C0A6CB7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9D918-3FBF-26C0-9F4C-58272AE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EB44B-E597-9A1E-9CBE-24AF5815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00505-9353-83C2-EC97-1690CACE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C723-C837-CE25-CA78-967D4A7C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93449-774D-C547-7C28-8B55C0BD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C92D2-5DAB-FE0F-9638-3A180D98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5B30-55DB-7AB1-5C43-1B1FB9B4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51B99-4F4C-DB01-78B7-734FF18F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89404-2ECD-6B66-55CB-92C2D295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6557B-2EC6-E900-89BC-4E48EF2A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2862-17EE-7C5D-3AA6-455E5B0A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F94F-1FF2-84B0-68E4-DB2913E0D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5204B-B574-2C76-F950-81FC3D952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F84B2-1202-B45B-003E-8872CEA9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D3A5D-9171-705E-89B0-019F1C7A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C0468-4BD6-1896-487E-F3F0F0A0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39B6-CDFC-5430-5B11-26009EE0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41D83-0857-1412-8C6F-F46D22A89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62958-0578-941E-FF86-A57305684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DBA5A-D653-81C6-2D3F-4B537B0C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47D4D-18CE-7D6D-71B2-19A16FC4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87EC-1932-FD0E-7E36-3E3894A4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5FD9F-F95A-9AB4-7E82-8E885907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10A90-D700-452B-3ADA-DB16DDD6F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5EDB-BFC6-C5BC-79EA-5800F0BE3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4E36CD-FDA1-4A72-B504-937EA037951B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8637B-EF36-F3AC-BC8D-3965C1B90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8EF9A-CEC8-F8E0-6B4F-7D3F5DB20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8FDBE-9D45-4C82-B1D7-E8F9E68E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6.png"/><Relationship Id="rId299" Type="http://schemas.openxmlformats.org/officeDocument/2006/relationships/image" Target="../media/image1251.png"/><Relationship Id="rId21" Type="http://schemas.openxmlformats.org/officeDocument/2006/relationships/image" Target="../media/image1320.png"/><Relationship Id="rId63" Type="http://schemas.openxmlformats.org/officeDocument/2006/relationships/image" Target="../media/image1340.png"/><Relationship Id="rId159" Type="http://schemas.openxmlformats.org/officeDocument/2006/relationships/image" Target="../media/image1387.png"/><Relationship Id="rId324" Type="http://schemas.openxmlformats.org/officeDocument/2006/relationships/customXml" Target="../ink/ink1602.xml"/><Relationship Id="rId366" Type="http://schemas.openxmlformats.org/officeDocument/2006/relationships/image" Target="../media/image1427.png"/><Relationship Id="rId170" Type="http://schemas.openxmlformats.org/officeDocument/2006/relationships/customXml" Target="../ink/ink1517.xml"/><Relationship Id="rId226" Type="http://schemas.openxmlformats.org/officeDocument/2006/relationships/image" Target="../media/image1041.png"/><Relationship Id="rId268" Type="http://schemas.openxmlformats.org/officeDocument/2006/relationships/image" Target="../media/image1086.png"/><Relationship Id="rId32" Type="http://schemas.openxmlformats.org/officeDocument/2006/relationships/customXml" Target="../ink/ink1445.xml"/><Relationship Id="rId74" Type="http://schemas.openxmlformats.org/officeDocument/2006/relationships/customXml" Target="../ink/ink1467.xml"/><Relationship Id="rId128" Type="http://schemas.openxmlformats.org/officeDocument/2006/relationships/customXml" Target="../ink/ink1495.xml"/><Relationship Id="rId335" Type="http://schemas.openxmlformats.org/officeDocument/2006/relationships/customXml" Target="../ink/ink1608.xml"/><Relationship Id="rId377" Type="http://schemas.openxmlformats.org/officeDocument/2006/relationships/customXml" Target="../ink/ink1630.xml"/><Relationship Id="rId5" Type="http://schemas.openxmlformats.org/officeDocument/2006/relationships/image" Target="../media/image1313.png"/><Relationship Id="rId181" Type="http://schemas.openxmlformats.org/officeDocument/2006/relationships/customXml" Target="../ink/ink1523.xml"/><Relationship Id="rId237" Type="http://schemas.openxmlformats.org/officeDocument/2006/relationships/customXml" Target="../ink/ink1551.xml"/><Relationship Id="rId279" Type="http://schemas.openxmlformats.org/officeDocument/2006/relationships/image" Target="../media/image1241.png"/><Relationship Id="rId43" Type="http://schemas.openxmlformats.org/officeDocument/2006/relationships/image" Target="../media/image1331.png"/><Relationship Id="rId139" Type="http://schemas.openxmlformats.org/officeDocument/2006/relationships/image" Target="../media/image1377.png"/><Relationship Id="rId290" Type="http://schemas.openxmlformats.org/officeDocument/2006/relationships/customXml" Target="../ink/ink1579.xml"/><Relationship Id="rId304" Type="http://schemas.openxmlformats.org/officeDocument/2006/relationships/customXml" Target="../ink/ink1586.xml"/><Relationship Id="rId346" Type="http://schemas.openxmlformats.org/officeDocument/2006/relationships/customXml" Target="../ink/ink1614.xml"/><Relationship Id="rId388" Type="http://schemas.openxmlformats.org/officeDocument/2006/relationships/customXml" Target="../ink/ink1636.xml"/><Relationship Id="rId85" Type="http://schemas.openxmlformats.org/officeDocument/2006/relationships/image" Target="../media/image1351.png"/><Relationship Id="rId150" Type="http://schemas.openxmlformats.org/officeDocument/2006/relationships/customXml" Target="../ink/ink1506.xml"/><Relationship Id="rId192" Type="http://schemas.openxmlformats.org/officeDocument/2006/relationships/image" Target="../media/image1402.png"/><Relationship Id="rId206" Type="http://schemas.openxmlformats.org/officeDocument/2006/relationships/image" Target="../media/image1031.png"/><Relationship Id="rId248" Type="http://schemas.openxmlformats.org/officeDocument/2006/relationships/customXml" Target="../ink/ink1557.xml"/><Relationship Id="rId12" Type="http://schemas.openxmlformats.org/officeDocument/2006/relationships/customXml" Target="../ink/ink1435.xml"/><Relationship Id="rId108" Type="http://schemas.openxmlformats.org/officeDocument/2006/relationships/customXml" Target="../ink/ink1484.xml"/><Relationship Id="rId315" Type="http://schemas.openxmlformats.org/officeDocument/2006/relationships/customXml" Target="../ink/ink1593.xml"/><Relationship Id="rId357" Type="http://schemas.openxmlformats.org/officeDocument/2006/relationships/image" Target="../media/image1423.png"/><Relationship Id="rId54" Type="http://schemas.openxmlformats.org/officeDocument/2006/relationships/customXml" Target="../ink/ink1457.xml"/><Relationship Id="rId96" Type="http://schemas.openxmlformats.org/officeDocument/2006/relationships/customXml" Target="../ink/ink1478.xml"/><Relationship Id="rId161" Type="http://schemas.openxmlformats.org/officeDocument/2006/relationships/customXml" Target="../ink/ink1512.xml"/><Relationship Id="rId217" Type="http://schemas.openxmlformats.org/officeDocument/2006/relationships/customXml" Target="../ink/ink1541.xml"/><Relationship Id="rId259" Type="http://schemas.openxmlformats.org/officeDocument/2006/relationships/customXml" Target="../ink/ink1563.xml"/><Relationship Id="rId23" Type="http://schemas.openxmlformats.org/officeDocument/2006/relationships/image" Target="../media/image1321.png"/><Relationship Id="rId119" Type="http://schemas.openxmlformats.org/officeDocument/2006/relationships/image" Target="../media/image1367.png"/><Relationship Id="rId270" Type="http://schemas.openxmlformats.org/officeDocument/2006/relationships/image" Target="../media/image1087.png"/><Relationship Id="rId326" Type="http://schemas.openxmlformats.org/officeDocument/2006/relationships/image" Target="../media/image1409.png"/><Relationship Id="rId65" Type="http://schemas.openxmlformats.org/officeDocument/2006/relationships/image" Target="../media/image1341.png"/><Relationship Id="rId130" Type="http://schemas.openxmlformats.org/officeDocument/2006/relationships/customXml" Target="../ink/ink1496.xml"/><Relationship Id="rId368" Type="http://schemas.openxmlformats.org/officeDocument/2006/relationships/image" Target="../media/image1428.png"/><Relationship Id="rId172" Type="http://schemas.openxmlformats.org/officeDocument/2006/relationships/customXml" Target="../ink/ink1518.xml"/><Relationship Id="rId228" Type="http://schemas.openxmlformats.org/officeDocument/2006/relationships/image" Target="../media/image1042.png"/><Relationship Id="rId281" Type="http://schemas.openxmlformats.org/officeDocument/2006/relationships/image" Target="../media/image1242.png"/><Relationship Id="rId337" Type="http://schemas.openxmlformats.org/officeDocument/2006/relationships/customXml" Target="../ink/ink1609.xml"/><Relationship Id="rId34" Type="http://schemas.openxmlformats.org/officeDocument/2006/relationships/customXml" Target="../ink/ink1446.xml"/><Relationship Id="rId76" Type="http://schemas.openxmlformats.org/officeDocument/2006/relationships/customXml" Target="../ink/ink1468.xml"/><Relationship Id="rId141" Type="http://schemas.openxmlformats.org/officeDocument/2006/relationships/image" Target="../media/image1378.png"/><Relationship Id="rId379" Type="http://schemas.openxmlformats.org/officeDocument/2006/relationships/customXml" Target="../ink/ink1631.xml"/><Relationship Id="rId7" Type="http://schemas.openxmlformats.org/officeDocument/2006/relationships/image" Target="../media/image1314.png"/><Relationship Id="rId183" Type="http://schemas.openxmlformats.org/officeDocument/2006/relationships/customXml" Target="../ink/ink1524.xml"/><Relationship Id="rId239" Type="http://schemas.openxmlformats.org/officeDocument/2006/relationships/image" Target="../media/image1046.png"/><Relationship Id="rId390" Type="http://schemas.openxmlformats.org/officeDocument/2006/relationships/customXml" Target="../ink/ink1637.xml"/><Relationship Id="rId250" Type="http://schemas.openxmlformats.org/officeDocument/2006/relationships/customXml" Target="../ink/ink1558.xml"/><Relationship Id="rId292" Type="http://schemas.openxmlformats.org/officeDocument/2006/relationships/customXml" Target="../ink/ink1580.xml"/><Relationship Id="rId306" Type="http://schemas.openxmlformats.org/officeDocument/2006/relationships/customXml" Target="../ink/ink1587.xml"/><Relationship Id="rId45" Type="http://schemas.openxmlformats.org/officeDocument/2006/relationships/image" Target="../media/image1332.png"/><Relationship Id="rId87" Type="http://schemas.openxmlformats.org/officeDocument/2006/relationships/image" Target="../media/image1352.png"/><Relationship Id="rId110" Type="http://schemas.openxmlformats.org/officeDocument/2006/relationships/customXml" Target="../ink/ink1485.xml"/><Relationship Id="rId348" Type="http://schemas.openxmlformats.org/officeDocument/2006/relationships/customXml" Target="../ink/ink1615.xml"/><Relationship Id="rId152" Type="http://schemas.openxmlformats.org/officeDocument/2006/relationships/customXml" Target="../ink/ink1507.xml"/><Relationship Id="rId194" Type="http://schemas.openxmlformats.org/officeDocument/2006/relationships/image" Target="../media/image1403.png"/><Relationship Id="rId208" Type="http://schemas.openxmlformats.org/officeDocument/2006/relationships/image" Target="../media/image1032.png"/><Relationship Id="rId261" Type="http://schemas.openxmlformats.org/officeDocument/2006/relationships/customXml" Target="../ink/ink1564.xml"/><Relationship Id="rId14" Type="http://schemas.openxmlformats.org/officeDocument/2006/relationships/customXml" Target="../ink/ink1436.xml"/><Relationship Id="rId56" Type="http://schemas.openxmlformats.org/officeDocument/2006/relationships/customXml" Target="../ink/ink1458.xml"/><Relationship Id="rId317" Type="http://schemas.openxmlformats.org/officeDocument/2006/relationships/customXml" Target="../ink/ink1595.xml"/><Relationship Id="rId359" Type="http://schemas.openxmlformats.org/officeDocument/2006/relationships/image" Target="../media/image1424.png"/><Relationship Id="rId98" Type="http://schemas.openxmlformats.org/officeDocument/2006/relationships/customXml" Target="../ink/ink1479.xml"/><Relationship Id="rId121" Type="http://schemas.openxmlformats.org/officeDocument/2006/relationships/image" Target="../media/image1368.png"/><Relationship Id="rId163" Type="http://schemas.openxmlformats.org/officeDocument/2006/relationships/customXml" Target="../ink/ink1513.xml"/><Relationship Id="rId219" Type="http://schemas.openxmlformats.org/officeDocument/2006/relationships/customXml" Target="../ink/ink1542.xml"/><Relationship Id="rId370" Type="http://schemas.openxmlformats.org/officeDocument/2006/relationships/image" Target="../media/image1429.png"/><Relationship Id="rId230" Type="http://schemas.openxmlformats.org/officeDocument/2006/relationships/image" Target="../media/image703.png"/><Relationship Id="rId25" Type="http://schemas.openxmlformats.org/officeDocument/2006/relationships/image" Target="../media/image1322.png"/><Relationship Id="rId67" Type="http://schemas.openxmlformats.org/officeDocument/2006/relationships/image" Target="../media/image1342.png"/><Relationship Id="rId272" Type="http://schemas.openxmlformats.org/officeDocument/2006/relationships/customXml" Target="../ink/ink1570.xml"/><Relationship Id="rId328" Type="http://schemas.openxmlformats.org/officeDocument/2006/relationships/image" Target="../media/image1410.png"/><Relationship Id="rId132" Type="http://schemas.openxmlformats.org/officeDocument/2006/relationships/customXml" Target="../ink/ink1497.xml"/><Relationship Id="rId174" Type="http://schemas.openxmlformats.org/officeDocument/2006/relationships/customXml" Target="../ink/ink1519.xml"/><Relationship Id="rId381" Type="http://schemas.openxmlformats.org/officeDocument/2006/relationships/customXml" Target="../ink/ink1632.xml"/><Relationship Id="rId241" Type="http://schemas.openxmlformats.org/officeDocument/2006/relationships/image" Target="../media/image1047.png"/><Relationship Id="rId36" Type="http://schemas.openxmlformats.org/officeDocument/2006/relationships/customXml" Target="../ink/ink1447.xml"/><Relationship Id="rId283" Type="http://schemas.openxmlformats.org/officeDocument/2006/relationships/image" Target="../media/image1243.png"/><Relationship Id="rId339" Type="http://schemas.openxmlformats.org/officeDocument/2006/relationships/customXml" Target="../ink/ink1610.xml"/><Relationship Id="rId78" Type="http://schemas.openxmlformats.org/officeDocument/2006/relationships/customXml" Target="../ink/ink1469.xml"/><Relationship Id="rId101" Type="http://schemas.openxmlformats.org/officeDocument/2006/relationships/image" Target="../media/image1359.png"/><Relationship Id="rId143" Type="http://schemas.openxmlformats.org/officeDocument/2006/relationships/image" Target="../media/image1379.png"/><Relationship Id="rId185" Type="http://schemas.openxmlformats.org/officeDocument/2006/relationships/customXml" Target="../ink/ink1525.xml"/><Relationship Id="rId350" Type="http://schemas.openxmlformats.org/officeDocument/2006/relationships/customXml" Target="../ink/ink1616.xml"/><Relationship Id="rId9" Type="http://schemas.openxmlformats.org/officeDocument/2006/relationships/image" Target="../media/image1191.png"/><Relationship Id="rId210" Type="http://schemas.openxmlformats.org/officeDocument/2006/relationships/image" Target="../media/image1033.png"/><Relationship Id="rId392" Type="http://schemas.openxmlformats.org/officeDocument/2006/relationships/customXml" Target="../ink/ink1638.xml"/><Relationship Id="rId252" Type="http://schemas.openxmlformats.org/officeDocument/2006/relationships/customXml" Target="../ink/ink1559.xml"/><Relationship Id="rId294" Type="http://schemas.openxmlformats.org/officeDocument/2006/relationships/customXml" Target="../ink/ink1581.xml"/><Relationship Id="rId308" Type="http://schemas.openxmlformats.org/officeDocument/2006/relationships/customXml" Target="../ink/ink1588.xml"/><Relationship Id="rId47" Type="http://schemas.openxmlformats.org/officeDocument/2006/relationships/image" Target="../media/image1333.png"/><Relationship Id="rId89" Type="http://schemas.openxmlformats.org/officeDocument/2006/relationships/image" Target="../media/image1353.png"/><Relationship Id="rId112" Type="http://schemas.openxmlformats.org/officeDocument/2006/relationships/customXml" Target="../ink/ink1486.xml"/><Relationship Id="rId154" Type="http://schemas.openxmlformats.org/officeDocument/2006/relationships/customXml" Target="../ink/ink1508.xml"/><Relationship Id="rId361" Type="http://schemas.openxmlformats.org/officeDocument/2006/relationships/image" Target="../media/image1425.png"/><Relationship Id="rId196" Type="http://schemas.openxmlformats.org/officeDocument/2006/relationships/image" Target="../media/image1404.png"/><Relationship Id="rId16" Type="http://schemas.openxmlformats.org/officeDocument/2006/relationships/customXml" Target="../ink/ink1437.xml"/><Relationship Id="rId221" Type="http://schemas.openxmlformats.org/officeDocument/2006/relationships/customXml" Target="../ink/ink1543.xml"/><Relationship Id="rId242" Type="http://schemas.openxmlformats.org/officeDocument/2006/relationships/customXml" Target="../ink/ink1554.xml"/><Relationship Id="rId263" Type="http://schemas.openxmlformats.org/officeDocument/2006/relationships/customXml" Target="../ink/ink1565.xml"/><Relationship Id="rId284" Type="http://schemas.openxmlformats.org/officeDocument/2006/relationships/customXml" Target="../ink/ink1576.xml"/><Relationship Id="rId319" Type="http://schemas.openxmlformats.org/officeDocument/2006/relationships/customXml" Target="../ink/ink1597.xml"/><Relationship Id="rId37" Type="http://schemas.openxmlformats.org/officeDocument/2006/relationships/image" Target="../media/image1328.png"/><Relationship Id="rId58" Type="http://schemas.openxmlformats.org/officeDocument/2006/relationships/customXml" Target="../ink/ink1459.xml"/><Relationship Id="rId79" Type="http://schemas.openxmlformats.org/officeDocument/2006/relationships/image" Target="../media/image1348.png"/><Relationship Id="rId102" Type="http://schemas.openxmlformats.org/officeDocument/2006/relationships/customXml" Target="../ink/ink1481.xml"/><Relationship Id="rId123" Type="http://schemas.openxmlformats.org/officeDocument/2006/relationships/image" Target="../media/image1369.png"/><Relationship Id="rId144" Type="http://schemas.openxmlformats.org/officeDocument/2006/relationships/customXml" Target="../ink/ink1503.xml"/><Relationship Id="rId330" Type="http://schemas.openxmlformats.org/officeDocument/2006/relationships/image" Target="../media/image1411.png"/><Relationship Id="rId90" Type="http://schemas.openxmlformats.org/officeDocument/2006/relationships/customXml" Target="../ink/ink1475.xml"/><Relationship Id="rId165" Type="http://schemas.openxmlformats.org/officeDocument/2006/relationships/customXml" Target="../ink/ink1514.xml"/><Relationship Id="rId186" Type="http://schemas.openxmlformats.org/officeDocument/2006/relationships/image" Target="../media/image1399.png"/><Relationship Id="rId351" Type="http://schemas.openxmlformats.org/officeDocument/2006/relationships/image" Target="../media/image1420.png"/><Relationship Id="rId372" Type="http://schemas.openxmlformats.org/officeDocument/2006/relationships/image" Target="../media/image1430.png"/><Relationship Id="rId393" Type="http://schemas.openxmlformats.org/officeDocument/2006/relationships/image" Target="../media/image1440.png"/><Relationship Id="rId211" Type="http://schemas.openxmlformats.org/officeDocument/2006/relationships/customXml" Target="../ink/ink1538.xml"/><Relationship Id="rId232" Type="http://schemas.openxmlformats.org/officeDocument/2006/relationships/image" Target="../media/image1043.png"/><Relationship Id="rId253" Type="http://schemas.openxmlformats.org/officeDocument/2006/relationships/image" Target="../media/image1079.png"/><Relationship Id="rId274" Type="http://schemas.openxmlformats.org/officeDocument/2006/relationships/customXml" Target="../ink/ink1571.xml"/><Relationship Id="rId295" Type="http://schemas.openxmlformats.org/officeDocument/2006/relationships/image" Target="../media/image1249.png"/><Relationship Id="rId309" Type="http://schemas.openxmlformats.org/officeDocument/2006/relationships/image" Target="../media/image1256.png"/><Relationship Id="rId27" Type="http://schemas.openxmlformats.org/officeDocument/2006/relationships/image" Target="../media/image1323.png"/><Relationship Id="rId48" Type="http://schemas.openxmlformats.org/officeDocument/2006/relationships/customXml" Target="../ink/ink1453.xml"/><Relationship Id="rId69" Type="http://schemas.openxmlformats.org/officeDocument/2006/relationships/image" Target="../media/image1343.png"/><Relationship Id="rId113" Type="http://schemas.openxmlformats.org/officeDocument/2006/relationships/customXml" Target="../ink/ink1487.xml"/><Relationship Id="rId134" Type="http://schemas.openxmlformats.org/officeDocument/2006/relationships/customXml" Target="../ink/ink1498.xml"/><Relationship Id="rId320" Type="http://schemas.openxmlformats.org/officeDocument/2006/relationships/customXml" Target="../ink/ink1598.xml"/><Relationship Id="rId80" Type="http://schemas.openxmlformats.org/officeDocument/2006/relationships/customXml" Target="../ink/ink1470.xml"/><Relationship Id="rId155" Type="http://schemas.openxmlformats.org/officeDocument/2006/relationships/image" Target="../media/image1385.png"/><Relationship Id="rId176" Type="http://schemas.openxmlformats.org/officeDocument/2006/relationships/image" Target="../media/image1394.png"/><Relationship Id="rId197" Type="http://schemas.openxmlformats.org/officeDocument/2006/relationships/customXml" Target="../ink/ink1531.xml"/><Relationship Id="rId341" Type="http://schemas.openxmlformats.org/officeDocument/2006/relationships/customXml" Target="../ink/ink1611.xml"/><Relationship Id="rId362" Type="http://schemas.openxmlformats.org/officeDocument/2006/relationships/customXml" Target="../ink/ink1622.xml"/><Relationship Id="rId383" Type="http://schemas.openxmlformats.org/officeDocument/2006/relationships/customXml" Target="../ink/ink1633.xml"/><Relationship Id="rId201" Type="http://schemas.openxmlformats.org/officeDocument/2006/relationships/customXml" Target="../ink/ink1533.xml"/><Relationship Id="rId222" Type="http://schemas.openxmlformats.org/officeDocument/2006/relationships/image" Target="../media/image1039.png"/><Relationship Id="rId243" Type="http://schemas.openxmlformats.org/officeDocument/2006/relationships/image" Target="../media/image1048.png"/><Relationship Id="rId264" Type="http://schemas.openxmlformats.org/officeDocument/2006/relationships/image" Target="../media/image1084.png"/><Relationship Id="rId285" Type="http://schemas.openxmlformats.org/officeDocument/2006/relationships/image" Target="../media/image1244.png"/><Relationship Id="rId17" Type="http://schemas.openxmlformats.org/officeDocument/2006/relationships/image" Target="../media/image1318.png"/><Relationship Id="rId38" Type="http://schemas.openxmlformats.org/officeDocument/2006/relationships/customXml" Target="../ink/ink1448.xml"/><Relationship Id="rId59" Type="http://schemas.openxmlformats.org/officeDocument/2006/relationships/image" Target="../media/image1338.png"/><Relationship Id="rId103" Type="http://schemas.openxmlformats.org/officeDocument/2006/relationships/image" Target="../media/image1360.png"/><Relationship Id="rId124" Type="http://schemas.openxmlformats.org/officeDocument/2006/relationships/customXml" Target="../ink/ink1493.xml"/><Relationship Id="rId310" Type="http://schemas.openxmlformats.org/officeDocument/2006/relationships/customXml" Target="../ink/ink1589.xml"/><Relationship Id="rId70" Type="http://schemas.openxmlformats.org/officeDocument/2006/relationships/customXml" Target="../ink/ink1465.xml"/><Relationship Id="rId91" Type="http://schemas.openxmlformats.org/officeDocument/2006/relationships/image" Target="../media/image1354.png"/><Relationship Id="rId145" Type="http://schemas.openxmlformats.org/officeDocument/2006/relationships/image" Target="../media/image1380.png"/><Relationship Id="rId166" Type="http://schemas.openxmlformats.org/officeDocument/2006/relationships/image" Target="../media/image1390.png"/><Relationship Id="rId187" Type="http://schemas.openxmlformats.org/officeDocument/2006/relationships/customXml" Target="../ink/ink1526.xml"/><Relationship Id="rId331" Type="http://schemas.openxmlformats.org/officeDocument/2006/relationships/customXml" Target="../ink/ink1606.xml"/><Relationship Id="rId352" Type="http://schemas.openxmlformats.org/officeDocument/2006/relationships/customXml" Target="../ink/ink1617.xml"/><Relationship Id="rId373" Type="http://schemas.openxmlformats.org/officeDocument/2006/relationships/customXml" Target="../ink/ink162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34.png"/><Relationship Id="rId233" Type="http://schemas.openxmlformats.org/officeDocument/2006/relationships/customXml" Target="../ink/ink1549.xml"/><Relationship Id="rId254" Type="http://schemas.openxmlformats.org/officeDocument/2006/relationships/customXml" Target="../ink/ink1560.xml"/><Relationship Id="rId28" Type="http://schemas.openxmlformats.org/officeDocument/2006/relationships/customXml" Target="../ink/ink1443.xml"/><Relationship Id="rId49" Type="http://schemas.openxmlformats.org/officeDocument/2006/relationships/image" Target="../media/image1334.png"/><Relationship Id="rId114" Type="http://schemas.openxmlformats.org/officeDocument/2006/relationships/image" Target="../media/image1365.png"/><Relationship Id="rId275" Type="http://schemas.openxmlformats.org/officeDocument/2006/relationships/image" Target="../media/image1053.png"/><Relationship Id="rId296" Type="http://schemas.openxmlformats.org/officeDocument/2006/relationships/customXml" Target="../ink/ink1582.xml"/><Relationship Id="rId300" Type="http://schemas.openxmlformats.org/officeDocument/2006/relationships/customXml" Target="../ink/ink1584.xml"/><Relationship Id="rId60" Type="http://schemas.openxmlformats.org/officeDocument/2006/relationships/customXml" Target="../ink/ink1460.xml"/><Relationship Id="rId81" Type="http://schemas.openxmlformats.org/officeDocument/2006/relationships/image" Target="../media/image1349.png"/><Relationship Id="rId135" Type="http://schemas.openxmlformats.org/officeDocument/2006/relationships/image" Target="../media/image1375.png"/><Relationship Id="rId156" Type="http://schemas.openxmlformats.org/officeDocument/2006/relationships/customXml" Target="../ink/ink1509.xml"/><Relationship Id="rId177" Type="http://schemas.openxmlformats.org/officeDocument/2006/relationships/customXml" Target="../ink/ink1521.xml"/><Relationship Id="rId198" Type="http://schemas.openxmlformats.org/officeDocument/2006/relationships/image" Target="../media/image1405.png"/><Relationship Id="rId321" Type="http://schemas.openxmlformats.org/officeDocument/2006/relationships/customXml" Target="../ink/ink1599.xml"/><Relationship Id="rId342" Type="http://schemas.openxmlformats.org/officeDocument/2006/relationships/image" Target="../media/image1416.png"/><Relationship Id="rId363" Type="http://schemas.openxmlformats.org/officeDocument/2006/relationships/image" Target="../media/image1426.png"/><Relationship Id="rId384" Type="http://schemas.openxmlformats.org/officeDocument/2006/relationships/image" Target="../media/image1436.png"/><Relationship Id="rId202" Type="http://schemas.openxmlformats.org/officeDocument/2006/relationships/image" Target="../media/image1407.png"/><Relationship Id="rId223" Type="http://schemas.openxmlformats.org/officeDocument/2006/relationships/customXml" Target="../ink/ink1544.xml"/><Relationship Id="rId244" Type="http://schemas.openxmlformats.org/officeDocument/2006/relationships/customXml" Target="../ink/ink1555.xml"/><Relationship Id="rId18" Type="http://schemas.openxmlformats.org/officeDocument/2006/relationships/customXml" Target="../ink/ink1438.xml"/><Relationship Id="rId39" Type="http://schemas.openxmlformats.org/officeDocument/2006/relationships/image" Target="../media/image1329.png"/><Relationship Id="rId265" Type="http://schemas.openxmlformats.org/officeDocument/2006/relationships/customXml" Target="../ink/ink1566.xml"/><Relationship Id="rId286" Type="http://schemas.openxmlformats.org/officeDocument/2006/relationships/customXml" Target="../ink/ink1577.xml"/><Relationship Id="rId50" Type="http://schemas.openxmlformats.org/officeDocument/2006/relationships/customXml" Target="../ink/ink1454.xml"/><Relationship Id="rId104" Type="http://schemas.openxmlformats.org/officeDocument/2006/relationships/customXml" Target="../ink/ink1482.xml"/><Relationship Id="rId125" Type="http://schemas.openxmlformats.org/officeDocument/2006/relationships/image" Target="../media/image1370.png"/><Relationship Id="rId146" Type="http://schemas.openxmlformats.org/officeDocument/2006/relationships/customXml" Target="../ink/ink1504.xml"/><Relationship Id="rId167" Type="http://schemas.openxmlformats.org/officeDocument/2006/relationships/customXml" Target="../ink/ink1515.xml"/><Relationship Id="rId188" Type="http://schemas.openxmlformats.org/officeDocument/2006/relationships/image" Target="../media/image1400.png"/><Relationship Id="rId311" Type="http://schemas.openxmlformats.org/officeDocument/2006/relationships/image" Target="../media/image1257.png"/><Relationship Id="rId332" Type="http://schemas.openxmlformats.org/officeDocument/2006/relationships/image" Target="../media/image1412.png"/><Relationship Id="rId353" Type="http://schemas.openxmlformats.org/officeDocument/2006/relationships/image" Target="../media/image1421.png"/><Relationship Id="rId374" Type="http://schemas.openxmlformats.org/officeDocument/2006/relationships/image" Target="../media/image1431.png"/><Relationship Id="rId71" Type="http://schemas.openxmlformats.org/officeDocument/2006/relationships/image" Target="../media/image1344.png"/><Relationship Id="rId92" Type="http://schemas.openxmlformats.org/officeDocument/2006/relationships/customXml" Target="../ink/ink1476.xml"/><Relationship Id="rId213" Type="http://schemas.openxmlformats.org/officeDocument/2006/relationships/customXml" Target="../ink/ink1539.xml"/><Relationship Id="rId234" Type="http://schemas.openxmlformats.org/officeDocument/2006/relationships/image" Target="../media/image1044.png"/><Relationship Id="rId2" Type="http://schemas.openxmlformats.org/officeDocument/2006/relationships/customXml" Target="../ink/ink1430.xml"/><Relationship Id="rId29" Type="http://schemas.openxmlformats.org/officeDocument/2006/relationships/image" Target="../media/image1324.png"/><Relationship Id="rId255" Type="http://schemas.openxmlformats.org/officeDocument/2006/relationships/image" Target="../media/image1080.png"/><Relationship Id="rId276" Type="http://schemas.openxmlformats.org/officeDocument/2006/relationships/customXml" Target="../ink/ink1572.xml"/><Relationship Id="rId297" Type="http://schemas.openxmlformats.org/officeDocument/2006/relationships/image" Target="../media/image1250.png"/><Relationship Id="rId40" Type="http://schemas.openxmlformats.org/officeDocument/2006/relationships/customXml" Target="../ink/ink1449.xml"/><Relationship Id="rId115" Type="http://schemas.openxmlformats.org/officeDocument/2006/relationships/customXml" Target="../ink/ink1488.xml"/><Relationship Id="rId136" Type="http://schemas.openxmlformats.org/officeDocument/2006/relationships/customXml" Target="../ink/ink1499.xml"/><Relationship Id="rId157" Type="http://schemas.openxmlformats.org/officeDocument/2006/relationships/image" Target="../media/image1386.png"/><Relationship Id="rId178" Type="http://schemas.openxmlformats.org/officeDocument/2006/relationships/image" Target="../media/image1395.png"/><Relationship Id="rId301" Type="http://schemas.openxmlformats.org/officeDocument/2006/relationships/image" Target="../media/image1252.png"/><Relationship Id="rId322" Type="http://schemas.openxmlformats.org/officeDocument/2006/relationships/customXml" Target="../ink/ink1600.xml"/><Relationship Id="rId343" Type="http://schemas.openxmlformats.org/officeDocument/2006/relationships/customXml" Target="../ink/ink1612.xml"/><Relationship Id="rId364" Type="http://schemas.openxmlformats.org/officeDocument/2006/relationships/customXml" Target="../ink/ink1623.xml"/><Relationship Id="rId61" Type="http://schemas.openxmlformats.org/officeDocument/2006/relationships/image" Target="../media/image1339.png"/><Relationship Id="rId82" Type="http://schemas.openxmlformats.org/officeDocument/2006/relationships/customXml" Target="../ink/ink1471.xml"/><Relationship Id="rId199" Type="http://schemas.openxmlformats.org/officeDocument/2006/relationships/customXml" Target="../ink/ink1532.xml"/><Relationship Id="rId203" Type="http://schemas.openxmlformats.org/officeDocument/2006/relationships/customXml" Target="../ink/ink1534.xml"/><Relationship Id="rId385" Type="http://schemas.openxmlformats.org/officeDocument/2006/relationships/customXml" Target="../ink/ink1634.xml"/><Relationship Id="rId19" Type="http://schemas.openxmlformats.org/officeDocument/2006/relationships/image" Target="../media/image1319.png"/><Relationship Id="rId224" Type="http://schemas.openxmlformats.org/officeDocument/2006/relationships/image" Target="../media/image1040.png"/><Relationship Id="rId245" Type="http://schemas.openxmlformats.org/officeDocument/2006/relationships/image" Target="../media/image1049.png"/><Relationship Id="rId266" Type="http://schemas.openxmlformats.org/officeDocument/2006/relationships/image" Target="../media/image1085.png"/><Relationship Id="rId287" Type="http://schemas.openxmlformats.org/officeDocument/2006/relationships/image" Target="../media/image1245.png"/><Relationship Id="rId30" Type="http://schemas.openxmlformats.org/officeDocument/2006/relationships/customXml" Target="../ink/ink1444.xml"/><Relationship Id="rId105" Type="http://schemas.openxmlformats.org/officeDocument/2006/relationships/image" Target="../media/image1361.png"/><Relationship Id="rId126" Type="http://schemas.openxmlformats.org/officeDocument/2006/relationships/customXml" Target="../ink/ink1494.xml"/><Relationship Id="rId147" Type="http://schemas.openxmlformats.org/officeDocument/2006/relationships/image" Target="../media/image1381.png"/><Relationship Id="rId168" Type="http://schemas.openxmlformats.org/officeDocument/2006/relationships/customXml" Target="../ink/ink1516.xml"/><Relationship Id="rId312" Type="http://schemas.openxmlformats.org/officeDocument/2006/relationships/customXml" Target="../ink/ink1590.xml"/><Relationship Id="rId333" Type="http://schemas.openxmlformats.org/officeDocument/2006/relationships/customXml" Target="../ink/ink1607.xml"/><Relationship Id="rId354" Type="http://schemas.openxmlformats.org/officeDocument/2006/relationships/customXml" Target="../ink/ink1618.xml"/><Relationship Id="rId51" Type="http://schemas.openxmlformats.org/officeDocument/2006/relationships/image" Target="../media/image1335.png"/><Relationship Id="rId72" Type="http://schemas.openxmlformats.org/officeDocument/2006/relationships/customXml" Target="../ink/ink1466.xml"/><Relationship Id="rId93" Type="http://schemas.openxmlformats.org/officeDocument/2006/relationships/image" Target="../media/image1355.png"/><Relationship Id="rId189" Type="http://schemas.openxmlformats.org/officeDocument/2006/relationships/customXml" Target="../ink/ink1527.xml"/><Relationship Id="rId375" Type="http://schemas.openxmlformats.org/officeDocument/2006/relationships/customXml" Target="../ink/ink1629.xml"/><Relationship Id="rId3" Type="http://schemas.openxmlformats.org/officeDocument/2006/relationships/image" Target="../media/image1312.png"/><Relationship Id="rId214" Type="http://schemas.openxmlformats.org/officeDocument/2006/relationships/image" Target="../media/image1035.png"/><Relationship Id="rId235" Type="http://schemas.openxmlformats.org/officeDocument/2006/relationships/customXml" Target="../ink/ink1550.xml"/><Relationship Id="rId256" Type="http://schemas.openxmlformats.org/officeDocument/2006/relationships/customXml" Target="../ink/ink1561.xml"/><Relationship Id="rId277" Type="http://schemas.openxmlformats.org/officeDocument/2006/relationships/image" Target="../media/image1054.png"/><Relationship Id="rId298" Type="http://schemas.openxmlformats.org/officeDocument/2006/relationships/customXml" Target="../ink/ink1583.xml"/><Relationship Id="rId116" Type="http://schemas.openxmlformats.org/officeDocument/2006/relationships/customXml" Target="../ink/ink1489.xml"/><Relationship Id="rId137" Type="http://schemas.openxmlformats.org/officeDocument/2006/relationships/image" Target="../media/image1376.png"/><Relationship Id="rId158" Type="http://schemas.openxmlformats.org/officeDocument/2006/relationships/customXml" Target="../ink/ink1510.xml"/><Relationship Id="rId302" Type="http://schemas.openxmlformats.org/officeDocument/2006/relationships/customXml" Target="../ink/ink1585.xml"/><Relationship Id="rId323" Type="http://schemas.openxmlformats.org/officeDocument/2006/relationships/customXml" Target="../ink/ink1601.xml"/><Relationship Id="rId344" Type="http://schemas.openxmlformats.org/officeDocument/2006/relationships/customXml" Target="../ink/ink1613.xml"/><Relationship Id="rId20" Type="http://schemas.openxmlformats.org/officeDocument/2006/relationships/customXml" Target="../ink/ink1439.xml"/><Relationship Id="rId41" Type="http://schemas.openxmlformats.org/officeDocument/2006/relationships/image" Target="../media/image1330.png"/><Relationship Id="rId62" Type="http://schemas.openxmlformats.org/officeDocument/2006/relationships/customXml" Target="../ink/ink1461.xml"/><Relationship Id="rId83" Type="http://schemas.openxmlformats.org/officeDocument/2006/relationships/image" Target="../media/image1350.png"/><Relationship Id="rId179" Type="http://schemas.openxmlformats.org/officeDocument/2006/relationships/customXml" Target="../ink/ink1522.xml"/><Relationship Id="rId365" Type="http://schemas.openxmlformats.org/officeDocument/2006/relationships/customXml" Target="../ink/ink1624.xml"/><Relationship Id="rId386" Type="http://schemas.openxmlformats.org/officeDocument/2006/relationships/image" Target="../media/image1437.png"/><Relationship Id="rId190" Type="http://schemas.openxmlformats.org/officeDocument/2006/relationships/image" Target="../media/image1401.png"/><Relationship Id="rId204" Type="http://schemas.openxmlformats.org/officeDocument/2006/relationships/image" Target="../media/image1408.png"/><Relationship Id="rId225" Type="http://schemas.openxmlformats.org/officeDocument/2006/relationships/customXml" Target="../ink/ink1545.xml"/><Relationship Id="rId246" Type="http://schemas.openxmlformats.org/officeDocument/2006/relationships/customXml" Target="../ink/ink1556.xml"/><Relationship Id="rId267" Type="http://schemas.openxmlformats.org/officeDocument/2006/relationships/customXml" Target="../ink/ink1567.xml"/><Relationship Id="rId288" Type="http://schemas.openxmlformats.org/officeDocument/2006/relationships/customXml" Target="../ink/ink1578.xml"/><Relationship Id="rId106" Type="http://schemas.openxmlformats.org/officeDocument/2006/relationships/customXml" Target="../ink/ink1483.xml"/><Relationship Id="rId127" Type="http://schemas.openxmlformats.org/officeDocument/2006/relationships/image" Target="../media/image1371.png"/><Relationship Id="rId313" Type="http://schemas.openxmlformats.org/officeDocument/2006/relationships/customXml" Target="../ink/ink1591.xml"/><Relationship Id="rId10" Type="http://schemas.openxmlformats.org/officeDocument/2006/relationships/customXml" Target="../ink/ink1434.xml"/><Relationship Id="rId31" Type="http://schemas.openxmlformats.org/officeDocument/2006/relationships/image" Target="../media/image1325.png"/><Relationship Id="rId52" Type="http://schemas.openxmlformats.org/officeDocument/2006/relationships/customXml" Target="../ink/ink1455.xml"/><Relationship Id="rId73" Type="http://schemas.openxmlformats.org/officeDocument/2006/relationships/image" Target="../media/image1345.png"/><Relationship Id="rId94" Type="http://schemas.openxmlformats.org/officeDocument/2006/relationships/customXml" Target="../ink/ink1477.xml"/><Relationship Id="rId148" Type="http://schemas.openxmlformats.org/officeDocument/2006/relationships/customXml" Target="../ink/ink1505.xml"/><Relationship Id="rId169" Type="http://schemas.openxmlformats.org/officeDocument/2006/relationships/image" Target="../media/image1391.png"/><Relationship Id="rId334" Type="http://schemas.openxmlformats.org/officeDocument/2006/relationships/image" Target="../media/image1413.png"/><Relationship Id="rId355" Type="http://schemas.openxmlformats.org/officeDocument/2006/relationships/image" Target="../media/image1422.png"/><Relationship Id="rId376" Type="http://schemas.openxmlformats.org/officeDocument/2006/relationships/image" Target="../media/image1432.png"/><Relationship Id="rId4" Type="http://schemas.openxmlformats.org/officeDocument/2006/relationships/customXml" Target="../ink/ink1431.xml"/><Relationship Id="rId180" Type="http://schemas.openxmlformats.org/officeDocument/2006/relationships/image" Target="../media/image1396.png"/><Relationship Id="rId215" Type="http://schemas.openxmlformats.org/officeDocument/2006/relationships/customXml" Target="../ink/ink1540.xml"/><Relationship Id="rId236" Type="http://schemas.openxmlformats.org/officeDocument/2006/relationships/image" Target="../media/image1045.png"/><Relationship Id="rId257" Type="http://schemas.openxmlformats.org/officeDocument/2006/relationships/customXml" Target="../ink/ink1562.xml"/><Relationship Id="rId278" Type="http://schemas.openxmlformats.org/officeDocument/2006/relationships/customXml" Target="../ink/ink1573.xml"/><Relationship Id="rId303" Type="http://schemas.openxmlformats.org/officeDocument/2006/relationships/image" Target="../media/image1253.png"/><Relationship Id="rId42" Type="http://schemas.openxmlformats.org/officeDocument/2006/relationships/customXml" Target="../ink/ink1450.xml"/><Relationship Id="rId84" Type="http://schemas.openxmlformats.org/officeDocument/2006/relationships/customXml" Target="../ink/ink1472.xml"/><Relationship Id="rId138" Type="http://schemas.openxmlformats.org/officeDocument/2006/relationships/customXml" Target="../ink/ink1500.xml"/><Relationship Id="rId345" Type="http://schemas.openxmlformats.org/officeDocument/2006/relationships/image" Target="../media/image1417.png"/><Relationship Id="rId387" Type="http://schemas.openxmlformats.org/officeDocument/2006/relationships/customXml" Target="../ink/ink1635.xml"/><Relationship Id="rId191" Type="http://schemas.openxmlformats.org/officeDocument/2006/relationships/customXml" Target="../ink/ink1528.xml"/><Relationship Id="rId205" Type="http://schemas.openxmlformats.org/officeDocument/2006/relationships/customXml" Target="../ink/ink1535.xml"/><Relationship Id="rId247" Type="http://schemas.openxmlformats.org/officeDocument/2006/relationships/image" Target="../media/image1050.png"/><Relationship Id="rId107" Type="http://schemas.openxmlformats.org/officeDocument/2006/relationships/image" Target="../media/image1362.png"/><Relationship Id="rId289" Type="http://schemas.openxmlformats.org/officeDocument/2006/relationships/image" Target="../media/image1246.png"/><Relationship Id="rId11" Type="http://schemas.openxmlformats.org/officeDocument/2006/relationships/image" Target="../media/image1315.png"/><Relationship Id="rId53" Type="http://schemas.openxmlformats.org/officeDocument/2006/relationships/customXml" Target="../ink/ink1456.xml"/><Relationship Id="rId149" Type="http://schemas.openxmlformats.org/officeDocument/2006/relationships/image" Target="../media/image1382.png"/><Relationship Id="rId314" Type="http://schemas.openxmlformats.org/officeDocument/2006/relationships/customXml" Target="../ink/ink1592.xml"/><Relationship Id="rId356" Type="http://schemas.openxmlformats.org/officeDocument/2006/relationships/customXml" Target="../ink/ink1619.xml"/><Relationship Id="rId95" Type="http://schemas.openxmlformats.org/officeDocument/2006/relationships/image" Target="../media/image1356.png"/><Relationship Id="rId160" Type="http://schemas.openxmlformats.org/officeDocument/2006/relationships/customXml" Target="../ink/ink1511.xml"/><Relationship Id="rId216" Type="http://schemas.openxmlformats.org/officeDocument/2006/relationships/image" Target="../media/image1036.png"/><Relationship Id="rId258" Type="http://schemas.openxmlformats.org/officeDocument/2006/relationships/image" Target="../media/image1081.png"/><Relationship Id="rId22" Type="http://schemas.openxmlformats.org/officeDocument/2006/relationships/customXml" Target="../ink/ink1440.xml"/><Relationship Id="rId64" Type="http://schemas.openxmlformats.org/officeDocument/2006/relationships/customXml" Target="../ink/ink1462.xml"/><Relationship Id="rId118" Type="http://schemas.openxmlformats.org/officeDocument/2006/relationships/customXml" Target="../ink/ink1490.xml"/><Relationship Id="rId325" Type="http://schemas.openxmlformats.org/officeDocument/2006/relationships/customXml" Target="../ink/ink1603.xml"/><Relationship Id="rId367" Type="http://schemas.openxmlformats.org/officeDocument/2006/relationships/customXml" Target="../ink/ink1625.xml"/><Relationship Id="rId171" Type="http://schemas.openxmlformats.org/officeDocument/2006/relationships/image" Target="../media/image1392.png"/><Relationship Id="rId227" Type="http://schemas.openxmlformats.org/officeDocument/2006/relationships/customXml" Target="../ink/ink1546.xml"/><Relationship Id="rId269" Type="http://schemas.openxmlformats.org/officeDocument/2006/relationships/customXml" Target="../ink/ink1568.xml"/><Relationship Id="rId33" Type="http://schemas.openxmlformats.org/officeDocument/2006/relationships/image" Target="../media/image1326.png"/><Relationship Id="rId129" Type="http://schemas.openxmlformats.org/officeDocument/2006/relationships/image" Target="../media/image1372.png"/><Relationship Id="rId280" Type="http://schemas.openxmlformats.org/officeDocument/2006/relationships/customXml" Target="../ink/ink1574.xml"/><Relationship Id="rId336" Type="http://schemas.openxmlformats.org/officeDocument/2006/relationships/image" Target="../media/image1294.png"/><Relationship Id="rId75" Type="http://schemas.openxmlformats.org/officeDocument/2006/relationships/image" Target="../media/image1346.png"/><Relationship Id="rId140" Type="http://schemas.openxmlformats.org/officeDocument/2006/relationships/customXml" Target="../ink/ink1501.xml"/><Relationship Id="rId182" Type="http://schemas.openxmlformats.org/officeDocument/2006/relationships/image" Target="../media/image1397.png"/><Relationship Id="rId378" Type="http://schemas.openxmlformats.org/officeDocument/2006/relationships/image" Target="../media/image1433.png"/><Relationship Id="rId6" Type="http://schemas.openxmlformats.org/officeDocument/2006/relationships/customXml" Target="../ink/ink1432.xml"/><Relationship Id="rId238" Type="http://schemas.openxmlformats.org/officeDocument/2006/relationships/customXml" Target="../ink/ink1552.xml"/><Relationship Id="rId291" Type="http://schemas.openxmlformats.org/officeDocument/2006/relationships/image" Target="../media/image1247.png"/><Relationship Id="rId305" Type="http://schemas.openxmlformats.org/officeDocument/2006/relationships/image" Target="../media/image1254.png"/><Relationship Id="rId347" Type="http://schemas.openxmlformats.org/officeDocument/2006/relationships/image" Target="../media/image1418.png"/><Relationship Id="rId44" Type="http://schemas.openxmlformats.org/officeDocument/2006/relationships/customXml" Target="../ink/ink1451.xml"/><Relationship Id="rId86" Type="http://schemas.openxmlformats.org/officeDocument/2006/relationships/customXml" Target="../ink/ink1473.xml"/><Relationship Id="rId151" Type="http://schemas.openxmlformats.org/officeDocument/2006/relationships/image" Target="../media/image1383.png"/><Relationship Id="rId389" Type="http://schemas.openxmlformats.org/officeDocument/2006/relationships/image" Target="../media/image1438.png"/><Relationship Id="rId193" Type="http://schemas.openxmlformats.org/officeDocument/2006/relationships/customXml" Target="../ink/ink1529.xml"/><Relationship Id="rId207" Type="http://schemas.openxmlformats.org/officeDocument/2006/relationships/customXml" Target="../ink/ink1536.xml"/><Relationship Id="rId249" Type="http://schemas.openxmlformats.org/officeDocument/2006/relationships/image" Target="../media/image1051.png"/><Relationship Id="rId13" Type="http://schemas.openxmlformats.org/officeDocument/2006/relationships/image" Target="../media/image1316.png"/><Relationship Id="rId109" Type="http://schemas.openxmlformats.org/officeDocument/2006/relationships/image" Target="../media/image1363.png"/><Relationship Id="rId260" Type="http://schemas.openxmlformats.org/officeDocument/2006/relationships/image" Target="../media/image1082.png"/><Relationship Id="rId316" Type="http://schemas.openxmlformats.org/officeDocument/2006/relationships/customXml" Target="../ink/ink1594.xml"/><Relationship Id="rId55" Type="http://schemas.openxmlformats.org/officeDocument/2006/relationships/image" Target="../media/image1336.png"/><Relationship Id="rId97" Type="http://schemas.openxmlformats.org/officeDocument/2006/relationships/image" Target="../media/image1357.png"/><Relationship Id="rId120" Type="http://schemas.openxmlformats.org/officeDocument/2006/relationships/customXml" Target="../ink/ink1491.xml"/><Relationship Id="rId358" Type="http://schemas.openxmlformats.org/officeDocument/2006/relationships/customXml" Target="../ink/ink1620.xml"/><Relationship Id="rId162" Type="http://schemas.openxmlformats.org/officeDocument/2006/relationships/image" Target="../media/image1388.png"/><Relationship Id="rId218" Type="http://schemas.openxmlformats.org/officeDocument/2006/relationships/image" Target="../media/image1037.png"/><Relationship Id="rId271" Type="http://schemas.openxmlformats.org/officeDocument/2006/relationships/customXml" Target="../ink/ink1569.xml"/><Relationship Id="rId24" Type="http://schemas.openxmlformats.org/officeDocument/2006/relationships/customXml" Target="../ink/ink1441.xml"/><Relationship Id="rId66" Type="http://schemas.openxmlformats.org/officeDocument/2006/relationships/customXml" Target="../ink/ink1463.xml"/><Relationship Id="rId131" Type="http://schemas.openxmlformats.org/officeDocument/2006/relationships/image" Target="../media/image1373.png"/><Relationship Id="rId327" Type="http://schemas.openxmlformats.org/officeDocument/2006/relationships/customXml" Target="../ink/ink1604.xml"/><Relationship Id="rId369" Type="http://schemas.openxmlformats.org/officeDocument/2006/relationships/customXml" Target="../ink/ink1626.xml"/><Relationship Id="rId173" Type="http://schemas.openxmlformats.org/officeDocument/2006/relationships/image" Target="../media/image1393.png"/><Relationship Id="rId229" Type="http://schemas.openxmlformats.org/officeDocument/2006/relationships/customXml" Target="../ink/ink1547.xml"/><Relationship Id="rId380" Type="http://schemas.openxmlformats.org/officeDocument/2006/relationships/image" Target="../media/image1434.png"/><Relationship Id="rId240" Type="http://schemas.openxmlformats.org/officeDocument/2006/relationships/customXml" Target="../ink/ink1553.xml"/><Relationship Id="rId35" Type="http://schemas.openxmlformats.org/officeDocument/2006/relationships/image" Target="../media/image1327.png"/><Relationship Id="rId77" Type="http://schemas.openxmlformats.org/officeDocument/2006/relationships/image" Target="../media/image1347.png"/><Relationship Id="rId100" Type="http://schemas.openxmlformats.org/officeDocument/2006/relationships/customXml" Target="../ink/ink1480.xml"/><Relationship Id="rId282" Type="http://schemas.openxmlformats.org/officeDocument/2006/relationships/customXml" Target="../ink/ink1575.xml"/><Relationship Id="rId338" Type="http://schemas.openxmlformats.org/officeDocument/2006/relationships/image" Target="../media/image1414.png"/><Relationship Id="rId8" Type="http://schemas.openxmlformats.org/officeDocument/2006/relationships/customXml" Target="../ink/ink1433.xml"/><Relationship Id="rId142" Type="http://schemas.openxmlformats.org/officeDocument/2006/relationships/customXml" Target="../ink/ink1502.xml"/><Relationship Id="rId184" Type="http://schemas.openxmlformats.org/officeDocument/2006/relationships/image" Target="../media/image1398.png"/><Relationship Id="rId391" Type="http://schemas.openxmlformats.org/officeDocument/2006/relationships/image" Target="../media/image1439.png"/><Relationship Id="rId251" Type="http://schemas.openxmlformats.org/officeDocument/2006/relationships/image" Target="../media/image1052.png"/><Relationship Id="rId46" Type="http://schemas.openxmlformats.org/officeDocument/2006/relationships/customXml" Target="../ink/ink1452.xml"/><Relationship Id="rId293" Type="http://schemas.openxmlformats.org/officeDocument/2006/relationships/image" Target="../media/image1248.png"/><Relationship Id="rId307" Type="http://schemas.openxmlformats.org/officeDocument/2006/relationships/image" Target="../media/image1255.png"/><Relationship Id="rId349" Type="http://schemas.openxmlformats.org/officeDocument/2006/relationships/image" Target="../media/image1419.png"/><Relationship Id="rId88" Type="http://schemas.openxmlformats.org/officeDocument/2006/relationships/customXml" Target="../ink/ink1474.xml"/><Relationship Id="rId111" Type="http://schemas.openxmlformats.org/officeDocument/2006/relationships/image" Target="../media/image1364.png"/><Relationship Id="rId153" Type="http://schemas.openxmlformats.org/officeDocument/2006/relationships/image" Target="../media/image1384.png"/><Relationship Id="rId195" Type="http://schemas.openxmlformats.org/officeDocument/2006/relationships/customXml" Target="../ink/ink1530.xml"/><Relationship Id="rId209" Type="http://schemas.openxmlformats.org/officeDocument/2006/relationships/customXml" Target="../ink/ink1537.xml"/><Relationship Id="rId360" Type="http://schemas.openxmlformats.org/officeDocument/2006/relationships/customXml" Target="../ink/ink1621.xml"/><Relationship Id="rId220" Type="http://schemas.openxmlformats.org/officeDocument/2006/relationships/image" Target="../media/image1038.png"/><Relationship Id="rId15" Type="http://schemas.openxmlformats.org/officeDocument/2006/relationships/image" Target="../media/image1317.png"/><Relationship Id="rId57" Type="http://schemas.openxmlformats.org/officeDocument/2006/relationships/image" Target="../media/image1337.png"/><Relationship Id="rId262" Type="http://schemas.openxmlformats.org/officeDocument/2006/relationships/image" Target="../media/image1083.png"/><Relationship Id="rId318" Type="http://schemas.openxmlformats.org/officeDocument/2006/relationships/customXml" Target="../ink/ink1596.xml"/><Relationship Id="rId99" Type="http://schemas.openxmlformats.org/officeDocument/2006/relationships/image" Target="../media/image1358.png"/><Relationship Id="rId122" Type="http://schemas.openxmlformats.org/officeDocument/2006/relationships/customXml" Target="../ink/ink1492.xml"/><Relationship Id="rId164" Type="http://schemas.openxmlformats.org/officeDocument/2006/relationships/image" Target="../media/image1389.png"/><Relationship Id="rId371" Type="http://schemas.openxmlformats.org/officeDocument/2006/relationships/customXml" Target="../ink/ink1627.xml"/><Relationship Id="rId26" Type="http://schemas.openxmlformats.org/officeDocument/2006/relationships/customXml" Target="../ink/ink1442.xml"/><Relationship Id="rId231" Type="http://schemas.openxmlformats.org/officeDocument/2006/relationships/customXml" Target="../ink/ink1548.xml"/><Relationship Id="rId273" Type="http://schemas.openxmlformats.org/officeDocument/2006/relationships/image" Target="../media/image1088.png"/><Relationship Id="rId329" Type="http://schemas.openxmlformats.org/officeDocument/2006/relationships/customXml" Target="../ink/ink1605.xml"/><Relationship Id="rId68" Type="http://schemas.openxmlformats.org/officeDocument/2006/relationships/customXml" Target="../ink/ink1464.xml"/><Relationship Id="rId133" Type="http://schemas.openxmlformats.org/officeDocument/2006/relationships/image" Target="../media/image1374.png"/><Relationship Id="rId175" Type="http://schemas.openxmlformats.org/officeDocument/2006/relationships/customXml" Target="../ink/ink1520.xml"/><Relationship Id="rId340" Type="http://schemas.openxmlformats.org/officeDocument/2006/relationships/image" Target="../media/image1415.png"/><Relationship Id="rId200" Type="http://schemas.openxmlformats.org/officeDocument/2006/relationships/image" Target="../media/image1406.png"/><Relationship Id="rId382" Type="http://schemas.openxmlformats.org/officeDocument/2006/relationships/image" Target="../media/image143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8.xml"/><Relationship Id="rId299" Type="http://schemas.openxmlformats.org/officeDocument/2006/relationships/customXml" Target="../ink/ink1792.xml"/><Relationship Id="rId21" Type="http://schemas.openxmlformats.org/officeDocument/2006/relationships/image" Target="../media/image703.png"/><Relationship Id="rId63" Type="http://schemas.openxmlformats.org/officeDocument/2006/relationships/image" Target="../media/image1243.png"/><Relationship Id="rId159" Type="http://schemas.openxmlformats.org/officeDocument/2006/relationships/image" Target="../media/image1462.png"/><Relationship Id="rId324" Type="http://schemas.openxmlformats.org/officeDocument/2006/relationships/customXml" Target="../ink/ink1805.xml"/><Relationship Id="rId366" Type="http://schemas.openxmlformats.org/officeDocument/2006/relationships/image" Target="../media/image1562.png"/><Relationship Id="rId170" Type="http://schemas.openxmlformats.org/officeDocument/2006/relationships/customXml" Target="../ink/ink1725.xml"/><Relationship Id="rId226" Type="http://schemas.openxmlformats.org/officeDocument/2006/relationships/customXml" Target="../ink/ink1753.xml"/><Relationship Id="rId433" Type="http://schemas.openxmlformats.org/officeDocument/2006/relationships/customXml" Target="../ink/ink1861.xml"/><Relationship Id="rId268" Type="http://schemas.openxmlformats.org/officeDocument/2006/relationships/image" Target="../media/image1515.png"/><Relationship Id="rId32" Type="http://schemas.openxmlformats.org/officeDocument/2006/relationships/customXml" Target="../ink/ink1654.xml"/><Relationship Id="rId74" Type="http://schemas.openxmlformats.org/officeDocument/2006/relationships/customXml" Target="../ink/ink1676.xml"/><Relationship Id="rId128" Type="http://schemas.openxmlformats.org/officeDocument/2006/relationships/customXml" Target="../ink/ink1704.xml"/><Relationship Id="rId335" Type="http://schemas.openxmlformats.org/officeDocument/2006/relationships/image" Target="../media/image1547.png"/><Relationship Id="rId377" Type="http://schemas.openxmlformats.org/officeDocument/2006/relationships/image" Target="../media/image1567.png"/><Relationship Id="rId5" Type="http://schemas.openxmlformats.org/officeDocument/2006/relationships/image" Target="../media/image1035.png"/><Relationship Id="rId181" Type="http://schemas.openxmlformats.org/officeDocument/2006/relationships/image" Target="../media/image1473.png"/><Relationship Id="rId237" Type="http://schemas.openxmlformats.org/officeDocument/2006/relationships/customXml" Target="../ink/ink1759.xml"/><Relationship Id="rId402" Type="http://schemas.openxmlformats.org/officeDocument/2006/relationships/image" Target="../media/image1579.png"/><Relationship Id="rId279" Type="http://schemas.openxmlformats.org/officeDocument/2006/relationships/customXml" Target="../ink/ink1781.xml"/><Relationship Id="rId43" Type="http://schemas.openxmlformats.org/officeDocument/2006/relationships/customXml" Target="../ink/ink1660.xml"/><Relationship Id="rId139" Type="http://schemas.openxmlformats.org/officeDocument/2006/relationships/image" Target="../media/image1452.png"/><Relationship Id="rId290" Type="http://schemas.openxmlformats.org/officeDocument/2006/relationships/customXml" Target="../ink/ink1787.xml"/><Relationship Id="rId304" Type="http://schemas.openxmlformats.org/officeDocument/2006/relationships/image" Target="../media/image1532.png"/><Relationship Id="rId346" Type="http://schemas.openxmlformats.org/officeDocument/2006/relationships/image" Target="../media/image1552.png"/><Relationship Id="rId388" Type="http://schemas.openxmlformats.org/officeDocument/2006/relationships/customXml" Target="../ink/ink1838.xml"/><Relationship Id="rId85" Type="http://schemas.openxmlformats.org/officeDocument/2006/relationships/image" Target="../media/image1255.png"/><Relationship Id="rId150" Type="http://schemas.openxmlformats.org/officeDocument/2006/relationships/customXml" Target="../ink/ink1715.xml"/><Relationship Id="rId192" Type="http://schemas.openxmlformats.org/officeDocument/2006/relationships/customXml" Target="../ink/ink1736.xml"/><Relationship Id="rId206" Type="http://schemas.openxmlformats.org/officeDocument/2006/relationships/customXml" Target="../ink/ink1743.xml"/><Relationship Id="rId413" Type="http://schemas.openxmlformats.org/officeDocument/2006/relationships/customXml" Target="../ink/ink1851.xml"/><Relationship Id="rId248" Type="http://schemas.openxmlformats.org/officeDocument/2006/relationships/image" Target="../media/image1505.png"/><Relationship Id="rId12" Type="http://schemas.openxmlformats.org/officeDocument/2006/relationships/customXml" Target="../ink/ink1644.xml"/><Relationship Id="rId108" Type="http://schemas.openxmlformats.org/officeDocument/2006/relationships/image" Target="../media/image1398.png"/><Relationship Id="rId315" Type="http://schemas.openxmlformats.org/officeDocument/2006/relationships/image" Target="../media/image1537.png"/><Relationship Id="rId357" Type="http://schemas.openxmlformats.org/officeDocument/2006/relationships/customXml" Target="../ink/ink1822.xml"/><Relationship Id="rId54" Type="http://schemas.openxmlformats.org/officeDocument/2006/relationships/customXml" Target="../ink/ink1666.xml"/><Relationship Id="rId96" Type="http://schemas.openxmlformats.org/officeDocument/2006/relationships/customXml" Target="../ink/ink1687.xml"/><Relationship Id="rId161" Type="http://schemas.openxmlformats.org/officeDocument/2006/relationships/image" Target="../media/image1463.png"/><Relationship Id="rId217" Type="http://schemas.openxmlformats.org/officeDocument/2006/relationships/image" Target="../media/image1491.png"/><Relationship Id="rId399" Type="http://schemas.openxmlformats.org/officeDocument/2006/relationships/customXml" Target="../ink/ink1844.xml"/><Relationship Id="rId259" Type="http://schemas.openxmlformats.org/officeDocument/2006/relationships/customXml" Target="../ink/ink1771.xml"/><Relationship Id="rId424" Type="http://schemas.openxmlformats.org/officeDocument/2006/relationships/image" Target="../media/image1590.png"/><Relationship Id="rId23" Type="http://schemas.openxmlformats.org/officeDocument/2006/relationships/image" Target="../media/image1046.png"/><Relationship Id="rId119" Type="http://schemas.openxmlformats.org/officeDocument/2006/relationships/customXml" Target="../ink/ink1699.xml"/><Relationship Id="rId270" Type="http://schemas.openxmlformats.org/officeDocument/2006/relationships/image" Target="../media/image1516.png"/><Relationship Id="rId326" Type="http://schemas.openxmlformats.org/officeDocument/2006/relationships/customXml" Target="../ink/ink1806.xml"/><Relationship Id="rId65" Type="http://schemas.openxmlformats.org/officeDocument/2006/relationships/image" Target="../media/image1244.png"/><Relationship Id="rId130" Type="http://schemas.openxmlformats.org/officeDocument/2006/relationships/customXml" Target="../ink/ink1705.xml"/><Relationship Id="rId368" Type="http://schemas.openxmlformats.org/officeDocument/2006/relationships/customXml" Target="../ink/ink1828.xml"/><Relationship Id="rId172" Type="http://schemas.openxmlformats.org/officeDocument/2006/relationships/customXml" Target="../ink/ink1726.xml"/><Relationship Id="rId228" Type="http://schemas.openxmlformats.org/officeDocument/2006/relationships/customXml" Target="../ink/ink1754.xml"/><Relationship Id="rId435" Type="http://schemas.openxmlformats.org/officeDocument/2006/relationships/customXml" Target="../ink/ink1862.xml"/><Relationship Id="rId281" Type="http://schemas.openxmlformats.org/officeDocument/2006/relationships/customXml" Target="../ink/ink1782.xml"/><Relationship Id="rId337" Type="http://schemas.openxmlformats.org/officeDocument/2006/relationships/customXml" Target="../ink/ink1812.xml"/><Relationship Id="rId34" Type="http://schemas.openxmlformats.org/officeDocument/2006/relationships/customXml" Target="../ink/ink1655.xml"/><Relationship Id="rId76" Type="http://schemas.openxmlformats.org/officeDocument/2006/relationships/customXml" Target="../ink/ink1677.xml"/><Relationship Id="rId141" Type="http://schemas.openxmlformats.org/officeDocument/2006/relationships/image" Target="../media/image1453.png"/><Relationship Id="rId379" Type="http://schemas.openxmlformats.org/officeDocument/2006/relationships/image" Target="../media/image1568.png"/><Relationship Id="rId7" Type="http://schemas.openxmlformats.org/officeDocument/2006/relationships/image" Target="../media/image1036.png"/><Relationship Id="rId183" Type="http://schemas.openxmlformats.org/officeDocument/2006/relationships/image" Target="../media/image1474.png"/><Relationship Id="rId239" Type="http://schemas.openxmlformats.org/officeDocument/2006/relationships/customXml" Target="../ink/ink1760.xml"/><Relationship Id="rId390" Type="http://schemas.openxmlformats.org/officeDocument/2006/relationships/customXml" Target="../ink/ink1839.xml"/><Relationship Id="rId404" Type="http://schemas.openxmlformats.org/officeDocument/2006/relationships/customXml" Target="../ink/ink1846.xml"/><Relationship Id="rId250" Type="http://schemas.openxmlformats.org/officeDocument/2006/relationships/image" Target="../media/image1506.png"/><Relationship Id="rId292" Type="http://schemas.openxmlformats.org/officeDocument/2006/relationships/customXml" Target="../ink/ink1788.xml"/><Relationship Id="rId306" Type="http://schemas.openxmlformats.org/officeDocument/2006/relationships/image" Target="../media/image1533.png"/><Relationship Id="rId45" Type="http://schemas.openxmlformats.org/officeDocument/2006/relationships/customXml" Target="../ink/ink1661.xml"/><Relationship Id="rId87" Type="http://schemas.openxmlformats.org/officeDocument/2006/relationships/image" Target="../media/image1256.png"/><Relationship Id="rId110" Type="http://schemas.openxmlformats.org/officeDocument/2006/relationships/image" Target="../media/image1409.png"/><Relationship Id="rId348" Type="http://schemas.openxmlformats.org/officeDocument/2006/relationships/image" Target="../media/image1553.png"/><Relationship Id="rId152" Type="http://schemas.openxmlformats.org/officeDocument/2006/relationships/customXml" Target="../ink/ink1716.xml"/><Relationship Id="rId194" Type="http://schemas.openxmlformats.org/officeDocument/2006/relationships/customXml" Target="../ink/ink1737.xml"/><Relationship Id="rId208" Type="http://schemas.openxmlformats.org/officeDocument/2006/relationships/customXml" Target="../ink/ink1744.xml"/><Relationship Id="rId415" Type="http://schemas.openxmlformats.org/officeDocument/2006/relationships/customXml" Target="../ink/ink1852.xml"/><Relationship Id="rId261" Type="http://schemas.openxmlformats.org/officeDocument/2006/relationships/customXml" Target="../ink/ink1772.xml"/><Relationship Id="rId14" Type="http://schemas.openxmlformats.org/officeDocument/2006/relationships/customXml" Target="../ink/ink1645.xml"/><Relationship Id="rId56" Type="http://schemas.openxmlformats.org/officeDocument/2006/relationships/customXml" Target="../ink/ink1667.xml"/><Relationship Id="rId317" Type="http://schemas.openxmlformats.org/officeDocument/2006/relationships/image" Target="../media/image1538.png"/><Relationship Id="rId359" Type="http://schemas.openxmlformats.org/officeDocument/2006/relationships/customXml" Target="../ink/ink1823.xml"/><Relationship Id="rId98" Type="http://schemas.openxmlformats.org/officeDocument/2006/relationships/customXml" Target="../ink/ink1688.xml"/><Relationship Id="rId121" Type="http://schemas.openxmlformats.org/officeDocument/2006/relationships/customXml" Target="../ink/ink1700.xml"/><Relationship Id="rId163" Type="http://schemas.openxmlformats.org/officeDocument/2006/relationships/image" Target="../media/image1464.png"/><Relationship Id="rId219" Type="http://schemas.openxmlformats.org/officeDocument/2006/relationships/image" Target="../media/image1492.png"/><Relationship Id="rId370" Type="http://schemas.openxmlformats.org/officeDocument/2006/relationships/customXml" Target="../ink/ink1829.xml"/><Relationship Id="rId426" Type="http://schemas.openxmlformats.org/officeDocument/2006/relationships/image" Target="../media/image1591.png"/><Relationship Id="rId230" Type="http://schemas.openxmlformats.org/officeDocument/2006/relationships/image" Target="../media/image1497.png"/><Relationship Id="rId25" Type="http://schemas.openxmlformats.org/officeDocument/2006/relationships/image" Target="../media/image1047.png"/><Relationship Id="rId67" Type="http://schemas.openxmlformats.org/officeDocument/2006/relationships/image" Target="../media/image1245.png"/><Relationship Id="rId272" Type="http://schemas.openxmlformats.org/officeDocument/2006/relationships/image" Target="../media/image1517.png"/><Relationship Id="rId328" Type="http://schemas.openxmlformats.org/officeDocument/2006/relationships/customXml" Target="../ink/ink1807.xml"/><Relationship Id="rId132" Type="http://schemas.openxmlformats.org/officeDocument/2006/relationships/customXml" Target="../ink/ink1706.xml"/><Relationship Id="rId174" Type="http://schemas.openxmlformats.org/officeDocument/2006/relationships/customXml" Target="../ink/ink1727.xml"/><Relationship Id="rId381" Type="http://schemas.openxmlformats.org/officeDocument/2006/relationships/image" Target="../media/image1569.png"/><Relationship Id="rId241" Type="http://schemas.openxmlformats.org/officeDocument/2006/relationships/customXml" Target="../ink/ink1761.xml"/><Relationship Id="rId437" Type="http://schemas.openxmlformats.org/officeDocument/2006/relationships/customXml" Target="../ink/ink1863.xml"/><Relationship Id="rId36" Type="http://schemas.openxmlformats.org/officeDocument/2006/relationships/customXml" Target="../ink/ink1656.xml"/><Relationship Id="rId283" Type="http://schemas.openxmlformats.org/officeDocument/2006/relationships/customXml" Target="../ink/ink1783.xml"/><Relationship Id="rId339" Type="http://schemas.openxmlformats.org/officeDocument/2006/relationships/customXml" Target="../ink/ink1813.xml"/><Relationship Id="rId78" Type="http://schemas.openxmlformats.org/officeDocument/2006/relationships/customXml" Target="../ink/ink1678.xml"/><Relationship Id="rId101" Type="http://schemas.openxmlformats.org/officeDocument/2006/relationships/customXml" Target="../ink/ink1690.xml"/><Relationship Id="rId143" Type="http://schemas.openxmlformats.org/officeDocument/2006/relationships/image" Target="../media/image1454.png"/><Relationship Id="rId185" Type="http://schemas.openxmlformats.org/officeDocument/2006/relationships/image" Target="../media/image1475.png"/><Relationship Id="rId350" Type="http://schemas.openxmlformats.org/officeDocument/2006/relationships/image" Target="../media/image1554.png"/><Relationship Id="rId406" Type="http://schemas.openxmlformats.org/officeDocument/2006/relationships/customXml" Target="../ink/ink1847.xml"/><Relationship Id="rId9" Type="http://schemas.openxmlformats.org/officeDocument/2006/relationships/image" Target="../media/image1037.png"/><Relationship Id="rId210" Type="http://schemas.openxmlformats.org/officeDocument/2006/relationships/customXml" Target="../ink/ink1745.xml"/><Relationship Id="rId392" Type="http://schemas.openxmlformats.org/officeDocument/2006/relationships/customXml" Target="../ink/ink1840.xml"/><Relationship Id="rId252" Type="http://schemas.openxmlformats.org/officeDocument/2006/relationships/image" Target="../media/image1507.png"/><Relationship Id="rId294" Type="http://schemas.openxmlformats.org/officeDocument/2006/relationships/customXml" Target="../ink/ink1789.xml"/><Relationship Id="rId308" Type="http://schemas.openxmlformats.org/officeDocument/2006/relationships/customXml" Target="../ink/ink1797.xml"/><Relationship Id="rId47" Type="http://schemas.openxmlformats.org/officeDocument/2006/relationships/customXml" Target="../ink/ink1662.xml"/><Relationship Id="rId89" Type="http://schemas.openxmlformats.org/officeDocument/2006/relationships/image" Target="../media/image1257.png"/><Relationship Id="rId112" Type="http://schemas.openxmlformats.org/officeDocument/2006/relationships/image" Target="../media/image1410.png"/><Relationship Id="rId154" Type="http://schemas.openxmlformats.org/officeDocument/2006/relationships/customXml" Target="../ink/ink1717.xml"/><Relationship Id="rId361" Type="http://schemas.openxmlformats.org/officeDocument/2006/relationships/customXml" Target="../ink/ink1824.xml"/><Relationship Id="rId196" Type="http://schemas.openxmlformats.org/officeDocument/2006/relationships/customXml" Target="../ink/ink1738.xml"/><Relationship Id="rId417" Type="http://schemas.openxmlformats.org/officeDocument/2006/relationships/customXml" Target="../ink/ink1853.xml"/><Relationship Id="rId16" Type="http://schemas.openxmlformats.org/officeDocument/2006/relationships/customXml" Target="../ink/ink1646.xml"/><Relationship Id="rId221" Type="http://schemas.openxmlformats.org/officeDocument/2006/relationships/image" Target="../media/image1493.png"/><Relationship Id="rId263" Type="http://schemas.openxmlformats.org/officeDocument/2006/relationships/customXml" Target="../ink/ink1773.xml"/><Relationship Id="rId319" Type="http://schemas.openxmlformats.org/officeDocument/2006/relationships/image" Target="../media/image1539.png"/><Relationship Id="rId58" Type="http://schemas.openxmlformats.org/officeDocument/2006/relationships/customXml" Target="../ink/ink1668.xml"/><Relationship Id="rId123" Type="http://schemas.openxmlformats.org/officeDocument/2006/relationships/customXml" Target="../ink/ink1701.xml"/><Relationship Id="rId330" Type="http://schemas.openxmlformats.org/officeDocument/2006/relationships/customXml" Target="../ink/ink1808.xml"/><Relationship Id="rId165" Type="http://schemas.openxmlformats.org/officeDocument/2006/relationships/image" Target="../media/image1465.png"/><Relationship Id="rId372" Type="http://schemas.openxmlformats.org/officeDocument/2006/relationships/customXml" Target="../ink/ink1830.xml"/><Relationship Id="rId428" Type="http://schemas.openxmlformats.org/officeDocument/2006/relationships/image" Target="../media/image1592.png"/><Relationship Id="rId232" Type="http://schemas.openxmlformats.org/officeDocument/2006/relationships/image" Target="../media/image1498.png"/><Relationship Id="rId274" Type="http://schemas.openxmlformats.org/officeDocument/2006/relationships/image" Target="../media/image1518.png"/><Relationship Id="rId27" Type="http://schemas.openxmlformats.org/officeDocument/2006/relationships/image" Target="../media/image1048.png"/><Relationship Id="rId69" Type="http://schemas.openxmlformats.org/officeDocument/2006/relationships/image" Target="../media/image1246.png"/><Relationship Id="rId134" Type="http://schemas.openxmlformats.org/officeDocument/2006/relationships/customXml" Target="../ink/ink1707.xml"/><Relationship Id="rId80" Type="http://schemas.openxmlformats.org/officeDocument/2006/relationships/customXml" Target="../ink/ink1679.xml"/><Relationship Id="rId176" Type="http://schemas.openxmlformats.org/officeDocument/2006/relationships/customXml" Target="../ink/ink1728.xml"/><Relationship Id="rId341" Type="http://schemas.openxmlformats.org/officeDocument/2006/relationships/customXml" Target="../ink/ink1814.xml"/><Relationship Id="rId383" Type="http://schemas.openxmlformats.org/officeDocument/2006/relationships/image" Target="../media/image1570.png"/><Relationship Id="rId439" Type="http://schemas.openxmlformats.org/officeDocument/2006/relationships/customXml" Target="../ink/ink1864.xml"/><Relationship Id="rId201" Type="http://schemas.openxmlformats.org/officeDocument/2006/relationships/image" Target="../media/image1483.png"/><Relationship Id="rId243" Type="http://schemas.openxmlformats.org/officeDocument/2006/relationships/image" Target="../media/image1503.png"/><Relationship Id="rId285" Type="http://schemas.openxmlformats.org/officeDocument/2006/relationships/customXml" Target="../ink/ink1784.xml"/><Relationship Id="rId38" Type="http://schemas.openxmlformats.org/officeDocument/2006/relationships/image" Target="../media/image1081.png"/><Relationship Id="rId103" Type="http://schemas.openxmlformats.org/officeDocument/2006/relationships/customXml" Target="../ink/ink1691.xml"/><Relationship Id="rId310" Type="http://schemas.openxmlformats.org/officeDocument/2006/relationships/customXml" Target="../ink/ink1798.xml"/><Relationship Id="rId91" Type="http://schemas.openxmlformats.org/officeDocument/2006/relationships/image" Target="../media/image1191.png"/><Relationship Id="rId145" Type="http://schemas.openxmlformats.org/officeDocument/2006/relationships/image" Target="../media/image1455.png"/><Relationship Id="rId187" Type="http://schemas.openxmlformats.org/officeDocument/2006/relationships/image" Target="../media/image1476.png"/><Relationship Id="rId352" Type="http://schemas.openxmlformats.org/officeDocument/2006/relationships/image" Target="../media/image1555.png"/><Relationship Id="rId394" Type="http://schemas.openxmlformats.org/officeDocument/2006/relationships/customXml" Target="../ink/ink1841.xml"/><Relationship Id="rId408" Type="http://schemas.openxmlformats.org/officeDocument/2006/relationships/customXml" Target="../ink/ink1848.xml"/><Relationship Id="rId212" Type="http://schemas.openxmlformats.org/officeDocument/2006/relationships/customXml" Target="../ink/ink1746.xml"/><Relationship Id="rId254" Type="http://schemas.openxmlformats.org/officeDocument/2006/relationships/image" Target="../media/image1508.png"/><Relationship Id="rId49" Type="http://schemas.openxmlformats.org/officeDocument/2006/relationships/customXml" Target="../ink/ink1663.xml"/><Relationship Id="rId114" Type="http://schemas.openxmlformats.org/officeDocument/2006/relationships/image" Target="../media/image1441.png"/><Relationship Id="rId296" Type="http://schemas.openxmlformats.org/officeDocument/2006/relationships/customXml" Target="../ink/ink1790.xml"/><Relationship Id="rId60" Type="http://schemas.openxmlformats.org/officeDocument/2006/relationships/customXml" Target="../ink/ink1669.xml"/><Relationship Id="rId156" Type="http://schemas.openxmlformats.org/officeDocument/2006/relationships/customXml" Target="../ink/ink1718.xml"/><Relationship Id="rId198" Type="http://schemas.openxmlformats.org/officeDocument/2006/relationships/customXml" Target="../ink/ink1739.xml"/><Relationship Id="rId321" Type="http://schemas.openxmlformats.org/officeDocument/2006/relationships/image" Target="../media/image1540.png"/><Relationship Id="rId363" Type="http://schemas.openxmlformats.org/officeDocument/2006/relationships/customXml" Target="../ink/ink1825.xml"/><Relationship Id="rId419" Type="http://schemas.openxmlformats.org/officeDocument/2006/relationships/customXml" Target="../ink/ink1854.xml"/><Relationship Id="rId202" Type="http://schemas.openxmlformats.org/officeDocument/2006/relationships/customXml" Target="../ink/ink1741.xml"/><Relationship Id="rId223" Type="http://schemas.openxmlformats.org/officeDocument/2006/relationships/image" Target="../media/image1494.png"/><Relationship Id="rId244" Type="http://schemas.openxmlformats.org/officeDocument/2006/relationships/customXml" Target="../ink/ink1763.xml"/><Relationship Id="rId430" Type="http://schemas.openxmlformats.org/officeDocument/2006/relationships/image" Target="../media/image1593.png"/><Relationship Id="rId18" Type="http://schemas.openxmlformats.org/officeDocument/2006/relationships/customXml" Target="../ink/ink1647.xml"/><Relationship Id="rId39" Type="http://schemas.openxmlformats.org/officeDocument/2006/relationships/customXml" Target="../ink/ink1658.xml"/><Relationship Id="rId265" Type="http://schemas.openxmlformats.org/officeDocument/2006/relationships/customXml" Target="../ink/ink1774.xml"/><Relationship Id="rId286" Type="http://schemas.openxmlformats.org/officeDocument/2006/relationships/customXml" Target="../ink/ink1785.xml"/><Relationship Id="rId50" Type="http://schemas.openxmlformats.org/officeDocument/2006/relationships/image" Target="../media/image1087.png"/><Relationship Id="rId104" Type="http://schemas.openxmlformats.org/officeDocument/2006/relationships/image" Target="../media/image1396.png"/><Relationship Id="rId125" Type="http://schemas.openxmlformats.org/officeDocument/2006/relationships/image" Target="../media/image1445.png"/><Relationship Id="rId146" Type="http://schemas.openxmlformats.org/officeDocument/2006/relationships/customXml" Target="../ink/ink1713.xml"/><Relationship Id="rId167" Type="http://schemas.openxmlformats.org/officeDocument/2006/relationships/image" Target="../media/image1466.png"/><Relationship Id="rId188" Type="http://schemas.openxmlformats.org/officeDocument/2006/relationships/customXml" Target="../ink/ink1734.xml"/><Relationship Id="rId311" Type="http://schemas.openxmlformats.org/officeDocument/2006/relationships/image" Target="../media/image1535.png"/><Relationship Id="rId332" Type="http://schemas.openxmlformats.org/officeDocument/2006/relationships/customXml" Target="../ink/ink1809.xml"/><Relationship Id="rId353" Type="http://schemas.openxmlformats.org/officeDocument/2006/relationships/customXml" Target="../ink/ink1820.xml"/><Relationship Id="rId374" Type="http://schemas.openxmlformats.org/officeDocument/2006/relationships/customXml" Target="../ink/ink1831.xml"/><Relationship Id="rId395" Type="http://schemas.openxmlformats.org/officeDocument/2006/relationships/image" Target="../media/image1576.png"/><Relationship Id="rId409" Type="http://schemas.openxmlformats.org/officeDocument/2006/relationships/image" Target="../media/image1583.png"/><Relationship Id="rId71" Type="http://schemas.openxmlformats.org/officeDocument/2006/relationships/image" Target="../media/image1248.png"/><Relationship Id="rId92" Type="http://schemas.openxmlformats.org/officeDocument/2006/relationships/customXml" Target="../ink/ink1685.xml"/><Relationship Id="rId213" Type="http://schemas.openxmlformats.org/officeDocument/2006/relationships/image" Target="../media/image1489.png"/><Relationship Id="rId234" Type="http://schemas.openxmlformats.org/officeDocument/2006/relationships/image" Target="../media/image1499.png"/><Relationship Id="rId420" Type="http://schemas.openxmlformats.org/officeDocument/2006/relationships/image" Target="../media/image1588.png"/><Relationship Id="rId2" Type="http://schemas.openxmlformats.org/officeDocument/2006/relationships/customXml" Target="../ink/ink1639.xml"/><Relationship Id="rId29" Type="http://schemas.openxmlformats.org/officeDocument/2006/relationships/image" Target="../media/image1049.png"/><Relationship Id="rId255" Type="http://schemas.openxmlformats.org/officeDocument/2006/relationships/customXml" Target="../ink/ink1769.xml"/><Relationship Id="rId276" Type="http://schemas.openxmlformats.org/officeDocument/2006/relationships/image" Target="../media/image1519.png"/><Relationship Id="rId297" Type="http://schemas.openxmlformats.org/officeDocument/2006/relationships/image" Target="../media/image1529.png"/><Relationship Id="rId441" Type="http://schemas.openxmlformats.org/officeDocument/2006/relationships/customXml" Target="../ink/ink1865.xml"/><Relationship Id="rId40" Type="http://schemas.openxmlformats.org/officeDocument/2006/relationships/image" Target="../media/image1082.png"/><Relationship Id="rId115" Type="http://schemas.openxmlformats.org/officeDocument/2006/relationships/customXml" Target="../ink/ink1697.xml"/><Relationship Id="rId136" Type="http://schemas.openxmlformats.org/officeDocument/2006/relationships/customXml" Target="../ink/ink1708.xml"/><Relationship Id="rId157" Type="http://schemas.openxmlformats.org/officeDocument/2006/relationships/image" Target="../media/image1461.png"/><Relationship Id="rId178" Type="http://schemas.openxmlformats.org/officeDocument/2006/relationships/customXml" Target="../ink/ink1729.xml"/><Relationship Id="rId301" Type="http://schemas.openxmlformats.org/officeDocument/2006/relationships/customXml" Target="../ink/ink1793.xml"/><Relationship Id="rId322" Type="http://schemas.openxmlformats.org/officeDocument/2006/relationships/customXml" Target="../ink/ink1804.xml"/><Relationship Id="rId343" Type="http://schemas.openxmlformats.org/officeDocument/2006/relationships/customXml" Target="../ink/ink1815.xml"/><Relationship Id="rId364" Type="http://schemas.openxmlformats.org/officeDocument/2006/relationships/image" Target="../media/image1561.png"/><Relationship Id="rId61" Type="http://schemas.openxmlformats.org/officeDocument/2006/relationships/image" Target="../media/image1242.png"/><Relationship Id="rId82" Type="http://schemas.openxmlformats.org/officeDocument/2006/relationships/customXml" Target="../ink/ink1680.xml"/><Relationship Id="rId199" Type="http://schemas.openxmlformats.org/officeDocument/2006/relationships/image" Target="../media/image1482.png"/><Relationship Id="rId203" Type="http://schemas.openxmlformats.org/officeDocument/2006/relationships/image" Target="../media/image1484.png"/><Relationship Id="rId385" Type="http://schemas.openxmlformats.org/officeDocument/2006/relationships/image" Target="../media/image1571.png"/><Relationship Id="rId19" Type="http://schemas.openxmlformats.org/officeDocument/2006/relationships/image" Target="../media/image1045.png"/><Relationship Id="rId224" Type="http://schemas.openxmlformats.org/officeDocument/2006/relationships/customXml" Target="../ink/ink1752.xml"/><Relationship Id="rId245" Type="http://schemas.openxmlformats.org/officeDocument/2006/relationships/customXml" Target="../ink/ink1764.xml"/><Relationship Id="rId266" Type="http://schemas.openxmlformats.org/officeDocument/2006/relationships/image" Target="../media/image1514.png"/><Relationship Id="rId287" Type="http://schemas.openxmlformats.org/officeDocument/2006/relationships/image" Target="../media/image1524.png"/><Relationship Id="rId410" Type="http://schemas.openxmlformats.org/officeDocument/2006/relationships/customXml" Target="../ink/ink1849.xml"/><Relationship Id="rId431" Type="http://schemas.openxmlformats.org/officeDocument/2006/relationships/customXml" Target="../ink/ink1860.xml"/><Relationship Id="rId30" Type="http://schemas.openxmlformats.org/officeDocument/2006/relationships/customXml" Target="../ink/ink1653.xml"/><Relationship Id="rId105" Type="http://schemas.openxmlformats.org/officeDocument/2006/relationships/customXml" Target="../ink/ink1692.xml"/><Relationship Id="rId126" Type="http://schemas.openxmlformats.org/officeDocument/2006/relationships/customXml" Target="../ink/ink1703.xml"/><Relationship Id="rId147" Type="http://schemas.openxmlformats.org/officeDocument/2006/relationships/image" Target="../media/image1456.png"/><Relationship Id="rId168" Type="http://schemas.openxmlformats.org/officeDocument/2006/relationships/customXml" Target="../ink/ink1724.xml"/><Relationship Id="rId312" Type="http://schemas.openxmlformats.org/officeDocument/2006/relationships/customXml" Target="../ink/ink1799.xml"/><Relationship Id="rId333" Type="http://schemas.openxmlformats.org/officeDocument/2006/relationships/image" Target="../media/image1546.png"/><Relationship Id="rId354" Type="http://schemas.openxmlformats.org/officeDocument/2006/relationships/image" Target="../media/image1556.png"/><Relationship Id="rId51" Type="http://schemas.openxmlformats.org/officeDocument/2006/relationships/customXml" Target="../ink/ink1664.xml"/><Relationship Id="rId72" Type="http://schemas.openxmlformats.org/officeDocument/2006/relationships/customXml" Target="../ink/ink1675.xml"/><Relationship Id="rId93" Type="http://schemas.openxmlformats.org/officeDocument/2006/relationships/image" Target="../media/image1388.png"/><Relationship Id="rId189" Type="http://schemas.openxmlformats.org/officeDocument/2006/relationships/image" Target="../media/image1477.png"/><Relationship Id="rId375" Type="http://schemas.openxmlformats.org/officeDocument/2006/relationships/image" Target="../media/image1566.png"/><Relationship Id="rId396" Type="http://schemas.openxmlformats.org/officeDocument/2006/relationships/customXml" Target="../ink/ink1842.xml"/><Relationship Id="rId3" Type="http://schemas.openxmlformats.org/officeDocument/2006/relationships/image" Target="../media/image1034.png"/><Relationship Id="rId214" Type="http://schemas.openxmlformats.org/officeDocument/2006/relationships/customXml" Target="../ink/ink1747.xml"/><Relationship Id="rId235" Type="http://schemas.openxmlformats.org/officeDocument/2006/relationships/customXml" Target="../ink/ink1758.xml"/><Relationship Id="rId256" Type="http://schemas.openxmlformats.org/officeDocument/2006/relationships/image" Target="../media/image1509.png"/><Relationship Id="rId277" Type="http://schemas.openxmlformats.org/officeDocument/2006/relationships/customXml" Target="../ink/ink1780.xml"/><Relationship Id="rId298" Type="http://schemas.openxmlformats.org/officeDocument/2006/relationships/customXml" Target="../ink/ink1791.xml"/><Relationship Id="rId400" Type="http://schemas.openxmlformats.org/officeDocument/2006/relationships/image" Target="../media/image1578.png"/><Relationship Id="rId421" Type="http://schemas.openxmlformats.org/officeDocument/2006/relationships/customXml" Target="../ink/ink1855.xml"/><Relationship Id="rId442" Type="http://schemas.openxmlformats.org/officeDocument/2006/relationships/image" Target="../media/image1599.png"/><Relationship Id="rId116" Type="http://schemas.openxmlformats.org/officeDocument/2006/relationships/image" Target="../media/image1442.png"/><Relationship Id="rId137" Type="http://schemas.openxmlformats.org/officeDocument/2006/relationships/image" Target="../media/image1451.png"/><Relationship Id="rId158" Type="http://schemas.openxmlformats.org/officeDocument/2006/relationships/customXml" Target="../ink/ink1719.xml"/><Relationship Id="rId302" Type="http://schemas.openxmlformats.org/officeDocument/2006/relationships/image" Target="../media/image1531.png"/><Relationship Id="rId323" Type="http://schemas.openxmlformats.org/officeDocument/2006/relationships/image" Target="../media/image1541.png"/><Relationship Id="rId344" Type="http://schemas.openxmlformats.org/officeDocument/2006/relationships/image" Target="../media/image1551.png"/><Relationship Id="rId20" Type="http://schemas.openxmlformats.org/officeDocument/2006/relationships/customXml" Target="../ink/ink1648.xml"/><Relationship Id="rId41" Type="http://schemas.openxmlformats.org/officeDocument/2006/relationships/customXml" Target="../ink/ink1659.xml"/><Relationship Id="rId62" Type="http://schemas.openxmlformats.org/officeDocument/2006/relationships/customXml" Target="../ink/ink1670.xml"/><Relationship Id="rId83" Type="http://schemas.openxmlformats.org/officeDocument/2006/relationships/image" Target="../media/image1254.png"/><Relationship Id="rId179" Type="http://schemas.openxmlformats.org/officeDocument/2006/relationships/image" Target="../media/image1472.png"/><Relationship Id="rId365" Type="http://schemas.openxmlformats.org/officeDocument/2006/relationships/customXml" Target="../ink/ink1826.xml"/><Relationship Id="rId386" Type="http://schemas.openxmlformats.org/officeDocument/2006/relationships/customXml" Target="../ink/ink1837.xml"/><Relationship Id="rId190" Type="http://schemas.openxmlformats.org/officeDocument/2006/relationships/customXml" Target="../ink/ink1735.xml"/><Relationship Id="rId204" Type="http://schemas.openxmlformats.org/officeDocument/2006/relationships/customXml" Target="../ink/ink1742.xml"/><Relationship Id="rId225" Type="http://schemas.openxmlformats.org/officeDocument/2006/relationships/image" Target="../media/image1495.png"/><Relationship Id="rId246" Type="http://schemas.openxmlformats.org/officeDocument/2006/relationships/image" Target="../media/image1504.png"/><Relationship Id="rId267" Type="http://schemas.openxmlformats.org/officeDocument/2006/relationships/customXml" Target="../ink/ink1775.xml"/><Relationship Id="rId288" Type="http://schemas.openxmlformats.org/officeDocument/2006/relationships/customXml" Target="../ink/ink1786.xml"/><Relationship Id="rId411" Type="http://schemas.openxmlformats.org/officeDocument/2006/relationships/customXml" Target="../ink/ink1850.xml"/><Relationship Id="rId432" Type="http://schemas.openxmlformats.org/officeDocument/2006/relationships/image" Target="../media/image1594.png"/><Relationship Id="rId106" Type="http://schemas.openxmlformats.org/officeDocument/2006/relationships/image" Target="../media/image1397.png"/><Relationship Id="rId127" Type="http://schemas.openxmlformats.org/officeDocument/2006/relationships/image" Target="../media/image1446.png"/><Relationship Id="rId313" Type="http://schemas.openxmlformats.org/officeDocument/2006/relationships/image" Target="../media/image1536.png"/><Relationship Id="rId10" Type="http://schemas.openxmlformats.org/officeDocument/2006/relationships/customXml" Target="../ink/ink1643.xml"/><Relationship Id="rId31" Type="http://schemas.openxmlformats.org/officeDocument/2006/relationships/image" Target="../media/image1050.png"/><Relationship Id="rId52" Type="http://schemas.openxmlformats.org/officeDocument/2006/relationships/customXml" Target="../ink/ink1665.xml"/><Relationship Id="rId73" Type="http://schemas.openxmlformats.org/officeDocument/2006/relationships/image" Target="../media/image1249.png"/><Relationship Id="rId94" Type="http://schemas.openxmlformats.org/officeDocument/2006/relationships/customXml" Target="../ink/ink1686.xml"/><Relationship Id="rId148" Type="http://schemas.openxmlformats.org/officeDocument/2006/relationships/customXml" Target="../ink/ink1714.xml"/><Relationship Id="rId169" Type="http://schemas.openxmlformats.org/officeDocument/2006/relationships/image" Target="../media/image1467.png"/><Relationship Id="rId334" Type="http://schemas.openxmlformats.org/officeDocument/2006/relationships/customXml" Target="../ink/ink1810.xml"/><Relationship Id="rId355" Type="http://schemas.openxmlformats.org/officeDocument/2006/relationships/customXml" Target="../ink/ink1821.xml"/><Relationship Id="rId376" Type="http://schemas.openxmlformats.org/officeDocument/2006/relationships/customXml" Target="../ink/ink1832.xml"/><Relationship Id="rId397" Type="http://schemas.openxmlformats.org/officeDocument/2006/relationships/image" Target="../media/image1577.png"/><Relationship Id="rId4" Type="http://schemas.openxmlformats.org/officeDocument/2006/relationships/customXml" Target="../ink/ink1640.xml"/><Relationship Id="rId180" Type="http://schemas.openxmlformats.org/officeDocument/2006/relationships/customXml" Target="../ink/ink1730.xml"/><Relationship Id="rId215" Type="http://schemas.openxmlformats.org/officeDocument/2006/relationships/image" Target="../media/image1490.png"/><Relationship Id="rId236" Type="http://schemas.openxmlformats.org/officeDocument/2006/relationships/image" Target="../media/image1500.png"/><Relationship Id="rId257" Type="http://schemas.openxmlformats.org/officeDocument/2006/relationships/customXml" Target="../ink/ink1770.xml"/><Relationship Id="rId278" Type="http://schemas.openxmlformats.org/officeDocument/2006/relationships/image" Target="../media/image1520.png"/><Relationship Id="rId401" Type="http://schemas.openxmlformats.org/officeDocument/2006/relationships/customXml" Target="../ink/ink1845.xml"/><Relationship Id="rId422" Type="http://schemas.openxmlformats.org/officeDocument/2006/relationships/image" Target="../media/image1589.png"/><Relationship Id="rId303" Type="http://schemas.openxmlformats.org/officeDocument/2006/relationships/customXml" Target="../ink/ink1794.xml"/><Relationship Id="rId42" Type="http://schemas.openxmlformats.org/officeDocument/2006/relationships/image" Target="../media/image1083.png"/><Relationship Id="rId84" Type="http://schemas.openxmlformats.org/officeDocument/2006/relationships/customXml" Target="../ink/ink1681.xml"/><Relationship Id="rId138" Type="http://schemas.openxmlformats.org/officeDocument/2006/relationships/customXml" Target="../ink/ink1709.xml"/><Relationship Id="rId345" Type="http://schemas.openxmlformats.org/officeDocument/2006/relationships/customXml" Target="../ink/ink1816.xml"/><Relationship Id="rId387" Type="http://schemas.openxmlformats.org/officeDocument/2006/relationships/image" Target="../media/image1572.png"/><Relationship Id="rId191" Type="http://schemas.openxmlformats.org/officeDocument/2006/relationships/image" Target="../media/image1478.png"/><Relationship Id="rId205" Type="http://schemas.openxmlformats.org/officeDocument/2006/relationships/image" Target="../media/image1485.png"/><Relationship Id="rId247" Type="http://schemas.openxmlformats.org/officeDocument/2006/relationships/customXml" Target="../ink/ink1765.xml"/><Relationship Id="rId412" Type="http://schemas.openxmlformats.org/officeDocument/2006/relationships/image" Target="../media/image1584.png"/><Relationship Id="rId107" Type="http://schemas.openxmlformats.org/officeDocument/2006/relationships/customXml" Target="../ink/ink1693.xml"/><Relationship Id="rId289" Type="http://schemas.openxmlformats.org/officeDocument/2006/relationships/image" Target="../media/image1525.png"/><Relationship Id="rId11" Type="http://schemas.openxmlformats.org/officeDocument/2006/relationships/image" Target="../media/image1038.png"/><Relationship Id="rId53" Type="http://schemas.openxmlformats.org/officeDocument/2006/relationships/image" Target="../media/image1088.png"/><Relationship Id="rId149" Type="http://schemas.openxmlformats.org/officeDocument/2006/relationships/image" Target="../media/image1457.png"/><Relationship Id="rId314" Type="http://schemas.openxmlformats.org/officeDocument/2006/relationships/customXml" Target="../ink/ink1800.xml"/><Relationship Id="rId356" Type="http://schemas.openxmlformats.org/officeDocument/2006/relationships/image" Target="../media/image1557.png"/><Relationship Id="rId398" Type="http://schemas.openxmlformats.org/officeDocument/2006/relationships/customXml" Target="../ink/ink1843.xml"/><Relationship Id="rId95" Type="http://schemas.openxmlformats.org/officeDocument/2006/relationships/image" Target="../media/image1389.png"/><Relationship Id="rId160" Type="http://schemas.openxmlformats.org/officeDocument/2006/relationships/customXml" Target="../ink/ink1720.xml"/><Relationship Id="rId216" Type="http://schemas.openxmlformats.org/officeDocument/2006/relationships/customXml" Target="../ink/ink1748.xml"/><Relationship Id="rId423" Type="http://schemas.openxmlformats.org/officeDocument/2006/relationships/customXml" Target="../ink/ink1856.xml"/><Relationship Id="rId258" Type="http://schemas.openxmlformats.org/officeDocument/2006/relationships/image" Target="../media/image1510.png"/><Relationship Id="rId22" Type="http://schemas.openxmlformats.org/officeDocument/2006/relationships/customXml" Target="../ink/ink1649.xml"/><Relationship Id="rId64" Type="http://schemas.openxmlformats.org/officeDocument/2006/relationships/customXml" Target="../ink/ink1671.xml"/><Relationship Id="rId118" Type="http://schemas.openxmlformats.org/officeDocument/2006/relationships/image" Target="../media/image1443.png"/><Relationship Id="rId325" Type="http://schemas.openxmlformats.org/officeDocument/2006/relationships/image" Target="../media/image1542.png"/><Relationship Id="rId367" Type="http://schemas.openxmlformats.org/officeDocument/2006/relationships/customXml" Target="../ink/ink1827.xml"/><Relationship Id="rId171" Type="http://schemas.openxmlformats.org/officeDocument/2006/relationships/image" Target="../media/image1468.png"/><Relationship Id="rId227" Type="http://schemas.openxmlformats.org/officeDocument/2006/relationships/image" Target="../media/image1496.png"/><Relationship Id="rId269" Type="http://schemas.openxmlformats.org/officeDocument/2006/relationships/customXml" Target="../ink/ink1776.xml"/><Relationship Id="rId434" Type="http://schemas.openxmlformats.org/officeDocument/2006/relationships/image" Target="../media/image1595.png"/><Relationship Id="rId33" Type="http://schemas.openxmlformats.org/officeDocument/2006/relationships/image" Target="../media/image1051.png"/><Relationship Id="rId129" Type="http://schemas.openxmlformats.org/officeDocument/2006/relationships/image" Target="../media/image1447.png"/><Relationship Id="rId280" Type="http://schemas.openxmlformats.org/officeDocument/2006/relationships/image" Target="../media/image1521.png"/><Relationship Id="rId336" Type="http://schemas.openxmlformats.org/officeDocument/2006/relationships/customXml" Target="../ink/ink1811.xml"/><Relationship Id="rId75" Type="http://schemas.openxmlformats.org/officeDocument/2006/relationships/image" Target="../media/image1250.png"/><Relationship Id="rId140" Type="http://schemas.openxmlformats.org/officeDocument/2006/relationships/customXml" Target="../ink/ink1710.xml"/><Relationship Id="rId182" Type="http://schemas.openxmlformats.org/officeDocument/2006/relationships/customXml" Target="../ink/ink1731.xml"/><Relationship Id="rId378" Type="http://schemas.openxmlformats.org/officeDocument/2006/relationships/customXml" Target="../ink/ink1833.xml"/><Relationship Id="rId403" Type="http://schemas.openxmlformats.org/officeDocument/2006/relationships/image" Target="../media/image1580.emf"/><Relationship Id="rId6" Type="http://schemas.openxmlformats.org/officeDocument/2006/relationships/customXml" Target="../ink/ink1641.xml"/><Relationship Id="rId238" Type="http://schemas.openxmlformats.org/officeDocument/2006/relationships/image" Target="../media/image1501.png"/><Relationship Id="rId291" Type="http://schemas.openxmlformats.org/officeDocument/2006/relationships/image" Target="../media/image1526.png"/><Relationship Id="rId305" Type="http://schemas.openxmlformats.org/officeDocument/2006/relationships/customXml" Target="../ink/ink1795.xml"/><Relationship Id="rId347" Type="http://schemas.openxmlformats.org/officeDocument/2006/relationships/customXml" Target="../ink/ink1817.xml"/><Relationship Id="rId44" Type="http://schemas.openxmlformats.org/officeDocument/2006/relationships/image" Target="../media/image1084.png"/><Relationship Id="rId86" Type="http://schemas.openxmlformats.org/officeDocument/2006/relationships/customXml" Target="../ink/ink1682.xml"/><Relationship Id="rId151" Type="http://schemas.openxmlformats.org/officeDocument/2006/relationships/image" Target="../media/image1458.png"/><Relationship Id="rId389" Type="http://schemas.openxmlformats.org/officeDocument/2006/relationships/image" Target="../media/image1573.png"/><Relationship Id="rId193" Type="http://schemas.openxmlformats.org/officeDocument/2006/relationships/image" Target="../media/image1479.png"/><Relationship Id="rId207" Type="http://schemas.openxmlformats.org/officeDocument/2006/relationships/image" Target="../media/image1486.png"/><Relationship Id="rId249" Type="http://schemas.openxmlformats.org/officeDocument/2006/relationships/customXml" Target="../ink/ink1766.xml"/><Relationship Id="rId414" Type="http://schemas.openxmlformats.org/officeDocument/2006/relationships/image" Target="../media/image1585.png"/><Relationship Id="rId13" Type="http://schemas.openxmlformats.org/officeDocument/2006/relationships/image" Target="../media/image1039.png"/><Relationship Id="rId109" Type="http://schemas.openxmlformats.org/officeDocument/2006/relationships/customXml" Target="../ink/ink1694.xml"/><Relationship Id="rId260" Type="http://schemas.openxmlformats.org/officeDocument/2006/relationships/image" Target="../media/image1511.png"/><Relationship Id="rId316" Type="http://schemas.openxmlformats.org/officeDocument/2006/relationships/customXml" Target="../ink/ink1801.xml"/><Relationship Id="rId55" Type="http://schemas.openxmlformats.org/officeDocument/2006/relationships/image" Target="../media/image1053.png"/><Relationship Id="rId97" Type="http://schemas.openxmlformats.org/officeDocument/2006/relationships/image" Target="../media/image1390.png"/><Relationship Id="rId120" Type="http://schemas.openxmlformats.org/officeDocument/2006/relationships/image" Target="../media/image1444.png"/><Relationship Id="rId358" Type="http://schemas.openxmlformats.org/officeDocument/2006/relationships/image" Target="../media/image1558.png"/><Relationship Id="rId162" Type="http://schemas.openxmlformats.org/officeDocument/2006/relationships/customXml" Target="../ink/ink1721.xml"/><Relationship Id="rId218" Type="http://schemas.openxmlformats.org/officeDocument/2006/relationships/customXml" Target="../ink/ink1749.xml"/><Relationship Id="rId425" Type="http://schemas.openxmlformats.org/officeDocument/2006/relationships/customXml" Target="../ink/ink1857.xml"/><Relationship Id="rId271" Type="http://schemas.openxmlformats.org/officeDocument/2006/relationships/customXml" Target="../ink/ink1777.xml"/><Relationship Id="rId24" Type="http://schemas.openxmlformats.org/officeDocument/2006/relationships/customXml" Target="../ink/ink1650.xml"/><Relationship Id="rId66" Type="http://schemas.openxmlformats.org/officeDocument/2006/relationships/customXml" Target="../ink/ink1672.xml"/><Relationship Id="rId131" Type="http://schemas.openxmlformats.org/officeDocument/2006/relationships/image" Target="../media/image1448.png"/><Relationship Id="rId327" Type="http://schemas.openxmlformats.org/officeDocument/2006/relationships/image" Target="../media/image1543.png"/><Relationship Id="rId369" Type="http://schemas.openxmlformats.org/officeDocument/2006/relationships/image" Target="../media/image1563.png"/><Relationship Id="rId173" Type="http://schemas.openxmlformats.org/officeDocument/2006/relationships/image" Target="../media/image1469.png"/><Relationship Id="rId229" Type="http://schemas.openxmlformats.org/officeDocument/2006/relationships/customXml" Target="../ink/ink1755.xml"/><Relationship Id="rId380" Type="http://schemas.openxmlformats.org/officeDocument/2006/relationships/customXml" Target="../ink/ink1834.xml"/><Relationship Id="rId436" Type="http://schemas.openxmlformats.org/officeDocument/2006/relationships/image" Target="../media/image1596.png"/><Relationship Id="rId240" Type="http://schemas.openxmlformats.org/officeDocument/2006/relationships/image" Target="../media/image1502.png"/><Relationship Id="rId35" Type="http://schemas.openxmlformats.org/officeDocument/2006/relationships/image" Target="../media/image1052.png"/><Relationship Id="rId77" Type="http://schemas.openxmlformats.org/officeDocument/2006/relationships/image" Target="../media/image1251.png"/><Relationship Id="rId100" Type="http://schemas.openxmlformats.org/officeDocument/2006/relationships/image" Target="../media/image1394.png"/><Relationship Id="rId282" Type="http://schemas.openxmlformats.org/officeDocument/2006/relationships/image" Target="../media/image1522.png"/><Relationship Id="rId338" Type="http://schemas.openxmlformats.org/officeDocument/2006/relationships/image" Target="../media/image1548.png"/><Relationship Id="rId8" Type="http://schemas.openxmlformats.org/officeDocument/2006/relationships/customXml" Target="../ink/ink1642.xml"/><Relationship Id="rId142" Type="http://schemas.openxmlformats.org/officeDocument/2006/relationships/customXml" Target="../ink/ink1711.xml"/><Relationship Id="rId184" Type="http://schemas.openxmlformats.org/officeDocument/2006/relationships/customXml" Target="../ink/ink1732.xml"/><Relationship Id="rId391" Type="http://schemas.openxmlformats.org/officeDocument/2006/relationships/image" Target="../media/image1574.png"/><Relationship Id="rId405" Type="http://schemas.openxmlformats.org/officeDocument/2006/relationships/image" Target="../media/image1581.png"/><Relationship Id="rId251" Type="http://schemas.openxmlformats.org/officeDocument/2006/relationships/customXml" Target="../ink/ink1767.xml"/><Relationship Id="rId46" Type="http://schemas.openxmlformats.org/officeDocument/2006/relationships/image" Target="../media/image1085.png"/><Relationship Id="rId293" Type="http://schemas.openxmlformats.org/officeDocument/2006/relationships/image" Target="../media/image1527.png"/><Relationship Id="rId307" Type="http://schemas.openxmlformats.org/officeDocument/2006/relationships/customXml" Target="../ink/ink1796.xml"/><Relationship Id="rId349" Type="http://schemas.openxmlformats.org/officeDocument/2006/relationships/customXml" Target="../ink/ink1818.xml"/><Relationship Id="rId88" Type="http://schemas.openxmlformats.org/officeDocument/2006/relationships/customXml" Target="../ink/ink1683.xml"/><Relationship Id="rId111" Type="http://schemas.openxmlformats.org/officeDocument/2006/relationships/customXml" Target="../ink/ink1695.xml"/><Relationship Id="rId153" Type="http://schemas.openxmlformats.org/officeDocument/2006/relationships/image" Target="../media/image1459.png"/><Relationship Id="rId195" Type="http://schemas.openxmlformats.org/officeDocument/2006/relationships/image" Target="../media/image1480.png"/><Relationship Id="rId209" Type="http://schemas.openxmlformats.org/officeDocument/2006/relationships/image" Target="../media/image1487.png"/><Relationship Id="rId360" Type="http://schemas.openxmlformats.org/officeDocument/2006/relationships/image" Target="../media/image1559.png"/><Relationship Id="rId416" Type="http://schemas.openxmlformats.org/officeDocument/2006/relationships/image" Target="../media/image1586.png"/><Relationship Id="rId220" Type="http://schemas.openxmlformats.org/officeDocument/2006/relationships/customXml" Target="../ink/ink1750.xml"/><Relationship Id="rId15" Type="http://schemas.openxmlformats.org/officeDocument/2006/relationships/image" Target="../media/image1040.png"/><Relationship Id="rId57" Type="http://schemas.openxmlformats.org/officeDocument/2006/relationships/image" Target="../media/image1054.png"/><Relationship Id="rId262" Type="http://schemas.openxmlformats.org/officeDocument/2006/relationships/image" Target="../media/image1512.png"/><Relationship Id="rId318" Type="http://schemas.openxmlformats.org/officeDocument/2006/relationships/customXml" Target="../ink/ink1802.xml"/><Relationship Id="rId99" Type="http://schemas.openxmlformats.org/officeDocument/2006/relationships/customXml" Target="../ink/ink1689.xml"/><Relationship Id="rId122" Type="http://schemas.openxmlformats.org/officeDocument/2006/relationships/image" Target="../media/image611.png"/><Relationship Id="rId164" Type="http://schemas.openxmlformats.org/officeDocument/2006/relationships/customXml" Target="../ink/ink1722.xml"/><Relationship Id="rId371" Type="http://schemas.openxmlformats.org/officeDocument/2006/relationships/image" Target="../media/image1564.png"/><Relationship Id="rId427" Type="http://schemas.openxmlformats.org/officeDocument/2006/relationships/customXml" Target="../ink/ink1858.xml"/><Relationship Id="rId26" Type="http://schemas.openxmlformats.org/officeDocument/2006/relationships/customXml" Target="../ink/ink1651.xml"/><Relationship Id="rId231" Type="http://schemas.openxmlformats.org/officeDocument/2006/relationships/customXml" Target="../ink/ink1756.xml"/><Relationship Id="rId273" Type="http://schemas.openxmlformats.org/officeDocument/2006/relationships/customXml" Target="../ink/ink1778.xml"/><Relationship Id="rId329" Type="http://schemas.openxmlformats.org/officeDocument/2006/relationships/image" Target="../media/image1544.png"/><Relationship Id="rId68" Type="http://schemas.openxmlformats.org/officeDocument/2006/relationships/customXml" Target="../ink/ink1673.xml"/><Relationship Id="rId133" Type="http://schemas.openxmlformats.org/officeDocument/2006/relationships/image" Target="../media/image1449.png"/><Relationship Id="rId175" Type="http://schemas.openxmlformats.org/officeDocument/2006/relationships/image" Target="../media/image1470.png"/><Relationship Id="rId340" Type="http://schemas.openxmlformats.org/officeDocument/2006/relationships/image" Target="../media/image1549.png"/><Relationship Id="rId200" Type="http://schemas.openxmlformats.org/officeDocument/2006/relationships/customXml" Target="../ink/ink1740.xml"/><Relationship Id="rId382" Type="http://schemas.openxmlformats.org/officeDocument/2006/relationships/customXml" Target="../ink/ink1835.xml"/><Relationship Id="rId438" Type="http://schemas.openxmlformats.org/officeDocument/2006/relationships/image" Target="../media/image1597.png"/><Relationship Id="rId242" Type="http://schemas.openxmlformats.org/officeDocument/2006/relationships/customXml" Target="../ink/ink1762.xml"/><Relationship Id="rId284" Type="http://schemas.openxmlformats.org/officeDocument/2006/relationships/image" Target="../media/image1523.png"/><Relationship Id="rId37" Type="http://schemas.openxmlformats.org/officeDocument/2006/relationships/customXml" Target="../ink/ink1657.xml"/><Relationship Id="rId79" Type="http://schemas.openxmlformats.org/officeDocument/2006/relationships/image" Target="../media/image1252.png"/><Relationship Id="rId102" Type="http://schemas.openxmlformats.org/officeDocument/2006/relationships/image" Target="../media/image1395.png"/><Relationship Id="rId144" Type="http://schemas.openxmlformats.org/officeDocument/2006/relationships/customXml" Target="../ink/ink1712.xml"/><Relationship Id="rId90" Type="http://schemas.openxmlformats.org/officeDocument/2006/relationships/customXml" Target="../ink/ink1684.xml"/><Relationship Id="rId186" Type="http://schemas.openxmlformats.org/officeDocument/2006/relationships/customXml" Target="../ink/ink1733.xml"/><Relationship Id="rId351" Type="http://schemas.openxmlformats.org/officeDocument/2006/relationships/customXml" Target="../ink/ink1819.xml"/><Relationship Id="rId393" Type="http://schemas.openxmlformats.org/officeDocument/2006/relationships/image" Target="../media/image1575.png"/><Relationship Id="rId407" Type="http://schemas.openxmlformats.org/officeDocument/2006/relationships/image" Target="../media/image1582.png"/><Relationship Id="rId211" Type="http://schemas.openxmlformats.org/officeDocument/2006/relationships/image" Target="../media/image1488.png"/><Relationship Id="rId253" Type="http://schemas.openxmlformats.org/officeDocument/2006/relationships/customXml" Target="../ink/ink1768.xml"/><Relationship Id="rId295" Type="http://schemas.openxmlformats.org/officeDocument/2006/relationships/image" Target="../media/image1528.png"/><Relationship Id="rId309" Type="http://schemas.openxmlformats.org/officeDocument/2006/relationships/image" Target="../media/image1534.png"/><Relationship Id="rId48" Type="http://schemas.openxmlformats.org/officeDocument/2006/relationships/image" Target="../media/image1086.png"/><Relationship Id="rId113" Type="http://schemas.openxmlformats.org/officeDocument/2006/relationships/customXml" Target="../ink/ink1696.xml"/><Relationship Id="rId320" Type="http://schemas.openxmlformats.org/officeDocument/2006/relationships/customXml" Target="../ink/ink1803.xml"/><Relationship Id="rId155" Type="http://schemas.openxmlformats.org/officeDocument/2006/relationships/image" Target="../media/image1460.png"/><Relationship Id="rId197" Type="http://schemas.openxmlformats.org/officeDocument/2006/relationships/image" Target="../media/image1481.png"/><Relationship Id="rId362" Type="http://schemas.openxmlformats.org/officeDocument/2006/relationships/image" Target="../media/image1560.png"/><Relationship Id="rId418" Type="http://schemas.openxmlformats.org/officeDocument/2006/relationships/image" Target="../media/image1587.png"/><Relationship Id="rId222" Type="http://schemas.openxmlformats.org/officeDocument/2006/relationships/customXml" Target="../ink/ink1751.xml"/><Relationship Id="rId264" Type="http://schemas.openxmlformats.org/officeDocument/2006/relationships/image" Target="../media/image1513.png"/><Relationship Id="rId17" Type="http://schemas.openxmlformats.org/officeDocument/2006/relationships/image" Target="../media/image1041.png"/><Relationship Id="rId59" Type="http://schemas.openxmlformats.org/officeDocument/2006/relationships/image" Target="../media/image1241.png"/><Relationship Id="rId124" Type="http://schemas.openxmlformats.org/officeDocument/2006/relationships/customXml" Target="../ink/ink1702.xml"/><Relationship Id="rId70" Type="http://schemas.openxmlformats.org/officeDocument/2006/relationships/customXml" Target="../ink/ink1674.xml"/><Relationship Id="rId166" Type="http://schemas.openxmlformats.org/officeDocument/2006/relationships/customXml" Target="../ink/ink1723.xml"/><Relationship Id="rId331" Type="http://schemas.openxmlformats.org/officeDocument/2006/relationships/image" Target="../media/image1545.png"/><Relationship Id="rId373" Type="http://schemas.openxmlformats.org/officeDocument/2006/relationships/image" Target="../media/image1565.png"/><Relationship Id="rId429" Type="http://schemas.openxmlformats.org/officeDocument/2006/relationships/customXml" Target="../ink/ink185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757.xml"/><Relationship Id="rId440" Type="http://schemas.openxmlformats.org/officeDocument/2006/relationships/image" Target="../media/image1598.png"/><Relationship Id="rId28" Type="http://schemas.openxmlformats.org/officeDocument/2006/relationships/customXml" Target="../ink/ink1652.xml"/><Relationship Id="rId275" Type="http://schemas.openxmlformats.org/officeDocument/2006/relationships/customXml" Target="../ink/ink1779.xml"/><Relationship Id="rId300" Type="http://schemas.openxmlformats.org/officeDocument/2006/relationships/image" Target="../media/image1530.png"/><Relationship Id="rId81" Type="http://schemas.openxmlformats.org/officeDocument/2006/relationships/image" Target="../media/image1253.png"/><Relationship Id="rId135" Type="http://schemas.openxmlformats.org/officeDocument/2006/relationships/image" Target="../media/image1450.png"/><Relationship Id="rId177" Type="http://schemas.openxmlformats.org/officeDocument/2006/relationships/image" Target="../media/image1471.png"/><Relationship Id="rId342" Type="http://schemas.openxmlformats.org/officeDocument/2006/relationships/image" Target="../media/image1550.png"/><Relationship Id="rId384" Type="http://schemas.openxmlformats.org/officeDocument/2006/relationships/customXml" Target="../ink/ink183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4.xml"/><Relationship Id="rId299" Type="http://schemas.openxmlformats.org/officeDocument/2006/relationships/customXml" Target="../ink/ink2017.xml"/><Relationship Id="rId21" Type="http://schemas.openxmlformats.org/officeDocument/2006/relationships/image" Target="../media/image1557.png"/><Relationship Id="rId63" Type="http://schemas.openxmlformats.org/officeDocument/2006/relationships/image" Target="../media/image1577.png"/><Relationship Id="rId159" Type="http://schemas.openxmlformats.org/officeDocument/2006/relationships/customXml" Target="../ink/ink1945.xml"/><Relationship Id="rId170" Type="http://schemas.openxmlformats.org/officeDocument/2006/relationships/image" Target="../media/image1650.png"/><Relationship Id="rId226" Type="http://schemas.openxmlformats.org/officeDocument/2006/relationships/customXml" Target="../ink/ink1979.xml"/><Relationship Id="rId268" Type="http://schemas.openxmlformats.org/officeDocument/2006/relationships/image" Target="../media/image1696.png"/><Relationship Id="rId32" Type="http://schemas.openxmlformats.org/officeDocument/2006/relationships/customXml" Target="../ink/ink1881.xml"/><Relationship Id="rId74" Type="http://schemas.openxmlformats.org/officeDocument/2006/relationships/image" Target="../media/image1602.png"/><Relationship Id="rId128" Type="http://schemas.openxmlformats.org/officeDocument/2006/relationships/image" Target="../media/image1629.png"/><Relationship Id="rId5" Type="http://schemas.openxmlformats.org/officeDocument/2006/relationships/image" Target="../media/image1538.png"/><Relationship Id="rId181" Type="http://schemas.openxmlformats.org/officeDocument/2006/relationships/customXml" Target="../ink/ink1956.xml"/><Relationship Id="rId237" Type="http://schemas.openxmlformats.org/officeDocument/2006/relationships/customXml" Target="../ink/ink1985.xml"/><Relationship Id="rId279" Type="http://schemas.openxmlformats.org/officeDocument/2006/relationships/customXml" Target="../ink/ink2007.xml"/><Relationship Id="rId43" Type="http://schemas.openxmlformats.org/officeDocument/2006/relationships/image" Target="../media/image1567.png"/><Relationship Id="rId139" Type="http://schemas.openxmlformats.org/officeDocument/2006/relationships/customXml" Target="../ink/ink1935.xml"/><Relationship Id="rId290" Type="http://schemas.openxmlformats.org/officeDocument/2006/relationships/image" Target="../media/image1707.png"/><Relationship Id="rId304" Type="http://schemas.openxmlformats.org/officeDocument/2006/relationships/customXml" Target="../ink/ink2020.xml"/><Relationship Id="rId85" Type="http://schemas.openxmlformats.org/officeDocument/2006/relationships/customXml" Target="../ink/ink1908.xml"/><Relationship Id="rId150" Type="http://schemas.openxmlformats.org/officeDocument/2006/relationships/image" Target="../media/image1640.png"/><Relationship Id="rId192" Type="http://schemas.openxmlformats.org/officeDocument/2006/relationships/image" Target="../media/image1661.png"/><Relationship Id="rId206" Type="http://schemas.openxmlformats.org/officeDocument/2006/relationships/image" Target="../media/image1667.png"/><Relationship Id="rId248" Type="http://schemas.openxmlformats.org/officeDocument/2006/relationships/image" Target="../media/image1686.png"/><Relationship Id="rId12" Type="http://schemas.openxmlformats.org/officeDocument/2006/relationships/customXml" Target="../ink/ink1871.xml"/><Relationship Id="rId108" Type="http://schemas.openxmlformats.org/officeDocument/2006/relationships/image" Target="../media/image1619.png"/><Relationship Id="rId54" Type="http://schemas.openxmlformats.org/officeDocument/2006/relationships/customXml" Target="../ink/ink1892.xml"/><Relationship Id="rId96" Type="http://schemas.openxmlformats.org/officeDocument/2006/relationships/image" Target="../media/image1613.png"/><Relationship Id="rId161" Type="http://schemas.openxmlformats.org/officeDocument/2006/relationships/customXml" Target="../ink/ink1946.xml"/><Relationship Id="rId217" Type="http://schemas.openxmlformats.org/officeDocument/2006/relationships/image" Target="../media/image1672.png"/><Relationship Id="rId259" Type="http://schemas.openxmlformats.org/officeDocument/2006/relationships/customXml" Target="../ink/ink1997.xml"/><Relationship Id="rId23" Type="http://schemas.openxmlformats.org/officeDocument/2006/relationships/image" Target="../media/image1558.png"/><Relationship Id="rId119" Type="http://schemas.openxmlformats.org/officeDocument/2006/relationships/customXml" Target="../ink/ink1925.xml"/><Relationship Id="rId270" Type="http://schemas.openxmlformats.org/officeDocument/2006/relationships/image" Target="../media/image1697.png"/><Relationship Id="rId44" Type="http://schemas.openxmlformats.org/officeDocument/2006/relationships/customXml" Target="../ink/ink1887.xml"/><Relationship Id="rId65" Type="http://schemas.openxmlformats.org/officeDocument/2006/relationships/customXml" Target="../ink/ink1898.xml"/><Relationship Id="rId86" Type="http://schemas.openxmlformats.org/officeDocument/2006/relationships/image" Target="../media/image1608.png"/><Relationship Id="rId130" Type="http://schemas.openxmlformats.org/officeDocument/2006/relationships/image" Target="../media/image1630.png"/><Relationship Id="rId151" Type="http://schemas.openxmlformats.org/officeDocument/2006/relationships/customXml" Target="../ink/ink1941.xml"/><Relationship Id="rId172" Type="http://schemas.openxmlformats.org/officeDocument/2006/relationships/image" Target="../media/image1651.png"/><Relationship Id="rId193" Type="http://schemas.openxmlformats.org/officeDocument/2006/relationships/customXml" Target="../ink/ink1962.xml"/><Relationship Id="rId207" Type="http://schemas.openxmlformats.org/officeDocument/2006/relationships/customXml" Target="../ink/ink1969.xml"/><Relationship Id="rId228" Type="http://schemas.openxmlformats.org/officeDocument/2006/relationships/image" Target="../media/image1677.png"/><Relationship Id="rId249" Type="http://schemas.openxmlformats.org/officeDocument/2006/relationships/customXml" Target="../ink/ink1992.xml"/><Relationship Id="rId13" Type="http://schemas.openxmlformats.org/officeDocument/2006/relationships/image" Target="../media/image1553.png"/><Relationship Id="rId109" Type="http://schemas.openxmlformats.org/officeDocument/2006/relationships/customXml" Target="../ink/ink1920.xml"/><Relationship Id="rId260" Type="http://schemas.openxmlformats.org/officeDocument/2006/relationships/image" Target="../media/image1692.png"/><Relationship Id="rId281" Type="http://schemas.openxmlformats.org/officeDocument/2006/relationships/customXml" Target="../ink/ink2008.xml"/><Relationship Id="rId34" Type="http://schemas.openxmlformats.org/officeDocument/2006/relationships/customXml" Target="../ink/ink1882.xml"/><Relationship Id="rId55" Type="http://schemas.openxmlformats.org/officeDocument/2006/relationships/image" Target="../media/image1573.png"/><Relationship Id="rId76" Type="http://schemas.openxmlformats.org/officeDocument/2006/relationships/image" Target="../media/image1603.png"/><Relationship Id="rId97" Type="http://schemas.openxmlformats.org/officeDocument/2006/relationships/customXml" Target="../ink/ink1914.xml"/><Relationship Id="rId120" Type="http://schemas.openxmlformats.org/officeDocument/2006/relationships/image" Target="../media/image1625.png"/><Relationship Id="rId141" Type="http://schemas.openxmlformats.org/officeDocument/2006/relationships/customXml" Target="../ink/ink1936.xml"/><Relationship Id="rId7" Type="http://schemas.openxmlformats.org/officeDocument/2006/relationships/image" Target="../media/image1550.png"/><Relationship Id="rId162" Type="http://schemas.openxmlformats.org/officeDocument/2006/relationships/image" Target="../media/image1646.png"/><Relationship Id="rId183" Type="http://schemas.openxmlformats.org/officeDocument/2006/relationships/customXml" Target="../ink/ink1957.xml"/><Relationship Id="rId218" Type="http://schemas.openxmlformats.org/officeDocument/2006/relationships/customXml" Target="../ink/ink1975.xml"/><Relationship Id="rId239" Type="http://schemas.openxmlformats.org/officeDocument/2006/relationships/customXml" Target="../ink/ink1987.xml"/><Relationship Id="rId250" Type="http://schemas.openxmlformats.org/officeDocument/2006/relationships/image" Target="../media/image1687.png"/><Relationship Id="rId271" Type="http://schemas.openxmlformats.org/officeDocument/2006/relationships/customXml" Target="../ink/ink2003.xml"/><Relationship Id="rId292" Type="http://schemas.openxmlformats.org/officeDocument/2006/relationships/image" Target="../media/image1708.png"/><Relationship Id="rId306" Type="http://schemas.openxmlformats.org/officeDocument/2006/relationships/customXml" Target="../ink/ink2021.xml"/><Relationship Id="rId24" Type="http://schemas.openxmlformats.org/officeDocument/2006/relationships/customXml" Target="../ink/ink1877.xml"/><Relationship Id="rId45" Type="http://schemas.openxmlformats.org/officeDocument/2006/relationships/image" Target="../media/image1568.png"/><Relationship Id="rId66" Type="http://schemas.openxmlformats.org/officeDocument/2006/relationships/image" Target="../media/image1578.png"/><Relationship Id="rId87" Type="http://schemas.openxmlformats.org/officeDocument/2006/relationships/customXml" Target="../ink/ink1909.xml"/><Relationship Id="rId110" Type="http://schemas.openxmlformats.org/officeDocument/2006/relationships/image" Target="../media/image1620.png"/><Relationship Id="rId131" Type="http://schemas.openxmlformats.org/officeDocument/2006/relationships/customXml" Target="../ink/ink1931.xml"/><Relationship Id="rId152" Type="http://schemas.openxmlformats.org/officeDocument/2006/relationships/image" Target="../media/image1641.png"/><Relationship Id="rId173" Type="http://schemas.openxmlformats.org/officeDocument/2006/relationships/customXml" Target="../ink/ink1952.xml"/><Relationship Id="rId194" Type="http://schemas.openxmlformats.org/officeDocument/2006/relationships/image" Target="../media/image1662.png"/><Relationship Id="rId208" Type="http://schemas.openxmlformats.org/officeDocument/2006/relationships/image" Target="../media/image1668.png"/><Relationship Id="rId229" Type="http://schemas.openxmlformats.org/officeDocument/2006/relationships/customXml" Target="../ink/ink1981.xml"/><Relationship Id="rId240" Type="http://schemas.openxmlformats.org/officeDocument/2006/relationships/image" Target="../media/image1682.png"/><Relationship Id="rId261" Type="http://schemas.openxmlformats.org/officeDocument/2006/relationships/customXml" Target="../ink/ink1998.xml"/><Relationship Id="rId14" Type="http://schemas.openxmlformats.org/officeDocument/2006/relationships/customXml" Target="../ink/ink1872.xml"/><Relationship Id="rId35" Type="http://schemas.openxmlformats.org/officeDocument/2006/relationships/image" Target="../media/image1563.png"/><Relationship Id="rId56" Type="http://schemas.openxmlformats.org/officeDocument/2006/relationships/customXml" Target="../ink/ink1893.xml"/><Relationship Id="rId77" Type="http://schemas.openxmlformats.org/officeDocument/2006/relationships/customXml" Target="../ink/ink1904.xml"/><Relationship Id="rId100" Type="http://schemas.openxmlformats.org/officeDocument/2006/relationships/image" Target="../media/image1615.png"/><Relationship Id="rId282" Type="http://schemas.openxmlformats.org/officeDocument/2006/relationships/image" Target="../media/image1703.png"/><Relationship Id="rId8" Type="http://schemas.openxmlformats.org/officeDocument/2006/relationships/customXml" Target="../ink/ink1869.xml"/><Relationship Id="rId98" Type="http://schemas.openxmlformats.org/officeDocument/2006/relationships/image" Target="../media/image1614.png"/><Relationship Id="rId121" Type="http://schemas.openxmlformats.org/officeDocument/2006/relationships/customXml" Target="../ink/ink1926.xml"/><Relationship Id="rId142" Type="http://schemas.openxmlformats.org/officeDocument/2006/relationships/image" Target="../media/image1636.png"/><Relationship Id="rId163" Type="http://schemas.openxmlformats.org/officeDocument/2006/relationships/customXml" Target="../ink/ink1947.xml"/><Relationship Id="rId184" Type="http://schemas.openxmlformats.org/officeDocument/2006/relationships/image" Target="../media/image1657.png"/><Relationship Id="rId219" Type="http://schemas.openxmlformats.org/officeDocument/2006/relationships/image" Target="../media/image1673.png"/><Relationship Id="rId230" Type="http://schemas.openxmlformats.org/officeDocument/2006/relationships/image" Target="../media/image1678.png"/><Relationship Id="rId251" Type="http://schemas.openxmlformats.org/officeDocument/2006/relationships/customXml" Target="../ink/ink1993.xml"/><Relationship Id="rId25" Type="http://schemas.openxmlformats.org/officeDocument/2006/relationships/image" Target="../media/image1559.png"/><Relationship Id="rId46" Type="http://schemas.openxmlformats.org/officeDocument/2006/relationships/customXml" Target="../ink/ink1888.xml"/><Relationship Id="rId67" Type="http://schemas.openxmlformats.org/officeDocument/2006/relationships/customXml" Target="../ink/ink1899.xml"/><Relationship Id="rId272" Type="http://schemas.openxmlformats.org/officeDocument/2006/relationships/image" Target="../media/image1698.png"/><Relationship Id="rId293" Type="http://schemas.openxmlformats.org/officeDocument/2006/relationships/customXml" Target="../ink/ink2014.xml"/><Relationship Id="rId307" Type="http://schemas.openxmlformats.org/officeDocument/2006/relationships/image" Target="../media/image1715.png"/><Relationship Id="rId88" Type="http://schemas.openxmlformats.org/officeDocument/2006/relationships/image" Target="../media/image1609.png"/><Relationship Id="rId111" Type="http://schemas.openxmlformats.org/officeDocument/2006/relationships/customXml" Target="../ink/ink1921.xml"/><Relationship Id="rId132" Type="http://schemas.openxmlformats.org/officeDocument/2006/relationships/image" Target="../media/image1631.png"/><Relationship Id="rId153" Type="http://schemas.openxmlformats.org/officeDocument/2006/relationships/customXml" Target="../ink/ink1942.xml"/><Relationship Id="rId174" Type="http://schemas.openxmlformats.org/officeDocument/2006/relationships/image" Target="../media/image1652.png"/><Relationship Id="rId195" Type="http://schemas.openxmlformats.org/officeDocument/2006/relationships/customXml" Target="../ink/ink1963.xml"/><Relationship Id="rId209" Type="http://schemas.openxmlformats.org/officeDocument/2006/relationships/customXml" Target="../ink/ink1970.xml"/><Relationship Id="rId220" Type="http://schemas.openxmlformats.org/officeDocument/2006/relationships/customXml" Target="../ink/ink1976.xml"/><Relationship Id="rId241" Type="http://schemas.openxmlformats.org/officeDocument/2006/relationships/customXml" Target="../ink/ink1988.xml"/><Relationship Id="rId15" Type="http://schemas.openxmlformats.org/officeDocument/2006/relationships/image" Target="../media/image1554.png"/><Relationship Id="rId36" Type="http://schemas.openxmlformats.org/officeDocument/2006/relationships/customXml" Target="../ink/ink1883.xml"/><Relationship Id="rId57" Type="http://schemas.openxmlformats.org/officeDocument/2006/relationships/image" Target="../media/image1574.png"/><Relationship Id="rId262" Type="http://schemas.openxmlformats.org/officeDocument/2006/relationships/image" Target="../media/image1693.png"/><Relationship Id="rId283" Type="http://schemas.openxmlformats.org/officeDocument/2006/relationships/customXml" Target="../ink/ink2009.xml"/><Relationship Id="rId78" Type="http://schemas.openxmlformats.org/officeDocument/2006/relationships/image" Target="../media/image1604.png"/><Relationship Id="rId99" Type="http://schemas.openxmlformats.org/officeDocument/2006/relationships/customXml" Target="../ink/ink1915.xml"/><Relationship Id="rId101" Type="http://schemas.openxmlformats.org/officeDocument/2006/relationships/customXml" Target="../ink/ink1916.xml"/><Relationship Id="rId122" Type="http://schemas.openxmlformats.org/officeDocument/2006/relationships/image" Target="../media/image1626.png"/><Relationship Id="rId143" Type="http://schemas.openxmlformats.org/officeDocument/2006/relationships/customXml" Target="../ink/ink1937.xml"/><Relationship Id="rId164" Type="http://schemas.openxmlformats.org/officeDocument/2006/relationships/image" Target="../media/image1647.png"/><Relationship Id="rId185" Type="http://schemas.openxmlformats.org/officeDocument/2006/relationships/customXml" Target="../ink/ink1958.xml"/><Relationship Id="rId9" Type="http://schemas.openxmlformats.org/officeDocument/2006/relationships/image" Target="../media/image1551.png"/><Relationship Id="rId210" Type="http://schemas.openxmlformats.org/officeDocument/2006/relationships/image" Target="../media/image1669.png"/><Relationship Id="rId26" Type="http://schemas.openxmlformats.org/officeDocument/2006/relationships/customXml" Target="../ink/ink1878.xml"/><Relationship Id="rId231" Type="http://schemas.openxmlformats.org/officeDocument/2006/relationships/customXml" Target="../ink/ink1982.xml"/><Relationship Id="rId252" Type="http://schemas.openxmlformats.org/officeDocument/2006/relationships/image" Target="../media/image1688.png"/><Relationship Id="rId273" Type="http://schemas.openxmlformats.org/officeDocument/2006/relationships/customXml" Target="../ink/ink2004.xml"/><Relationship Id="rId294" Type="http://schemas.openxmlformats.org/officeDocument/2006/relationships/image" Target="../media/image1709.png"/><Relationship Id="rId308" Type="http://schemas.openxmlformats.org/officeDocument/2006/relationships/customXml" Target="../ink/ink2022.xml"/><Relationship Id="rId47" Type="http://schemas.openxmlformats.org/officeDocument/2006/relationships/image" Target="../media/image1569.png"/><Relationship Id="rId68" Type="http://schemas.openxmlformats.org/officeDocument/2006/relationships/image" Target="../media/image1579.png"/><Relationship Id="rId89" Type="http://schemas.openxmlformats.org/officeDocument/2006/relationships/customXml" Target="../ink/ink1910.xml"/><Relationship Id="rId112" Type="http://schemas.openxmlformats.org/officeDocument/2006/relationships/image" Target="../media/image1621.png"/><Relationship Id="rId133" Type="http://schemas.openxmlformats.org/officeDocument/2006/relationships/customXml" Target="../ink/ink1932.xml"/><Relationship Id="rId154" Type="http://schemas.openxmlformats.org/officeDocument/2006/relationships/image" Target="../media/image1642.png"/><Relationship Id="rId175" Type="http://schemas.openxmlformats.org/officeDocument/2006/relationships/customXml" Target="../ink/ink1953.xml"/><Relationship Id="rId196" Type="http://schemas.openxmlformats.org/officeDocument/2006/relationships/image" Target="../media/image703.png"/><Relationship Id="rId200" Type="http://schemas.openxmlformats.org/officeDocument/2006/relationships/image" Target="../media/image1664.png"/><Relationship Id="rId16" Type="http://schemas.openxmlformats.org/officeDocument/2006/relationships/customXml" Target="../ink/ink1873.xml"/><Relationship Id="rId221" Type="http://schemas.openxmlformats.org/officeDocument/2006/relationships/image" Target="../media/image1674.png"/><Relationship Id="rId242" Type="http://schemas.openxmlformats.org/officeDocument/2006/relationships/image" Target="../media/image1683.png"/><Relationship Id="rId263" Type="http://schemas.openxmlformats.org/officeDocument/2006/relationships/customXml" Target="../ink/ink1999.xml"/><Relationship Id="rId284" Type="http://schemas.openxmlformats.org/officeDocument/2006/relationships/image" Target="../media/image1704.png"/><Relationship Id="rId37" Type="http://schemas.openxmlformats.org/officeDocument/2006/relationships/image" Target="../media/image1564.png"/><Relationship Id="rId58" Type="http://schemas.openxmlformats.org/officeDocument/2006/relationships/customXml" Target="../ink/ink1894.xml"/><Relationship Id="rId79" Type="http://schemas.openxmlformats.org/officeDocument/2006/relationships/customXml" Target="../ink/ink1905.xml"/><Relationship Id="rId102" Type="http://schemas.openxmlformats.org/officeDocument/2006/relationships/image" Target="../media/image1616.png"/><Relationship Id="rId123" Type="http://schemas.openxmlformats.org/officeDocument/2006/relationships/customXml" Target="../ink/ink1927.xml"/><Relationship Id="rId144" Type="http://schemas.openxmlformats.org/officeDocument/2006/relationships/image" Target="../media/image1637.png"/><Relationship Id="rId90" Type="http://schemas.openxmlformats.org/officeDocument/2006/relationships/image" Target="../media/image1610.png"/><Relationship Id="rId165" Type="http://schemas.openxmlformats.org/officeDocument/2006/relationships/customXml" Target="../ink/ink1948.xml"/><Relationship Id="rId186" Type="http://schemas.openxmlformats.org/officeDocument/2006/relationships/image" Target="../media/image1658.png"/><Relationship Id="rId211" Type="http://schemas.openxmlformats.org/officeDocument/2006/relationships/customXml" Target="../ink/ink1971.xml"/><Relationship Id="rId232" Type="http://schemas.openxmlformats.org/officeDocument/2006/relationships/image" Target="../media/image1679.png"/><Relationship Id="rId253" Type="http://schemas.openxmlformats.org/officeDocument/2006/relationships/customXml" Target="../ink/ink1994.xml"/><Relationship Id="rId274" Type="http://schemas.openxmlformats.org/officeDocument/2006/relationships/image" Target="../media/image1699.png"/><Relationship Id="rId295" Type="http://schemas.openxmlformats.org/officeDocument/2006/relationships/customXml" Target="../ink/ink2015.xml"/><Relationship Id="rId309" Type="http://schemas.openxmlformats.org/officeDocument/2006/relationships/image" Target="../media/image1716.png"/><Relationship Id="rId27" Type="http://schemas.openxmlformats.org/officeDocument/2006/relationships/image" Target="../media/image1560.png"/><Relationship Id="rId48" Type="http://schemas.openxmlformats.org/officeDocument/2006/relationships/customXml" Target="../ink/ink1889.xml"/><Relationship Id="rId69" Type="http://schemas.openxmlformats.org/officeDocument/2006/relationships/customXml" Target="../ink/ink1900.xml"/><Relationship Id="rId113" Type="http://schemas.openxmlformats.org/officeDocument/2006/relationships/customXml" Target="../ink/ink1922.xml"/><Relationship Id="rId134" Type="http://schemas.openxmlformats.org/officeDocument/2006/relationships/image" Target="../media/image1632.png"/><Relationship Id="rId80" Type="http://schemas.openxmlformats.org/officeDocument/2006/relationships/image" Target="../media/image1605.png"/><Relationship Id="rId155" Type="http://schemas.openxmlformats.org/officeDocument/2006/relationships/customXml" Target="../ink/ink1943.xml"/><Relationship Id="rId176" Type="http://schemas.openxmlformats.org/officeDocument/2006/relationships/image" Target="../media/image1653.png"/><Relationship Id="rId197" Type="http://schemas.openxmlformats.org/officeDocument/2006/relationships/customXml" Target="../ink/ink1964.xml"/><Relationship Id="rId201" Type="http://schemas.openxmlformats.org/officeDocument/2006/relationships/customXml" Target="../ink/ink1966.xml"/><Relationship Id="rId222" Type="http://schemas.openxmlformats.org/officeDocument/2006/relationships/customXml" Target="../ink/ink1977.xml"/><Relationship Id="rId243" Type="http://schemas.openxmlformats.org/officeDocument/2006/relationships/customXml" Target="../ink/ink1989.xml"/><Relationship Id="rId264" Type="http://schemas.openxmlformats.org/officeDocument/2006/relationships/image" Target="../media/image1694.png"/><Relationship Id="rId285" Type="http://schemas.openxmlformats.org/officeDocument/2006/relationships/customXml" Target="../ink/ink2010.xml"/><Relationship Id="rId17" Type="http://schemas.openxmlformats.org/officeDocument/2006/relationships/image" Target="../media/image1555.png"/><Relationship Id="rId38" Type="http://schemas.openxmlformats.org/officeDocument/2006/relationships/customXml" Target="../ink/ink1884.xml"/><Relationship Id="rId59" Type="http://schemas.openxmlformats.org/officeDocument/2006/relationships/image" Target="../media/image1575.png"/><Relationship Id="rId103" Type="http://schemas.openxmlformats.org/officeDocument/2006/relationships/customXml" Target="../ink/ink1917.xml"/><Relationship Id="rId124" Type="http://schemas.openxmlformats.org/officeDocument/2006/relationships/image" Target="../media/image1627.png"/><Relationship Id="rId310" Type="http://schemas.openxmlformats.org/officeDocument/2006/relationships/customXml" Target="../ink/ink2023.xml"/><Relationship Id="rId70" Type="http://schemas.openxmlformats.org/officeDocument/2006/relationships/image" Target="../media/image1600.png"/><Relationship Id="rId91" Type="http://schemas.openxmlformats.org/officeDocument/2006/relationships/customXml" Target="../ink/ink1911.xml"/><Relationship Id="rId145" Type="http://schemas.openxmlformats.org/officeDocument/2006/relationships/customXml" Target="../ink/ink1938.xml"/><Relationship Id="rId166" Type="http://schemas.openxmlformats.org/officeDocument/2006/relationships/image" Target="../media/image1648.png"/><Relationship Id="rId187" Type="http://schemas.openxmlformats.org/officeDocument/2006/relationships/customXml" Target="../ink/ink19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70.png"/><Relationship Id="rId233" Type="http://schemas.openxmlformats.org/officeDocument/2006/relationships/customXml" Target="../ink/ink1983.xml"/><Relationship Id="rId254" Type="http://schemas.openxmlformats.org/officeDocument/2006/relationships/image" Target="../media/image1689.png"/><Relationship Id="rId28" Type="http://schemas.openxmlformats.org/officeDocument/2006/relationships/customXml" Target="../ink/ink1879.xml"/><Relationship Id="rId49" Type="http://schemas.openxmlformats.org/officeDocument/2006/relationships/image" Target="../media/image1570.png"/><Relationship Id="rId114" Type="http://schemas.openxmlformats.org/officeDocument/2006/relationships/image" Target="../media/image1622.png"/><Relationship Id="rId275" Type="http://schemas.openxmlformats.org/officeDocument/2006/relationships/customXml" Target="../ink/ink2005.xml"/><Relationship Id="rId296" Type="http://schemas.openxmlformats.org/officeDocument/2006/relationships/image" Target="../media/image1710.png"/><Relationship Id="rId300" Type="http://schemas.openxmlformats.org/officeDocument/2006/relationships/image" Target="../media/image1712.png"/><Relationship Id="rId60" Type="http://schemas.openxmlformats.org/officeDocument/2006/relationships/customXml" Target="../ink/ink1895.xml"/><Relationship Id="rId81" Type="http://schemas.openxmlformats.org/officeDocument/2006/relationships/customXml" Target="../ink/ink1906.xml"/><Relationship Id="rId135" Type="http://schemas.openxmlformats.org/officeDocument/2006/relationships/customXml" Target="../ink/ink1933.xml"/><Relationship Id="rId156" Type="http://schemas.openxmlformats.org/officeDocument/2006/relationships/image" Target="../media/image1643.png"/><Relationship Id="rId177" Type="http://schemas.openxmlformats.org/officeDocument/2006/relationships/customXml" Target="../ink/ink1954.xml"/><Relationship Id="rId198" Type="http://schemas.openxmlformats.org/officeDocument/2006/relationships/image" Target="../media/image1663.png"/><Relationship Id="rId202" Type="http://schemas.openxmlformats.org/officeDocument/2006/relationships/image" Target="../media/image1665.png"/><Relationship Id="rId223" Type="http://schemas.openxmlformats.org/officeDocument/2006/relationships/image" Target="../media/image1675.png"/><Relationship Id="rId244" Type="http://schemas.openxmlformats.org/officeDocument/2006/relationships/image" Target="../media/image1684.png"/><Relationship Id="rId18" Type="http://schemas.openxmlformats.org/officeDocument/2006/relationships/customXml" Target="../ink/ink1874.xml"/><Relationship Id="rId39" Type="http://schemas.openxmlformats.org/officeDocument/2006/relationships/image" Target="../media/image1565.png"/><Relationship Id="rId265" Type="http://schemas.openxmlformats.org/officeDocument/2006/relationships/customXml" Target="../ink/ink2000.xml"/><Relationship Id="rId286" Type="http://schemas.openxmlformats.org/officeDocument/2006/relationships/image" Target="../media/image1705.png"/><Relationship Id="rId50" Type="http://schemas.openxmlformats.org/officeDocument/2006/relationships/customXml" Target="../ink/ink1890.xml"/><Relationship Id="rId104" Type="http://schemas.openxmlformats.org/officeDocument/2006/relationships/image" Target="../media/image1617.png"/><Relationship Id="rId125" Type="http://schemas.openxmlformats.org/officeDocument/2006/relationships/customXml" Target="../ink/ink1928.xml"/><Relationship Id="rId146" Type="http://schemas.openxmlformats.org/officeDocument/2006/relationships/image" Target="../media/image1638.png"/><Relationship Id="rId167" Type="http://schemas.openxmlformats.org/officeDocument/2006/relationships/customXml" Target="../ink/ink1949.xml"/><Relationship Id="rId188" Type="http://schemas.openxmlformats.org/officeDocument/2006/relationships/image" Target="../media/image1659.png"/><Relationship Id="rId311" Type="http://schemas.openxmlformats.org/officeDocument/2006/relationships/image" Target="../media/image1717.png"/><Relationship Id="rId71" Type="http://schemas.openxmlformats.org/officeDocument/2006/relationships/customXml" Target="../ink/ink1901.xml"/><Relationship Id="rId92" Type="http://schemas.openxmlformats.org/officeDocument/2006/relationships/image" Target="../media/image1611.png"/><Relationship Id="rId213" Type="http://schemas.openxmlformats.org/officeDocument/2006/relationships/customXml" Target="../ink/ink1972.xml"/><Relationship Id="rId234" Type="http://schemas.openxmlformats.org/officeDocument/2006/relationships/image" Target="../media/image1680.png"/><Relationship Id="rId2" Type="http://schemas.openxmlformats.org/officeDocument/2006/relationships/customXml" Target="../ink/ink1866.xml"/><Relationship Id="rId29" Type="http://schemas.openxmlformats.org/officeDocument/2006/relationships/image" Target="../media/image1561.png"/><Relationship Id="rId255" Type="http://schemas.openxmlformats.org/officeDocument/2006/relationships/customXml" Target="../ink/ink1995.xml"/><Relationship Id="rId276" Type="http://schemas.openxmlformats.org/officeDocument/2006/relationships/image" Target="../media/image1700.png"/><Relationship Id="rId297" Type="http://schemas.openxmlformats.org/officeDocument/2006/relationships/customXml" Target="../ink/ink2016.xml"/><Relationship Id="rId40" Type="http://schemas.openxmlformats.org/officeDocument/2006/relationships/customXml" Target="../ink/ink1885.xml"/><Relationship Id="rId115" Type="http://schemas.openxmlformats.org/officeDocument/2006/relationships/customXml" Target="../ink/ink1923.xml"/><Relationship Id="rId136" Type="http://schemas.openxmlformats.org/officeDocument/2006/relationships/image" Target="../media/image1633.png"/><Relationship Id="rId157" Type="http://schemas.openxmlformats.org/officeDocument/2006/relationships/customXml" Target="../ink/ink1944.xml"/><Relationship Id="rId178" Type="http://schemas.openxmlformats.org/officeDocument/2006/relationships/image" Target="../media/image1654.png"/><Relationship Id="rId301" Type="http://schemas.openxmlformats.org/officeDocument/2006/relationships/customXml" Target="../ink/ink2018.xml"/><Relationship Id="rId61" Type="http://schemas.openxmlformats.org/officeDocument/2006/relationships/image" Target="../media/image1576.png"/><Relationship Id="rId82" Type="http://schemas.openxmlformats.org/officeDocument/2006/relationships/image" Target="../media/image1606.png"/><Relationship Id="rId199" Type="http://schemas.openxmlformats.org/officeDocument/2006/relationships/customXml" Target="../ink/ink1965.xml"/><Relationship Id="rId203" Type="http://schemas.openxmlformats.org/officeDocument/2006/relationships/customXml" Target="../ink/ink1967.xml"/><Relationship Id="rId19" Type="http://schemas.openxmlformats.org/officeDocument/2006/relationships/image" Target="../media/image1556.png"/><Relationship Id="rId224" Type="http://schemas.openxmlformats.org/officeDocument/2006/relationships/customXml" Target="../ink/ink1978.xml"/><Relationship Id="rId245" Type="http://schemas.openxmlformats.org/officeDocument/2006/relationships/customXml" Target="../ink/ink1990.xml"/><Relationship Id="rId266" Type="http://schemas.openxmlformats.org/officeDocument/2006/relationships/image" Target="../media/image1695.png"/><Relationship Id="rId287" Type="http://schemas.openxmlformats.org/officeDocument/2006/relationships/customXml" Target="../ink/ink2011.xml"/><Relationship Id="rId30" Type="http://schemas.openxmlformats.org/officeDocument/2006/relationships/customXml" Target="../ink/ink1880.xml"/><Relationship Id="rId105" Type="http://schemas.openxmlformats.org/officeDocument/2006/relationships/customXml" Target="../ink/ink1918.xml"/><Relationship Id="rId126" Type="http://schemas.openxmlformats.org/officeDocument/2006/relationships/image" Target="../media/image1628.png"/><Relationship Id="rId147" Type="http://schemas.openxmlformats.org/officeDocument/2006/relationships/customXml" Target="../ink/ink1939.xml"/><Relationship Id="rId168" Type="http://schemas.openxmlformats.org/officeDocument/2006/relationships/image" Target="../media/image1649.png"/><Relationship Id="rId51" Type="http://schemas.openxmlformats.org/officeDocument/2006/relationships/image" Target="../media/image1571.png"/><Relationship Id="rId72" Type="http://schemas.openxmlformats.org/officeDocument/2006/relationships/image" Target="../media/image1601.png"/><Relationship Id="rId93" Type="http://schemas.openxmlformats.org/officeDocument/2006/relationships/customXml" Target="../ink/ink1912.xml"/><Relationship Id="rId189" Type="http://schemas.openxmlformats.org/officeDocument/2006/relationships/customXml" Target="../ink/ink1960.xml"/><Relationship Id="rId3" Type="http://schemas.openxmlformats.org/officeDocument/2006/relationships/image" Target="../media/image1537.png"/><Relationship Id="rId214" Type="http://schemas.openxmlformats.org/officeDocument/2006/relationships/customXml" Target="../ink/ink1973.xml"/><Relationship Id="rId235" Type="http://schemas.openxmlformats.org/officeDocument/2006/relationships/customXml" Target="../ink/ink1984.xml"/><Relationship Id="rId256" Type="http://schemas.openxmlformats.org/officeDocument/2006/relationships/image" Target="../media/image1690.png"/><Relationship Id="rId277" Type="http://schemas.openxmlformats.org/officeDocument/2006/relationships/customXml" Target="../ink/ink2006.xml"/><Relationship Id="rId298" Type="http://schemas.openxmlformats.org/officeDocument/2006/relationships/image" Target="../media/image1711.png"/><Relationship Id="rId116" Type="http://schemas.openxmlformats.org/officeDocument/2006/relationships/image" Target="../media/image1623.png"/><Relationship Id="rId137" Type="http://schemas.openxmlformats.org/officeDocument/2006/relationships/customXml" Target="../ink/ink1934.xml"/><Relationship Id="rId158" Type="http://schemas.openxmlformats.org/officeDocument/2006/relationships/image" Target="../media/image1644.png"/><Relationship Id="rId302" Type="http://schemas.openxmlformats.org/officeDocument/2006/relationships/image" Target="../media/image1713.png"/><Relationship Id="rId20" Type="http://schemas.openxmlformats.org/officeDocument/2006/relationships/customXml" Target="../ink/ink1875.xml"/><Relationship Id="rId41" Type="http://schemas.openxmlformats.org/officeDocument/2006/relationships/image" Target="../media/image1566.png"/><Relationship Id="rId62" Type="http://schemas.openxmlformats.org/officeDocument/2006/relationships/customXml" Target="../ink/ink1896.xml"/><Relationship Id="rId83" Type="http://schemas.openxmlformats.org/officeDocument/2006/relationships/customXml" Target="../ink/ink1907.xml"/><Relationship Id="rId179" Type="http://schemas.openxmlformats.org/officeDocument/2006/relationships/customXml" Target="../ink/ink1955.xml"/><Relationship Id="rId190" Type="http://schemas.openxmlformats.org/officeDocument/2006/relationships/image" Target="../media/image1660.png"/><Relationship Id="rId204" Type="http://schemas.openxmlformats.org/officeDocument/2006/relationships/image" Target="../media/image1666.png"/><Relationship Id="rId225" Type="http://schemas.openxmlformats.org/officeDocument/2006/relationships/image" Target="../media/image1676.png"/><Relationship Id="rId246" Type="http://schemas.openxmlformats.org/officeDocument/2006/relationships/image" Target="../media/image1685.png"/><Relationship Id="rId267" Type="http://schemas.openxmlformats.org/officeDocument/2006/relationships/customXml" Target="../ink/ink2001.xml"/><Relationship Id="rId288" Type="http://schemas.openxmlformats.org/officeDocument/2006/relationships/image" Target="../media/image1706.png"/><Relationship Id="rId106" Type="http://schemas.openxmlformats.org/officeDocument/2006/relationships/image" Target="../media/image1618.png"/><Relationship Id="rId127" Type="http://schemas.openxmlformats.org/officeDocument/2006/relationships/customXml" Target="../ink/ink1929.xml"/><Relationship Id="rId10" Type="http://schemas.openxmlformats.org/officeDocument/2006/relationships/customXml" Target="../ink/ink1870.xml"/><Relationship Id="rId31" Type="http://schemas.openxmlformats.org/officeDocument/2006/relationships/image" Target="../media/image1562.png"/><Relationship Id="rId52" Type="http://schemas.openxmlformats.org/officeDocument/2006/relationships/customXml" Target="../ink/ink1891.xml"/><Relationship Id="rId73" Type="http://schemas.openxmlformats.org/officeDocument/2006/relationships/customXml" Target="../ink/ink1902.xml"/><Relationship Id="rId94" Type="http://schemas.openxmlformats.org/officeDocument/2006/relationships/image" Target="../media/image1612.png"/><Relationship Id="rId148" Type="http://schemas.openxmlformats.org/officeDocument/2006/relationships/image" Target="../media/image1639.png"/><Relationship Id="rId169" Type="http://schemas.openxmlformats.org/officeDocument/2006/relationships/customXml" Target="../ink/ink1950.xml"/><Relationship Id="rId4" Type="http://schemas.openxmlformats.org/officeDocument/2006/relationships/customXml" Target="../ink/ink1867.xml"/><Relationship Id="rId180" Type="http://schemas.openxmlformats.org/officeDocument/2006/relationships/image" Target="../media/image1655.png"/><Relationship Id="rId215" Type="http://schemas.openxmlformats.org/officeDocument/2006/relationships/image" Target="../media/image1671.png"/><Relationship Id="rId236" Type="http://schemas.openxmlformats.org/officeDocument/2006/relationships/image" Target="../media/image1681.png"/><Relationship Id="rId257" Type="http://schemas.openxmlformats.org/officeDocument/2006/relationships/customXml" Target="../ink/ink1996.xml"/><Relationship Id="rId278" Type="http://schemas.openxmlformats.org/officeDocument/2006/relationships/image" Target="../media/image1701.png"/><Relationship Id="rId303" Type="http://schemas.openxmlformats.org/officeDocument/2006/relationships/customXml" Target="../ink/ink2019.xml"/><Relationship Id="rId42" Type="http://schemas.openxmlformats.org/officeDocument/2006/relationships/customXml" Target="../ink/ink1886.xml"/><Relationship Id="rId84" Type="http://schemas.openxmlformats.org/officeDocument/2006/relationships/image" Target="../media/image1607.png"/><Relationship Id="rId138" Type="http://schemas.openxmlformats.org/officeDocument/2006/relationships/image" Target="../media/image1634.png"/><Relationship Id="rId191" Type="http://schemas.openxmlformats.org/officeDocument/2006/relationships/customXml" Target="../ink/ink1961.xml"/><Relationship Id="rId205" Type="http://schemas.openxmlformats.org/officeDocument/2006/relationships/customXml" Target="../ink/ink1968.xml"/><Relationship Id="rId247" Type="http://schemas.openxmlformats.org/officeDocument/2006/relationships/customXml" Target="../ink/ink1991.xml"/><Relationship Id="rId107" Type="http://schemas.openxmlformats.org/officeDocument/2006/relationships/customXml" Target="../ink/ink1919.xml"/><Relationship Id="rId289" Type="http://schemas.openxmlformats.org/officeDocument/2006/relationships/customXml" Target="../ink/ink2012.xml"/><Relationship Id="rId11" Type="http://schemas.openxmlformats.org/officeDocument/2006/relationships/image" Target="../media/image1552.png"/><Relationship Id="rId53" Type="http://schemas.openxmlformats.org/officeDocument/2006/relationships/image" Target="../media/image1572.png"/><Relationship Id="rId149" Type="http://schemas.openxmlformats.org/officeDocument/2006/relationships/customXml" Target="../ink/ink1940.xml"/><Relationship Id="rId95" Type="http://schemas.openxmlformats.org/officeDocument/2006/relationships/customXml" Target="../ink/ink1913.xml"/><Relationship Id="rId160" Type="http://schemas.openxmlformats.org/officeDocument/2006/relationships/image" Target="../media/image1645.png"/><Relationship Id="rId216" Type="http://schemas.openxmlformats.org/officeDocument/2006/relationships/customXml" Target="../ink/ink1974.xml"/><Relationship Id="rId258" Type="http://schemas.openxmlformats.org/officeDocument/2006/relationships/image" Target="../media/image1691.png"/><Relationship Id="rId22" Type="http://schemas.openxmlformats.org/officeDocument/2006/relationships/customXml" Target="../ink/ink1876.xml"/><Relationship Id="rId64" Type="http://schemas.openxmlformats.org/officeDocument/2006/relationships/customXml" Target="../ink/ink1897.xml"/><Relationship Id="rId118" Type="http://schemas.openxmlformats.org/officeDocument/2006/relationships/image" Target="../media/image1624.png"/><Relationship Id="rId171" Type="http://schemas.openxmlformats.org/officeDocument/2006/relationships/customXml" Target="../ink/ink1951.xml"/><Relationship Id="rId227" Type="http://schemas.openxmlformats.org/officeDocument/2006/relationships/customXml" Target="../ink/ink1980.xml"/><Relationship Id="rId269" Type="http://schemas.openxmlformats.org/officeDocument/2006/relationships/customXml" Target="../ink/ink2002.xml"/><Relationship Id="rId33" Type="http://schemas.openxmlformats.org/officeDocument/2006/relationships/image" Target="../media/image1191.png"/><Relationship Id="rId129" Type="http://schemas.openxmlformats.org/officeDocument/2006/relationships/customXml" Target="../ink/ink1930.xml"/><Relationship Id="rId280" Type="http://schemas.openxmlformats.org/officeDocument/2006/relationships/image" Target="../media/image1702.png"/><Relationship Id="rId75" Type="http://schemas.openxmlformats.org/officeDocument/2006/relationships/customXml" Target="../ink/ink1903.xml"/><Relationship Id="rId140" Type="http://schemas.openxmlformats.org/officeDocument/2006/relationships/image" Target="../media/image1635.png"/><Relationship Id="rId182" Type="http://schemas.openxmlformats.org/officeDocument/2006/relationships/image" Target="../media/image1656.png"/><Relationship Id="rId6" Type="http://schemas.openxmlformats.org/officeDocument/2006/relationships/customXml" Target="../ink/ink1868.xml"/><Relationship Id="rId238" Type="http://schemas.openxmlformats.org/officeDocument/2006/relationships/customXml" Target="../ink/ink1986.xml"/><Relationship Id="rId291" Type="http://schemas.openxmlformats.org/officeDocument/2006/relationships/customXml" Target="../ink/ink2013.xml"/><Relationship Id="rId305" Type="http://schemas.openxmlformats.org/officeDocument/2006/relationships/image" Target="../media/image171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2.png"/><Relationship Id="rId21" Type="http://schemas.openxmlformats.org/officeDocument/2006/relationships/image" Target="../media/image1727.png"/><Relationship Id="rId42" Type="http://schemas.openxmlformats.org/officeDocument/2006/relationships/image" Target="../media/image1737.png"/><Relationship Id="rId63" Type="http://schemas.openxmlformats.org/officeDocument/2006/relationships/image" Target="../media/image1294.png"/><Relationship Id="rId84" Type="http://schemas.openxmlformats.org/officeDocument/2006/relationships/image" Target="../media/image1756.png"/><Relationship Id="rId138" Type="http://schemas.openxmlformats.org/officeDocument/2006/relationships/customXml" Target="../ink/ink2093.xml"/><Relationship Id="rId159" Type="http://schemas.openxmlformats.org/officeDocument/2006/relationships/image" Target="../media/image1793.png"/><Relationship Id="rId170" Type="http://schemas.openxmlformats.org/officeDocument/2006/relationships/customXml" Target="../ink/ink2109.xml"/><Relationship Id="rId107" Type="http://schemas.openxmlformats.org/officeDocument/2006/relationships/image" Target="../media/image1767.png"/><Relationship Id="rId11" Type="http://schemas.openxmlformats.org/officeDocument/2006/relationships/image" Target="../media/image1722.png"/><Relationship Id="rId32" Type="http://schemas.openxmlformats.org/officeDocument/2006/relationships/image" Target="../media/image1732.png"/><Relationship Id="rId53" Type="http://schemas.openxmlformats.org/officeDocument/2006/relationships/customXml" Target="../ink/ink2049.xml"/><Relationship Id="rId74" Type="http://schemas.openxmlformats.org/officeDocument/2006/relationships/customXml" Target="../ink/ink2060.xml"/><Relationship Id="rId128" Type="http://schemas.openxmlformats.org/officeDocument/2006/relationships/customXml" Target="../ink/ink2088.xml"/><Relationship Id="rId149" Type="http://schemas.openxmlformats.org/officeDocument/2006/relationships/image" Target="../media/image1788.png"/><Relationship Id="rId5" Type="http://schemas.openxmlformats.org/officeDocument/2006/relationships/image" Target="../media/image1719.png"/><Relationship Id="rId95" Type="http://schemas.openxmlformats.org/officeDocument/2006/relationships/customXml" Target="../ink/ink2071.xml"/><Relationship Id="rId160" Type="http://schemas.openxmlformats.org/officeDocument/2006/relationships/customXml" Target="../ink/ink2104.xml"/><Relationship Id="rId181" Type="http://schemas.openxmlformats.org/officeDocument/2006/relationships/image" Target="../media/image1804.png"/><Relationship Id="rId22" Type="http://schemas.openxmlformats.org/officeDocument/2006/relationships/customXml" Target="../ink/ink2033.xml"/><Relationship Id="rId43" Type="http://schemas.openxmlformats.org/officeDocument/2006/relationships/customXml" Target="../ink/ink2044.xml"/><Relationship Id="rId64" Type="http://schemas.openxmlformats.org/officeDocument/2006/relationships/customXml" Target="../ink/ink2055.xml"/><Relationship Id="rId118" Type="http://schemas.openxmlformats.org/officeDocument/2006/relationships/customXml" Target="../ink/ink2083.xml"/><Relationship Id="rId139" Type="http://schemas.openxmlformats.org/officeDocument/2006/relationships/image" Target="../media/image1783.png"/><Relationship Id="rId85" Type="http://schemas.openxmlformats.org/officeDocument/2006/relationships/customXml" Target="../ink/ink2066.xml"/><Relationship Id="rId150" Type="http://schemas.openxmlformats.org/officeDocument/2006/relationships/customXml" Target="../ink/ink2099.xml"/><Relationship Id="rId171" Type="http://schemas.openxmlformats.org/officeDocument/2006/relationships/image" Target="../media/image1799.png"/><Relationship Id="rId12" Type="http://schemas.openxmlformats.org/officeDocument/2006/relationships/customXml" Target="../ink/ink2028.xml"/><Relationship Id="rId33" Type="http://schemas.openxmlformats.org/officeDocument/2006/relationships/customXml" Target="../ink/ink2039.xml"/><Relationship Id="rId108" Type="http://schemas.openxmlformats.org/officeDocument/2006/relationships/customXml" Target="../ink/ink2078.xml"/><Relationship Id="rId129" Type="http://schemas.openxmlformats.org/officeDocument/2006/relationships/image" Target="../media/image1778.png"/><Relationship Id="rId54" Type="http://schemas.openxmlformats.org/officeDocument/2006/relationships/customXml" Target="../ink/ink2050.xml"/><Relationship Id="rId75" Type="http://schemas.openxmlformats.org/officeDocument/2006/relationships/image" Target="../media/image1752.png"/><Relationship Id="rId96" Type="http://schemas.openxmlformats.org/officeDocument/2006/relationships/image" Target="../media/image1762.png"/><Relationship Id="rId140" Type="http://schemas.openxmlformats.org/officeDocument/2006/relationships/customXml" Target="../ink/ink2094.xml"/><Relationship Id="rId161" Type="http://schemas.openxmlformats.org/officeDocument/2006/relationships/image" Target="../media/image1794.png"/><Relationship Id="rId182" Type="http://schemas.openxmlformats.org/officeDocument/2006/relationships/customXml" Target="../ink/ink2115.xml"/><Relationship Id="rId6" Type="http://schemas.openxmlformats.org/officeDocument/2006/relationships/customXml" Target="../ink/ink2025.xml"/><Relationship Id="rId23" Type="http://schemas.openxmlformats.org/officeDocument/2006/relationships/image" Target="../media/image1728.png"/><Relationship Id="rId119" Type="http://schemas.openxmlformats.org/officeDocument/2006/relationships/image" Target="../media/image1773.png"/><Relationship Id="rId44" Type="http://schemas.openxmlformats.org/officeDocument/2006/relationships/image" Target="../media/image1738.png"/><Relationship Id="rId65" Type="http://schemas.openxmlformats.org/officeDocument/2006/relationships/image" Target="../media/image1747.png"/><Relationship Id="rId86" Type="http://schemas.openxmlformats.org/officeDocument/2006/relationships/image" Target="../media/image1757.png"/><Relationship Id="rId130" Type="http://schemas.openxmlformats.org/officeDocument/2006/relationships/customXml" Target="../ink/ink2089.xml"/><Relationship Id="rId151" Type="http://schemas.openxmlformats.org/officeDocument/2006/relationships/image" Target="../media/image1789.png"/><Relationship Id="rId172" Type="http://schemas.openxmlformats.org/officeDocument/2006/relationships/customXml" Target="../ink/ink2110.xml"/><Relationship Id="rId13" Type="http://schemas.openxmlformats.org/officeDocument/2006/relationships/image" Target="../media/image1723.png"/><Relationship Id="rId18" Type="http://schemas.openxmlformats.org/officeDocument/2006/relationships/customXml" Target="../ink/ink2031.xml"/><Relationship Id="rId39" Type="http://schemas.openxmlformats.org/officeDocument/2006/relationships/customXml" Target="../ink/ink2042.xml"/><Relationship Id="rId109" Type="http://schemas.openxmlformats.org/officeDocument/2006/relationships/image" Target="../media/image1768.png"/><Relationship Id="rId34" Type="http://schemas.openxmlformats.org/officeDocument/2006/relationships/image" Target="../media/image1733.png"/><Relationship Id="rId50" Type="http://schemas.openxmlformats.org/officeDocument/2006/relationships/image" Target="../media/image1741.png"/><Relationship Id="rId55" Type="http://schemas.openxmlformats.org/officeDocument/2006/relationships/image" Target="../media/image1743.png"/><Relationship Id="rId76" Type="http://schemas.openxmlformats.org/officeDocument/2006/relationships/customXml" Target="../ink/ink2061.xml"/><Relationship Id="rId97" Type="http://schemas.openxmlformats.org/officeDocument/2006/relationships/customXml" Target="../ink/ink2072.xml"/><Relationship Id="rId104" Type="http://schemas.openxmlformats.org/officeDocument/2006/relationships/image" Target="../media/image1766.png"/><Relationship Id="rId120" Type="http://schemas.openxmlformats.org/officeDocument/2006/relationships/customXml" Target="../ink/ink2084.xml"/><Relationship Id="rId125" Type="http://schemas.openxmlformats.org/officeDocument/2006/relationships/image" Target="../media/image1776.png"/><Relationship Id="rId141" Type="http://schemas.openxmlformats.org/officeDocument/2006/relationships/image" Target="../media/image1784.png"/><Relationship Id="rId146" Type="http://schemas.openxmlformats.org/officeDocument/2006/relationships/customXml" Target="../ink/ink2097.xml"/><Relationship Id="rId167" Type="http://schemas.openxmlformats.org/officeDocument/2006/relationships/image" Target="../media/image1797.png"/><Relationship Id="rId7" Type="http://schemas.openxmlformats.org/officeDocument/2006/relationships/image" Target="../media/image1720.png"/><Relationship Id="rId71" Type="http://schemas.openxmlformats.org/officeDocument/2006/relationships/image" Target="../media/image1750.png"/><Relationship Id="rId92" Type="http://schemas.openxmlformats.org/officeDocument/2006/relationships/image" Target="../media/image1760.png"/><Relationship Id="rId162" Type="http://schemas.openxmlformats.org/officeDocument/2006/relationships/customXml" Target="../ink/ink2105.xml"/><Relationship Id="rId183" Type="http://schemas.openxmlformats.org/officeDocument/2006/relationships/image" Target="../media/image1805.png"/><Relationship Id="rId2" Type="http://schemas.openxmlformats.org/officeDocument/2006/relationships/image" Target="../media/image1580.emf"/><Relationship Id="rId29" Type="http://schemas.openxmlformats.org/officeDocument/2006/relationships/image" Target="../media/image1731.png"/><Relationship Id="rId24" Type="http://schemas.openxmlformats.org/officeDocument/2006/relationships/customXml" Target="../ink/ink2034.xml"/><Relationship Id="rId40" Type="http://schemas.openxmlformats.org/officeDocument/2006/relationships/image" Target="../media/image1736.png"/><Relationship Id="rId45" Type="http://schemas.openxmlformats.org/officeDocument/2006/relationships/customXml" Target="../ink/ink2045.xml"/><Relationship Id="rId66" Type="http://schemas.openxmlformats.org/officeDocument/2006/relationships/customXml" Target="../ink/ink2056.xml"/><Relationship Id="rId87" Type="http://schemas.openxmlformats.org/officeDocument/2006/relationships/customXml" Target="../ink/ink2067.xml"/><Relationship Id="rId110" Type="http://schemas.openxmlformats.org/officeDocument/2006/relationships/customXml" Target="../ink/ink2079.xml"/><Relationship Id="rId115" Type="http://schemas.openxmlformats.org/officeDocument/2006/relationships/image" Target="../media/image1771.png"/><Relationship Id="rId131" Type="http://schemas.openxmlformats.org/officeDocument/2006/relationships/image" Target="../media/image1779.png"/><Relationship Id="rId136" Type="http://schemas.openxmlformats.org/officeDocument/2006/relationships/customXml" Target="../ink/ink2092.xml"/><Relationship Id="rId157" Type="http://schemas.openxmlformats.org/officeDocument/2006/relationships/image" Target="../media/image1792.png"/><Relationship Id="rId178" Type="http://schemas.openxmlformats.org/officeDocument/2006/relationships/customXml" Target="../ink/ink2113.xml"/><Relationship Id="rId61" Type="http://schemas.openxmlformats.org/officeDocument/2006/relationships/image" Target="../media/image1746.png"/><Relationship Id="rId82" Type="http://schemas.openxmlformats.org/officeDocument/2006/relationships/image" Target="../media/image1755.png"/><Relationship Id="rId152" Type="http://schemas.openxmlformats.org/officeDocument/2006/relationships/customXml" Target="../ink/ink2100.xml"/><Relationship Id="rId173" Type="http://schemas.openxmlformats.org/officeDocument/2006/relationships/image" Target="../media/image1800.png"/><Relationship Id="rId19" Type="http://schemas.openxmlformats.org/officeDocument/2006/relationships/image" Target="../media/image1726.png"/><Relationship Id="rId14" Type="http://schemas.openxmlformats.org/officeDocument/2006/relationships/customXml" Target="../ink/ink2029.xml"/><Relationship Id="rId30" Type="http://schemas.openxmlformats.org/officeDocument/2006/relationships/customXml" Target="../ink/ink2037.xml"/><Relationship Id="rId35" Type="http://schemas.openxmlformats.org/officeDocument/2006/relationships/customXml" Target="../ink/ink2040.xml"/><Relationship Id="rId56" Type="http://schemas.openxmlformats.org/officeDocument/2006/relationships/customXml" Target="../ink/ink2051.xml"/><Relationship Id="rId77" Type="http://schemas.openxmlformats.org/officeDocument/2006/relationships/image" Target="../media/image1753.png"/><Relationship Id="rId100" Type="http://schemas.openxmlformats.org/officeDocument/2006/relationships/image" Target="../media/image1764.png"/><Relationship Id="rId105" Type="http://schemas.openxmlformats.org/officeDocument/2006/relationships/customXml" Target="../ink/ink2076.xml"/><Relationship Id="rId126" Type="http://schemas.openxmlformats.org/officeDocument/2006/relationships/customXml" Target="../ink/ink2087.xml"/><Relationship Id="rId147" Type="http://schemas.openxmlformats.org/officeDocument/2006/relationships/image" Target="../media/image1787.png"/><Relationship Id="rId168" Type="http://schemas.openxmlformats.org/officeDocument/2006/relationships/customXml" Target="../ink/ink2108.xml"/><Relationship Id="rId8" Type="http://schemas.openxmlformats.org/officeDocument/2006/relationships/customXml" Target="../ink/ink2026.xml"/><Relationship Id="rId51" Type="http://schemas.openxmlformats.org/officeDocument/2006/relationships/customXml" Target="../ink/ink2048.xml"/><Relationship Id="rId72" Type="http://schemas.openxmlformats.org/officeDocument/2006/relationships/customXml" Target="../ink/ink2059.xml"/><Relationship Id="rId93" Type="http://schemas.openxmlformats.org/officeDocument/2006/relationships/customXml" Target="../ink/ink2070.xml"/><Relationship Id="rId98" Type="http://schemas.openxmlformats.org/officeDocument/2006/relationships/image" Target="../media/image1763.png"/><Relationship Id="rId121" Type="http://schemas.openxmlformats.org/officeDocument/2006/relationships/image" Target="../media/image1774.png"/><Relationship Id="rId142" Type="http://schemas.openxmlformats.org/officeDocument/2006/relationships/customXml" Target="../ink/ink2095.xml"/><Relationship Id="rId163" Type="http://schemas.openxmlformats.org/officeDocument/2006/relationships/image" Target="../media/image1795.png"/><Relationship Id="rId184" Type="http://schemas.openxmlformats.org/officeDocument/2006/relationships/customXml" Target="../ink/ink2116.xml"/><Relationship Id="rId3" Type="http://schemas.openxmlformats.org/officeDocument/2006/relationships/image" Target="../media/image1718.emf"/><Relationship Id="rId25" Type="http://schemas.openxmlformats.org/officeDocument/2006/relationships/image" Target="../media/image1729.png"/><Relationship Id="rId46" Type="http://schemas.openxmlformats.org/officeDocument/2006/relationships/image" Target="../media/image1739.png"/><Relationship Id="rId67" Type="http://schemas.openxmlformats.org/officeDocument/2006/relationships/image" Target="../media/image1748.png"/><Relationship Id="rId116" Type="http://schemas.openxmlformats.org/officeDocument/2006/relationships/customXml" Target="../ink/ink2082.xml"/><Relationship Id="rId137" Type="http://schemas.openxmlformats.org/officeDocument/2006/relationships/image" Target="../media/image1782.png"/><Relationship Id="rId158" Type="http://schemas.openxmlformats.org/officeDocument/2006/relationships/customXml" Target="../ink/ink2103.xml"/><Relationship Id="rId20" Type="http://schemas.openxmlformats.org/officeDocument/2006/relationships/customXml" Target="../ink/ink2032.xml"/><Relationship Id="rId41" Type="http://schemas.openxmlformats.org/officeDocument/2006/relationships/customXml" Target="../ink/ink2043.xml"/><Relationship Id="rId62" Type="http://schemas.openxmlformats.org/officeDocument/2006/relationships/customXml" Target="../ink/ink2054.xml"/><Relationship Id="rId83" Type="http://schemas.openxmlformats.org/officeDocument/2006/relationships/customXml" Target="../ink/ink2065.xml"/><Relationship Id="rId88" Type="http://schemas.openxmlformats.org/officeDocument/2006/relationships/image" Target="../media/image1758.png"/><Relationship Id="rId111" Type="http://schemas.openxmlformats.org/officeDocument/2006/relationships/image" Target="../media/image1769.png"/><Relationship Id="rId132" Type="http://schemas.openxmlformats.org/officeDocument/2006/relationships/customXml" Target="../ink/ink2090.xml"/><Relationship Id="rId153" Type="http://schemas.openxmlformats.org/officeDocument/2006/relationships/image" Target="../media/image1790.png"/><Relationship Id="rId174" Type="http://schemas.openxmlformats.org/officeDocument/2006/relationships/customXml" Target="../ink/ink2111.xml"/><Relationship Id="rId179" Type="http://schemas.openxmlformats.org/officeDocument/2006/relationships/image" Target="../media/image1803.png"/><Relationship Id="rId15" Type="http://schemas.openxmlformats.org/officeDocument/2006/relationships/image" Target="../media/image1724.png"/><Relationship Id="rId36" Type="http://schemas.openxmlformats.org/officeDocument/2006/relationships/image" Target="../media/image1734.png"/><Relationship Id="rId57" Type="http://schemas.openxmlformats.org/officeDocument/2006/relationships/image" Target="../media/image1744.png"/><Relationship Id="rId106" Type="http://schemas.openxmlformats.org/officeDocument/2006/relationships/customXml" Target="../ink/ink2077.xml"/><Relationship Id="rId127" Type="http://schemas.openxmlformats.org/officeDocument/2006/relationships/image" Target="../media/image1777.png"/><Relationship Id="rId10" Type="http://schemas.openxmlformats.org/officeDocument/2006/relationships/customXml" Target="../ink/ink2027.xml"/><Relationship Id="rId31" Type="http://schemas.openxmlformats.org/officeDocument/2006/relationships/customXml" Target="../ink/ink2038.xml"/><Relationship Id="rId52" Type="http://schemas.openxmlformats.org/officeDocument/2006/relationships/image" Target="../media/image1742.png"/><Relationship Id="rId73" Type="http://schemas.openxmlformats.org/officeDocument/2006/relationships/image" Target="../media/image1751.png"/><Relationship Id="rId78" Type="http://schemas.openxmlformats.org/officeDocument/2006/relationships/customXml" Target="../ink/ink2062.xml"/><Relationship Id="rId94" Type="http://schemas.openxmlformats.org/officeDocument/2006/relationships/image" Target="../media/image1761.png"/><Relationship Id="rId99" Type="http://schemas.openxmlformats.org/officeDocument/2006/relationships/customXml" Target="../ink/ink2073.xml"/><Relationship Id="rId101" Type="http://schemas.openxmlformats.org/officeDocument/2006/relationships/customXml" Target="../ink/ink2074.xml"/><Relationship Id="rId122" Type="http://schemas.openxmlformats.org/officeDocument/2006/relationships/customXml" Target="../ink/ink2085.xml"/><Relationship Id="rId143" Type="http://schemas.openxmlformats.org/officeDocument/2006/relationships/image" Target="../media/image1785.png"/><Relationship Id="rId148" Type="http://schemas.openxmlformats.org/officeDocument/2006/relationships/customXml" Target="../ink/ink2098.xml"/><Relationship Id="rId164" Type="http://schemas.openxmlformats.org/officeDocument/2006/relationships/customXml" Target="../ink/ink2106.xml"/><Relationship Id="rId169" Type="http://schemas.openxmlformats.org/officeDocument/2006/relationships/image" Target="../media/image1798.png"/><Relationship Id="rId185" Type="http://schemas.openxmlformats.org/officeDocument/2006/relationships/image" Target="../media/image1806.png"/><Relationship Id="rId4" Type="http://schemas.openxmlformats.org/officeDocument/2006/relationships/customXml" Target="../ink/ink2024.xml"/><Relationship Id="rId9" Type="http://schemas.openxmlformats.org/officeDocument/2006/relationships/image" Target="../media/image1721.png"/><Relationship Id="rId180" Type="http://schemas.openxmlformats.org/officeDocument/2006/relationships/customXml" Target="../ink/ink2114.xml"/><Relationship Id="rId26" Type="http://schemas.openxmlformats.org/officeDocument/2006/relationships/customXml" Target="../ink/ink2035.xml"/><Relationship Id="rId47" Type="http://schemas.openxmlformats.org/officeDocument/2006/relationships/customXml" Target="../ink/ink2046.xml"/><Relationship Id="rId68" Type="http://schemas.openxmlformats.org/officeDocument/2006/relationships/customXml" Target="../ink/ink2057.xml"/><Relationship Id="rId89" Type="http://schemas.openxmlformats.org/officeDocument/2006/relationships/customXml" Target="../ink/ink2068.xml"/><Relationship Id="rId112" Type="http://schemas.openxmlformats.org/officeDocument/2006/relationships/customXml" Target="../ink/ink2080.xml"/><Relationship Id="rId133" Type="http://schemas.openxmlformats.org/officeDocument/2006/relationships/image" Target="../media/image1780.png"/><Relationship Id="rId154" Type="http://schemas.openxmlformats.org/officeDocument/2006/relationships/customXml" Target="../ink/ink2101.xml"/><Relationship Id="rId175" Type="http://schemas.openxmlformats.org/officeDocument/2006/relationships/image" Target="../media/image1801.png"/><Relationship Id="rId16" Type="http://schemas.openxmlformats.org/officeDocument/2006/relationships/customXml" Target="../ink/ink2030.xml"/><Relationship Id="rId37" Type="http://schemas.openxmlformats.org/officeDocument/2006/relationships/customXml" Target="../ink/ink2041.xml"/><Relationship Id="rId58" Type="http://schemas.openxmlformats.org/officeDocument/2006/relationships/customXml" Target="../ink/ink2052.xml"/><Relationship Id="rId79" Type="http://schemas.openxmlformats.org/officeDocument/2006/relationships/image" Target="../media/image1754.png"/><Relationship Id="rId102" Type="http://schemas.openxmlformats.org/officeDocument/2006/relationships/image" Target="../media/image1765.png"/><Relationship Id="rId123" Type="http://schemas.openxmlformats.org/officeDocument/2006/relationships/image" Target="../media/image1775.png"/><Relationship Id="rId144" Type="http://schemas.openxmlformats.org/officeDocument/2006/relationships/customXml" Target="../ink/ink2096.xml"/><Relationship Id="rId90" Type="http://schemas.openxmlformats.org/officeDocument/2006/relationships/image" Target="../media/image1759.png"/><Relationship Id="rId165" Type="http://schemas.openxmlformats.org/officeDocument/2006/relationships/image" Target="../media/image1796.png"/><Relationship Id="rId186" Type="http://schemas.openxmlformats.org/officeDocument/2006/relationships/customXml" Target="../ink/ink2117.xml"/><Relationship Id="rId27" Type="http://schemas.openxmlformats.org/officeDocument/2006/relationships/image" Target="../media/image1730.png"/><Relationship Id="rId48" Type="http://schemas.openxmlformats.org/officeDocument/2006/relationships/image" Target="../media/image1740.png"/><Relationship Id="rId69" Type="http://schemas.openxmlformats.org/officeDocument/2006/relationships/image" Target="../media/image1749.png"/><Relationship Id="rId113" Type="http://schemas.openxmlformats.org/officeDocument/2006/relationships/image" Target="../media/image1770.png"/><Relationship Id="rId134" Type="http://schemas.openxmlformats.org/officeDocument/2006/relationships/customXml" Target="../ink/ink2091.xml"/><Relationship Id="rId80" Type="http://schemas.openxmlformats.org/officeDocument/2006/relationships/customXml" Target="../ink/ink2063.xml"/><Relationship Id="rId155" Type="http://schemas.openxmlformats.org/officeDocument/2006/relationships/image" Target="../media/image1791.png"/><Relationship Id="rId176" Type="http://schemas.openxmlformats.org/officeDocument/2006/relationships/customXml" Target="../ink/ink2112.xml"/><Relationship Id="rId17" Type="http://schemas.openxmlformats.org/officeDocument/2006/relationships/image" Target="../media/image1725.png"/><Relationship Id="rId38" Type="http://schemas.openxmlformats.org/officeDocument/2006/relationships/image" Target="../media/image1735.png"/><Relationship Id="rId59" Type="http://schemas.openxmlformats.org/officeDocument/2006/relationships/image" Target="../media/image1745.png"/><Relationship Id="rId103" Type="http://schemas.openxmlformats.org/officeDocument/2006/relationships/customXml" Target="../ink/ink2075.xml"/><Relationship Id="rId124" Type="http://schemas.openxmlformats.org/officeDocument/2006/relationships/customXml" Target="../ink/ink2086.xml"/><Relationship Id="rId70" Type="http://schemas.openxmlformats.org/officeDocument/2006/relationships/customXml" Target="../ink/ink2058.xml"/><Relationship Id="rId91" Type="http://schemas.openxmlformats.org/officeDocument/2006/relationships/customXml" Target="../ink/ink2069.xml"/><Relationship Id="rId145" Type="http://schemas.openxmlformats.org/officeDocument/2006/relationships/image" Target="../media/image1786.png"/><Relationship Id="rId166" Type="http://schemas.openxmlformats.org/officeDocument/2006/relationships/customXml" Target="../ink/ink2107.xml"/><Relationship Id="rId187" Type="http://schemas.openxmlformats.org/officeDocument/2006/relationships/image" Target="../media/image1807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036.xml"/><Relationship Id="rId49" Type="http://schemas.openxmlformats.org/officeDocument/2006/relationships/customXml" Target="../ink/ink2047.xml"/><Relationship Id="rId114" Type="http://schemas.openxmlformats.org/officeDocument/2006/relationships/customXml" Target="../ink/ink2081.xml"/><Relationship Id="rId60" Type="http://schemas.openxmlformats.org/officeDocument/2006/relationships/customXml" Target="../ink/ink2053.xml"/><Relationship Id="rId81" Type="http://schemas.openxmlformats.org/officeDocument/2006/relationships/customXml" Target="../ink/ink2064.xml"/><Relationship Id="rId135" Type="http://schemas.openxmlformats.org/officeDocument/2006/relationships/image" Target="../media/image1781.png"/><Relationship Id="rId156" Type="http://schemas.openxmlformats.org/officeDocument/2006/relationships/customXml" Target="../ink/ink2102.xml"/><Relationship Id="rId177" Type="http://schemas.openxmlformats.org/officeDocument/2006/relationships/image" Target="../media/image180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6.xml"/><Relationship Id="rId299" Type="http://schemas.openxmlformats.org/officeDocument/2006/relationships/customXml" Target="../ink/ink2269.xml"/><Relationship Id="rId21" Type="http://schemas.openxmlformats.org/officeDocument/2006/relationships/image" Target="../media/image1561.png"/><Relationship Id="rId63" Type="http://schemas.openxmlformats.org/officeDocument/2006/relationships/customXml" Target="../ink/ink2149.xml"/><Relationship Id="rId159" Type="http://schemas.openxmlformats.org/officeDocument/2006/relationships/customXml" Target="../ink/ink2197.xml"/><Relationship Id="rId324" Type="http://schemas.openxmlformats.org/officeDocument/2006/relationships/customXml" Target="../ink/ink2282.xml"/><Relationship Id="rId170" Type="http://schemas.openxmlformats.org/officeDocument/2006/relationships/image" Target="../media/image1861.png"/><Relationship Id="rId226" Type="http://schemas.openxmlformats.org/officeDocument/2006/relationships/customXml" Target="../ink/ink2231.xml"/><Relationship Id="rId268" Type="http://schemas.openxmlformats.org/officeDocument/2006/relationships/customXml" Target="../ink/ink2252.xml"/><Relationship Id="rId32" Type="http://schemas.openxmlformats.org/officeDocument/2006/relationships/customXml" Target="../ink/ink2133.xml"/><Relationship Id="rId74" Type="http://schemas.openxmlformats.org/officeDocument/2006/relationships/image" Target="../media/image1814.png"/><Relationship Id="rId128" Type="http://schemas.openxmlformats.org/officeDocument/2006/relationships/image" Target="../media/image1841.png"/><Relationship Id="rId335" Type="http://schemas.openxmlformats.org/officeDocument/2006/relationships/image" Target="../media/image1941.png"/><Relationship Id="rId5" Type="http://schemas.openxmlformats.org/officeDocument/2006/relationships/image" Target="../media/image1553.png"/><Relationship Id="rId181" Type="http://schemas.openxmlformats.org/officeDocument/2006/relationships/image" Target="../media/image1866.png"/><Relationship Id="rId237" Type="http://schemas.openxmlformats.org/officeDocument/2006/relationships/image" Target="../media/image1894.png"/><Relationship Id="rId279" Type="http://schemas.openxmlformats.org/officeDocument/2006/relationships/customXml" Target="../ink/ink2258.xml"/><Relationship Id="rId43" Type="http://schemas.openxmlformats.org/officeDocument/2006/relationships/image" Target="../media/image1571.png"/><Relationship Id="rId139" Type="http://schemas.openxmlformats.org/officeDocument/2006/relationships/customXml" Target="../ink/ink2187.xml"/><Relationship Id="rId290" Type="http://schemas.openxmlformats.org/officeDocument/2006/relationships/customXml" Target="../ink/ink2264.xml"/><Relationship Id="rId304" Type="http://schemas.openxmlformats.org/officeDocument/2006/relationships/image" Target="../media/image1926.png"/><Relationship Id="rId346" Type="http://schemas.openxmlformats.org/officeDocument/2006/relationships/customXml" Target="../ink/ink2293.xml"/><Relationship Id="rId85" Type="http://schemas.openxmlformats.org/officeDocument/2006/relationships/customXml" Target="../ink/ink2160.xml"/><Relationship Id="rId150" Type="http://schemas.openxmlformats.org/officeDocument/2006/relationships/image" Target="../media/image1851.png"/><Relationship Id="rId192" Type="http://schemas.openxmlformats.org/officeDocument/2006/relationships/customXml" Target="../ink/ink2214.xml"/><Relationship Id="rId206" Type="http://schemas.openxmlformats.org/officeDocument/2006/relationships/customXml" Target="../ink/ink2221.xml"/><Relationship Id="rId248" Type="http://schemas.openxmlformats.org/officeDocument/2006/relationships/customXml" Target="../ink/ink2242.xml"/><Relationship Id="rId12" Type="http://schemas.openxmlformats.org/officeDocument/2006/relationships/customXml" Target="../ink/ink2123.xml"/><Relationship Id="rId108" Type="http://schemas.openxmlformats.org/officeDocument/2006/relationships/image" Target="../media/image1831.png"/><Relationship Id="rId315" Type="http://schemas.openxmlformats.org/officeDocument/2006/relationships/image" Target="../media/image1931.png"/><Relationship Id="rId54" Type="http://schemas.openxmlformats.org/officeDocument/2006/relationships/customXml" Target="../ink/ink2144.xml"/><Relationship Id="rId96" Type="http://schemas.openxmlformats.org/officeDocument/2006/relationships/image" Target="../media/image1825.png"/><Relationship Id="rId161" Type="http://schemas.openxmlformats.org/officeDocument/2006/relationships/customXml" Target="../ink/ink2198.xml"/><Relationship Id="rId217" Type="http://schemas.openxmlformats.org/officeDocument/2006/relationships/image" Target="../media/image1884.png"/><Relationship Id="rId259" Type="http://schemas.openxmlformats.org/officeDocument/2006/relationships/image" Target="../media/image1905.png"/><Relationship Id="rId23" Type="http://schemas.openxmlformats.org/officeDocument/2006/relationships/image" Target="../media/image1562.png"/><Relationship Id="rId119" Type="http://schemas.openxmlformats.org/officeDocument/2006/relationships/customXml" Target="../ink/ink2177.xml"/><Relationship Id="rId270" Type="http://schemas.openxmlformats.org/officeDocument/2006/relationships/customXml" Target="../ink/ink2253.xml"/><Relationship Id="rId326" Type="http://schemas.openxmlformats.org/officeDocument/2006/relationships/customXml" Target="../ink/ink2283.xml"/><Relationship Id="rId65" Type="http://schemas.openxmlformats.org/officeDocument/2006/relationships/customXml" Target="../ink/ink2150.xml"/><Relationship Id="rId130" Type="http://schemas.openxmlformats.org/officeDocument/2006/relationships/image" Target="../media/image1842.png"/><Relationship Id="rId172" Type="http://schemas.openxmlformats.org/officeDocument/2006/relationships/image" Target="../media/image1862.png"/><Relationship Id="rId228" Type="http://schemas.openxmlformats.org/officeDocument/2006/relationships/customXml" Target="../ink/ink2232.xml"/><Relationship Id="rId281" Type="http://schemas.openxmlformats.org/officeDocument/2006/relationships/customXml" Target="../ink/ink2259.xml"/><Relationship Id="rId337" Type="http://schemas.openxmlformats.org/officeDocument/2006/relationships/image" Target="../media/image1942.png"/><Relationship Id="rId34" Type="http://schemas.openxmlformats.org/officeDocument/2006/relationships/customXml" Target="../ink/ink2134.xml"/><Relationship Id="rId76" Type="http://schemas.openxmlformats.org/officeDocument/2006/relationships/image" Target="../media/image1815.png"/><Relationship Id="rId141" Type="http://schemas.openxmlformats.org/officeDocument/2006/relationships/customXml" Target="../ink/ink2188.xml"/><Relationship Id="rId7" Type="http://schemas.openxmlformats.org/officeDocument/2006/relationships/image" Target="../media/image1554.png"/><Relationship Id="rId183" Type="http://schemas.openxmlformats.org/officeDocument/2006/relationships/image" Target="../media/image1867.png"/><Relationship Id="rId239" Type="http://schemas.openxmlformats.org/officeDocument/2006/relationships/image" Target="../media/image1895.png"/><Relationship Id="rId250" Type="http://schemas.openxmlformats.org/officeDocument/2006/relationships/customXml" Target="../ink/ink2243.xml"/><Relationship Id="rId292" Type="http://schemas.openxmlformats.org/officeDocument/2006/relationships/customXml" Target="../ink/ink2265.xml"/><Relationship Id="rId306" Type="http://schemas.openxmlformats.org/officeDocument/2006/relationships/image" Target="../media/image1927.png"/><Relationship Id="rId45" Type="http://schemas.openxmlformats.org/officeDocument/2006/relationships/image" Target="../media/image1572.png"/><Relationship Id="rId87" Type="http://schemas.openxmlformats.org/officeDocument/2006/relationships/customXml" Target="../ink/ink2161.xml"/><Relationship Id="rId110" Type="http://schemas.openxmlformats.org/officeDocument/2006/relationships/image" Target="../media/image1832.png"/><Relationship Id="rId348" Type="http://schemas.openxmlformats.org/officeDocument/2006/relationships/customXml" Target="../ink/ink2294.xml"/><Relationship Id="rId152" Type="http://schemas.openxmlformats.org/officeDocument/2006/relationships/image" Target="../media/image1852.png"/><Relationship Id="rId194" Type="http://schemas.openxmlformats.org/officeDocument/2006/relationships/customXml" Target="../ink/ink2215.xml"/><Relationship Id="rId208" Type="http://schemas.openxmlformats.org/officeDocument/2006/relationships/customXml" Target="../ink/ink2222.xml"/><Relationship Id="rId261" Type="http://schemas.openxmlformats.org/officeDocument/2006/relationships/image" Target="../media/image1906.png"/><Relationship Id="rId14" Type="http://schemas.openxmlformats.org/officeDocument/2006/relationships/customXml" Target="../ink/ink2124.xml"/><Relationship Id="rId56" Type="http://schemas.openxmlformats.org/officeDocument/2006/relationships/customXml" Target="../ink/ink2145.xml"/><Relationship Id="rId317" Type="http://schemas.openxmlformats.org/officeDocument/2006/relationships/image" Target="../media/image1932.png"/><Relationship Id="rId98" Type="http://schemas.openxmlformats.org/officeDocument/2006/relationships/image" Target="../media/image1826.png"/><Relationship Id="rId121" Type="http://schemas.openxmlformats.org/officeDocument/2006/relationships/customXml" Target="../ink/ink2178.xml"/><Relationship Id="rId163" Type="http://schemas.openxmlformats.org/officeDocument/2006/relationships/customXml" Target="../ink/ink2199.xml"/><Relationship Id="rId219" Type="http://schemas.openxmlformats.org/officeDocument/2006/relationships/image" Target="../media/image1885.png"/><Relationship Id="rId230" Type="http://schemas.openxmlformats.org/officeDocument/2006/relationships/customXml" Target="../ink/ink2233.xml"/><Relationship Id="rId251" Type="http://schemas.openxmlformats.org/officeDocument/2006/relationships/image" Target="../media/image1901.png"/><Relationship Id="rId25" Type="http://schemas.openxmlformats.org/officeDocument/2006/relationships/image" Target="../media/image1191.png"/><Relationship Id="rId46" Type="http://schemas.openxmlformats.org/officeDocument/2006/relationships/customXml" Target="../ink/ink2140.xml"/><Relationship Id="rId67" Type="http://schemas.openxmlformats.org/officeDocument/2006/relationships/customXml" Target="../ink/ink2151.xml"/><Relationship Id="rId272" Type="http://schemas.openxmlformats.org/officeDocument/2006/relationships/customXml" Target="../ink/ink2254.xml"/><Relationship Id="rId293" Type="http://schemas.openxmlformats.org/officeDocument/2006/relationships/image" Target="../media/image1921.png"/><Relationship Id="rId307" Type="http://schemas.openxmlformats.org/officeDocument/2006/relationships/customXml" Target="../ink/ink2273.xml"/><Relationship Id="rId328" Type="http://schemas.openxmlformats.org/officeDocument/2006/relationships/customXml" Target="../ink/ink2284.xml"/><Relationship Id="rId349" Type="http://schemas.openxmlformats.org/officeDocument/2006/relationships/image" Target="../media/image1948.png"/><Relationship Id="rId88" Type="http://schemas.openxmlformats.org/officeDocument/2006/relationships/image" Target="../media/image1821.png"/><Relationship Id="rId111" Type="http://schemas.openxmlformats.org/officeDocument/2006/relationships/customXml" Target="../ink/ink2173.xml"/><Relationship Id="rId132" Type="http://schemas.openxmlformats.org/officeDocument/2006/relationships/image" Target="../media/image1843.png"/><Relationship Id="rId153" Type="http://schemas.openxmlformats.org/officeDocument/2006/relationships/customXml" Target="../ink/ink2194.xml"/><Relationship Id="rId174" Type="http://schemas.openxmlformats.org/officeDocument/2006/relationships/customXml" Target="../ink/ink2205.xml"/><Relationship Id="rId195" Type="http://schemas.openxmlformats.org/officeDocument/2006/relationships/image" Target="../media/image1873.png"/><Relationship Id="rId209" Type="http://schemas.openxmlformats.org/officeDocument/2006/relationships/image" Target="../media/image1880.png"/><Relationship Id="rId220" Type="http://schemas.openxmlformats.org/officeDocument/2006/relationships/customXml" Target="../ink/ink2228.xml"/><Relationship Id="rId241" Type="http://schemas.openxmlformats.org/officeDocument/2006/relationships/image" Target="../media/image1896.png"/><Relationship Id="rId15" Type="http://schemas.openxmlformats.org/officeDocument/2006/relationships/image" Target="../media/image1558.png"/><Relationship Id="rId36" Type="http://schemas.openxmlformats.org/officeDocument/2006/relationships/customXml" Target="../ink/ink2135.xml"/><Relationship Id="rId57" Type="http://schemas.openxmlformats.org/officeDocument/2006/relationships/customXml" Target="../ink/ink2146.xml"/><Relationship Id="rId262" Type="http://schemas.openxmlformats.org/officeDocument/2006/relationships/customXml" Target="../ink/ink2249.xml"/><Relationship Id="rId283" Type="http://schemas.openxmlformats.org/officeDocument/2006/relationships/customXml" Target="../ink/ink2260.xml"/><Relationship Id="rId318" Type="http://schemas.openxmlformats.org/officeDocument/2006/relationships/customXml" Target="../ink/ink2279.xml"/><Relationship Id="rId339" Type="http://schemas.openxmlformats.org/officeDocument/2006/relationships/image" Target="../media/image1943.png"/><Relationship Id="rId78" Type="http://schemas.openxmlformats.org/officeDocument/2006/relationships/image" Target="../media/image1816.png"/><Relationship Id="rId99" Type="http://schemas.openxmlformats.org/officeDocument/2006/relationships/customXml" Target="../ink/ink2167.xml"/><Relationship Id="rId101" Type="http://schemas.openxmlformats.org/officeDocument/2006/relationships/customXml" Target="../ink/ink2168.xml"/><Relationship Id="rId122" Type="http://schemas.openxmlformats.org/officeDocument/2006/relationships/image" Target="../media/image1838.png"/><Relationship Id="rId143" Type="http://schemas.openxmlformats.org/officeDocument/2006/relationships/customXml" Target="../ink/ink2189.xml"/><Relationship Id="rId164" Type="http://schemas.openxmlformats.org/officeDocument/2006/relationships/image" Target="../media/image1858.png"/><Relationship Id="rId185" Type="http://schemas.openxmlformats.org/officeDocument/2006/relationships/image" Target="../media/image1868.png"/><Relationship Id="rId350" Type="http://schemas.openxmlformats.org/officeDocument/2006/relationships/customXml" Target="../ink/ink2295.xml"/><Relationship Id="rId9" Type="http://schemas.openxmlformats.org/officeDocument/2006/relationships/image" Target="../media/image1555.png"/><Relationship Id="rId210" Type="http://schemas.openxmlformats.org/officeDocument/2006/relationships/customXml" Target="../ink/ink2223.xml"/><Relationship Id="rId26" Type="http://schemas.openxmlformats.org/officeDocument/2006/relationships/customXml" Target="../ink/ink2130.xml"/><Relationship Id="rId231" Type="http://schemas.openxmlformats.org/officeDocument/2006/relationships/image" Target="../media/image1891.png"/><Relationship Id="rId252" Type="http://schemas.openxmlformats.org/officeDocument/2006/relationships/customXml" Target="../ink/ink2244.xml"/><Relationship Id="rId273" Type="http://schemas.openxmlformats.org/officeDocument/2006/relationships/image" Target="../media/image1912.png"/><Relationship Id="rId294" Type="http://schemas.openxmlformats.org/officeDocument/2006/relationships/customXml" Target="../ink/ink2266.xml"/><Relationship Id="rId308" Type="http://schemas.openxmlformats.org/officeDocument/2006/relationships/customXml" Target="../ink/ink2274.xml"/><Relationship Id="rId329" Type="http://schemas.openxmlformats.org/officeDocument/2006/relationships/image" Target="../media/image1938.png"/><Relationship Id="rId47" Type="http://schemas.openxmlformats.org/officeDocument/2006/relationships/image" Target="../media/image1573.png"/><Relationship Id="rId68" Type="http://schemas.openxmlformats.org/officeDocument/2006/relationships/image" Target="../media/image1811.png"/><Relationship Id="rId89" Type="http://schemas.openxmlformats.org/officeDocument/2006/relationships/customXml" Target="../ink/ink2162.xml"/><Relationship Id="rId112" Type="http://schemas.openxmlformats.org/officeDocument/2006/relationships/image" Target="../media/image1833.png"/><Relationship Id="rId133" Type="http://schemas.openxmlformats.org/officeDocument/2006/relationships/customXml" Target="../ink/ink2184.xml"/><Relationship Id="rId154" Type="http://schemas.openxmlformats.org/officeDocument/2006/relationships/image" Target="../media/image1853.png"/><Relationship Id="rId175" Type="http://schemas.openxmlformats.org/officeDocument/2006/relationships/image" Target="../media/image1863.png"/><Relationship Id="rId340" Type="http://schemas.openxmlformats.org/officeDocument/2006/relationships/customXml" Target="../ink/ink2290.xml"/><Relationship Id="rId196" Type="http://schemas.openxmlformats.org/officeDocument/2006/relationships/customXml" Target="../ink/ink2216.xml"/><Relationship Id="rId200" Type="http://schemas.openxmlformats.org/officeDocument/2006/relationships/customXml" Target="../ink/ink2218.xml"/><Relationship Id="rId16" Type="http://schemas.openxmlformats.org/officeDocument/2006/relationships/customXml" Target="../ink/ink2125.xml"/><Relationship Id="rId221" Type="http://schemas.openxmlformats.org/officeDocument/2006/relationships/image" Target="../media/image1886.png"/><Relationship Id="rId242" Type="http://schemas.openxmlformats.org/officeDocument/2006/relationships/customXml" Target="../ink/ink2239.xml"/><Relationship Id="rId263" Type="http://schemas.openxmlformats.org/officeDocument/2006/relationships/image" Target="../media/image1907.png"/><Relationship Id="rId284" Type="http://schemas.openxmlformats.org/officeDocument/2006/relationships/customXml" Target="../ink/ink2261.xml"/><Relationship Id="rId319" Type="http://schemas.openxmlformats.org/officeDocument/2006/relationships/image" Target="../media/image1933.png"/><Relationship Id="rId37" Type="http://schemas.openxmlformats.org/officeDocument/2006/relationships/image" Target="../media/image1568.png"/><Relationship Id="rId58" Type="http://schemas.openxmlformats.org/officeDocument/2006/relationships/image" Target="../media/image1578.png"/><Relationship Id="rId79" Type="http://schemas.openxmlformats.org/officeDocument/2006/relationships/customXml" Target="../ink/ink2157.xml"/><Relationship Id="rId102" Type="http://schemas.openxmlformats.org/officeDocument/2006/relationships/image" Target="../media/image1828.png"/><Relationship Id="rId123" Type="http://schemas.openxmlformats.org/officeDocument/2006/relationships/customXml" Target="../ink/ink2179.xml"/><Relationship Id="rId144" Type="http://schemas.openxmlformats.org/officeDocument/2006/relationships/image" Target="../media/image1849.png"/><Relationship Id="rId330" Type="http://schemas.openxmlformats.org/officeDocument/2006/relationships/customXml" Target="../ink/ink2285.xml"/><Relationship Id="rId90" Type="http://schemas.openxmlformats.org/officeDocument/2006/relationships/image" Target="../media/image1822.png"/><Relationship Id="rId165" Type="http://schemas.openxmlformats.org/officeDocument/2006/relationships/customXml" Target="../ink/ink2200.xml"/><Relationship Id="rId186" Type="http://schemas.openxmlformats.org/officeDocument/2006/relationships/customXml" Target="../ink/ink2211.xml"/><Relationship Id="rId351" Type="http://schemas.openxmlformats.org/officeDocument/2006/relationships/image" Target="../media/image1949.png"/><Relationship Id="rId211" Type="http://schemas.openxmlformats.org/officeDocument/2006/relationships/image" Target="../media/image1881.png"/><Relationship Id="rId232" Type="http://schemas.openxmlformats.org/officeDocument/2006/relationships/customXml" Target="../ink/ink2234.xml"/><Relationship Id="rId253" Type="http://schemas.openxmlformats.org/officeDocument/2006/relationships/image" Target="../media/image1902.png"/><Relationship Id="rId274" Type="http://schemas.openxmlformats.org/officeDocument/2006/relationships/customXml" Target="../ink/ink2255.xml"/><Relationship Id="rId295" Type="http://schemas.openxmlformats.org/officeDocument/2006/relationships/image" Target="../media/image1922.png"/><Relationship Id="rId309" Type="http://schemas.openxmlformats.org/officeDocument/2006/relationships/image" Target="../media/image1928.png"/><Relationship Id="rId27" Type="http://schemas.openxmlformats.org/officeDocument/2006/relationships/image" Target="../media/image1563.png"/><Relationship Id="rId48" Type="http://schemas.openxmlformats.org/officeDocument/2006/relationships/customXml" Target="../ink/ink2141.xml"/><Relationship Id="rId69" Type="http://schemas.openxmlformats.org/officeDocument/2006/relationships/customXml" Target="../ink/ink2152.xml"/><Relationship Id="rId113" Type="http://schemas.openxmlformats.org/officeDocument/2006/relationships/customXml" Target="../ink/ink2174.xml"/><Relationship Id="rId134" Type="http://schemas.openxmlformats.org/officeDocument/2006/relationships/image" Target="../media/image1844.png"/><Relationship Id="rId320" Type="http://schemas.openxmlformats.org/officeDocument/2006/relationships/customXml" Target="../ink/ink2280.xml"/><Relationship Id="rId80" Type="http://schemas.openxmlformats.org/officeDocument/2006/relationships/image" Target="../media/image1817.png"/><Relationship Id="rId155" Type="http://schemas.openxmlformats.org/officeDocument/2006/relationships/customXml" Target="../ink/ink2195.xml"/><Relationship Id="rId176" Type="http://schemas.openxmlformats.org/officeDocument/2006/relationships/customXml" Target="../ink/ink2206.xml"/><Relationship Id="rId197" Type="http://schemas.openxmlformats.org/officeDocument/2006/relationships/image" Target="../media/image1874.png"/><Relationship Id="rId341" Type="http://schemas.openxmlformats.org/officeDocument/2006/relationships/image" Target="../media/image1944.png"/><Relationship Id="rId201" Type="http://schemas.openxmlformats.org/officeDocument/2006/relationships/image" Target="../media/image1876.png"/><Relationship Id="rId222" Type="http://schemas.openxmlformats.org/officeDocument/2006/relationships/customXml" Target="../ink/ink2229.xml"/><Relationship Id="rId243" Type="http://schemas.openxmlformats.org/officeDocument/2006/relationships/image" Target="../media/image1897.png"/><Relationship Id="rId264" Type="http://schemas.openxmlformats.org/officeDocument/2006/relationships/customXml" Target="../ink/ink2250.xml"/><Relationship Id="rId285" Type="http://schemas.openxmlformats.org/officeDocument/2006/relationships/image" Target="../media/image1917.png"/><Relationship Id="rId17" Type="http://schemas.openxmlformats.org/officeDocument/2006/relationships/image" Target="../media/image1559.png"/><Relationship Id="rId38" Type="http://schemas.openxmlformats.org/officeDocument/2006/relationships/customXml" Target="../ink/ink2136.xml"/><Relationship Id="rId59" Type="http://schemas.openxmlformats.org/officeDocument/2006/relationships/customXml" Target="../ink/ink2147.xml"/><Relationship Id="rId103" Type="http://schemas.openxmlformats.org/officeDocument/2006/relationships/customXml" Target="../ink/ink2169.xml"/><Relationship Id="rId124" Type="http://schemas.openxmlformats.org/officeDocument/2006/relationships/image" Target="../media/image1839.png"/><Relationship Id="rId310" Type="http://schemas.openxmlformats.org/officeDocument/2006/relationships/customXml" Target="../ink/ink2275.xml"/><Relationship Id="rId70" Type="http://schemas.openxmlformats.org/officeDocument/2006/relationships/image" Target="../media/image1812.png"/><Relationship Id="rId91" Type="http://schemas.openxmlformats.org/officeDocument/2006/relationships/customXml" Target="../ink/ink2163.xml"/><Relationship Id="rId145" Type="http://schemas.openxmlformats.org/officeDocument/2006/relationships/customXml" Target="../ink/ink2190.xml"/><Relationship Id="rId166" Type="http://schemas.openxmlformats.org/officeDocument/2006/relationships/image" Target="../media/image1859.png"/><Relationship Id="rId187" Type="http://schemas.openxmlformats.org/officeDocument/2006/relationships/image" Target="../media/image1869.png"/><Relationship Id="rId331" Type="http://schemas.openxmlformats.org/officeDocument/2006/relationships/image" Target="../media/image1939.png"/><Relationship Id="rId352" Type="http://schemas.openxmlformats.org/officeDocument/2006/relationships/customXml" Target="../ink/ink229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24.xml"/><Relationship Id="rId233" Type="http://schemas.openxmlformats.org/officeDocument/2006/relationships/image" Target="../media/image1892.png"/><Relationship Id="rId254" Type="http://schemas.openxmlformats.org/officeDocument/2006/relationships/customXml" Target="../ink/ink2245.xml"/><Relationship Id="rId28" Type="http://schemas.openxmlformats.org/officeDocument/2006/relationships/customXml" Target="../ink/ink2131.xml"/><Relationship Id="rId49" Type="http://schemas.openxmlformats.org/officeDocument/2006/relationships/image" Target="../media/image1574.png"/><Relationship Id="rId114" Type="http://schemas.openxmlformats.org/officeDocument/2006/relationships/image" Target="../media/image1834.png"/><Relationship Id="rId275" Type="http://schemas.openxmlformats.org/officeDocument/2006/relationships/image" Target="../media/image1913.png"/><Relationship Id="rId296" Type="http://schemas.openxmlformats.org/officeDocument/2006/relationships/customXml" Target="../ink/ink2267.xml"/><Relationship Id="rId300" Type="http://schemas.openxmlformats.org/officeDocument/2006/relationships/image" Target="../media/image1924.png"/><Relationship Id="rId60" Type="http://schemas.openxmlformats.org/officeDocument/2006/relationships/image" Target="../media/image1579.png"/><Relationship Id="rId81" Type="http://schemas.openxmlformats.org/officeDocument/2006/relationships/customXml" Target="../ink/ink2158.xml"/><Relationship Id="rId135" Type="http://schemas.openxmlformats.org/officeDocument/2006/relationships/customXml" Target="../ink/ink2185.xml"/><Relationship Id="rId156" Type="http://schemas.openxmlformats.org/officeDocument/2006/relationships/image" Target="../media/image1854.png"/><Relationship Id="rId177" Type="http://schemas.openxmlformats.org/officeDocument/2006/relationships/image" Target="../media/image1864.png"/><Relationship Id="rId198" Type="http://schemas.openxmlformats.org/officeDocument/2006/relationships/customXml" Target="../ink/ink2217.xml"/><Relationship Id="rId321" Type="http://schemas.openxmlformats.org/officeDocument/2006/relationships/image" Target="../media/image1934.png"/><Relationship Id="rId342" Type="http://schemas.openxmlformats.org/officeDocument/2006/relationships/customXml" Target="../ink/ink2291.xml"/><Relationship Id="rId202" Type="http://schemas.openxmlformats.org/officeDocument/2006/relationships/customXml" Target="../ink/ink2219.xml"/><Relationship Id="rId223" Type="http://schemas.openxmlformats.org/officeDocument/2006/relationships/image" Target="../media/image1887.png"/><Relationship Id="rId244" Type="http://schemas.openxmlformats.org/officeDocument/2006/relationships/customXml" Target="../ink/ink2240.xml"/><Relationship Id="rId18" Type="http://schemas.openxmlformats.org/officeDocument/2006/relationships/customXml" Target="../ink/ink2126.xml"/><Relationship Id="rId39" Type="http://schemas.openxmlformats.org/officeDocument/2006/relationships/image" Target="../media/image1569.png"/><Relationship Id="rId265" Type="http://schemas.openxmlformats.org/officeDocument/2006/relationships/image" Target="../media/image1908.png"/><Relationship Id="rId286" Type="http://schemas.openxmlformats.org/officeDocument/2006/relationships/customXml" Target="../ink/ink2262.xml"/><Relationship Id="rId50" Type="http://schemas.openxmlformats.org/officeDocument/2006/relationships/customXml" Target="../ink/ink2142.xml"/><Relationship Id="rId104" Type="http://schemas.openxmlformats.org/officeDocument/2006/relationships/image" Target="../media/image1829.png"/><Relationship Id="rId125" Type="http://schemas.openxmlformats.org/officeDocument/2006/relationships/customXml" Target="../ink/ink2180.xml"/><Relationship Id="rId146" Type="http://schemas.openxmlformats.org/officeDocument/2006/relationships/image" Target="../media/image1850.png"/><Relationship Id="rId167" Type="http://schemas.openxmlformats.org/officeDocument/2006/relationships/customXml" Target="../ink/ink2201.xml"/><Relationship Id="rId188" Type="http://schemas.openxmlformats.org/officeDocument/2006/relationships/customXml" Target="../ink/ink2212.xml"/><Relationship Id="rId311" Type="http://schemas.openxmlformats.org/officeDocument/2006/relationships/image" Target="../media/image1929.png"/><Relationship Id="rId332" Type="http://schemas.openxmlformats.org/officeDocument/2006/relationships/customXml" Target="../ink/ink2286.xml"/><Relationship Id="rId353" Type="http://schemas.openxmlformats.org/officeDocument/2006/relationships/image" Target="../media/image1950.png"/><Relationship Id="rId71" Type="http://schemas.openxmlformats.org/officeDocument/2006/relationships/customXml" Target="../ink/ink2153.xml"/><Relationship Id="rId92" Type="http://schemas.openxmlformats.org/officeDocument/2006/relationships/image" Target="../media/image1823.png"/><Relationship Id="rId213" Type="http://schemas.openxmlformats.org/officeDocument/2006/relationships/image" Target="../media/image1882.png"/><Relationship Id="rId234" Type="http://schemas.openxmlformats.org/officeDocument/2006/relationships/customXml" Target="../ink/ink2235.xml"/><Relationship Id="rId2" Type="http://schemas.openxmlformats.org/officeDocument/2006/relationships/customXml" Target="../ink/ink2118.xml"/><Relationship Id="rId29" Type="http://schemas.openxmlformats.org/officeDocument/2006/relationships/image" Target="../media/image1564.png"/><Relationship Id="rId255" Type="http://schemas.openxmlformats.org/officeDocument/2006/relationships/image" Target="../media/image1903.png"/><Relationship Id="rId276" Type="http://schemas.openxmlformats.org/officeDocument/2006/relationships/customXml" Target="../ink/ink2256.xml"/><Relationship Id="rId297" Type="http://schemas.openxmlformats.org/officeDocument/2006/relationships/customXml" Target="../ink/ink2268.xml"/><Relationship Id="rId40" Type="http://schemas.openxmlformats.org/officeDocument/2006/relationships/customXml" Target="../ink/ink2137.xml"/><Relationship Id="rId115" Type="http://schemas.openxmlformats.org/officeDocument/2006/relationships/customXml" Target="../ink/ink2175.xml"/><Relationship Id="rId136" Type="http://schemas.openxmlformats.org/officeDocument/2006/relationships/image" Target="../media/image1845.png"/><Relationship Id="rId157" Type="http://schemas.openxmlformats.org/officeDocument/2006/relationships/customXml" Target="../ink/ink2196.xml"/><Relationship Id="rId178" Type="http://schemas.openxmlformats.org/officeDocument/2006/relationships/customXml" Target="../ink/ink2207.xml"/><Relationship Id="rId301" Type="http://schemas.openxmlformats.org/officeDocument/2006/relationships/customXml" Target="../ink/ink2270.xml"/><Relationship Id="rId322" Type="http://schemas.openxmlformats.org/officeDocument/2006/relationships/customXml" Target="../ink/ink2281.xml"/><Relationship Id="rId343" Type="http://schemas.openxmlformats.org/officeDocument/2006/relationships/image" Target="../media/image1945.png"/><Relationship Id="rId61" Type="http://schemas.openxmlformats.org/officeDocument/2006/relationships/customXml" Target="../ink/ink2148.xml"/><Relationship Id="rId82" Type="http://schemas.openxmlformats.org/officeDocument/2006/relationships/image" Target="../media/image1818.png"/><Relationship Id="rId199" Type="http://schemas.openxmlformats.org/officeDocument/2006/relationships/image" Target="../media/image1875.png"/><Relationship Id="rId203" Type="http://schemas.openxmlformats.org/officeDocument/2006/relationships/image" Target="../media/image1877.png"/><Relationship Id="rId19" Type="http://schemas.openxmlformats.org/officeDocument/2006/relationships/image" Target="../media/image1560.png"/><Relationship Id="rId224" Type="http://schemas.openxmlformats.org/officeDocument/2006/relationships/customXml" Target="../ink/ink2230.xml"/><Relationship Id="rId245" Type="http://schemas.openxmlformats.org/officeDocument/2006/relationships/image" Target="../media/image1898.png"/><Relationship Id="rId266" Type="http://schemas.openxmlformats.org/officeDocument/2006/relationships/customXml" Target="../ink/ink2251.xml"/><Relationship Id="rId287" Type="http://schemas.openxmlformats.org/officeDocument/2006/relationships/image" Target="../media/image1918.png"/><Relationship Id="rId30" Type="http://schemas.openxmlformats.org/officeDocument/2006/relationships/customXml" Target="../ink/ink2132.xml"/><Relationship Id="rId105" Type="http://schemas.openxmlformats.org/officeDocument/2006/relationships/customXml" Target="../ink/ink2170.xml"/><Relationship Id="rId126" Type="http://schemas.openxmlformats.org/officeDocument/2006/relationships/image" Target="../media/image1840.png"/><Relationship Id="rId147" Type="http://schemas.openxmlformats.org/officeDocument/2006/relationships/customXml" Target="../ink/ink2191.xml"/><Relationship Id="rId168" Type="http://schemas.openxmlformats.org/officeDocument/2006/relationships/image" Target="../media/image1860.png"/><Relationship Id="rId312" Type="http://schemas.openxmlformats.org/officeDocument/2006/relationships/customXml" Target="../ink/ink2276.xml"/><Relationship Id="rId333" Type="http://schemas.openxmlformats.org/officeDocument/2006/relationships/image" Target="../media/image1940.png"/><Relationship Id="rId354" Type="http://schemas.openxmlformats.org/officeDocument/2006/relationships/customXml" Target="../ink/ink2297.xml"/><Relationship Id="rId51" Type="http://schemas.openxmlformats.org/officeDocument/2006/relationships/image" Target="../media/image1575.png"/><Relationship Id="rId72" Type="http://schemas.openxmlformats.org/officeDocument/2006/relationships/image" Target="../media/image1813.png"/><Relationship Id="rId93" Type="http://schemas.openxmlformats.org/officeDocument/2006/relationships/customXml" Target="../ink/ink2164.xml"/><Relationship Id="rId189" Type="http://schemas.openxmlformats.org/officeDocument/2006/relationships/image" Target="../media/image1870.png"/><Relationship Id="rId3" Type="http://schemas.openxmlformats.org/officeDocument/2006/relationships/image" Target="../media/image1552.png"/><Relationship Id="rId214" Type="http://schemas.openxmlformats.org/officeDocument/2006/relationships/customXml" Target="../ink/ink2225.xml"/><Relationship Id="rId235" Type="http://schemas.openxmlformats.org/officeDocument/2006/relationships/image" Target="../media/image1893.png"/><Relationship Id="rId256" Type="http://schemas.openxmlformats.org/officeDocument/2006/relationships/customXml" Target="../ink/ink2246.xml"/><Relationship Id="rId277" Type="http://schemas.openxmlformats.org/officeDocument/2006/relationships/image" Target="../media/image1914.png"/><Relationship Id="rId298" Type="http://schemas.openxmlformats.org/officeDocument/2006/relationships/image" Target="../media/image1923.png"/><Relationship Id="rId116" Type="http://schemas.openxmlformats.org/officeDocument/2006/relationships/image" Target="../media/image1835.png"/><Relationship Id="rId137" Type="http://schemas.openxmlformats.org/officeDocument/2006/relationships/customXml" Target="../ink/ink2186.xml"/><Relationship Id="rId158" Type="http://schemas.openxmlformats.org/officeDocument/2006/relationships/image" Target="../media/image1855.png"/><Relationship Id="rId302" Type="http://schemas.openxmlformats.org/officeDocument/2006/relationships/image" Target="../media/image1925.png"/><Relationship Id="rId323" Type="http://schemas.openxmlformats.org/officeDocument/2006/relationships/image" Target="../media/image1935.png"/><Relationship Id="rId344" Type="http://schemas.openxmlformats.org/officeDocument/2006/relationships/customXml" Target="../ink/ink2292.xml"/><Relationship Id="rId20" Type="http://schemas.openxmlformats.org/officeDocument/2006/relationships/customXml" Target="../ink/ink2127.xml"/><Relationship Id="rId41" Type="http://schemas.openxmlformats.org/officeDocument/2006/relationships/image" Target="../media/image1570.png"/><Relationship Id="rId62" Type="http://schemas.openxmlformats.org/officeDocument/2006/relationships/image" Target="../media/image1808.png"/><Relationship Id="rId83" Type="http://schemas.openxmlformats.org/officeDocument/2006/relationships/customXml" Target="../ink/ink2159.xml"/><Relationship Id="rId179" Type="http://schemas.openxmlformats.org/officeDocument/2006/relationships/image" Target="../media/image1865.png"/><Relationship Id="rId190" Type="http://schemas.openxmlformats.org/officeDocument/2006/relationships/customXml" Target="../ink/ink2213.xml"/><Relationship Id="rId204" Type="http://schemas.openxmlformats.org/officeDocument/2006/relationships/customXml" Target="../ink/ink2220.xml"/><Relationship Id="rId225" Type="http://schemas.openxmlformats.org/officeDocument/2006/relationships/image" Target="../media/image1888.png"/><Relationship Id="rId246" Type="http://schemas.openxmlformats.org/officeDocument/2006/relationships/customXml" Target="../ink/ink2241.xml"/><Relationship Id="rId267" Type="http://schemas.openxmlformats.org/officeDocument/2006/relationships/image" Target="../media/image1909.png"/><Relationship Id="rId288" Type="http://schemas.openxmlformats.org/officeDocument/2006/relationships/customXml" Target="../ink/ink2263.xml"/><Relationship Id="rId106" Type="http://schemas.openxmlformats.org/officeDocument/2006/relationships/image" Target="../media/image1830.png"/><Relationship Id="rId127" Type="http://schemas.openxmlformats.org/officeDocument/2006/relationships/customXml" Target="../ink/ink2181.xml"/><Relationship Id="rId313" Type="http://schemas.openxmlformats.org/officeDocument/2006/relationships/image" Target="../media/image1930.png"/><Relationship Id="rId10" Type="http://schemas.openxmlformats.org/officeDocument/2006/relationships/customXml" Target="../ink/ink2122.xml"/><Relationship Id="rId31" Type="http://schemas.openxmlformats.org/officeDocument/2006/relationships/image" Target="../media/image1565.png"/><Relationship Id="rId52" Type="http://schemas.openxmlformats.org/officeDocument/2006/relationships/customXml" Target="../ink/ink2143.xml"/><Relationship Id="rId73" Type="http://schemas.openxmlformats.org/officeDocument/2006/relationships/customXml" Target="../ink/ink2154.xml"/><Relationship Id="rId94" Type="http://schemas.openxmlformats.org/officeDocument/2006/relationships/image" Target="../media/image1824.png"/><Relationship Id="rId148" Type="http://schemas.openxmlformats.org/officeDocument/2006/relationships/image" Target="../media/image611.png"/><Relationship Id="rId169" Type="http://schemas.openxmlformats.org/officeDocument/2006/relationships/customXml" Target="../ink/ink2202.xml"/><Relationship Id="rId334" Type="http://schemas.openxmlformats.org/officeDocument/2006/relationships/customXml" Target="../ink/ink2287.xml"/><Relationship Id="rId355" Type="http://schemas.openxmlformats.org/officeDocument/2006/relationships/image" Target="../media/image1951.png"/><Relationship Id="rId4" Type="http://schemas.openxmlformats.org/officeDocument/2006/relationships/customXml" Target="../ink/ink2119.xml"/><Relationship Id="rId180" Type="http://schemas.openxmlformats.org/officeDocument/2006/relationships/customXml" Target="../ink/ink2208.xml"/><Relationship Id="rId215" Type="http://schemas.openxmlformats.org/officeDocument/2006/relationships/image" Target="../media/image1883.png"/><Relationship Id="rId236" Type="http://schemas.openxmlformats.org/officeDocument/2006/relationships/customXml" Target="../ink/ink2236.xml"/><Relationship Id="rId257" Type="http://schemas.openxmlformats.org/officeDocument/2006/relationships/image" Target="../media/image1904.png"/><Relationship Id="rId278" Type="http://schemas.openxmlformats.org/officeDocument/2006/relationships/customXml" Target="../ink/ink2257.xml"/><Relationship Id="rId303" Type="http://schemas.openxmlformats.org/officeDocument/2006/relationships/customXml" Target="../ink/ink2271.xml"/><Relationship Id="rId42" Type="http://schemas.openxmlformats.org/officeDocument/2006/relationships/customXml" Target="../ink/ink2138.xml"/><Relationship Id="rId84" Type="http://schemas.openxmlformats.org/officeDocument/2006/relationships/image" Target="../media/image1819.png"/><Relationship Id="rId138" Type="http://schemas.openxmlformats.org/officeDocument/2006/relationships/image" Target="../media/image1846.png"/><Relationship Id="rId345" Type="http://schemas.openxmlformats.org/officeDocument/2006/relationships/image" Target="../media/image1946.png"/><Relationship Id="rId191" Type="http://schemas.openxmlformats.org/officeDocument/2006/relationships/image" Target="../media/image1871.png"/><Relationship Id="rId205" Type="http://schemas.openxmlformats.org/officeDocument/2006/relationships/image" Target="../media/image1878.png"/><Relationship Id="rId247" Type="http://schemas.openxmlformats.org/officeDocument/2006/relationships/image" Target="../media/image1899.png"/><Relationship Id="rId107" Type="http://schemas.openxmlformats.org/officeDocument/2006/relationships/customXml" Target="../ink/ink2171.xml"/><Relationship Id="rId289" Type="http://schemas.openxmlformats.org/officeDocument/2006/relationships/image" Target="../media/image1919.png"/><Relationship Id="rId11" Type="http://schemas.openxmlformats.org/officeDocument/2006/relationships/image" Target="../media/image1556.png"/><Relationship Id="rId53" Type="http://schemas.openxmlformats.org/officeDocument/2006/relationships/image" Target="../media/image1576.png"/><Relationship Id="rId149" Type="http://schemas.openxmlformats.org/officeDocument/2006/relationships/customXml" Target="../ink/ink2192.xml"/><Relationship Id="rId314" Type="http://schemas.openxmlformats.org/officeDocument/2006/relationships/customXml" Target="../ink/ink2277.xml"/><Relationship Id="rId95" Type="http://schemas.openxmlformats.org/officeDocument/2006/relationships/customXml" Target="../ink/ink2165.xml"/><Relationship Id="rId160" Type="http://schemas.openxmlformats.org/officeDocument/2006/relationships/image" Target="../media/image1856.png"/><Relationship Id="rId216" Type="http://schemas.openxmlformats.org/officeDocument/2006/relationships/customXml" Target="../ink/ink2226.xml"/><Relationship Id="rId258" Type="http://schemas.openxmlformats.org/officeDocument/2006/relationships/customXml" Target="../ink/ink2247.xml"/><Relationship Id="rId22" Type="http://schemas.openxmlformats.org/officeDocument/2006/relationships/customXml" Target="../ink/ink2128.xml"/><Relationship Id="rId64" Type="http://schemas.openxmlformats.org/officeDocument/2006/relationships/image" Target="../media/image1809.png"/><Relationship Id="rId118" Type="http://schemas.openxmlformats.org/officeDocument/2006/relationships/image" Target="../media/image1836.png"/><Relationship Id="rId325" Type="http://schemas.openxmlformats.org/officeDocument/2006/relationships/image" Target="../media/image1936.png"/><Relationship Id="rId171" Type="http://schemas.openxmlformats.org/officeDocument/2006/relationships/customXml" Target="../ink/ink2203.xml"/><Relationship Id="rId227" Type="http://schemas.openxmlformats.org/officeDocument/2006/relationships/image" Target="../media/image1889.png"/><Relationship Id="rId269" Type="http://schemas.openxmlformats.org/officeDocument/2006/relationships/image" Target="../media/image1910.png"/><Relationship Id="rId33" Type="http://schemas.openxmlformats.org/officeDocument/2006/relationships/image" Target="../media/image1566.png"/><Relationship Id="rId129" Type="http://schemas.openxmlformats.org/officeDocument/2006/relationships/customXml" Target="../ink/ink2182.xml"/><Relationship Id="rId280" Type="http://schemas.openxmlformats.org/officeDocument/2006/relationships/image" Target="../media/image1915.png"/><Relationship Id="rId336" Type="http://schemas.openxmlformats.org/officeDocument/2006/relationships/customXml" Target="../ink/ink2288.xml"/><Relationship Id="rId75" Type="http://schemas.openxmlformats.org/officeDocument/2006/relationships/customXml" Target="../ink/ink2155.xml"/><Relationship Id="rId140" Type="http://schemas.openxmlformats.org/officeDocument/2006/relationships/image" Target="../media/image1847.png"/><Relationship Id="rId182" Type="http://schemas.openxmlformats.org/officeDocument/2006/relationships/customXml" Target="../ink/ink2209.xml"/><Relationship Id="rId6" Type="http://schemas.openxmlformats.org/officeDocument/2006/relationships/customXml" Target="../ink/ink2120.xml"/><Relationship Id="rId238" Type="http://schemas.openxmlformats.org/officeDocument/2006/relationships/customXml" Target="../ink/ink2237.xml"/><Relationship Id="rId291" Type="http://schemas.openxmlformats.org/officeDocument/2006/relationships/image" Target="../media/image1920.png"/><Relationship Id="rId305" Type="http://schemas.openxmlformats.org/officeDocument/2006/relationships/customXml" Target="../ink/ink2272.xml"/><Relationship Id="rId347" Type="http://schemas.openxmlformats.org/officeDocument/2006/relationships/image" Target="../media/image1947.png"/><Relationship Id="rId44" Type="http://schemas.openxmlformats.org/officeDocument/2006/relationships/customXml" Target="../ink/ink2139.xml"/><Relationship Id="rId86" Type="http://schemas.openxmlformats.org/officeDocument/2006/relationships/image" Target="../media/image1820.png"/><Relationship Id="rId151" Type="http://schemas.openxmlformats.org/officeDocument/2006/relationships/customXml" Target="../ink/ink2193.xml"/><Relationship Id="rId193" Type="http://schemas.openxmlformats.org/officeDocument/2006/relationships/image" Target="../media/image1872.png"/><Relationship Id="rId207" Type="http://schemas.openxmlformats.org/officeDocument/2006/relationships/image" Target="../media/image1879.png"/><Relationship Id="rId249" Type="http://schemas.openxmlformats.org/officeDocument/2006/relationships/image" Target="../media/image1900.png"/><Relationship Id="rId13" Type="http://schemas.openxmlformats.org/officeDocument/2006/relationships/image" Target="../media/image1557.png"/><Relationship Id="rId109" Type="http://schemas.openxmlformats.org/officeDocument/2006/relationships/customXml" Target="../ink/ink2172.xml"/><Relationship Id="rId260" Type="http://schemas.openxmlformats.org/officeDocument/2006/relationships/customXml" Target="../ink/ink2248.xml"/><Relationship Id="rId316" Type="http://schemas.openxmlformats.org/officeDocument/2006/relationships/customXml" Target="../ink/ink2278.xml"/><Relationship Id="rId55" Type="http://schemas.openxmlformats.org/officeDocument/2006/relationships/image" Target="../media/image1577.png"/><Relationship Id="rId97" Type="http://schemas.openxmlformats.org/officeDocument/2006/relationships/customXml" Target="../ink/ink2166.xml"/><Relationship Id="rId120" Type="http://schemas.openxmlformats.org/officeDocument/2006/relationships/image" Target="../media/image1837.png"/><Relationship Id="rId162" Type="http://schemas.openxmlformats.org/officeDocument/2006/relationships/image" Target="../media/image1857.png"/><Relationship Id="rId218" Type="http://schemas.openxmlformats.org/officeDocument/2006/relationships/customXml" Target="../ink/ink2227.xml"/><Relationship Id="rId271" Type="http://schemas.openxmlformats.org/officeDocument/2006/relationships/image" Target="../media/image1911.png"/><Relationship Id="rId24" Type="http://schemas.openxmlformats.org/officeDocument/2006/relationships/customXml" Target="../ink/ink2129.xml"/><Relationship Id="rId66" Type="http://schemas.openxmlformats.org/officeDocument/2006/relationships/image" Target="../media/image1810.png"/><Relationship Id="rId131" Type="http://schemas.openxmlformats.org/officeDocument/2006/relationships/customXml" Target="../ink/ink2183.xml"/><Relationship Id="rId327" Type="http://schemas.openxmlformats.org/officeDocument/2006/relationships/image" Target="../media/image1937.png"/><Relationship Id="rId173" Type="http://schemas.openxmlformats.org/officeDocument/2006/relationships/customXml" Target="../ink/ink2204.xml"/><Relationship Id="rId229" Type="http://schemas.openxmlformats.org/officeDocument/2006/relationships/image" Target="../media/image1890.png"/><Relationship Id="rId240" Type="http://schemas.openxmlformats.org/officeDocument/2006/relationships/customXml" Target="../ink/ink2238.xml"/><Relationship Id="rId35" Type="http://schemas.openxmlformats.org/officeDocument/2006/relationships/image" Target="../media/image1567.png"/><Relationship Id="rId77" Type="http://schemas.openxmlformats.org/officeDocument/2006/relationships/customXml" Target="../ink/ink2156.xml"/><Relationship Id="rId100" Type="http://schemas.openxmlformats.org/officeDocument/2006/relationships/image" Target="../media/image1827.png"/><Relationship Id="rId282" Type="http://schemas.openxmlformats.org/officeDocument/2006/relationships/image" Target="../media/image1916.png"/><Relationship Id="rId338" Type="http://schemas.openxmlformats.org/officeDocument/2006/relationships/customXml" Target="../ink/ink2289.xml"/><Relationship Id="rId8" Type="http://schemas.openxmlformats.org/officeDocument/2006/relationships/customXml" Target="../ink/ink2121.xml"/><Relationship Id="rId142" Type="http://schemas.openxmlformats.org/officeDocument/2006/relationships/image" Target="../media/image1848.png"/><Relationship Id="rId184" Type="http://schemas.openxmlformats.org/officeDocument/2006/relationships/customXml" Target="../ink/ink221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09.png"/><Relationship Id="rId21" Type="http://schemas.openxmlformats.org/officeDocument/2006/relationships/image" Target="../media/image1961.png"/><Relationship Id="rId42" Type="http://schemas.openxmlformats.org/officeDocument/2006/relationships/customXml" Target="../ink/ink2318.xml"/><Relationship Id="rId63" Type="http://schemas.openxmlformats.org/officeDocument/2006/relationships/image" Target="../media/image1982.png"/><Relationship Id="rId84" Type="http://schemas.openxmlformats.org/officeDocument/2006/relationships/customXml" Target="../ink/ink2339.xml"/><Relationship Id="rId138" Type="http://schemas.openxmlformats.org/officeDocument/2006/relationships/customXml" Target="../ink/ink2366.xml"/><Relationship Id="rId159" Type="http://schemas.openxmlformats.org/officeDocument/2006/relationships/image" Target="../media/image2029.png"/><Relationship Id="rId170" Type="http://schemas.openxmlformats.org/officeDocument/2006/relationships/customXml" Target="../ink/ink2382.xml"/><Relationship Id="rId191" Type="http://schemas.openxmlformats.org/officeDocument/2006/relationships/image" Target="../media/image2045.png"/><Relationship Id="rId205" Type="http://schemas.openxmlformats.org/officeDocument/2006/relationships/image" Target="../media/image2052.png"/><Relationship Id="rId226" Type="http://schemas.openxmlformats.org/officeDocument/2006/relationships/customXml" Target="../ink/ink2410.xml"/><Relationship Id="rId107" Type="http://schemas.openxmlformats.org/officeDocument/2006/relationships/image" Target="../media/image2004.png"/><Relationship Id="rId11" Type="http://schemas.openxmlformats.org/officeDocument/2006/relationships/image" Target="../media/image1956.png"/><Relationship Id="rId32" Type="http://schemas.openxmlformats.org/officeDocument/2006/relationships/customXml" Target="../ink/ink2313.xml"/><Relationship Id="rId53" Type="http://schemas.openxmlformats.org/officeDocument/2006/relationships/image" Target="../media/image1977.png"/><Relationship Id="rId74" Type="http://schemas.openxmlformats.org/officeDocument/2006/relationships/customXml" Target="../ink/ink2334.xml"/><Relationship Id="rId128" Type="http://schemas.openxmlformats.org/officeDocument/2006/relationships/customXml" Target="../ink/ink2361.xml"/><Relationship Id="rId149" Type="http://schemas.openxmlformats.org/officeDocument/2006/relationships/image" Target="../media/image2024.png"/><Relationship Id="rId5" Type="http://schemas.openxmlformats.org/officeDocument/2006/relationships/image" Target="../media/image1953.png"/><Relationship Id="rId95" Type="http://schemas.openxmlformats.org/officeDocument/2006/relationships/image" Target="../media/image1998.png"/><Relationship Id="rId160" Type="http://schemas.openxmlformats.org/officeDocument/2006/relationships/customXml" Target="../ink/ink2377.xml"/><Relationship Id="rId181" Type="http://schemas.openxmlformats.org/officeDocument/2006/relationships/image" Target="../media/image2040.png"/><Relationship Id="rId216" Type="http://schemas.openxmlformats.org/officeDocument/2006/relationships/customXml" Target="../ink/ink2405.xml"/><Relationship Id="rId237" Type="http://schemas.openxmlformats.org/officeDocument/2006/relationships/image" Target="../media/image2067.png"/><Relationship Id="rId22" Type="http://schemas.openxmlformats.org/officeDocument/2006/relationships/customXml" Target="../ink/ink2308.xml"/><Relationship Id="rId43" Type="http://schemas.openxmlformats.org/officeDocument/2006/relationships/image" Target="../media/image1972.png"/><Relationship Id="rId64" Type="http://schemas.openxmlformats.org/officeDocument/2006/relationships/customXml" Target="../ink/ink2329.xml"/><Relationship Id="rId118" Type="http://schemas.openxmlformats.org/officeDocument/2006/relationships/customXml" Target="../ink/ink2356.xml"/><Relationship Id="rId139" Type="http://schemas.openxmlformats.org/officeDocument/2006/relationships/image" Target="../media/image2019.png"/><Relationship Id="rId85" Type="http://schemas.openxmlformats.org/officeDocument/2006/relationships/image" Target="../media/image1993.png"/><Relationship Id="rId150" Type="http://schemas.openxmlformats.org/officeDocument/2006/relationships/customXml" Target="../ink/ink2372.xml"/><Relationship Id="rId171" Type="http://schemas.openxmlformats.org/officeDocument/2006/relationships/image" Target="../media/image2035.png"/><Relationship Id="rId192" Type="http://schemas.openxmlformats.org/officeDocument/2006/relationships/customXml" Target="../ink/ink2393.xml"/><Relationship Id="rId206" Type="http://schemas.openxmlformats.org/officeDocument/2006/relationships/customXml" Target="../ink/ink2400.xml"/><Relationship Id="rId227" Type="http://schemas.openxmlformats.org/officeDocument/2006/relationships/image" Target="../media/image2062.png"/><Relationship Id="rId12" Type="http://schemas.openxmlformats.org/officeDocument/2006/relationships/customXml" Target="../ink/ink2303.xml"/><Relationship Id="rId33" Type="http://schemas.openxmlformats.org/officeDocument/2006/relationships/image" Target="../media/image1967.png"/><Relationship Id="rId108" Type="http://schemas.openxmlformats.org/officeDocument/2006/relationships/customXml" Target="../ink/ink2351.xml"/><Relationship Id="rId129" Type="http://schemas.openxmlformats.org/officeDocument/2006/relationships/image" Target="../media/image611.png"/><Relationship Id="rId54" Type="http://schemas.openxmlformats.org/officeDocument/2006/relationships/customXml" Target="../ink/ink2324.xml"/><Relationship Id="rId75" Type="http://schemas.openxmlformats.org/officeDocument/2006/relationships/image" Target="../media/image1988.png"/><Relationship Id="rId96" Type="http://schemas.openxmlformats.org/officeDocument/2006/relationships/customXml" Target="../ink/ink2345.xml"/><Relationship Id="rId140" Type="http://schemas.openxmlformats.org/officeDocument/2006/relationships/customXml" Target="../ink/ink2367.xml"/><Relationship Id="rId161" Type="http://schemas.openxmlformats.org/officeDocument/2006/relationships/image" Target="../media/image2030.png"/><Relationship Id="rId182" Type="http://schemas.openxmlformats.org/officeDocument/2006/relationships/customXml" Target="../ink/ink2388.xml"/><Relationship Id="rId217" Type="http://schemas.openxmlformats.org/officeDocument/2006/relationships/image" Target="../media/image2057.png"/><Relationship Id="rId6" Type="http://schemas.openxmlformats.org/officeDocument/2006/relationships/customXml" Target="../ink/ink2300.xml"/><Relationship Id="rId238" Type="http://schemas.openxmlformats.org/officeDocument/2006/relationships/customXml" Target="../ink/ink2416.xml"/><Relationship Id="rId23" Type="http://schemas.openxmlformats.org/officeDocument/2006/relationships/image" Target="../media/image1962.png"/><Relationship Id="rId119" Type="http://schemas.openxmlformats.org/officeDocument/2006/relationships/image" Target="../media/image2010.png"/><Relationship Id="rId44" Type="http://schemas.openxmlformats.org/officeDocument/2006/relationships/customXml" Target="../ink/ink2319.xml"/><Relationship Id="rId65" Type="http://schemas.openxmlformats.org/officeDocument/2006/relationships/image" Target="../media/image1983.png"/><Relationship Id="rId86" Type="http://schemas.openxmlformats.org/officeDocument/2006/relationships/customXml" Target="../ink/ink2340.xml"/><Relationship Id="rId130" Type="http://schemas.openxmlformats.org/officeDocument/2006/relationships/customXml" Target="../ink/ink2362.xml"/><Relationship Id="rId151" Type="http://schemas.openxmlformats.org/officeDocument/2006/relationships/image" Target="../media/image2025.png"/><Relationship Id="rId172" Type="http://schemas.openxmlformats.org/officeDocument/2006/relationships/customXml" Target="../ink/ink2383.xml"/><Relationship Id="rId193" Type="http://schemas.openxmlformats.org/officeDocument/2006/relationships/image" Target="../media/image2046.png"/><Relationship Id="rId207" Type="http://schemas.openxmlformats.org/officeDocument/2006/relationships/image" Target="../media/image2053.png"/><Relationship Id="rId228" Type="http://schemas.openxmlformats.org/officeDocument/2006/relationships/customXml" Target="../ink/ink2411.xml"/><Relationship Id="rId13" Type="http://schemas.openxmlformats.org/officeDocument/2006/relationships/image" Target="../media/image1957.png"/><Relationship Id="rId109" Type="http://schemas.openxmlformats.org/officeDocument/2006/relationships/image" Target="../media/image2005.png"/><Relationship Id="rId34" Type="http://schemas.openxmlformats.org/officeDocument/2006/relationships/customXml" Target="../ink/ink2314.xml"/><Relationship Id="rId55" Type="http://schemas.openxmlformats.org/officeDocument/2006/relationships/image" Target="../media/image1978.png"/><Relationship Id="rId76" Type="http://schemas.openxmlformats.org/officeDocument/2006/relationships/customXml" Target="../ink/ink2335.xml"/><Relationship Id="rId97" Type="http://schemas.openxmlformats.org/officeDocument/2006/relationships/image" Target="../media/image1999.png"/><Relationship Id="rId120" Type="http://schemas.openxmlformats.org/officeDocument/2006/relationships/customXml" Target="../ink/ink2357.xml"/><Relationship Id="rId141" Type="http://schemas.openxmlformats.org/officeDocument/2006/relationships/image" Target="../media/image2020.png"/><Relationship Id="rId7" Type="http://schemas.openxmlformats.org/officeDocument/2006/relationships/image" Target="../media/image1954.png"/><Relationship Id="rId162" Type="http://schemas.openxmlformats.org/officeDocument/2006/relationships/customXml" Target="../ink/ink2378.xml"/><Relationship Id="rId183" Type="http://schemas.openxmlformats.org/officeDocument/2006/relationships/image" Target="../media/image2041.png"/><Relationship Id="rId218" Type="http://schemas.openxmlformats.org/officeDocument/2006/relationships/customXml" Target="../ink/ink2406.xml"/><Relationship Id="rId239" Type="http://schemas.openxmlformats.org/officeDocument/2006/relationships/image" Target="../media/image2068.png"/><Relationship Id="rId24" Type="http://schemas.openxmlformats.org/officeDocument/2006/relationships/customXml" Target="../ink/ink2309.xml"/><Relationship Id="rId45" Type="http://schemas.openxmlformats.org/officeDocument/2006/relationships/image" Target="../media/image1973.png"/><Relationship Id="rId66" Type="http://schemas.openxmlformats.org/officeDocument/2006/relationships/customXml" Target="../ink/ink2330.xml"/><Relationship Id="rId87" Type="http://schemas.openxmlformats.org/officeDocument/2006/relationships/image" Target="../media/image1994.png"/><Relationship Id="rId110" Type="http://schemas.openxmlformats.org/officeDocument/2006/relationships/customXml" Target="../ink/ink2352.xml"/><Relationship Id="rId131" Type="http://schemas.openxmlformats.org/officeDocument/2006/relationships/image" Target="../media/image2015.png"/><Relationship Id="rId152" Type="http://schemas.openxmlformats.org/officeDocument/2006/relationships/customXml" Target="../ink/ink2373.xml"/><Relationship Id="rId173" Type="http://schemas.openxmlformats.org/officeDocument/2006/relationships/image" Target="../media/image2036.png"/><Relationship Id="rId194" Type="http://schemas.openxmlformats.org/officeDocument/2006/relationships/customXml" Target="../ink/ink2394.xml"/><Relationship Id="rId208" Type="http://schemas.openxmlformats.org/officeDocument/2006/relationships/customXml" Target="../ink/ink2401.xml"/><Relationship Id="rId229" Type="http://schemas.openxmlformats.org/officeDocument/2006/relationships/image" Target="../media/image2063.png"/><Relationship Id="rId240" Type="http://schemas.openxmlformats.org/officeDocument/2006/relationships/customXml" Target="../ink/ink2417.xml"/><Relationship Id="rId14" Type="http://schemas.openxmlformats.org/officeDocument/2006/relationships/customXml" Target="../ink/ink2304.xml"/><Relationship Id="rId35" Type="http://schemas.openxmlformats.org/officeDocument/2006/relationships/image" Target="../media/image1968.png"/><Relationship Id="rId56" Type="http://schemas.openxmlformats.org/officeDocument/2006/relationships/customXml" Target="../ink/ink2325.xml"/><Relationship Id="rId77" Type="http://schemas.openxmlformats.org/officeDocument/2006/relationships/image" Target="../media/image1989.png"/><Relationship Id="rId100" Type="http://schemas.openxmlformats.org/officeDocument/2006/relationships/customXml" Target="../ink/ink2347.xml"/><Relationship Id="rId8" Type="http://schemas.openxmlformats.org/officeDocument/2006/relationships/customXml" Target="../ink/ink2301.xml"/><Relationship Id="rId98" Type="http://schemas.openxmlformats.org/officeDocument/2006/relationships/customXml" Target="../ink/ink2346.xml"/><Relationship Id="rId121" Type="http://schemas.openxmlformats.org/officeDocument/2006/relationships/image" Target="../media/image2011.png"/><Relationship Id="rId142" Type="http://schemas.openxmlformats.org/officeDocument/2006/relationships/customXml" Target="../ink/ink2368.xml"/><Relationship Id="rId163" Type="http://schemas.openxmlformats.org/officeDocument/2006/relationships/image" Target="../media/image2031.png"/><Relationship Id="rId184" Type="http://schemas.openxmlformats.org/officeDocument/2006/relationships/customXml" Target="../ink/ink2389.xml"/><Relationship Id="rId219" Type="http://schemas.openxmlformats.org/officeDocument/2006/relationships/image" Target="../media/image2058.png"/><Relationship Id="rId230" Type="http://schemas.openxmlformats.org/officeDocument/2006/relationships/customXml" Target="../ink/ink2412.xml"/><Relationship Id="rId25" Type="http://schemas.openxmlformats.org/officeDocument/2006/relationships/image" Target="../media/image1963.png"/><Relationship Id="rId46" Type="http://schemas.openxmlformats.org/officeDocument/2006/relationships/customXml" Target="../ink/ink2320.xml"/><Relationship Id="rId67" Type="http://schemas.openxmlformats.org/officeDocument/2006/relationships/image" Target="../media/image1984.png"/><Relationship Id="rId88" Type="http://schemas.openxmlformats.org/officeDocument/2006/relationships/customXml" Target="../ink/ink2341.xml"/><Relationship Id="rId111" Type="http://schemas.openxmlformats.org/officeDocument/2006/relationships/image" Target="../media/image2006.png"/><Relationship Id="rId132" Type="http://schemas.openxmlformats.org/officeDocument/2006/relationships/customXml" Target="../ink/ink2363.xml"/><Relationship Id="rId153" Type="http://schemas.openxmlformats.org/officeDocument/2006/relationships/image" Target="../media/image2026.png"/><Relationship Id="rId174" Type="http://schemas.openxmlformats.org/officeDocument/2006/relationships/customXml" Target="../ink/ink2384.xml"/><Relationship Id="rId195" Type="http://schemas.openxmlformats.org/officeDocument/2006/relationships/image" Target="../media/image2047.png"/><Relationship Id="rId209" Type="http://schemas.openxmlformats.org/officeDocument/2006/relationships/image" Target="../media/image2054.png"/><Relationship Id="rId220" Type="http://schemas.openxmlformats.org/officeDocument/2006/relationships/customXml" Target="../ink/ink2407.xml"/><Relationship Id="rId241" Type="http://schemas.openxmlformats.org/officeDocument/2006/relationships/image" Target="../media/image2069.png"/><Relationship Id="rId15" Type="http://schemas.openxmlformats.org/officeDocument/2006/relationships/image" Target="../media/image1958.png"/><Relationship Id="rId36" Type="http://schemas.openxmlformats.org/officeDocument/2006/relationships/customXml" Target="../ink/ink2315.xml"/><Relationship Id="rId57" Type="http://schemas.openxmlformats.org/officeDocument/2006/relationships/image" Target="../media/image1979.png"/><Relationship Id="rId106" Type="http://schemas.openxmlformats.org/officeDocument/2006/relationships/customXml" Target="../ink/ink2350.xml"/><Relationship Id="rId127" Type="http://schemas.openxmlformats.org/officeDocument/2006/relationships/image" Target="../media/image2014.png"/><Relationship Id="rId10" Type="http://schemas.openxmlformats.org/officeDocument/2006/relationships/customXml" Target="../ink/ink2302.xml"/><Relationship Id="rId31" Type="http://schemas.openxmlformats.org/officeDocument/2006/relationships/image" Target="../media/image1966.png"/><Relationship Id="rId52" Type="http://schemas.openxmlformats.org/officeDocument/2006/relationships/customXml" Target="../ink/ink2323.xml"/><Relationship Id="rId73" Type="http://schemas.openxmlformats.org/officeDocument/2006/relationships/image" Target="../media/image1987.png"/><Relationship Id="rId78" Type="http://schemas.openxmlformats.org/officeDocument/2006/relationships/customXml" Target="../ink/ink2336.xml"/><Relationship Id="rId94" Type="http://schemas.openxmlformats.org/officeDocument/2006/relationships/customXml" Target="../ink/ink2344.xml"/><Relationship Id="rId99" Type="http://schemas.openxmlformats.org/officeDocument/2006/relationships/image" Target="../media/image2000.png"/><Relationship Id="rId101" Type="http://schemas.openxmlformats.org/officeDocument/2006/relationships/image" Target="../media/image2001.png"/><Relationship Id="rId122" Type="http://schemas.openxmlformats.org/officeDocument/2006/relationships/customXml" Target="../ink/ink2358.xml"/><Relationship Id="rId143" Type="http://schemas.openxmlformats.org/officeDocument/2006/relationships/image" Target="../media/image2021.png"/><Relationship Id="rId148" Type="http://schemas.openxmlformats.org/officeDocument/2006/relationships/customXml" Target="../ink/ink2371.xml"/><Relationship Id="rId164" Type="http://schemas.openxmlformats.org/officeDocument/2006/relationships/customXml" Target="../ink/ink2379.xml"/><Relationship Id="rId169" Type="http://schemas.openxmlformats.org/officeDocument/2006/relationships/image" Target="../media/image2034.png"/><Relationship Id="rId185" Type="http://schemas.openxmlformats.org/officeDocument/2006/relationships/image" Target="../media/image2042.png"/><Relationship Id="rId4" Type="http://schemas.openxmlformats.org/officeDocument/2006/relationships/customXml" Target="../ink/ink2299.xml"/><Relationship Id="rId9" Type="http://schemas.openxmlformats.org/officeDocument/2006/relationships/image" Target="../media/image1955.png"/><Relationship Id="rId180" Type="http://schemas.openxmlformats.org/officeDocument/2006/relationships/customXml" Target="../ink/ink2387.xml"/><Relationship Id="rId210" Type="http://schemas.openxmlformats.org/officeDocument/2006/relationships/customXml" Target="../ink/ink2402.xml"/><Relationship Id="rId215" Type="http://schemas.openxmlformats.org/officeDocument/2006/relationships/image" Target="../media/image2056.png"/><Relationship Id="rId236" Type="http://schemas.openxmlformats.org/officeDocument/2006/relationships/customXml" Target="../ink/ink2415.xml"/><Relationship Id="rId26" Type="http://schemas.openxmlformats.org/officeDocument/2006/relationships/customXml" Target="../ink/ink2310.xml"/><Relationship Id="rId231" Type="http://schemas.openxmlformats.org/officeDocument/2006/relationships/image" Target="../media/image2064.png"/><Relationship Id="rId47" Type="http://schemas.openxmlformats.org/officeDocument/2006/relationships/image" Target="../media/image1974.png"/><Relationship Id="rId68" Type="http://schemas.openxmlformats.org/officeDocument/2006/relationships/customXml" Target="../ink/ink2331.xml"/><Relationship Id="rId89" Type="http://schemas.openxmlformats.org/officeDocument/2006/relationships/image" Target="../media/image1995.png"/><Relationship Id="rId112" Type="http://schemas.openxmlformats.org/officeDocument/2006/relationships/customXml" Target="../ink/ink2353.xml"/><Relationship Id="rId133" Type="http://schemas.openxmlformats.org/officeDocument/2006/relationships/image" Target="../media/image2016.png"/><Relationship Id="rId154" Type="http://schemas.openxmlformats.org/officeDocument/2006/relationships/customXml" Target="../ink/ink2374.xml"/><Relationship Id="rId175" Type="http://schemas.openxmlformats.org/officeDocument/2006/relationships/image" Target="../media/image2037.png"/><Relationship Id="rId196" Type="http://schemas.openxmlformats.org/officeDocument/2006/relationships/customXml" Target="../ink/ink2395.xml"/><Relationship Id="rId200" Type="http://schemas.openxmlformats.org/officeDocument/2006/relationships/customXml" Target="../ink/ink2397.xml"/><Relationship Id="rId16" Type="http://schemas.openxmlformats.org/officeDocument/2006/relationships/customXml" Target="../ink/ink2305.xml"/><Relationship Id="rId221" Type="http://schemas.openxmlformats.org/officeDocument/2006/relationships/image" Target="../media/image2059.png"/><Relationship Id="rId242" Type="http://schemas.openxmlformats.org/officeDocument/2006/relationships/customXml" Target="../ink/ink2418.xml"/><Relationship Id="rId37" Type="http://schemas.openxmlformats.org/officeDocument/2006/relationships/image" Target="../media/image1969.png"/><Relationship Id="rId58" Type="http://schemas.openxmlformats.org/officeDocument/2006/relationships/customXml" Target="../ink/ink2326.xml"/><Relationship Id="rId79" Type="http://schemas.openxmlformats.org/officeDocument/2006/relationships/image" Target="../media/image1990.png"/><Relationship Id="rId102" Type="http://schemas.openxmlformats.org/officeDocument/2006/relationships/customXml" Target="../ink/ink2348.xml"/><Relationship Id="rId123" Type="http://schemas.openxmlformats.org/officeDocument/2006/relationships/image" Target="../media/image2012.png"/><Relationship Id="rId144" Type="http://schemas.openxmlformats.org/officeDocument/2006/relationships/customXml" Target="../ink/ink2369.xml"/><Relationship Id="rId90" Type="http://schemas.openxmlformats.org/officeDocument/2006/relationships/customXml" Target="../ink/ink2342.xml"/><Relationship Id="rId165" Type="http://schemas.openxmlformats.org/officeDocument/2006/relationships/image" Target="../media/image2032.png"/><Relationship Id="rId186" Type="http://schemas.openxmlformats.org/officeDocument/2006/relationships/customXml" Target="../ink/ink2390.xml"/><Relationship Id="rId211" Type="http://schemas.openxmlformats.org/officeDocument/2006/relationships/image" Target="../media/image703.png"/><Relationship Id="rId232" Type="http://schemas.openxmlformats.org/officeDocument/2006/relationships/customXml" Target="../ink/ink2413.xml"/><Relationship Id="rId27" Type="http://schemas.openxmlformats.org/officeDocument/2006/relationships/image" Target="../media/image1964.png"/><Relationship Id="rId48" Type="http://schemas.openxmlformats.org/officeDocument/2006/relationships/customXml" Target="../ink/ink2321.xml"/><Relationship Id="rId69" Type="http://schemas.openxmlformats.org/officeDocument/2006/relationships/image" Target="../media/image1985.png"/><Relationship Id="rId113" Type="http://schemas.openxmlformats.org/officeDocument/2006/relationships/image" Target="../media/image2007.png"/><Relationship Id="rId134" Type="http://schemas.openxmlformats.org/officeDocument/2006/relationships/customXml" Target="../ink/ink2364.xml"/><Relationship Id="rId80" Type="http://schemas.openxmlformats.org/officeDocument/2006/relationships/customXml" Target="../ink/ink2337.xml"/><Relationship Id="rId155" Type="http://schemas.openxmlformats.org/officeDocument/2006/relationships/image" Target="../media/image2027.png"/><Relationship Id="rId176" Type="http://schemas.openxmlformats.org/officeDocument/2006/relationships/customXml" Target="../ink/ink2385.xml"/><Relationship Id="rId197" Type="http://schemas.openxmlformats.org/officeDocument/2006/relationships/image" Target="../media/image2048.png"/><Relationship Id="rId201" Type="http://schemas.openxmlformats.org/officeDocument/2006/relationships/image" Target="../media/image2050.png"/><Relationship Id="rId222" Type="http://schemas.openxmlformats.org/officeDocument/2006/relationships/customXml" Target="../ink/ink2408.xml"/><Relationship Id="rId243" Type="http://schemas.openxmlformats.org/officeDocument/2006/relationships/image" Target="../media/image2070.png"/><Relationship Id="rId17" Type="http://schemas.openxmlformats.org/officeDocument/2006/relationships/image" Target="../media/image1959.png"/><Relationship Id="rId38" Type="http://schemas.openxmlformats.org/officeDocument/2006/relationships/customXml" Target="../ink/ink2316.xml"/><Relationship Id="rId59" Type="http://schemas.openxmlformats.org/officeDocument/2006/relationships/image" Target="../media/image1980.png"/><Relationship Id="rId103" Type="http://schemas.openxmlformats.org/officeDocument/2006/relationships/image" Target="../media/image2002.png"/><Relationship Id="rId124" Type="http://schemas.openxmlformats.org/officeDocument/2006/relationships/customXml" Target="../ink/ink2359.xml"/><Relationship Id="rId70" Type="http://schemas.openxmlformats.org/officeDocument/2006/relationships/customXml" Target="../ink/ink2332.xml"/><Relationship Id="rId91" Type="http://schemas.openxmlformats.org/officeDocument/2006/relationships/image" Target="../media/image1996.png"/><Relationship Id="rId145" Type="http://schemas.openxmlformats.org/officeDocument/2006/relationships/image" Target="../media/image2022.png"/><Relationship Id="rId166" Type="http://schemas.openxmlformats.org/officeDocument/2006/relationships/customXml" Target="../ink/ink2380.xml"/><Relationship Id="rId187" Type="http://schemas.openxmlformats.org/officeDocument/2006/relationships/image" Target="../media/image20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03.xml"/><Relationship Id="rId233" Type="http://schemas.openxmlformats.org/officeDocument/2006/relationships/image" Target="../media/image2065.png"/><Relationship Id="rId28" Type="http://schemas.openxmlformats.org/officeDocument/2006/relationships/customXml" Target="../ink/ink2311.xml"/><Relationship Id="rId49" Type="http://schemas.openxmlformats.org/officeDocument/2006/relationships/image" Target="../media/image1975.png"/><Relationship Id="rId114" Type="http://schemas.openxmlformats.org/officeDocument/2006/relationships/customXml" Target="../ink/ink2354.xml"/><Relationship Id="rId60" Type="http://schemas.openxmlformats.org/officeDocument/2006/relationships/customXml" Target="../ink/ink2327.xml"/><Relationship Id="rId81" Type="http://schemas.openxmlformats.org/officeDocument/2006/relationships/image" Target="../media/image1991.png"/><Relationship Id="rId135" Type="http://schemas.openxmlformats.org/officeDocument/2006/relationships/image" Target="../media/image2017.png"/><Relationship Id="rId156" Type="http://schemas.openxmlformats.org/officeDocument/2006/relationships/customXml" Target="../ink/ink2375.xml"/><Relationship Id="rId177" Type="http://schemas.openxmlformats.org/officeDocument/2006/relationships/image" Target="../media/image2038.png"/><Relationship Id="rId198" Type="http://schemas.openxmlformats.org/officeDocument/2006/relationships/customXml" Target="../ink/ink2396.xml"/><Relationship Id="rId202" Type="http://schemas.openxmlformats.org/officeDocument/2006/relationships/customXml" Target="../ink/ink2398.xml"/><Relationship Id="rId223" Type="http://schemas.openxmlformats.org/officeDocument/2006/relationships/image" Target="../media/image2060.png"/><Relationship Id="rId18" Type="http://schemas.openxmlformats.org/officeDocument/2006/relationships/customXml" Target="../ink/ink2306.xml"/><Relationship Id="rId39" Type="http://schemas.openxmlformats.org/officeDocument/2006/relationships/image" Target="../media/image1970.png"/><Relationship Id="rId50" Type="http://schemas.openxmlformats.org/officeDocument/2006/relationships/customXml" Target="../ink/ink2322.xml"/><Relationship Id="rId104" Type="http://schemas.openxmlformats.org/officeDocument/2006/relationships/customXml" Target="../ink/ink2349.xml"/><Relationship Id="rId125" Type="http://schemas.openxmlformats.org/officeDocument/2006/relationships/image" Target="../media/image2013.png"/><Relationship Id="rId146" Type="http://schemas.openxmlformats.org/officeDocument/2006/relationships/customXml" Target="../ink/ink2370.xml"/><Relationship Id="rId167" Type="http://schemas.openxmlformats.org/officeDocument/2006/relationships/image" Target="../media/image2033.png"/><Relationship Id="rId188" Type="http://schemas.openxmlformats.org/officeDocument/2006/relationships/customXml" Target="../ink/ink2391.xml"/><Relationship Id="rId71" Type="http://schemas.openxmlformats.org/officeDocument/2006/relationships/image" Target="../media/image1986.png"/><Relationship Id="rId92" Type="http://schemas.openxmlformats.org/officeDocument/2006/relationships/customXml" Target="../ink/ink2343.xml"/><Relationship Id="rId213" Type="http://schemas.openxmlformats.org/officeDocument/2006/relationships/image" Target="../media/image2055.png"/><Relationship Id="rId234" Type="http://schemas.openxmlformats.org/officeDocument/2006/relationships/customXml" Target="../ink/ink2414.xml"/><Relationship Id="rId2" Type="http://schemas.openxmlformats.org/officeDocument/2006/relationships/customXml" Target="../ink/ink2298.xml"/><Relationship Id="rId29" Type="http://schemas.openxmlformats.org/officeDocument/2006/relationships/image" Target="../media/image1965.png"/><Relationship Id="rId40" Type="http://schemas.openxmlformats.org/officeDocument/2006/relationships/customXml" Target="../ink/ink2317.xml"/><Relationship Id="rId115" Type="http://schemas.openxmlformats.org/officeDocument/2006/relationships/image" Target="../media/image2008.png"/><Relationship Id="rId136" Type="http://schemas.openxmlformats.org/officeDocument/2006/relationships/customXml" Target="../ink/ink2365.xml"/><Relationship Id="rId157" Type="http://schemas.openxmlformats.org/officeDocument/2006/relationships/image" Target="../media/image2028.png"/><Relationship Id="rId178" Type="http://schemas.openxmlformats.org/officeDocument/2006/relationships/customXml" Target="../ink/ink2386.xml"/><Relationship Id="rId61" Type="http://schemas.openxmlformats.org/officeDocument/2006/relationships/image" Target="../media/image1981.png"/><Relationship Id="rId82" Type="http://schemas.openxmlformats.org/officeDocument/2006/relationships/customXml" Target="../ink/ink2338.xml"/><Relationship Id="rId199" Type="http://schemas.openxmlformats.org/officeDocument/2006/relationships/image" Target="../media/image2049.png"/><Relationship Id="rId203" Type="http://schemas.openxmlformats.org/officeDocument/2006/relationships/image" Target="../media/image2051.png"/><Relationship Id="rId19" Type="http://schemas.openxmlformats.org/officeDocument/2006/relationships/image" Target="../media/image1960.png"/><Relationship Id="rId224" Type="http://schemas.openxmlformats.org/officeDocument/2006/relationships/customXml" Target="../ink/ink2409.xml"/><Relationship Id="rId30" Type="http://schemas.openxmlformats.org/officeDocument/2006/relationships/customXml" Target="../ink/ink2312.xml"/><Relationship Id="rId105" Type="http://schemas.openxmlformats.org/officeDocument/2006/relationships/image" Target="../media/image2003.png"/><Relationship Id="rId126" Type="http://schemas.openxmlformats.org/officeDocument/2006/relationships/customXml" Target="../ink/ink2360.xml"/><Relationship Id="rId147" Type="http://schemas.openxmlformats.org/officeDocument/2006/relationships/image" Target="../media/image2023.png"/><Relationship Id="rId168" Type="http://schemas.openxmlformats.org/officeDocument/2006/relationships/customXml" Target="../ink/ink2381.xml"/><Relationship Id="rId51" Type="http://schemas.openxmlformats.org/officeDocument/2006/relationships/image" Target="../media/image1976.png"/><Relationship Id="rId72" Type="http://schemas.openxmlformats.org/officeDocument/2006/relationships/customXml" Target="../ink/ink2333.xml"/><Relationship Id="rId93" Type="http://schemas.openxmlformats.org/officeDocument/2006/relationships/image" Target="../media/image1997.png"/><Relationship Id="rId189" Type="http://schemas.openxmlformats.org/officeDocument/2006/relationships/image" Target="../media/image2044.png"/><Relationship Id="rId3" Type="http://schemas.openxmlformats.org/officeDocument/2006/relationships/image" Target="../media/image1952.png"/><Relationship Id="rId214" Type="http://schemas.openxmlformats.org/officeDocument/2006/relationships/customXml" Target="../ink/ink2404.xml"/><Relationship Id="rId235" Type="http://schemas.openxmlformats.org/officeDocument/2006/relationships/image" Target="../media/image2066.png"/><Relationship Id="rId116" Type="http://schemas.openxmlformats.org/officeDocument/2006/relationships/customXml" Target="../ink/ink2355.xml"/><Relationship Id="rId137" Type="http://schemas.openxmlformats.org/officeDocument/2006/relationships/image" Target="../media/image2018.png"/><Relationship Id="rId158" Type="http://schemas.openxmlformats.org/officeDocument/2006/relationships/customXml" Target="../ink/ink2376.xml"/><Relationship Id="rId20" Type="http://schemas.openxmlformats.org/officeDocument/2006/relationships/customXml" Target="../ink/ink2307.xml"/><Relationship Id="rId41" Type="http://schemas.openxmlformats.org/officeDocument/2006/relationships/image" Target="../media/image1971.png"/><Relationship Id="rId62" Type="http://schemas.openxmlformats.org/officeDocument/2006/relationships/customXml" Target="../ink/ink2328.xml"/><Relationship Id="rId83" Type="http://schemas.openxmlformats.org/officeDocument/2006/relationships/image" Target="../media/image1992.png"/><Relationship Id="rId179" Type="http://schemas.openxmlformats.org/officeDocument/2006/relationships/image" Target="../media/image2039.png"/><Relationship Id="rId190" Type="http://schemas.openxmlformats.org/officeDocument/2006/relationships/customXml" Target="../ink/ink2392.xml"/><Relationship Id="rId204" Type="http://schemas.openxmlformats.org/officeDocument/2006/relationships/customXml" Target="../ink/ink2399.xml"/><Relationship Id="rId225" Type="http://schemas.openxmlformats.org/officeDocument/2006/relationships/image" Target="../media/image206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77.xml"/><Relationship Id="rId21" Type="http://schemas.openxmlformats.org/officeDocument/2006/relationships/customXml" Target="../ink/ink2428.xml"/><Relationship Id="rId42" Type="http://schemas.openxmlformats.org/officeDocument/2006/relationships/image" Target="../media/image1566.png"/><Relationship Id="rId63" Type="http://schemas.openxmlformats.org/officeDocument/2006/relationships/customXml" Target="../ink/ink2449.xml"/><Relationship Id="rId84" Type="http://schemas.openxmlformats.org/officeDocument/2006/relationships/customXml" Target="../ink/ink2460.xml"/><Relationship Id="rId138" Type="http://schemas.openxmlformats.org/officeDocument/2006/relationships/customXml" Target="../ink/ink2488.xml"/><Relationship Id="rId159" Type="http://schemas.openxmlformats.org/officeDocument/2006/relationships/image" Target="../media/image2112.png"/><Relationship Id="rId170" Type="http://schemas.openxmlformats.org/officeDocument/2006/relationships/customXml" Target="../ink/ink2504.xml"/><Relationship Id="rId191" Type="http://schemas.openxmlformats.org/officeDocument/2006/relationships/customXml" Target="../ink/ink2515.xml"/><Relationship Id="rId205" Type="http://schemas.openxmlformats.org/officeDocument/2006/relationships/customXml" Target="../ink/ink2523.xml"/><Relationship Id="rId107" Type="http://schemas.openxmlformats.org/officeDocument/2006/relationships/image" Target="../media/image2088.png"/><Relationship Id="rId11" Type="http://schemas.openxmlformats.org/officeDocument/2006/relationships/customXml" Target="../ink/ink2423.xml"/><Relationship Id="rId32" Type="http://schemas.openxmlformats.org/officeDocument/2006/relationships/image" Target="../media/image1562.png"/><Relationship Id="rId53" Type="http://schemas.openxmlformats.org/officeDocument/2006/relationships/customXml" Target="../ink/ink2444.xml"/><Relationship Id="rId74" Type="http://schemas.openxmlformats.org/officeDocument/2006/relationships/customXml" Target="../ink/ink2455.xml"/><Relationship Id="rId128" Type="http://schemas.openxmlformats.org/officeDocument/2006/relationships/customXml" Target="../ink/ink2483.xml"/><Relationship Id="rId149" Type="http://schemas.openxmlformats.org/officeDocument/2006/relationships/image" Target="../media/image2107.png"/><Relationship Id="rId5" Type="http://schemas.openxmlformats.org/officeDocument/2006/relationships/customXml" Target="../ink/ink2420.xml"/><Relationship Id="rId95" Type="http://schemas.openxmlformats.org/officeDocument/2006/relationships/image" Target="../media/image2082.png"/><Relationship Id="rId160" Type="http://schemas.openxmlformats.org/officeDocument/2006/relationships/customXml" Target="../ink/ink2499.xml"/><Relationship Id="rId181" Type="http://schemas.openxmlformats.org/officeDocument/2006/relationships/customXml" Target="../ink/ink2510.xml"/><Relationship Id="rId216" Type="http://schemas.openxmlformats.org/officeDocument/2006/relationships/image" Target="../media/image2139.png"/><Relationship Id="rId22" Type="http://schemas.openxmlformats.org/officeDocument/2006/relationships/image" Target="../media/image1557.png"/><Relationship Id="rId43" Type="http://schemas.openxmlformats.org/officeDocument/2006/relationships/customXml" Target="../ink/ink2439.xml"/><Relationship Id="rId64" Type="http://schemas.openxmlformats.org/officeDocument/2006/relationships/image" Target="../media/image1577.png"/><Relationship Id="rId118" Type="http://schemas.openxmlformats.org/officeDocument/2006/relationships/customXml" Target="../ink/ink2478.xml"/><Relationship Id="rId139" Type="http://schemas.openxmlformats.org/officeDocument/2006/relationships/image" Target="../media/image2102.png"/><Relationship Id="rId85" Type="http://schemas.openxmlformats.org/officeDocument/2006/relationships/image" Target="../media/image2077.png"/><Relationship Id="rId150" Type="http://schemas.openxmlformats.org/officeDocument/2006/relationships/customXml" Target="../ink/ink2494.xml"/><Relationship Id="rId171" Type="http://schemas.openxmlformats.org/officeDocument/2006/relationships/image" Target="../media/image2118.png"/><Relationship Id="rId192" Type="http://schemas.openxmlformats.org/officeDocument/2006/relationships/image" Target="../media/image2128.png"/><Relationship Id="rId206" Type="http://schemas.openxmlformats.org/officeDocument/2006/relationships/image" Target="../media/image2134.png"/><Relationship Id="rId12" Type="http://schemas.openxmlformats.org/officeDocument/2006/relationships/image" Target="../media/image1552.png"/><Relationship Id="rId33" Type="http://schemas.openxmlformats.org/officeDocument/2006/relationships/customXml" Target="../ink/ink2434.xml"/><Relationship Id="rId108" Type="http://schemas.openxmlformats.org/officeDocument/2006/relationships/customXml" Target="../ink/ink2472.xml"/><Relationship Id="rId129" Type="http://schemas.openxmlformats.org/officeDocument/2006/relationships/image" Target="../media/image2098.png"/><Relationship Id="rId54" Type="http://schemas.openxmlformats.org/officeDocument/2006/relationships/image" Target="../media/image1572.png"/><Relationship Id="rId75" Type="http://schemas.openxmlformats.org/officeDocument/2006/relationships/image" Target="../media/image2073.png"/><Relationship Id="rId96" Type="http://schemas.openxmlformats.org/officeDocument/2006/relationships/customXml" Target="../ink/ink2466.xml"/><Relationship Id="rId140" Type="http://schemas.openxmlformats.org/officeDocument/2006/relationships/customXml" Target="../ink/ink2489.xml"/><Relationship Id="rId161" Type="http://schemas.openxmlformats.org/officeDocument/2006/relationships/image" Target="../media/image2113.png"/><Relationship Id="rId182" Type="http://schemas.openxmlformats.org/officeDocument/2006/relationships/image" Target="../media/image2123.png"/><Relationship Id="rId217" Type="http://schemas.openxmlformats.org/officeDocument/2006/relationships/customXml" Target="../ink/ink2529.xml"/><Relationship Id="rId6" Type="http://schemas.openxmlformats.org/officeDocument/2006/relationships/image" Target="../media/image1538.png"/><Relationship Id="rId23" Type="http://schemas.openxmlformats.org/officeDocument/2006/relationships/customXml" Target="../ink/ink2429.xml"/><Relationship Id="rId119" Type="http://schemas.openxmlformats.org/officeDocument/2006/relationships/image" Target="../media/image2093.png"/><Relationship Id="rId44" Type="http://schemas.openxmlformats.org/officeDocument/2006/relationships/image" Target="../media/image1567.png"/><Relationship Id="rId65" Type="http://schemas.openxmlformats.org/officeDocument/2006/relationships/customXml" Target="../ink/ink2450.xml"/><Relationship Id="rId86" Type="http://schemas.openxmlformats.org/officeDocument/2006/relationships/customXml" Target="../ink/ink2461.xml"/><Relationship Id="rId130" Type="http://schemas.openxmlformats.org/officeDocument/2006/relationships/customXml" Target="../ink/ink2484.xml"/><Relationship Id="rId151" Type="http://schemas.openxmlformats.org/officeDocument/2006/relationships/image" Target="../media/image2108.png"/><Relationship Id="rId172" Type="http://schemas.openxmlformats.org/officeDocument/2006/relationships/customXml" Target="../ink/ink2505.xml"/><Relationship Id="rId193" Type="http://schemas.openxmlformats.org/officeDocument/2006/relationships/customXml" Target="../ink/ink2516.xml"/><Relationship Id="rId207" Type="http://schemas.openxmlformats.org/officeDocument/2006/relationships/customXml" Target="../ink/ink2524.xml"/><Relationship Id="rId13" Type="http://schemas.openxmlformats.org/officeDocument/2006/relationships/customXml" Target="../ink/ink2424.xml"/><Relationship Id="rId109" Type="http://schemas.openxmlformats.org/officeDocument/2006/relationships/image" Target="../media/image2089.png"/><Relationship Id="rId34" Type="http://schemas.openxmlformats.org/officeDocument/2006/relationships/image" Target="../media/image1191.png"/><Relationship Id="rId55" Type="http://schemas.openxmlformats.org/officeDocument/2006/relationships/customXml" Target="../ink/ink2445.xml"/><Relationship Id="rId76" Type="http://schemas.openxmlformats.org/officeDocument/2006/relationships/customXml" Target="../ink/ink2456.xml"/><Relationship Id="rId97" Type="http://schemas.openxmlformats.org/officeDocument/2006/relationships/image" Target="../media/image2083.png"/><Relationship Id="rId120" Type="http://schemas.openxmlformats.org/officeDocument/2006/relationships/customXml" Target="../ink/ink2479.xml"/><Relationship Id="rId141" Type="http://schemas.openxmlformats.org/officeDocument/2006/relationships/image" Target="../media/image2103.png"/><Relationship Id="rId7" Type="http://schemas.openxmlformats.org/officeDocument/2006/relationships/customXml" Target="../ink/ink2421.xml"/><Relationship Id="rId162" Type="http://schemas.openxmlformats.org/officeDocument/2006/relationships/customXml" Target="../ink/ink2500.xml"/><Relationship Id="rId183" Type="http://schemas.openxmlformats.org/officeDocument/2006/relationships/customXml" Target="../ink/ink2511.xml"/><Relationship Id="rId218" Type="http://schemas.openxmlformats.org/officeDocument/2006/relationships/image" Target="../media/image2140.png"/><Relationship Id="rId24" Type="http://schemas.openxmlformats.org/officeDocument/2006/relationships/image" Target="../media/image1558.png"/><Relationship Id="rId45" Type="http://schemas.openxmlformats.org/officeDocument/2006/relationships/customXml" Target="../ink/ink2440.xml"/><Relationship Id="rId66" Type="http://schemas.openxmlformats.org/officeDocument/2006/relationships/customXml" Target="../ink/ink2451.xml"/><Relationship Id="rId87" Type="http://schemas.openxmlformats.org/officeDocument/2006/relationships/image" Target="../media/image2078.png"/><Relationship Id="rId110" Type="http://schemas.openxmlformats.org/officeDocument/2006/relationships/customXml" Target="../ink/ink2473.xml"/><Relationship Id="rId131" Type="http://schemas.openxmlformats.org/officeDocument/2006/relationships/image" Target="../media/image611.png"/><Relationship Id="rId152" Type="http://schemas.openxmlformats.org/officeDocument/2006/relationships/customXml" Target="../ink/ink2495.xml"/><Relationship Id="rId173" Type="http://schemas.openxmlformats.org/officeDocument/2006/relationships/customXml" Target="../ink/ink2506.xml"/><Relationship Id="rId194" Type="http://schemas.openxmlformats.org/officeDocument/2006/relationships/customXml" Target="../ink/ink2517.xml"/><Relationship Id="rId208" Type="http://schemas.openxmlformats.org/officeDocument/2006/relationships/image" Target="../media/image2135.png"/><Relationship Id="rId14" Type="http://schemas.openxmlformats.org/officeDocument/2006/relationships/image" Target="../media/image1553.png"/><Relationship Id="rId35" Type="http://schemas.openxmlformats.org/officeDocument/2006/relationships/customXml" Target="../ink/ink2435.xml"/><Relationship Id="rId56" Type="http://schemas.openxmlformats.org/officeDocument/2006/relationships/image" Target="../media/image1573.png"/><Relationship Id="rId77" Type="http://schemas.openxmlformats.org/officeDocument/2006/relationships/image" Target="../media/image703.png"/><Relationship Id="rId100" Type="http://schemas.openxmlformats.org/officeDocument/2006/relationships/customXml" Target="../ink/ink2468.xml"/><Relationship Id="rId8" Type="http://schemas.openxmlformats.org/officeDocument/2006/relationships/image" Target="../media/image1550.png"/><Relationship Id="rId51" Type="http://schemas.openxmlformats.org/officeDocument/2006/relationships/customXml" Target="../ink/ink2443.xml"/><Relationship Id="rId72" Type="http://schemas.openxmlformats.org/officeDocument/2006/relationships/customXml" Target="../ink/ink2454.xml"/><Relationship Id="rId93" Type="http://schemas.openxmlformats.org/officeDocument/2006/relationships/image" Target="../media/image2081.png"/><Relationship Id="rId98" Type="http://schemas.openxmlformats.org/officeDocument/2006/relationships/customXml" Target="../ink/ink2467.xml"/><Relationship Id="rId121" Type="http://schemas.openxmlformats.org/officeDocument/2006/relationships/image" Target="../media/image2094.png"/><Relationship Id="rId142" Type="http://schemas.openxmlformats.org/officeDocument/2006/relationships/customXml" Target="../ink/ink2490.xml"/><Relationship Id="rId163" Type="http://schemas.openxmlformats.org/officeDocument/2006/relationships/image" Target="../media/image2114.png"/><Relationship Id="rId184" Type="http://schemas.openxmlformats.org/officeDocument/2006/relationships/image" Target="../media/image2124.png"/><Relationship Id="rId189" Type="http://schemas.openxmlformats.org/officeDocument/2006/relationships/customXml" Target="../ink/ink2514.xml"/><Relationship Id="rId219" Type="http://schemas.openxmlformats.org/officeDocument/2006/relationships/customXml" Target="../ink/ink2530.xml"/><Relationship Id="rId3" Type="http://schemas.openxmlformats.org/officeDocument/2006/relationships/customXml" Target="../ink/ink2419.xml"/><Relationship Id="rId214" Type="http://schemas.openxmlformats.org/officeDocument/2006/relationships/image" Target="../media/image2138.png"/><Relationship Id="rId25" Type="http://schemas.openxmlformats.org/officeDocument/2006/relationships/customXml" Target="../ink/ink2430.xml"/><Relationship Id="rId46" Type="http://schemas.openxmlformats.org/officeDocument/2006/relationships/image" Target="../media/image1568.png"/><Relationship Id="rId67" Type="http://schemas.openxmlformats.org/officeDocument/2006/relationships/image" Target="../media/image1578.png"/><Relationship Id="rId116" Type="http://schemas.openxmlformats.org/officeDocument/2006/relationships/image" Target="../media/image2092.png"/><Relationship Id="rId137" Type="http://schemas.openxmlformats.org/officeDocument/2006/relationships/image" Target="../media/image2101.png"/><Relationship Id="rId158" Type="http://schemas.openxmlformats.org/officeDocument/2006/relationships/customXml" Target="../ink/ink2498.xml"/><Relationship Id="rId20" Type="http://schemas.openxmlformats.org/officeDocument/2006/relationships/image" Target="../media/image1556.png"/><Relationship Id="rId41" Type="http://schemas.openxmlformats.org/officeDocument/2006/relationships/customXml" Target="../ink/ink2438.xml"/><Relationship Id="rId62" Type="http://schemas.openxmlformats.org/officeDocument/2006/relationships/image" Target="../media/image1576.png"/><Relationship Id="rId83" Type="http://schemas.openxmlformats.org/officeDocument/2006/relationships/image" Target="../media/image2076.png"/><Relationship Id="rId88" Type="http://schemas.openxmlformats.org/officeDocument/2006/relationships/customXml" Target="../ink/ink2462.xml"/><Relationship Id="rId111" Type="http://schemas.openxmlformats.org/officeDocument/2006/relationships/customXml" Target="../ink/ink2474.xml"/><Relationship Id="rId132" Type="http://schemas.openxmlformats.org/officeDocument/2006/relationships/customXml" Target="../ink/ink2485.xml"/><Relationship Id="rId153" Type="http://schemas.openxmlformats.org/officeDocument/2006/relationships/image" Target="../media/image2109.png"/><Relationship Id="rId174" Type="http://schemas.openxmlformats.org/officeDocument/2006/relationships/image" Target="../media/image2119.png"/><Relationship Id="rId179" Type="http://schemas.openxmlformats.org/officeDocument/2006/relationships/customXml" Target="../ink/ink2509.xml"/><Relationship Id="rId195" Type="http://schemas.openxmlformats.org/officeDocument/2006/relationships/image" Target="../media/image2129.png"/><Relationship Id="rId209" Type="http://schemas.openxmlformats.org/officeDocument/2006/relationships/customXml" Target="../ink/ink2525.xml"/><Relationship Id="rId190" Type="http://schemas.openxmlformats.org/officeDocument/2006/relationships/image" Target="../media/image2127.png"/><Relationship Id="rId204" Type="http://schemas.openxmlformats.org/officeDocument/2006/relationships/image" Target="../media/image2133.png"/><Relationship Id="rId220" Type="http://schemas.openxmlformats.org/officeDocument/2006/relationships/image" Target="../media/image2141.png"/><Relationship Id="rId15" Type="http://schemas.openxmlformats.org/officeDocument/2006/relationships/customXml" Target="../ink/ink2425.xml"/><Relationship Id="rId36" Type="http://schemas.openxmlformats.org/officeDocument/2006/relationships/image" Target="../media/image1563.png"/><Relationship Id="rId57" Type="http://schemas.openxmlformats.org/officeDocument/2006/relationships/customXml" Target="../ink/ink2446.xml"/><Relationship Id="rId106" Type="http://schemas.openxmlformats.org/officeDocument/2006/relationships/customXml" Target="../ink/ink2471.xml"/><Relationship Id="rId127" Type="http://schemas.openxmlformats.org/officeDocument/2006/relationships/image" Target="../media/image2097.png"/><Relationship Id="rId10" Type="http://schemas.openxmlformats.org/officeDocument/2006/relationships/image" Target="../media/image1551.png"/><Relationship Id="rId31" Type="http://schemas.openxmlformats.org/officeDocument/2006/relationships/customXml" Target="../ink/ink2433.xml"/><Relationship Id="rId52" Type="http://schemas.openxmlformats.org/officeDocument/2006/relationships/image" Target="../media/image1571.png"/><Relationship Id="rId73" Type="http://schemas.openxmlformats.org/officeDocument/2006/relationships/image" Target="../media/image2072.png"/><Relationship Id="rId78" Type="http://schemas.openxmlformats.org/officeDocument/2006/relationships/customXml" Target="../ink/ink2457.xml"/><Relationship Id="rId94" Type="http://schemas.openxmlformats.org/officeDocument/2006/relationships/customXml" Target="../ink/ink2465.xml"/><Relationship Id="rId99" Type="http://schemas.openxmlformats.org/officeDocument/2006/relationships/image" Target="../media/image2084.png"/><Relationship Id="rId101" Type="http://schemas.openxmlformats.org/officeDocument/2006/relationships/image" Target="../media/image2085.png"/><Relationship Id="rId122" Type="http://schemas.openxmlformats.org/officeDocument/2006/relationships/customXml" Target="../ink/ink2480.xml"/><Relationship Id="rId143" Type="http://schemas.openxmlformats.org/officeDocument/2006/relationships/image" Target="../media/image2104.png"/><Relationship Id="rId148" Type="http://schemas.openxmlformats.org/officeDocument/2006/relationships/customXml" Target="../ink/ink2493.xml"/><Relationship Id="rId164" Type="http://schemas.openxmlformats.org/officeDocument/2006/relationships/customXml" Target="../ink/ink2501.xml"/><Relationship Id="rId169" Type="http://schemas.openxmlformats.org/officeDocument/2006/relationships/image" Target="../media/image2117.png"/><Relationship Id="rId185" Type="http://schemas.openxmlformats.org/officeDocument/2006/relationships/customXml" Target="../ink/ink2512.xml"/><Relationship Id="rId4" Type="http://schemas.openxmlformats.org/officeDocument/2006/relationships/image" Target="../media/image1537.png"/><Relationship Id="rId9" Type="http://schemas.openxmlformats.org/officeDocument/2006/relationships/customXml" Target="../ink/ink2422.xml"/><Relationship Id="rId180" Type="http://schemas.openxmlformats.org/officeDocument/2006/relationships/image" Target="../media/image2122.png"/><Relationship Id="rId210" Type="http://schemas.openxmlformats.org/officeDocument/2006/relationships/image" Target="../media/image2136.png"/><Relationship Id="rId215" Type="http://schemas.openxmlformats.org/officeDocument/2006/relationships/customXml" Target="../ink/ink2528.xml"/><Relationship Id="rId26" Type="http://schemas.openxmlformats.org/officeDocument/2006/relationships/image" Target="../media/image1559.png"/><Relationship Id="rId47" Type="http://schemas.openxmlformats.org/officeDocument/2006/relationships/customXml" Target="../ink/ink2441.xml"/><Relationship Id="rId68" Type="http://schemas.openxmlformats.org/officeDocument/2006/relationships/customXml" Target="../ink/ink2452.xml"/><Relationship Id="rId89" Type="http://schemas.openxmlformats.org/officeDocument/2006/relationships/image" Target="../media/image2079.png"/><Relationship Id="rId112" Type="http://schemas.openxmlformats.org/officeDocument/2006/relationships/image" Target="../media/image2090.png"/><Relationship Id="rId133" Type="http://schemas.openxmlformats.org/officeDocument/2006/relationships/image" Target="../media/image2099.png"/><Relationship Id="rId154" Type="http://schemas.openxmlformats.org/officeDocument/2006/relationships/customXml" Target="../ink/ink2496.xml"/><Relationship Id="rId175" Type="http://schemas.openxmlformats.org/officeDocument/2006/relationships/customXml" Target="../ink/ink2507.xml"/><Relationship Id="rId196" Type="http://schemas.openxmlformats.org/officeDocument/2006/relationships/customXml" Target="../ink/ink2518.xml"/><Relationship Id="rId200" Type="http://schemas.openxmlformats.org/officeDocument/2006/relationships/customXml" Target="../ink/ink2520.xml"/><Relationship Id="rId16" Type="http://schemas.openxmlformats.org/officeDocument/2006/relationships/image" Target="../media/image1554.png"/><Relationship Id="rId221" Type="http://schemas.openxmlformats.org/officeDocument/2006/relationships/customXml" Target="../ink/ink2531.xml"/><Relationship Id="rId37" Type="http://schemas.openxmlformats.org/officeDocument/2006/relationships/customXml" Target="../ink/ink2436.xml"/><Relationship Id="rId58" Type="http://schemas.openxmlformats.org/officeDocument/2006/relationships/image" Target="../media/image1574.png"/><Relationship Id="rId79" Type="http://schemas.openxmlformats.org/officeDocument/2006/relationships/image" Target="../media/image2074.png"/><Relationship Id="rId102" Type="http://schemas.openxmlformats.org/officeDocument/2006/relationships/customXml" Target="../ink/ink2469.xml"/><Relationship Id="rId123" Type="http://schemas.openxmlformats.org/officeDocument/2006/relationships/image" Target="../media/image2095.png"/><Relationship Id="rId144" Type="http://schemas.openxmlformats.org/officeDocument/2006/relationships/customXml" Target="../ink/ink2491.xml"/><Relationship Id="rId90" Type="http://schemas.openxmlformats.org/officeDocument/2006/relationships/customXml" Target="../ink/ink2463.xml"/><Relationship Id="rId165" Type="http://schemas.openxmlformats.org/officeDocument/2006/relationships/image" Target="../media/image2115.png"/><Relationship Id="rId186" Type="http://schemas.openxmlformats.org/officeDocument/2006/relationships/image" Target="../media/image2125.png"/><Relationship Id="rId211" Type="http://schemas.openxmlformats.org/officeDocument/2006/relationships/customXml" Target="../ink/ink2526.xml"/><Relationship Id="rId27" Type="http://schemas.openxmlformats.org/officeDocument/2006/relationships/customXml" Target="../ink/ink2431.xml"/><Relationship Id="rId48" Type="http://schemas.openxmlformats.org/officeDocument/2006/relationships/image" Target="../media/image1569.png"/><Relationship Id="rId69" Type="http://schemas.openxmlformats.org/officeDocument/2006/relationships/image" Target="../media/image1579.png"/><Relationship Id="rId113" Type="http://schemas.openxmlformats.org/officeDocument/2006/relationships/customXml" Target="../ink/ink2475.xml"/><Relationship Id="rId134" Type="http://schemas.openxmlformats.org/officeDocument/2006/relationships/customXml" Target="../ink/ink2486.xml"/><Relationship Id="rId80" Type="http://schemas.openxmlformats.org/officeDocument/2006/relationships/customXml" Target="../ink/ink2458.xml"/><Relationship Id="rId155" Type="http://schemas.openxmlformats.org/officeDocument/2006/relationships/image" Target="../media/image2110.png"/><Relationship Id="rId176" Type="http://schemas.openxmlformats.org/officeDocument/2006/relationships/image" Target="../media/image2120.png"/><Relationship Id="rId197" Type="http://schemas.openxmlformats.org/officeDocument/2006/relationships/image" Target="../media/image2130.png"/><Relationship Id="rId201" Type="http://schemas.openxmlformats.org/officeDocument/2006/relationships/customXml" Target="../ink/ink2521.xml"/><Relationship Id="rId222" Type="http://schemas.openxmlformats.org/officeDocument/2006/relationships/image" Target="../media/image2142.png"/><Relationship Id="rId17" Type="http://schemas.openxmlformats.org/officeDocument/2006/relationships/customXml" Target="../ink/ink2426.xml"/><Relationship Id="rId38" Type="http://schemas.openxmlformats.org/officeDocument/2006/relationships/image" Target="../media/image1564.png"/><Relationship Id="rId59" Type="http://schemas.openxmlformats.org/officeDocument/2006/relationships/customXml" Target="../ink/ink2447.xml"/><Relationship Id="rId103" Type="http://schemas.openxmlformats.org/officeDocument/2006/relationships/image" Target="../media/image2086.png"/><Relationship Id="rId124" Type="http://schemas.openxmlformats.org/officeDocument/2006/relationships/customXml" Target="../ink/ink2481.xml"/><Relationship Id="rId70" Type="http://schemas.openxmlformats.org/officeDocument/2006/relationships/customXml" Target="../ink/ink2453.xml"/><Relationship Id="rId91" Type="http://schemas.openxmlformats.org/officeDocument/2006/relationships/image" Target="../media/image2080.png"/><Relationship Id="rId145" Type="http://schemas.openxmlformats.org/officeDocument/2006/relationships/image" Target="../media/image2105.png"/><Relationship Id="rId166" Type="http://schemas.openxmlformats.org/officeDocument/2006/relationships/customXml" Target="../ink/ink2502.xml"/><Relationship Id="rId187" Type="http://schemas.openxmlformats.org/officeDocument/2006/relationships/customXml" Target="../ink/ink251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37.png"/><Relationship Id="rId28" Type="http://schemas.openxmlformats.org/officeDocument/2006/relationships/image" Target="../media/image1560.png"/><Relationship Id="rId49" Type="http://schemas.openxmlformats.org/officeDocument/2006/relationships/customXml" Target="../ink/ink2442.xml"/><Relationship Id="rId114" Type="http://schemas.openxmlformats.org/officeDocument/2006/relationships/image" Target="../media/image2091.png"/><Relationship Id="rId60" Type="http://schemas.openxmlformats.org/officeDocument/2006/relationships/image" Target="../media/image1575.png"/><Relationship Id="rId81" Type="http://schemas.openxmlformats.org/officeDocument/2006/relationships/image" Target="../media/image2075.png"/><Relationship Id="rId135" Type="http://schemas.openxmlformats.org/officeDocument/2006/relationships/image" Target="../media/image2100.png"/><Relationship Id="rId156" Type="http://schemas.openxmlformats.org/officeDocument/2006/relationships/customXml" Target="../ink/ink2497.xml"/><Relationship Id="rId177" Type="http://schemas.openxmlformats.org/officeDocument/2006/relationships/customXml" Target="../ink/ink2508.xml"/><Relationship Id="rId198" Type="http://schemas.openxmlformats.org/officeDocument/2006/relationships/customXml" Target="../ink/ink2519.xml"/><Relationship Id="rId202" Type="http://schemas.openxmlformats.org/officeDocument/2006/relationships/image" Target="../media/image2132.png"/><Relationship Id="rId223" Type="http://schemas.openxmlformats.org/officeDocument/2006/relationships/customXml" Target="../ink/ink2532.xml"/><Relationship Id="rId18" Type="http://schemas.openxmlformats.org/officeDocument/2006/relationships/image" Target="../media/image1555.png"/><Relationship Id="rId39" Type="http://schemas.openxmlformats.org/officeDocument/2006/relationships/customXml" Target="../ink/ink2437.xml"/><Relationship Id="rId50" Type="http://schemas.openxmlformats.org/officeDocument/2006/relationships/image" Target="../media/image1570.png"/><Relationship Id="rId104" Type="http://schemas.openxmlformats.org/officeDocument/2006/relationships/customXml" Target="../ink/ink2470.xml"/><Relationship Id="rId125" Type="http://schemas.openxmlformats.org/officeDocument/2006/relationships/image" Target="../media/image2096.png"/><Relationship Id="rId146" Type="http://schemas.openxmlformats.org/officeDocument/2006/relationships/customXml" Target="../ink/ink2492.xml"/><Relationship Id="rId167" Type="http://schemas.openxmlformats.org/officeDocument/2006/relationships/image" Target="../media/image2116.png"/><Relationship Id="rId188" Type="http://schemas.openxmlformats.org/officeDocument/2006/relationships/image" Target="../media/image2126.png"/><Relationship Id="rId71" Type="http://schemas.openxmlformats.org/officeDocument/2006/relationships/image" Target="../media/image2071.png"/><Relationship Id="rId92" Type="http://schemas.openxmlformats.org/officeDocument/2006/relationships/customXml" Target="../ink/ink2464.xml"/><Relationship Id="rId213" Type="http://schemas.openxmlformats.org/officeDocument/2006/relationships/customXml" Target="../ink/ink2527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432.xml"/><Relationship Id="rId40" Type="http://schemas.openxmlformats.org/officeDocument/2006/relationships/image" Target="../media/image1565.png"/><Relationship Id="rId115" Type="http://schemas.openxmlformats.org/officeDocument/2006/relationships/customXml" Target="../ink/ink2476.xml"/><Relationship Id="rId136" Type="http://schemas.openxmlformats.org/officeDocument/2006/relationships/customXml" Target="../ink/ink2487.xml"/><Relationship Id="rId157" Type="http://schemas.openxmlformats.org/officeDocument/2006/relationships/image" Target="../media/image2111.png"/><Relationship Id="rId178" Type="http://schemas.openxmlformats.org/officeDocument/2006/relationships/image" Target="../media/image2121.png"/><Relationship Id="rId61" Type="http://schemas.openxmlformats.org/officeDocument/2006/relationships/customXml" Target="../ink/ink2448.xml"/><Relationship Id="rId82" Type="http://schemas.openxmlformats.org/officeDocument/2006/relationships/customXml" Target="../ink/ink2459.xml"/><Relationship Id="rId199" Type="http://schemas.openxmlformats.org/officeDocument/2006/relationships/image" Target="../media/image2131.png"/><Relationship Id="rId203" Type="http://schemas.openxmlformats.org/officeDocument/2006/relationships/customXml" Target="../ink/ink2522.xml"/><Relationship Id="rId19" Type="http://schemas.openxmlformats.org/officeDocument/2006/relationships/customXml" Target="../ink/ink2427.xml"/><Relationship Id="rId224" Type="http://schemas.openxmlformats.org/officeDocument/2006/relationships/image" Target="../media/image2143.png"/><Relationship Id="rId30" Type="http://schemas.openxmlformats.org/officeDocument/2006/relationships/image" Target="../media/image1561.png"/><Relationship Id="rId105" Type="http://schemas.openxmlformats.org/officeDocument/2006/relationships/image" Target="../media/image2087.png"/><Relationship Id="rId126" Type="http://schemas.openxmlformats.org/officeDocument/2006/relationships/customXml" Target="../ink/ink2482.xml"/><Relationship Id="rId147" Type="http://schemas.openxmlformats.org/officeDocument/2006/relationships/image" Target="../media/image2106.png"/><Relationship Id="rId168" Type="http://schemas.openxmlformats.org/officeDocument/2006/relationships/customXml" Target="../ink/ink250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customXml" Target="../ink/ink79.xml"/><Relationship Id="rId324" Type="http://schemas.openxmlformats.org/officeDocument/2006/relationships/image" Target="../media/image162.png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268" Type="http://schemas.openxmlformats.org/officeDocument/2006/relationships/image" Target="../media/image134.png"/><Relationship Id="rId32" Type="http://schemas.openxmlformats.org/officeDocument/2006/relationships/customXml" Target="../ink/ink15.xml"/><Relationship Id="rId74" Type="http://schemas.openxmlformats.org/officeDocument/2006/relationships/customXml" Target="../ink/ink36.xml"/><Relationship Id="rId128" Type="http://schemas.openxmlformats.org/officeDocument/2006/relationships/image" Target="../media/image64.png"/><Relationship Id="rId335" Type="http://schemas.openxmlformats.org/officeDocument/2006/relationships/customXml" Target="../ink/ink167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image" Target="../media/image22.png"/><Relationship Id="rId139" Type="http://schemas.openxmlformats.org/officeDocument/2006/relationships/customXml" Target="../ink/ink69.xml"/><Relationship Id="rId290" Type="http://schemas.openxmlformats.org/officeDocument/2006/relationships/image" Target="../media/image145.png"/><Relationship Id="rId304" Type="http://schemas.openxmlformats.org/officeDocument/2006/relationships/image" Target="../media/image152.png"/><Relationship Id="rId85" Type="http://schemas.openxmlformats.org/officeDocument/2006/relationships/image" Target="../media/image43.png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48" Type="http://schemas.openxmlformats.org/officeDocument/2006/relationships/image" Target="../media/image124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customXml" Target="../ink/ink157.xml"/><Relationship Id="rId54" Type="http://schemas.openxmlformats.org/officeDocument/2006/relationships/customXml" Target="../ink/ink26.xml"/><Relationship Id="rId96" Type="http://schemas.openxmlformats.org/officeDocument/2006/relationships/customXml" Target="../ink/ink47.xml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259" Type="http://schemas.openxmlformats.org/officeDocument/2006/relationships/customXml" Target="../ink/ink129.xml"/><Relationship Id="rId23" Type="http://schemas.openxmlformats.org/officeDocument/2006/relationships/image" Target="../media/image12.png"/><Relationship Id="rId119" Type="http://schemas.openxmlformats.org/officeDocument/2006/relationships/customXml" Target="../ink/ink59.xml"/><Relationship Id="rId270" Type="http://schemas.openxmlformats.org/officeDocument/2006/relationships/image" Target="../media/image135.png"/><Relationship Id="rId326" Type="http://schemas.openxmlformats.org/officeDocument/2006/relationships/image" Target="../media/image163.png"/><Relationship Id="rId65" Type="http://schemas.openxmlformats.org/officeDocument/2006/relationships/image" Target="../media/image33.png"/><Relationship Id="rId130" Type="http://schemas.openxmlformats.org/officeDocument/2006/relationships/image" Target="../media/image65.png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customXml" Target="../ink/ink16.xml"/><Relationship Id="rId76" Type="http://schemas.openxmlformats.org/officeDocument/2006/relationships/customXml" Target="../ink/ink37.xml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250" Type="http://schemas.openxmlformats.org/officeDocument/2006/relationships/image" Target="../media/image125.png"/><Relationship Id="rId292" Type="http://schemas.openxmlformats.org/officeDocument/2006/relationships/image" Target="../media/image146.png"/><Relationship Id="rId306" Type="http://schemas.openxmlformats.org/officeDocument/2006/relationships/image" Target="../media/image153.png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image" Target="../media/image55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240" Type="http://schemas.openxmlformats.org/officeDocument/2006/relationships/image" Target="../media/image120.png"/><Relationship Id="rId261" Type="http://schemas.openxmlformats.org/officeDocument/2006/relationships/customXml" Target="../ink/ink130.xml"/><Relationship Id="rId14" Type="http://schemas.openxmlformats.org/officeDocument/2006/relationships/image" Target="../media/image7.png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282" Type="http://schemas.openxmlformats.org/officeDocument/2006/relationships/image" Target="../media/image141.png"/><Relationship Id="rId317" Type="http://schemas.openxmlformats.org/officeDocument/2006/relationships/customXml" Target="../ink/ink158.xml"/><Relationship Id="rId338" Type="http://schemas.openxmlformats.org/officeDocument/2006/relationships/image" Target="../media/image169.png"/><Relationship Id="rId8" Type="http://schemas.openxmlformats.org/officeDocument/2006/relationships/image" Target="../media/image4.png"/><Relationship Id="rId98" Type="http://schemas.openxmlformats.org/officeDocument/2006/relationships/customXml" Target="../ink/ink48.xml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219" Type="http://schemas.openxmlformats.org/officeDocument/2006/relationships/customXml" Target="../ink/ink109.xml"/><Relationship Id="rId230" Type="http://schemas.openxmlformats.org/officeDocument/2006/relationships/image" Target="../media/image115.png"/><Relationship Id="rId251" Type="http://schemas.openxmlformats.org/officeDocument/2006/relationships/customXml" Target="../ink/ink125.xml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image" Target="../media/image34.png"/><Relationship Id="rId272" Type="http://schemas.openxmlformats.org/officeDocument/2006/relationships/image" Target="../media/image136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4.png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262" Type="http://schemas.openxmlformats.org/officeDocument/2006/relationships/image" Target="../media/image131.png"/><Relationship Id="rId283" Type="http://schemas.openxmlformats.org/officeDocument/2006/relationships/customXml" Target="../ink/ink141.xml"/><Relationship Id="rId318" Type="http://schemas.openxmlformats.org/officeDocument/2006/relationships/image" Target="../media/image159.png"/><Relationship Id="rId78" Type="http://schemas.openxmlformats.org/officeDocument/2006/relationships/customXml" Target="../ink/ink38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64" Type="http://schemas.openxmlformats.org/officeDocument/2006/relationships/image" Target="../media/image82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5.png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image" Target="../media/image126.png"/><Relationship Id="rId273" Type="http://schemas.openxmlformats.org/officeDocument/2006/relationships/customXml" Target="../ink/ink136.xml"/><Relationship Id="rId294" Type="http://schemas.openxmlformats.org/officeDocument/2006/relationships/image" Target="../media/image147.png"/><Relationship Id="rId308" Type="http://schemas.openxmlformats.org/officeDocument/2006/relationships/image" Target="../media/image154.png"/><Relationship Id="rId329" Type="http://schemas.openxmlformats.org/officeDocument/2006/relationships/customXml" Target="../ink/ink164.xml"/><Relationship Id="rId47" Type="http://schemas.openxmlformats.org/officeDocument/2006/relationships/image" Target="../media/image24.png"/><Relationship Id="rId68" Type="http://schemas.openxmlformats.org/officeDocument/2006/relationships/customXml" Target="../ink/ink33.xml"/><Relationship Id="rId89" Type="http://schemas.openxmlformats.org/officeDocument/2006/relationships/image" Target="../media/image45.png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image" Target="../media/image121.png"/><Relationship Id="rId263" Type="http://schemas.openxmlformats.org/officeDocument/2006/relationships/customXml" Target="../ink/ink131.xml"/><Relationship Id="rId284" Type="http://schemas.openxmlformats.org/officeDocument/2006/relationships/image" Target="../media/image142.png"/><Relationship Id="rId319" Type="http://schemas.openxmlformats.org/officeDocument/2006/relationships/customXml" Target="../ink/ink159.xml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330" Type="http://schemas.openxmlformats.org/officeDocument/2006/relationships/image" Target="../media/image165.png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53" Type="http://schemas.openxmlformats.org/officeDocument/2006/relationships/customXml" Target="../ink/ink126.xml"/><Relationship Id="rId274" Type="http://schemas.openxmlformats.org/officeDocument/2006/relationships/image" Target="../media/image137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69" Type="http://schemas.openxmlformats.org/officeDocument/2006/relationships/image" Target="../media/image35.png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320" Type="http://schemas.openxmlformats.org/officeDocument/2006/relationships/image" Target="../media/image160.png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customXml" Target="../ink/ink121.xml"/><Relationship Id="rId264" Type="http://schemas.openxmlformats.org/officeDocument/2006/relationships/image" Target="../media/image132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image" Target="../media/image62.png"/><Relationship Id="rId310" Type="http://schemas.openxmlformats.org/officeDocument/2006/relationships/image" Target="../media/image155.png"/><Relationship Id="rId70" Type="http://schemas.openxmlformats.org/officeDocument/2006/relationships/customXml" Target="../ink/ink34.xml"/><Relationship Id="rId91" Type="http://schemas.openxmlformats.org/officeDocument/2006/relationships/image" Target="../media/image46.png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54" Type="http://schemas.openxmlformats.org/officeDocument/2006/relationships/image" Target="../media/image127.png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image" Target="../media/image57.png"/><Relationship Id="rId275" Type="http://schemas.openxmlformats.org/officeDocument/2006/relationships/customXml" Target="../ink/ink137.xml"/><Relationship Id="rId296" Type="http://schemas.openxmlformats.org/officeDocument/2006/relationships/image" Target="../media/image148.png"/><Relationship Id="rId300" Type="http://schemas.openxmlformats.org/officeDocument/2006/relationships/image" Target="../media/image150.png"/><Relationship Id="rId60" Type="http://schemas.openxmlformats.org/officeDocument/2006/relationships/customXml" Target="../ink/ink29.xml"/><Relationship Id="rId81" Type="http://schemas.openxmlformats.org/officeDocument/2006/relationships/image" Target="../media/image41.png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321" Type="http://schemas.openxmlformats.org/officeDocument/2006/relationships/customXml" Target="../ink/ink160.xml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image" Target="../media/image20.png"/><Relationship Id="rId265" Type="http://schemas.openxmlformats.org/officeDocument/2006/relationships/customXml" Target="../ink/ink132.xml"/><Relationship Id="rId286" Type="http://schemas.openxmlformats.org/officeDocument/2006/relationships/image" Target="../media/image143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311" Type="http://schemas.openxmlformats.org/officeDocument/2006/relationships/customXml" Target="../ink/ink155.xml"/><Relationship Id="rId332" Type="http://schemas.openxmlformats.org/officeDocument/2006/relationships/image" Target="../media/image166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image" Target="../media/image1.emf"/><Relationship Id="rId29" Type="http://schemas.openxmlformats.org/officeDocument/2006/relationships/image" Target="../media/image15.png"/><Relationship Id="rId255" Type="http://schemas.openxmlformats.org/officeDocument/2006/relationships/customXml" Target="../ink/ink127.xml"/><Relationship Id="rId276" Type="http://schemas.openxmlformats.org/officeDocument/2006/relationships/image" Target="../media/image138.png"/><Relationship Id="rId297" Type="http://schemas.openxmlformats.org/officeDocument/2006/relationships/customXml" Target="../ink/ink148.xml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301" Type="http://schemas.openxmlformats.org/officeDocument/2006/relationships/customXml" Target="../ink/ink150.xml"/><Relationship Id="rId322" Type="http://schemas.openxmlformats.org/officeDocument/2006/relationships/image" Target="../media/image161.png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../media/image2.emf"/><Relationship Id="rId224" Type="http://schemas.openxmlformats.org/officeDocument/2006/relationships/image" Target="../media/image112.png"/><Relationship Id="rId245" Type="http://schemas.openxmlformats.org/officeDocument/2006/relationships/customXml" Target="../ink/ink122.xml"/><Relationship Id="rId266" Type="http://schemas.openxmlformats.org/officeDocument/2006/relationships/image" Target="../media/image133.png"/><Relationship Id="rId287" Type="http://schemas.openxmlformats.org/officeDocument/2006/relationships/customXml" Target="../ink/ink143.xml"/><Relationship Id="rId30" Type="http://schemas.openxmlformats.org/officeDocument/2006/relationships/customXml" Target="../ink/ink14.xml"/><Relationship Id="rId105" Type="http://schemas.openxmlformats.org/officeDocument/2006/relationships/image" Target="../media/image53.png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312" Type="http://schemas.openxmlformats.org/officeDocument/2006/relationships/image" Target="../media/image156.png"/><Relationship Id="rId333" Type="http://schemas.openxmlformats.org/officeDocument/2006/relationships/customXml" Target="../ink/ink166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7.png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256" Type="http://schemas.openxmlformats.org/officeDocument/2006/relationships/image" Target="../media/image128.png"/><Relationship Id="rId277" Type="http://schemas.openxmlformats.org/officeDocument/2006/relationships/customXml" Target="../ink/ink138.xml"/><Relationship Id="rId298" Type="http://schemas.openxmlformats.org/officeDocument/2006/relationships/image" Target="../media/image149.png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302" Type="http://schemas.openxmlformats.org/officeDocument/2006/relationships/image" Target="../media/image151.png"/><Relationship Id="rId323" Type="http://schemas.openxmlformats.org/officeDocument/2006/relationships/customXml" Target="../ink/ink161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267" Type="http://schemas.openxmlformats.org/officeDocument/2006/relationships/customXml" Target="../ink/ink133.xml"/><Relationship Id="rId288" Type="http://schemas.openxmlformats.org/officeDocument/2006/relationships/image" Target="../media/image144.png"/><Relationship Id="rId106" Type="http://schemas.openxmlformats.org/officeDocument/2006/relationships/customXml" Target="../ink/ink52.xml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5.png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94" Type="http://schemas.openxmlformats.org/officeDocument/2006/relationships/customXml" Target="../ink/ink46.xml"/><Relationship Id="rId148" Type="http://schemas.openxmlformats.org/officeDocument/2006/relationships/image" Target="../media/image74.png"/><Relationship Id="rId169" Type="http://schemas.openxmlformats.org/officeDocument/2006/relationships/customXml" Target="../ink/ink84.xml"/><Relationship Id="rId334" Type="http://schemas.openxmlformats.org/officeDocument/2006/relationships/image" Target="../media/image167.png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57" Type="http://schemas.openxmlformats.org/officeDocument/2006/relationships/customXml" Target="../ink/ink128.xml"/><Relationship Id="rId278" Type="http://schemas.openxmlformats.org/officeDocument/2006/relationships/image" Target="../media/image139.png"/><Relationship Id="rId303" Type="http://schemas.openxmlformats.org/officeDocument/2006/relationships/customXml" Target="../ink/ink151.xml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image" Target="../media/image69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image" Target="../media/image27.png"/><Relationship Id="rId149" Type="http://schemas.openxmlformats.org/officeDocument/2006/relationships/customXml" Target="../ink/ink74.xml"/><Relationship Id="rId314" Type="http://schemas.openxmlformats.org/officeDocument/2006/relationships/image" Target="../media/image157.png"/><Relationship Id="rId95" Type="http://schemas.openxmlformats.org/officeDocument/2006/relationships/image" Target="../media/image48.png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258" Type="http://schemas.openxmlformats.org/officeDocument/2006/relationships/image" Target="../media/image129.png"/><Relationship Id="rId22" Type="http://schemas.openxmlformats.org/officeDocument/2006/relationships/customXml" Target="../ink/ink10.xml"/><Relationship Id="rId64" Type="http://schemas.openxmlformats.org/officeDocument/2006/relationships/customXml" Target="../ink/ink31.xml"/><Relationship Id="rId118" Type="http://schemas.openxmlformats.org/officeDocument/2006/relationships/image" Target="../media/image59.png"/><Relationship Id="rId325" Type="http://schemas.openxmlformats.org/officeDocument/2006/relationships/customXml" Target="../ink/ink162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image" Target="../media/image17.png"/><Relationship Id="rId129" Type="http://schemas.openxmlformats.org/officeDocument/2006/relationships/customXml" Target="../ink/ink64.xml"/><Relationship Id="rId280" Type="http://schemas.openxmlformats.org/officeDocument/2006/relationships/image" Target="../media/image140.png"/><Relationship Id="rId336" Type="http://schemas.openxmlformats.org/officeDocument/2006/relationships/image" Target="../media/image168.png"/><Relationship Id="rId75" Type="http://schemas.openxmlformats.org/officeDocument/2006/relationships/image" Target="../media/image38.png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44" Type="http://schemas.openxmlformats.org/officeDocument/2006/relationships/customXml" Target="../ink/ink21.xml"/><Relationship Id="rId86" Type="http://schemas.openxmlformats.org/officeDocument/2006/relationships/customXml" Target="../ink/ink42.xml"/><Relationship Id="rId151" Type="http://schemas.openxmlformats.org/officeDocument/2006/relationships/customXml" Target="../ink/ink75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image" Target="../media/image158.png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image" Target="../media/image60.png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271" Type="http://schemas.openxmlformats.org/officeDocument/2006/relationships/customXml" Target="../ink/ink135.xml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.png"/><Relationship Id="rId21" Type="http://schemas.openxmlformats.org/officeDocument/2006/relationships/image" Target="../media/image179.png"/><Relationship Id="rId63" Type="http://schemas.openxmlformats.org/officeDocument/2006/relationships/image" Target="../media/image200.png"/><Relationship Id="rId159" Type="http://schemas.openxmlformats.org/officeDocument/2006/relationships/customXml" Target="../ink/ink249.xml"/><Relationship Id="rId324" Type="http://schemas.openxmlformats.org/officeDocument/2006/relationships/image" Target="../media/image328.png"/><Relationship Id="rId366" Type="http://schemas.openxmlformats.org/officeDocument/2006/relationships/customXml" Target="../ink/ink354.xml"/><Relationship Id="rId170" Type="http://schemas.openxmlformats.org/officeDocument/2006/relationships/image" Target="../media/image252.png"/><Relationship Id="rId226" Type="http://schemas.openxmlformats.org/officeDocument/2006/relationships/image" Target="../media/image279.png"/><Relationship Id="rId433" Type="http://schemas.openxmlformats.org/officeDocument/2006/relationships/customXml" Target="../ink/ink388.xml"/><Relationship Id="rId268" Type="http://schemas.openxmlformats.org/officeDocument/2006/relationships/image" Target="../media/image300.png"/><Relationship Id="rId475" Type="http://schemas.openxmlformats.org/officeDocument/2006/relationships/customXml" Target="../ink/ink411.xml"/><Relationship Id="rId32" Type="http://schemas.openxmlformats.org/officeDocument/2006/relationships/customXml" Target="../ink/ink184.xml"/><Relationship Id="rId74" Type="http://schemas.openxmlformats.org/officeDocument/2006/relationships/customXml" Target="../ink/ink205.xml"/><Relationship Id="rId128" Type="http://schemas.openxmlformats.org/officeDocument/2006/relationships/customXml" Target="../ink/ink233.xml"/><Relationship Id="rId335" Type="http://schemas.openxmlformats.org/officeDocument/2006/relationships/customXml" Target="../ink/ink338.xml"/><Relationship Id="rId377" Type="http://schemas.openxmlformats.org/officeDocument/2006/relationships/image" Target="../media/image354.png"/><Relationship Id="rId500" Type="http://schemas.openxmlformats.org/officeDocument/2006/relationships/image" Target="../media/image412.png"/><Relationship Id="rId5" Type="http://schemas.openxmlformats.org/officeDocument/2006/relationships/image" Target="../media/image171.png"/><Relationship Id="rId181" Type="http://schemas.openxmlformats.org/officeDocument/2006/relationships/image" Target="../media/image257.png"/><Relationship Id="rId237" Type="http://schemas.openxmlformats.org/officeDocument/2006/relationships/customXml" Target="../ink/ink289.xml"/><Relationship Id="rId402" Type="http://schemas.openxmlformats.org/officeDocument/2006/relationships/image" Target="../media/image366.png"/><Relationship Id="rId279" Type="http://schemas.openxmlformats.org/officeDocument/2006/relationships/customXml" Target="../ink/ink310.xml"/><Relationship Id="rId444" Type="http://schemas.openxmlformats.org/officeDocument/2006/relationships/customXml" Target="../ink/ink394.xml"/><Relationship Id="rId486" Type="http://schemas.openxmlformats.org/officeDocument/2006/relationships/image" Target="../media/image405.png"/><Relationship Id="rId43" Type="http://schemas.openxmlformats.org/officeDocument/2006/relationships/image" Target="../media/image190.png"/><Relationship Id="rId139" Type="http://schemas.openxmlformats.org/officeDocument/2006/relationships/customXml" Target="../ink/ink239.xml"/><Relationship Id="rId290" Type="http://schemas.openxmlformats.org/officeDocument/2006/relationships/image" Target="../media/image311.png"/><Relationship Id="rId304" Type="http://schemas.openxmlformats.org/officeDocument/2006/relationships/image" Target="../media/image318.png"/><Relationship Id="rId346" Type="http://schemas.openxmlformats.org/officeDocument/2006/relationships/image" Target="../media/image339.png"/><Relationship Id="rId388" Type="http://schemas.openxmlformats.org/officeDocument/2006/relationships/image" Target="../media/image359.png"/><Relationship Id="rId511" Type="http://schemas.openxmlformats.org/officeDocument/2006/relationships/customXml" Target="../ink/ink429.xml"/><Relationship Id="rId85" Type="http://schemas.openxmlformats.org/officeDocument/2006/relationships/image" Target="../media/image211.png"/><Relationship Id="rId150" Type="http://schemas.openxmlformats.org/officeDocument/2006/relationships/image" Target="../media/image242.png"/><Relationship Id="rId192" Type="http://schemas.openxmlformats.org/officeDocument/2006/relationships/image" Target="../media/image262.png"/><Relationship Id="rId206" Type="http://schemas.openxmlformats.org/officeDocument/2006/relationships/image" Target="../media/image269.png"/><Relationship Id="rId413" Type="http://schemas.openxmlformats.org/officeDocument/2006/relationships/customXml" Target="../ink/ink378.xml"/><Relationship Id="rId248" Type="http://schemas.openxmlformats.org/officeDocument/2006/relationships/image" Target="../media/image290.png"/><Relationship Id="rId455" Type="http://schemas.openxmlformats.org/officeDocument/2006/relationships/customXml" Target="../ink/ink400.xml"/><Relationship Id="rId497" Type="http://schemas.openxmlformats.org/officeDocument/2006/relationships/customXml" Target="../ink/ink422.xml"/><Relationship Id="rId12" Type="http://schemas.openxmlformats.org/officeDocument/2006/relationships/customXml" Target="../ink/ink174.xml"/><Relationship Id="rId108" Type="http://schemas.openxmlformats.org/officeDocument/2006/relationships/customXml" Target="../ink/ink222.xml"/><Relationship Id="rId315" Type="http://schemas.openxmlformats.org/officeDocument/2006/relationships/customXml" Target="../ink/ink328.xml"/><Relationship Id="rId357" Type="http://schemas.openxmlformats.org/officeDocument/2006/relationships/image" Target="../media/image344.png"/><Relationship Id="rId54" Type="http://schemas.openxmlformats.org/officeDocument/2006/relationships/customXml" Target="../ink/ink195.xml"/><Relationship Id="rId96" Type="http://schemas.openxmlformats.org/officeDocument/2006/relationships/customXml" Target="../ink/ink216.xml"/><Relationship Id="rId161" Type="http://schemas.openxmlformats.org/officeDocument/2006/relationships/customXml" Target="../ink/ink250.xml"/><Relationship Id="rId217" Type="http://schemas.openxmlformats.org/officeDocument/2006/relationships/customXml" Target="../ink/ink279.xml"/><Relationship Id="rId399" Type="http://schemas.openxmlformats.org/officeDocument/2006/relationships/customXml" Target="../ink/ink371.xml"/><Relationship Id="rId259" Type="http://schemas.openxmlformats.org/officeDocument/2006/relationships/customXml" Target="../ink/ink300.xml"/><Relationship Id="rId424" Type="http://schemas.openxmlformats.org/officeDocument/2006/relationships/image" Target="../media/image134.png"/><Relationship Id="rId466" Type="http://schemas.openxmlformats.org/officeDocument/2006/relationships/customXml" Target="../ink/ink406.xml"/><Relationship Id="rId23" Type="http://schemas.openxmlformats.org/officeDocument/2006/relationships/image" Target="../media/image180.png"/><Relationship Id="rId119" Type="http://schemas.openxmlformats.org/officeDocument/2006/relationships/customXml" Target="../ink/ink228.xml"/><Relationship Id="rId270" Type="http://schemas.openxmlformats.org/officeDocument/2006/relationships/image" Target="../media/image301.png"/><Relationship Id="rId326" Type="http://schemas.openxmlformats.org/officeDocument/2006/relationships/image" Target="../media/image329.png"/><Relationship Id="rId65" Type="http://schemas.openxmlformats.org/officeDocument/2006/relationships/image" Target="../media/image201.png"/><Relationship Id="rId130" Type="http://schemas.openxmlformats.org/officeDocument/2006/relationships/customXml" Target="../ink/ink234.xml"/><Relationship Id="rId368" Type="http://schemas.openxmlformats.org/officeDocument/2006/relationships/customXml" Target="../ink/ink355.xml"/><Relationship Id="rId172" Type="http://schemas.openxmlformats.org/officeDocument/2006/relationships/customXml" Target="../ink/ink256.xml"/><Relationship Id="rId228" Type="http://schemas.openxmlformats.org/officeDocument/2006/relationships/image" Target="../media/image280.png"/><Relationship Id="rId435" Type="http://schemas.openxmlformats.org/officeDocument/2006/relationships/customXml" Target="../ink/ink389.xml"/><Relationship Id="rId477" Type="http://schemas.openxmlformats.org/officeDocument/2006/relationships/customXml" Target="../ink/ink412.xml"/><Relationship Id="rId281" Type="http://schemas.openxmlformats.org/officeDocument/2006/relationships/customXml" Target="../ink/ink311.xml"/><Relationship Id="rId337" Type="http://schemas.openxmlformats.org/officeDocument/2006/relationships/customXml" Target="../ink/ink339.xml"/><Relationship Id="rId502" Type="http://schemas.openxmlformats.org/officeDocument/2006/relationships/image" Target="../media/image413.png"/><Relationship Id="rId34" Type="http://schemas.openxmlformats.org/officeDocument/2006/relationships/customXml" Target="../ink/ink185.xml"/><Relationship Id="rId76" Type="http://schemas.openxmlformats.org/officeDocument/2006/relationships/customXml" Target="../ink/ink206.xml"/><Relationship Id="rId141" Type="http://schemas.openxmlformats.org/officeDocument/2006/relationships/customXml" Target="../ink/ink240.xml"/><Relationship Id="rId379" Type="http://schemas.openxmlformats.org/officeDocument/2006/relationships/customXml" Target="../ink/ink361.xml"/><Relationship Id="rId7" Type="http://schemas.openxmlformats.org/officeDocument/2006/relationships/image" Target="../media/image172.png"/><Relationship Id="rId183" Type="http://schemas.openxmlformats.org/officeDocument/2006/relationships/image" Target="../media/image258.png"/><Relationship Id="rId239" Type="http://schemas.openxmlformats.org/officeDocument/2006/relationships/customXml" Target="../ink/ink290.xml"/><Relationship Id="rId390" Type="http://schemas.openxmlformats.org/officeDocument/2006/relationships/image" Target="../media/image360.png"/><Relationship Id="rId404" Type="http://schemas.openxmlformats.org/officeDocument/2006/relationships/image" Target="../media/image367.png"/><Relationship Id="rId446" Type="http://schemas.openxmlformats.org/officeDocument/2006/relationships/customXml" Target="../ink/ink395.xml"/><Relationship Id="rId250" Type="http://schemas.openxmlformats.org/officeDocument/2006/relationships/image" Target="../media/image291.png"/><Relationship Id="rId292" Type="http://schemas.openxmlformats.org/officeDocument/2006/relationships/image" Target="../media/image312.png"/><Relationship Id="rId306" Type="http://schemas.openxmlformats.org/officeDocument/2006/relationships/image" Target="../media/image319.png"/><Relationship Id="rId488" Type="http://schemas.openxmlformats.org/officeDocument/2006/relationships/image" Target="../media/image406.png"/><Relationship Id="rId45" Type="http://schemas.openxmlformats.org/officeDocument/2006/relationships/image" Target="../media/image191.png"/><Relationship Id="rId87" Type="http://schemas.openxmlformats.org/officeDocument/2006/relationships/image" Target="../media/image212.png"/><Relationship Id="rId110" Type="http://schemas.openxmlformats.org/officeDocument/2006/relationships/customXml" Target="../ink/ink223.xml"/><Relationship Id="rId348" Type="http://schemas.openxmlformats.org/officeDocument/2006/relationships/image" Target="../media/image340.png"/><Relationship Id="rId513" Type="http://schemas.openxmlformats.org/officeDocument/2006/relationships/customXml" Target="../ink/ink430.xml"/><Relationship Id="rId152" Type="http://schemas.openxmlformats.org/officeDocument/2006/relationships/image" Target="../media/image243.png"/><Relationship Id="rId194" Type="http://schemas.openxmlformats.org/officeDocument/2006/relationships/image" Target="../media/image263.png"/><Relationship Id="rId208" Type="http://schemas.openxmlformats.org/officeDocument/2006/relationships/image" Target="../media/image270.png"/><Relationship Id="rId415" Type="http://schemas.openxmlformats.org/officeDocument/2006/relationships/customXml" Target="../ink/ink379.xml"/><Relationship Id="rId457" Type="http://schemas.openxmlformats.org/officeDocument/2006/relationships/customXml" Target="../ink/ink401.xml"/><Relationship Id="rId261" Type="http://schemas.openxmlformats.org/officeDocument/2006/relationships/customXml" Target="../ink/ink301.xml"/><Relationship Id="rId499" Type="http://schemas.openxmlformats.org/officeDocument/2006/relationships/customXml" Target="../ink/ink423.xml"/><Relationship Id="rId14" Type="http://schemas.openxmlformats.org/officeDocument/2006/relationships/customXml" Target="../ink/ink175.xml"/><Relationship Id="rId56" Type="http://schemas.openxmlformats.org/officeDocument/2006/relationships/customXml" Target="../ink/ink196.xml"/><Relationship Id="rId317" Type="http://schemas.openxmlformats.org/officeDocument/2006/relationships/customXml" Target="../ink/ink329.xml"/><Relationship Id="rId359" Type="http://schemas.openxmlformats.org/officeDocument/2006/relationships/image" Target="../media/image345.png"/><Relationship Id="rId98" Type="http://schemas.openxmlformats.org/officeDocument/2006/relationships/customXml" Target="../ink/ink217.xml"/><Relationship Id="rId121" Type="http://schemas.openxmlformats.org/officeDocument/2006/relationships/customXml" Target="../ink/ink229.xml"/><Relationship Id="rId163" Type="http://schemas.openxmlformats.org/officeDocument/2006/relationships/customXml" Target="../ink/ink251.xml"/><Relationship Id="rId219" Type="http://schemas.openxmlformats.org/officeDocument/2006/relationships/customXml" Target="../ink/ink280.xml"/><Relationship Id="rId370" Type="http://schemas.openxmlformats.org/officeDocument/2006/relationships/customXml" Target="../ink/ink356.xml"/><Relationship Id="rId426" Type="http://schemas.openxmlformats.org/officeDocument/2006/relationships/image" Target="../media/image377.png"/><Relationship Id="rId230" Type="http://schemas.openxmlformats.org/officeDocument/2006/relationships/image" Target="../media/image281.png"/><Relationship Id="rId468" Type="http://schemas.openxmlformats.org/officeDocument/2006/relationships/customXml" Target="../ink/ink407.xml"/><Relationship Id="rId25" Type="http://schemas.openxmlformats.org/officeDocument/2006/relationships/image" Target="../media/image181.png"/><Relationship Id="rId67" Type="http://schemas.openxmlformats.org/officeDocument/2006/relationships/image" Target="../media/image202.png"/><Relationship Id="rId272" Type="http://schemas.openxmlformats.org/officeDocument/2006/relationships/image" Target="../media/image302.png"/><Relationship Id="rId328" Type="http://schemas.openxmlformats.org/officeDocument/2006/relationships/image" Target="../media/image330.png"/><Relationship Id="rId132" Type="http://schemas.openxmlformats.org/officeDocument/2006/relationships/customXml" Target="../ink/ink235.xml"/><Relationship Id="rId174" Type="http://schemas.openxmlformats.org/officeDocument/2006/relationships/customXml" Target="../ink/ink257.xml"/><Relationship Id="rId381" Type="http://schemas.openxmlformats.org/officeDocument/2006/relationships/customXml" Target="../ink/ink362.xml"/><Relationship Id="rId241" Type="http://schemas.openxmlformats.org/officeDocument/2006/relationships/customXml" Target="../ink/ink291.xml"/><Relationship Id="rId437" Type="http://schemas.openxmlformats.org/officeDocument/2006/relationships/customXml" Target="../ink/ink390.xml"/><Relationship Id="rId479" Type="http://schemas.openxmlformats.org/officeDocument/2006/relationships/customXml" Target="../ink/ink413.xml"/><Relationship Id="rId36" Type="http://schemas.openxmlformats.org/officeDocument/2006/relationships/customXml" Target="../ink/ink186.xml"/><Relationship Id="rId283" Type="http://schemas.openxmlformats.org/officeDocument/2006/relationships/customXml" Target="../ink/ink312.xml"/><Relationship Id="rId339" Type="http://schemas.openxmlformats.org/officeDocument/2006/relationships/customXml" Target="../ink/ink340.xml"/><Relationship Id="rId490" Type="http://schemas.openxmlformats.org/officeDocument/2006/relationships/image" Target="../media/image407.png"/><Relationship Id="rId504" Type="http://schemas.openxmlformats.org/officeDocument/2006/relationships/image" Target="../media/image414.png"/><Relationship Id="rId78" Type="http://schemas.openxmlformats.org/officeDocument/2006/relationships/customXml" Target="../ink/ink207.xml"/><Relationship Id="rId101" Type="http://schemas.openxmlformats.org/officeDocument/2006/relationships/image" Target="../media/image219.png"/><Relationship Id="rId143" Type="http://schemas.openxmlformats.org/officeDocument/2006/relationships/customXml" Target="../ink/ink241.xml"/><Relationship Id="rId185" Type="http://schemas.openxmlformats.org/officeDocument/2006/relationships/customXml" Target="../ink/ink263.xml"/><Relationship Id="rId350" Type="http://schemas.openxmlformats.org/officeDocument/2006/relationships/image" Target="../media/image341.png"/><Relationship Id="rId406" Type="http://schemas.openxmlformats.org/officeDocument/2006/relationships/image" Target="../media/image368.png"/><Relationship Id="rId9" Type="http://schemas.openxmlformats.org/officeDocument/2006/relationships/image" Target="../media/image173.png"/><Relationship Id="rId210" Type="http://schemas.openxmlformats.org/officeDocument/2006/relationships/image" Target="../media/image271.png"/><Relationship Id="rId392" Type="http://schemas.openxmlformats.org/officeDocument/2006/relationships/image" Target="../media/image361.png"/><Relationship Id="rId448" Type="http://schemas.openxmlformats.org/officeDocument/2006/relationships/customXml" Target="../ink/ink396.xml"/><Relationship Id="rId252" Type="http://schemas.openxmlformats.org/officeDocument/2006/relationships/image" Target="../media/image292.png"/><Relationship Id="rId294" Type="http://schemas.openxmlformats.org/officeDocument/2006/relationships/image" Target="../media/image313.png"/><Relationship Id="rId308" Type="http://schemas.openxmlformats.org/officeDocument/2006/relationships/image" Target="../media/image320.png"/><Relationship Id="rId47" Type="http://schemas.openxmlformats.org/officeDocument/2006/relationships/image" Target="../media/image192.png"/><Relationship Id="rId89" Type="http://schemas.openxmlformats.org/officeDocument/2006/relationships/image" Target="../media/image213.png"/><Relationship Id="rId112" Type="http://schemas.openxmlformats.org/officeDocument/2006/relationships/customXml" Target="../ink/ink224.xml"/><Relationship Id="rId154" Type="http://schemas.openxmlformats.org/officeDocument/2006/relationships/image" Target="../media/image244.png"/><Relationship Id="rId361" Type="http://schemas.openxmlformats.org/officeDocument/2006/relationships/image" Target="../media/image346.png"/><Relationship Id="rId196" Type="http://schemas.openxmlformats.org/officeDocument/2006/relationships/image" Target="../media/image264.png"/><Relationship Id="rId417" Type="http://schemas.openxmlformats.org/officeDocument/2006/relationships/customXml" Target="../ink/ink380.xml"/><Relationship Id="rId459" Type="http://schemas.openxmlformats.org/officeDocument/2006/relationships/customXml" Target="../ink/ink402.xml"/><Relationship Id="rId16" Type="http://schemas.openxmlformats.org/officeDocument/2006/relationships/customXml" Target="../ink/ink176.xml"/><Relationship Id="rId221" Type="http://schemas.openxmlformats.org/officeDocument/2006/relationships/customXml" Target="../ink/ink281.xml"/><Relationship Id="rId263" Type="http://schemas.openxmlformats.org/officeDocument/2006/relationships/customXml" Target="../ink/ink302.xml"/><Relationship Id="rId319" Type="http://schemas.openxmlformats.org/officeDocument/2006/relationships/customXml" Target="../ink/ink330.xml"/><Relationship Id="rId470" Type="http://schemas.openxmlformats.org/officeDocument/2006/relationships/customXml" Target="../ink/ink408.xml"/><Relationship Id="rId58" Type="http://schemas.openxmlformats.org/officeDocument/2006/relationships/customXml" Target="../ink/ink197.xml"/><Relationship Id="rId123" Type="http://schemas.openxmlformats.org/officeDocument/2006/relationships/customXml" Target="../ink/ink230.xml"/><Relationship Id="rId330" Type="http://schemas.openxmlformats.org/officeDocument/2006/relationships/image" Target="../media/image331.png"/><Relationship Id="rId165" Type="http://schemas.openxmlformats.org/officeDocument/2006/relationships/customXml" Target="../ink/ink252.xml"/><Relationship Id="rId372" Type="http://schemas.openxmlformats.org/officeDocument/2006/relationships/customXml" Target="../ink/ink357.xml"/><Relationship Id="rId428" Type="http://schemas.openxmlformats.org/officeDocument/2006/relationships/image" Target="../media/image378.png"/><Relationship Id="rId232" Type="http://schemas.openxmlformats.org/officeDocument/2006/relationships/image" Target="../media/image282.png"/><Relationship Id="rId274" Type="http://schemas.openxmlformats.org/officeDocument/2006/relationships/image" Target="../media/image303.png"/><Relationship Id="rId481" Type="http://schemas.openxmlformats.org/officeDocument/2006/relationships/customXml" Target="../ink/ink414.xml"/><Relationship Id="rId27" Type="http://schemas.openxmlformats.org/officeDocument/2006/relationships/image" Target="../media/image182.png"/><Relationship Id="rId69" Type="http://schemas.openxmlformats.org/officeDocument/2006/relationships/image" Target="../media/image203.png"/><Relationship Id="rId134" Type="http://schemas.openxmlformats.org/officeDocument/2006/relationships/image" Target="../media/image234.png"/><Relationship Id="rId80" Type="http://schemas.openxmlformats.org/officeDocument/2006/relationships/customXml" Target="../ink/ink208.xml"/><Relationship Id="rId176" Type="http://schemas.openxmlformats.org/officeDocument/2006/relationships/customXml" Target="../ink/ink258.xml"/><Relationship Id="rId341" Type="http://schemas.openxmlformats.org/officeDocument/2006/relationships/customXml" Target="../ink/ink341.xml"/><Relationship Id="rId383" Type="http://schemas.openxmlformats.org/officeDocument/2006/relationships/customXml" Target="../ink/ink363.xml"/><Relationship Id="rId439" Type="http://schemas.openxmlformats.org/officeDocument/2006/relationships/customXml" Target="../ink/ink391.xml"/><Relationship Id="rId201" Type="http://schemas.openxmlformats.org/officeDocument/2006/relationships/customXml" Target="../ink/ink271.xml"/><Relationship Id="rId243" Type="http://schemas.openxmlformats.org/officeDocument/2006/relationships/customXml" Target="../ink/ink292.xml"/><Relationship Id="rId285" Type="http://schemas.openxmlformats.org/officeDocument/2006/relationships/customXml" Target="../ink/ink313.xml"/><Relationship Id="rId450" Type="http://schemas.openxmlformats.org/officeDocument/2006/relationships/customXml" Target="../ink/ink397.xml"/><Relationship Id="rId506" Type="http://schemas.openxmlformats.org/officeDocument/2006/relationships/image" Target="../media/image415.png"/><Relationship Id="rId38" Type="http://schemas.openxmlformats.org/officeDocument/2006/relationships/customXml" Target="../ink/ink187.xml"/><Relationship Id="rId103" Type="http://schemas.openxmlformats.org/officeDocument/2006/relationships/image" Target="../media/image220.png"/><Relationship Id="rId310" Type="http://schemas.openxmlformats.org/officeDocument/2006/relationships/image" Target="../media/image321.png"/><Relationship Id="rId492" Type="http://schemas.openxmlformats.org/officeDocument/2006/relationships/image" Target="../media/image408.png"/><Relationship Id="rId91" Type="http://schemas.openxmlformats.org/officeDocument/2006/relationships/image" Target="../media/image214.png"/><Relationship Id="rId145" Type="http://schemas.openxmlformats.org/officeDocument/2006/relationships/customXml" Target="../ink/ink242.xml"/><Relationship Id="rId187" Type="http://schemas.openxmlformats.org/officeDocument/2006/relationships/customXml" Target="../ink/ink264.xml"/><Relationship Id="rId352" Type="http://schemas.openxmlformats.org/officeDocument/2006/relationships/image" Target="../media/image342.png"/><Relationship Id="rId394" Type="http://schemas.openxmlformats.org/officeDocument/2006/relationships/image" Target="../media/image362.png"/><Relationship Id="rId408" Type="http://schemas.openxmlformats.org/officeDocument/2006/relationships/image" Target="../media/image369.png"/><Relationship Id="rId212" Type="http://schemas.openxmlformats.org/officeDocument/2006/relationships/image" Target="../media/image272.png"/><Relationship Id="rId254" Type="http://schemas.openxmlformats.org/officeDocument/2006/relationships/image" Target="../media/image293.png"/><Relationship Id="rId49" Type="http://schemas.openxmlformats.org/officeDocument/2006/relationships/image" Target="../media/image193.png"/><Relationship Id="rId114" Type="http://schemas.openxmlformats.org/officeDocument/2006/relationships/customXml" Target="../ink/ink225.xml"/><Relationship Id="rId296" Type="http://schemas.openxmlformats.org/officeDocument/2006/relationships/image" Target="../media/image314.png"/><Relationship Id="rId461" Type="http://schemas.openxmlformats.org/officeDocument/2006/relationships/customXml" Target="../ink/ink403.xml"/><Relationship Id="rId60" Type="http://schemas.openxmlformats.org/officeDocument/2006/relationships/customXml" Target="../ink/ink198.xml"/><Relationship Id="rId156" Type="http://schemas.openxmlformats.org/officeDocument/2006/relationships/image" Target="../media/image245.png"/><Relationship Id="rId198" Type="http://schemas.openxmlformats.org/officeDocument/2006/relationships/image" Target="../media/image265.png"/><Relationship Id="rId321" Type="http://schemas.openxmlformats.org/officeDocument/2006/relationships/customXml" Target="../ink/ink331.xml"/><Relationship Id="rId363" Type="http://schemas.openxmlformats.org/officeDocument/2006/relationships/image" Target="../media/image347.png"/><Relationship Id="rId419" Type="http://schemas.openxmlformats.org/officeDocument/2006/relationships/customXml" Target="../ink/ink381.xml"/><Relationship Id="rId223" Type="http://schemas.openxmlformats.org/officeDocument/2006/relationships/customXml" Target="../ink/ink282.xml"/><Relationship Id="rId430" Type="http://schemas.openxmlformats.org/officeDocument/2006/relationships/image" Target="../media/image379.png"/><Relationship Id="rId18" Type="http://schemas.openxmlformats.org/officeDocument/2006/relationships/customXml" Target="../ink/ink177.xml"/><Relationship Id="rId265" Type="http://schemas.openxmlformats.org/officeDocument/2006/relationships/customXml" Target="../ink/ink303.xml"/><Relationship Id="rId472" Type="http://schemas.openxmlformats.org/officeDocument/2006/relationships/customXml" Target="../ink/ink409.xml"/><Relationship Id="rId125" Type="http://schemas.openxmlformats.org/officeDocument/2006/relationships/image" Target="../media/image230.png"/><Relationship Id="rId167" Type="http://schemas.openxmlformats.org/officeDocument/2006/relationships/customXml" Target="../ink/ink253.xml"/><Relationship Id="rId332" Type="http://schemas.openxmlformats.org/officeDocument/2006/relationships/image" Target="../media/image332.png"/><Relationship Id="rId374" Type="http://schemas.openxmlformats.org/officeDocument/2006/relationships/customXml" Target="../ink/ink358.xml"/><Relationship Id="rId71" Type="http://schemas.openxmlformats.org/officeDocument/2006/relationships/image" Target="../media/image204.png"/><Relationship Id="rId234" Type="http://schemas.openxmlformats.org/officeDocument/2006/relationships/image" Target="../media/image283.png"/><Relationship Id="rId2" Type="http://schemas.openxmlformats.org/officeDocument/2006/relationships/customXml" Target="../ink/ink169.xml"/><Relationship Id="rId29" Type="http://schemas.openxmlformats.org/officeDocument/2006/relationships/image" Target="../media/image183.png"/><Relationship Id="rId276" Type="http://schemas.openxmlformats.org/officeDocument/2006/relationships/image" Target="../media/image304.png"/><Relationship Id="rId441" Type="http://schemas.openxmlformats.org/officeDocument/2006/relationships/customXml" Target="../ink/ink392.xml"/><Relationship Id="rId483" Type="http://schemas.openxmlformats.org/officeDocument/2006/relationships/customXml" Target="../ink/ink415.xml"/><Relationship Id="rId40" Type="http://schemas.openxmlformats.org/officeDocument/2006/relationships/customXml" Target="../ink/ink188.xml"/><Relationship Id="rId136" Type="http://schemas.openxmlformats.org/officeDocument/2006/relationships/image" Target="../media/image235.png"/><Relationship Id="rId178" Type="http://schemas.openxmlformats.org/officeDocument/2006/relationships/customXml" Target="../ink/ink259.xml"/><Relationship Id="rId301" Type="http://schemas.openxmlformats.org/officeDocument/2006/relationships/customXml" Target="../ink/ink321.xml"/><Relationship Id="rId343" Type="http://schemas.openxmlformats.org/officeDocument/2006/relationships/customXml" Target="../ink/ink342.xml"/><Relationship Id="rId82" Type="http://schemas.openxmlformats.org/officeDocument/2006/relationships/customXml" Target="../ink/ink209.xml"/><Relationship Id="rId203" Type="http://schemas.openxmlformats.org/officeDocument/2006/relationships/customXml" Target="../ink/ink272.xml"/><Relationship Id="rId385" Type="http://schemas.openxmlformats.org/officeDocument/2006/relationships/customXml" Target="../ink/ink364.xml"/><Relationship Id="rId245" Type="http://schemas.openxmlformats.org/officeDocument/2006/relationships/customXml" Target="../ink/ink293.xml"/><Relationship Id="rId287" Type="http://schemas.openxmlformats.org/officeDocument/2006/relationships/customXml" Target="../ink/ink314.xml"/><Relationship Id="rId410" Type="http://schemas.openxmlformats.org/officeDocument/2006/relationships/image" Target="../media/image370.png"/><Relationship Id="rId452" Type="http://schemas.openxmlformats.org/officeDocument/2006/relationships/image" Target="../media/image389.png"/><Relationship Id="rId494" Type="http://schemas.openxmlformats.org/officeDocument/2006/relationships/image" Target="../media/image409.png"/><Relationship Id="rId508" Type="http://schemas.openxmlformats.org/officeDocument/2006/relationships/image" Target="../media/image416.png"/><Relationship Id="rId105" Type="http://schemas.openxmlformats.org/officeDocument/2006/relationships/image" Target="../media/image221.png"/><Relationship Id="rId147" Type="http://schemas.openxmlformats.org/officeDocument/2006/relationships/customXml" Target="../ink/ink243.xml"/><Relationship Id="rId312" Type="http://schemas.openxmlformats.org/officeDocument/2006/relationships/image" Target="../media/image322.png"/><Relationship Id="rId354" Type="http://schemas.openxmlformats.org/officeDocument/2006/relationships/image" Target="../media/image343.png"/><Relationship Id="rId51" Type="http://schemas.openxmlformats.org/officeDocument/2006/relationships/image" Target="../media/image194.png"/><Relationship Id="rId93" Type="http://schemas.openxmlformats.org/officeDocument/2006/relationships/image" Target="../media/image215.png"/><Relationship Id="rId189" Type="http://schemas.openxmlformats.org/officeDocument/2006/relationships/customXml" Target="../ink/ink265.xml"/><Relationship Id="rId396" Type="http://schemas.openxmlformats.org/officeDocument/2006/relationships/image" Target="../media/image363.png"/><Relationship Id="rId214" Type="http://schemas.openxmlformats.org/officeDocument/2006/relationships/image" Target="../media/image273.png"/><Relationship Id="rId256" Type="http://schemas.openxmlformats.org/officeDocument/2006/relationships/image" Target="../media/image294.png"/><Relationship Id="rId298" Type="http://schemas.openxmlformats.org/officeDocument/2006/relationships/image" Target="../media/image315.png"/><Relationship Id="rId421" Type="http://schemas.openxmlformats.org/officeDocument/2006/relationships/customXml" Target="../ink/ink382.xml"/><Relationship Id="rId463" Type="http://schemas.openxmlformats.org/officeDocument/2006/relationships/image" Target="../media/image394.png"/><Relationship Id="rId116" Type="http://schemas.openxmlformats.org/officeDocument/2006/relationships/customXml" Target="../ink/ink226.xml"/><Relationship Id="rId158" Type="http://schemas.openxmlformats.org/officeDocument/2006/relationships/image" Target="../media/image246.png"/><Relationship Id="rId323" Type="http://schemas.openxmlformats.org/officeDocument/2006/relationships/customXml" Target="../ink/ink332.xml"/><Relationship Id="rId20" Type="http://schemas.openxmlformats.org/officeDocument/2006/relationships/customXml" Target="../ink/ink178.xml"/><Relationship Id="rId62" Type="http://schemas.openxmlformats.org/officeDocument/2006/relationships/customXml" Target="../ink/ink199.xml"/><Relationship Id="rId365" Type="http://schemas.openxmlformats.org/officeDocument/2006/relationships/image" Target="../media/image348.png"/><Relationship Id="rId225" Type="http://schemas.openxmlformats.org/officeDocument/2006/relationships/customXml" Target="../ink/ink283.xml"/><Relationship Id="rId267" Type="http://schemas.openxmlformats.org/officeDocument/2006/relationships/customXml" Target="../ink/ink304.xml"/><Relationship Id="rId432" Type="http://schemas.openxmlformats.org/officeDocument/2006/relationships/image" Target="../media/image380.png"/><Relationship Id="rId474" Type="http://schemas.openxmlformats.org/officeDocument/2006/relationships/customXml" Target="../ink/ink410.xml"/><Relationship Id="rId127" Type="http://schemas.openxmlformats.org/officeDocument/2006/relationships/image" Target="../media/image231.png"/><Relationship Id="rId31" Type="http://schemas.openxmlformats.org/officeDocument/2006/relationships/image" Target="../media/image184.png"/><Relationship Id="rId73" Type="http://schemas.openxmlformats.org/officeDocument/2006/relationships/image" Target="../media/image205.png"/><Relationship Id="rId169" Type="http://schemas.openxmlformats.org/officeDocument/2006/relationships/customXml" Target="../ink/ink254.xml"/><Relationship Id="rId334" Type="http://schemas.openxmlformats.org/officeDocument/2006/relationships/image" Target="../media/image333.png"/><Relationship Id="rId376" Type="http://schemas.openxmlformats.org/officeDocument/2006/relationships/customXml" Target="../ink/ink359.xml"/><Relationship Id="rId4" Type="http://schemas.openxmlformats.org/officeDocument/2006/relationships/customXml" Target="../ink/ink170.xml"/><Relationship Id="rId180" Type="http://schemas.openxmlformats.org/officeDocument/2006/relationships/customXml" Target="../ink/ink260.xml"/><Relationship Id="rId236" Type="http://schemas.openxmlformats.org/officeDocument/2006/relationships/image" Target="../media/image284.png"/><Relationship Id="rId278" Type="http://schemas.openxmlformats.org/officeDocument/2006/relationships/image" Target="../media/image305.png"/><Relationship Id="rId401" Type="http://schemas.openxmlformats.org/officeDocument/2006/relationships/customXml" Target="../ink/ink372.xml"/><Relationship Id="rId443" Type="http://schemas.openxmlformats.org/officeDocument/2006/relationships/image" Target="../media/image385.png"/><Relationship Id="rId303" Type="http://schemas.openxmlformats.org/officeDocument/2006/relationships/customXml" Target="../ink/ink322.xml"/><Relationship Id="rId485" Type="http://schemas.openxmlformats.org/officeDocument/2006/relationships/customXml" Target="../ink/ink416.xml"/><Relationship Id="rId42" Type="http://schemas.openxmlformats.org/officeDocument/2006/relationships/customXml" Target="../ink/ink189.xml"/><Relationship Id="rId84" Type="http://schemas.openxmlformats.org/officeDocument/2006/relationships/customXml" Target="../ink/ink210.xml"/><Relationship Id="rId138" Type="http://schemas.openxmlformats.org/officeDocument/2006/relationships/image" Target="../media/image236.png"/><Relationship Id="rId345" Type="http://schemas.openxmlformats.org/officeDocument/2006/relationships/customXml" Target="../ink/ink343.xml"/><Relationship Id="rId387" Type="http://schemas.openxmlformats.org/officeDocument/2006/relationships/customXml" Target="../ink/ink365.xml"/><Relationship Id="rId510" Type="http://schemas.openxmlformats.org/officeDocument/2006/relationships/image" Target="../media/image417.png"/><Relationship Id="rId191" Type="http://schemas.openxmlformats.org/officeDocument/2006/relationships/customXml" Target="../ink/ink266.xml"/><Relationship Id="rId205" Type="http://schemas.openxmlformats.org/officeDocument/2006/relationships/customXml" Target="../ink/ink273.xml"/><Relationship Id="rId247" Type="http://schemas.openxmlformats.org/officeDocument/2006/relationships/customXml" Target="../ink/ink294.xml"/><Relationship Id="rId412" Type="http://schemas.openxmlformats.org/officeDocument/2006/relationships/image" Target="../media/image371.png"/><Relationship Id="rId107" Type="http://schemas.openxmlformats.org/officeDocument/2006/relationships/image" Target="../media/image222.png"/><Relationship Id="rId289" Type="http://schemas.openxmlformats.org/officeDocument/2006/relationships/customXml" Target="../ink/ink315.xml"/><Relationship Id="rId454" Type="http://schemas.openxmlformats.org/officeDocument/2006/relationships/image" Target="../media/image390.png"/><Relationship Id="rId496" Type="http://schemas.openxmlformats.org/officeDocument/2006/relationships/image" Target="../media/image410.png"/><Relationship Id="rId11" Type="http://schemas.openxmlformats.org/officeDocument/2006/relationships/image" Target="../media/image174.png"/><Relationship Id="rId53" Type="http://schemas.openxmlformats.org/officeDocument/2006/relationships/image" Target="../media/image195.png"/><Relationship Id="rId149" Type="http://schemas.openxmlformats.org/officeDocument/2006/relationships/customXml" Target="../ink/ink244.xml"/><Relationship Id="rId314" Type="http://schemas.openxmlformats.org/officeDocument/2006/relationships/image" Target="../media/image323.png"/><Relationship Id="rId356" Type="http://schemas.openxmlformats.org/officeDocument/2006/relationships/customXml" Target="../ink/ink349.xml"/><Relationship Id="rId398" Type="http://schemas.openxmlformats.org/officeDocument/2006/relationships/image" Target="../media/image364.png"/><Relationship Id="rId95" Type="http://schemas.openxmlformats.org/officeDocument/2006/relationships/image" Target="../media/image216.png"/><Relationship Id="rId160" Type="http://schemas.openxmlformats.org/officeDocument/2006/relationships/image" Target="../media/image247.png"/><Relationship Id="rId216" Type="http://schemas.openxmlformats.org/officeDocument/2006/relationships/image" Target="../media/image274.png"/><Relationship Id="rId423" Type="http://schemas.openxmlformats.org/officeDocument/2006/relationships/customXml" Target="../ink/ink383.xml"/><Relationship Id="rId258" Type="http://schemas.openxmlformats.org/officeDocument/2006/relationships/image" Target="../media/image295.png"/><Relationship Id="rId465" Type="http://schemas.openxmlformats.org/officeDocument/2006/relationships/image" Target="../media/image395.png"/><Relationship Id="rId22" Type="http://schemas.openxmlformats.org/officeDocument/2006/relationships/customXml" Target="../ink/ink179.xml"/><Relationship Id="rId64" Type="http://schemas.openxmlformats.org/officeDocument/2006/relationships/customXml" Target="../ink/ink200.xml"/><Relationship Id="rId118" Type="http://schemas.openxmlformats.org/officeDocument/2006/relationships/customXml" Target="../ink/ink227.xml"/><Relationship Id="rId325" Type="http://schemas.openxmlformats.org/officeDocument/2006/relationships/customXml" Target="../ink/ink333.xml"/><Relationship Id="rId367" Type="http://schemas.openxmlformats.org/officeDocument/2006/relationships/image" Target="../media/image349.png"/><Relationship Id="rId171" Type="http://schemas.openxmlformats.org/officeDocument/2006/relationships/customXml" Target="../ink/ink255.xml"/><Relationship Id="rId227" Type="http://schemas.openxmlformats.org/officeDocument/2006/relationships/customXml" Target="../ink/ink284.xml"/><Relationship Id="rId269" Type="http://schemas.openxmlformats.org/officeDocument/2006/relationships/customXml" Target="../ink/ink305.xml"/><Relationship Id="rId434" Type="http://schemas.openxmlformats.org/officeDocument/2006/relationships/image" Target="../media/image381.png"/><Relationship Id="rId476" Type="http://schemas.openxmlformats.org/officeDocument/2006/relationships/image" Target="../media/image400.png"/><Relationship Id="rId33" Type="http://schemas.openxmlformats.org/officeDocument/2006/relationships/image" Target="../media/image185.png"/><Relationship Id="rId129" Type="http://schemas.openxmlformats.org/officeDocument/2006/relationships/image" Target="../media/image232.png"/><Relationship Id="rId280" Type="http://schemas.openxmlformats.org/officeDocument/2006/relationships/image" Target="../media/image306.png"/><Relationship Id="rId336" Type="http://schemas.openxmlformats.org/officeDocument/2006/relationships/image" Target="../media/image334.png"/><Relationship Id="rId501" Type="http://schemas.openxmlformats.org/officeDocument/2006/relationships/customXml" Target="../ink/ink424.xml"/><Relationship Id="rId75" Type="http://schemas.openxmlformats.org/officeDocument/2006/relationships/image" Target="../media/image206.png"/><Relationship Id="rId140" Type="http://schemas.openxmlformats.org/officeDocument/2006/relationships/image" Target="../media/image237.png"/><Relationship Id="rId182" Type="http://schemas.openxmlformats.org/officeDocument/2006/relationships/customXml" Target="../ink/ink261.xml"/><Relationship Id="rId378" Type="http://schemas.openxmlformats.org/officeDocument/2006/relationships/customXml" Target="../ink/ink360.xml"/><Relationship Id="rId403" Type="http://schemas.openxmlformats.org/officeDocument/2006/relationships/customXml" Target="../ink/ink373.xml"/><Relationship Id="rId6" Type="http://schemas.openxmlformats.org/officeDocument/2006/relationships/customXml" Target="../ink/ink171.xml"/><Relationship Id="rId238" Type="http://schemas.openxmlformats.org/officeDocument/2006/relationships/image" Target="../media/image285.png"/><Relationship Id="rId445" Type="http://schemas.openxmlformats.org/officeDocument/2006/relationships/image" Target="../media/image386.png"/><Relationship Id="rId487" Type="http://schemas.openxmlformats.org/officeDocument/2006/relationships/customXml" Target="../ink/ink417.xml"/><Relationship Id="rId291" Type="http://schemas.openxmlformats.org/officeDocument/2006/relationships/customXml" Target="../ink/ink316.xml"/><Relationship Id="rId305" Type="http://schemas.openxmlformats.org/officeDocument/2006/relationships/customXml" Target="../ink/ink323.xml"/><Relationship Id="rId347" Type="http://schemas.openxmlformats.org/officeDocument/2006/relationships/customXml" Target="../ink/ink344.xml"/><Relationship Id="rId512" Type="http://schemas.openxmlformats.org/officeDocument/2006/relationships/image" Target="../media/image418.png"/><Relationship Id="rId44" Type="http://schemas.openxmlformats.org/officeDocument/2006/relationships/customXml" Target="../ink/ink190.xml"/><Relationship Id="rId86" Type="http://schemas.openxmlformats.org/officeDocument/2006/relationships/customXml" Target="../ink/ink211.xml"/><Relationship Id="rId151" Type="http://schemas.openxmlformats.org/officeDocument/2006/relationships/customXml" Target="../ink/ink245.xml"/><Relationship Id="rId389" Type="http://schemas.openxmlformats.org/officeDocument/2006/relationships/customXml" Target="../ink/ink366.xml"/><Relationship Id="rId193" Type="http://schemas.openxmlformats.org/officeDocument/2006/relationships/customXml" Target="../ink/ink267.xml"/><Relationship Id="rId207" Type="http://schemas.openxmlformats.org/officeDocument/2006/relationships/customXml" Target="../ink/ink274.xml"/><Relationship Id="rId249" Type="http://schemas.openxmlformats.org/officeDocument/2006/relationships/customXml" Target="../ink/ink295.xml"/><Relationship Id="rId414" Type="http://schemas.openxmlformats.org/officeDocument/2006/relationships/image" Target="../media/image372.png"/><Relationship Id="rId456" Type="http://schemas.openxmlformats.org/officeDocument/2006/relationships/image" Target="../media/image391.png"/><Relationship Id="rId498" Type="http://schemas.openxmlformats.org/officeDocument/2006/relationships/image" Target="../media/image411.png"/><Relationship Id="rId13" Type="http://schemas.openxmlformats.org/officeDocument/2006/relationships/image" Target="../media/image175.png"/><Relationship Id="rId109" Type="http://schemas.openxmlformats.org/officeDocument/2006/relationships/image" Target="../media/image223.png"/><Relationship Id="rId260" Type="http://schemas.openxmlformats.org/officeDocument/2006/relationships/image" Target="../media/image296.png"/><Relationship Id="rId316" Type="http://schemas.openxmlformats.org/officeDocument/2006/relationships/image" Target="../media/image324.png"/><Relationship Id="rId55" Type="http://schemas.openxmlformats.org/officeDocument/2006/relationships/image" Target="../media/image196.png"/><Relationship Id="rId97" Type="http://schemas.openxmlformats.org/officeDocument/2006/relationships/image" Target="../media/image217.png"/><Relationship Id="rId120" Type="http://schemas.openxmlformats.org/officeDocument/2006/relationships/image" Target="../media/image228.png"/><Relationship Id="rId358" Type="http://schemas.openxmlformats.org/officeDocument/2006/relationships/customXml" Target="../ink/ink350.xml"/><Relationship Id="rId162" Type="http://schemas.openxmlformats.org/officeDocument/2006/relationships/image" Target="../media/image248.png"/><Relationship Id="rId218" Type="http://schemas.openxmlformats.org/officeDocument/2006/relationships/image" Target="../media/image275.png"/><Relationship Id="rId425" Type="http://schemas.openxmlformats.org/officeDocument/2006/relationships/customXml" Target="../ink/ink384.xml"/><Relationship Id="rId467" Type="http://schemas.openxmlformats.org/officeDocument/2006/relationships/image" Target="../media/image396.png"/><Relationship Id="rId271" Type="http://schemas.openxmlformats.org/officeDocument/2006/relationships/customXml" Target="../ink/ink306.xml"/><Relationship Id="rId24" Type="http://schemas.openxmlformats.org/officeDocument/2006/relationships/customXml" Target="../ink/ink180.xml"/><Relationship Id="rId66" Type="http://schemas.openxmlformats.org/officeDocument/2006/relationships/customXml" Target="../ink/ink201.xml"/><Relationship Id="rId131" Type="http://schemas.openxmlformats.org/officeDocument/2006/relationships/image" Target="../media/image233.png"/><Relationship Id="rId327" Type="http://schemas.openxmlformats.org/officeDocument/2006/relationships/customXml" Target="../ink/ink334.xml"/><Relationship Id="rId369" Type="http://schemas.openxmlformats.org/officeDocument/2006/relationships/image" Target="../media/image350.png"/><Relationship Id="rId173" Type="http://schemas.openxmlformats.org/officeDocument/2006/relationships/image" Target="../media/image253.png"/><Relationship Id="rId229" Type="http://schemas.openxmlformats.org/officeDocument/2006/relationships/customXml" Target="../ink/ink285.xml"/><Relationship Id="rId380" Type="http://schemas.openxmlformats.org/officeDocument/2006/relationships/image" Target="../media/image355.png"/><Relationship Id="rId436" Type="http://schemas.openxmlformats.org/officeDocument/2006/relationships/image" Target="../media/image382.png"/><Relationship Id="rId240" Type="http://schemas.openxmlformats.org/officeDocument/2006/relationships/image" Target="../media/image286.png"/><Relationship Id="rId478" Type="http://schemas.openxmlformats.org/officeDocument/2006/relationships/image" Target="../media/image401.png"/><Relationship Id="rId35" Type="http://schemas.openxmlformats.org/officeDocument/2006/relationships/image" Target="../media/image186.png"/><Relationship Id="rId77" Type="http://schemas.openxmlformats.org/officeDocument/2006/relationships/image" Target="../media/image207.png"/><Relationship Id="rId100" Type="http://schemas.openxmlformats.org/officeDocument/2006/relationships/customXml" Target="../ink/ink218.xml"/><Relationship Id="rId282" Type="http://schemas.openxmlformats.org/officeDocument/2006/relationships/image" Target="../media/image307.png"/><Relationship Id="rId338" Type="http://schemas.openxmlformats.org/officeDocument/2006/relationships/image" Target="../media/image335.png"/><Relationship Id="rId503" Type="http://schemas.openxmlformats.org/officeDocument/2006/relationships/customXml" Target="../ink/ink425.xml"/><Relationship Id="rId8" Type="http://schemas.openxmlformats.org/officeDocument/2006/relationships/customXml" Target="../ink/ink172.xml"/><Relationship Id="rId142" Type="http://schemas.openxmlformats.org/officeDocument/2006/relationships/image" Target="../media/image238.png"/><Relationship Id="rId184" Type="http://schemas.openxmlformats.org/officeDocument/2006/relationships/customXml" Target="../ink/ink262.xml"/><Relationship Id="rId391" Type="http://schemas.openxmlformats.org/officeDocument/2006/relationships/customXml" Target="../ink/ink367.xml"/><Relationship Id="rId405" Type="http://schemas.openxmlformats.org/officeDocument/2006/relationships/customXml" Target="../ink/ink374.xml"/><Relationship Id="rId447" Type="http://schemas.openxmlformats.org/officeDocument/2006/relationships/image" Target="../media/image387.png"/><Relationship Id="rId251" Type="http://schemas.openxmlformats.org/officeDocument/2006/relationships/customXml" Target="../ink/ink296.xml"/><Relationship Id="rId489" Type="http://schemas.openxmlformats.org/officeDocument/2006/relationships/customXml" Target="../ink/ink418.xml"/><Relationship Id="rId46" Type="http://schemas.openxmlformats.org/officeDocument/2006/relationships/customXml" Target="../ink/ink191.xml"/><Relationship Id="rId293" Type="http://schemas.openxmlformats.org/officeDocument/2006/relationships/customXml" Target="../ink/ink317.xml"/><Relationship Id="rId307" Type="http://schemas.openxmlformats.org/officeDocument/2006/relationships/customXml" Target="../ink/ink324.xml"/><Relationship Id="rId349" Type="http://schemas.openxmlformats.org/officeDocument/2006/relationships/customXml" Target="../ink/ink345.xml"/><Relationship Id="rId514" Type="http://schemas.openxmlformats.org/officeDocument/2006/relationships/image" Target="../media/image419.png"/><Relationship Id="rId88" Type="http://schemas.openxmlformats.org/officeDocument/2006/relationships/customXml" Target="../ink/ink212.xml"/><Relationship Id="rId111" Type="http://schemas.openxmlformats.org/officeDocument/2006/relationships/image" Target="../media/image224.png"/><Relationship Id="rId153" Type="http://schemas.openxmlformats.org/officeDocument/2006/relationships/customXml" Target="../ink/ink246.xml"/><Relationship Id="rId195" Type="http://schemas.openxmlformats.org/officeDocument/2006/relationships/customXml" Target="../ink/ink268.xml"/><Relationship Id="rId209" Type="http://schemas.openxmlformats.org/officeDocument/2006/relationships/customXml" Target="../ink/ink275.xml"/><Relationship Id="rId360" Type="http://schemas.openxmlformats.org/officeDocument/2006/relationships/customXml" Target="../ink/ink351.xml"/><Relationship Id="rId416" Type="http://schemas.openxmlformats.org/officeDocument/2006/relationships/image" Target="../media/image373.png"/><Relationship Id="rId220" Type="http://schemas.openxmlformats.org/officeDocument/2006/relationships/image" Target="../media/image276.png"/><Relationship Id="rId458" Type="http://schemas.openxmlformats.org/officeDocument/2006/relationships/image" Target="../media/image392.png"/><Relationship Id="rId15" Type="http://schemas.openxmlformats.org/officeDocument/2006/relationships/image" Target="../media/image176.png"/><Relationship Id="rId57" Type="http://schemas.openxmlformats.org/officeDocument/2006/relationships/image" Target="../media/image197.png"/><Relationship Id="rId262" Type="http://schemas.openxmlformats.org/officeDocument/2006/relationships/image" Target="../media/image297.png"/><Relationship Id="rId318" Type="http://schemas.openxmlformats.org/officeDocument/2006/relationships/image" Target="../media/image325.png"/><Relationship Id="rId99" Type="http://schemas.openxmlformats.org/officeDocument/2006/relationships/image" Target="../media/image218.png"/><Relationship Id="rId122" Type="http://schemas.openxmlformats.org/officeDocument/2006/relationships/image" Target="../media/image229.png"/><Relationship Id="rId164" Type="http://schemas.openxmlformats.org/officeDocument/2006/relationships/image" Target="../media/image249.png"/><Relationship Id="rId371" Type="http://schemas.openxmlformats.org/officeDocument/2006/relationships/image" Target="../media/image351.png"/><Relationship Id="rId427" Type="http://schemas.openxmlformats.org/officeDocument/2006/relationships/customXml" Target="../ink/ink385.xml"/><Relationship Id="rId469" Type="http://schemas.openxmlformats.org/officeDocument/2006/relationships/image" Target="../media/image397.png"/><Relationship Id="rId26" Type="http://schemas.openxmlformats.org/officeDocument/2006/relationships/customXml" Target="../ink/ink181.xml"/><Relationship Id="rId231" Type="http://schemas.openxmlformats.org/officeDocument/2006/relationships/customXml" Target="../ink/ink286.xml"/><Relationship Id="rId273" Type="http://schemas.openxmlformats.org/officeDocument/2006/relationships/customXml" Target="../ink/ink307.xml"/><Relationship Id="rId329" Type="http://schemas.openxmlformats.org/officeDocument/2006/relationships/customXml" Target="../ink/ink335.xml"/><Relationship Id="rId480" Type="http://schemas.openxmlformats.org/officeDocument/2006/relationships/image" Target="../media/image402.png"/><Relationship Id="rId68" Type="http://schemas.openxmlformats.org/officeDocument/2006/relationships/customXml" Target="../ink/ink202.xml"/><Relationship Id="rId133" Type="http://schemas.openxmlformats.org/officeDocument/2006/relationships/customXml" Target="../ink/ink236.xml"/><Relationship Id="rId175" Type="http://schemas.openxmlformats.org/officeDocument/2006/relationships/image" Target="../media/image254.png"/><Relationship Id="rId340" Type="http://schemas.openxmlformats.org/officeDocument/2006/relationships/image" Target="../media/image336.png"/><Relationship Id="rId200" Type="http://schemas.openxmlformats.org/officeDocument/2006/relationships/image" Target="../media/image266.png"/><Relationship Id="rId382" Type="http://schemas.openxmlformats.org/officeDocument/2006/relationships/image" Target="../media/image356.png"/><Relationship Id="rId438" Type="http://schemas.openxmlformats.org/officeDocument/2006/relationships/image" Target="../media/image383.png"/><Relationship Id="rId242" Type="http://schemas.openxmlformats.org/officeDocument/2006/relationships/image" Target="../media/image287.png"/><Relationship Id="rId284" Type="http://schemas.openxmlformats.org/officeDocument/2006/relationships/image" Target="../media/image308.png"/><Relationship Id="rId491" Type="http://schemas.openxmlformats.org/officeDocument/2006/relationships/customXml" Target="../ink/ink419.xml"/><Relationship Id="rId505" Type="http://schemas.openxmlformats.org/officeDocument/2006/relationships/customXml" Target="../ink/ink426.xml"/><Relationship Id="rId37" Type="http://schemas.openxmlformats.org/officeDocument/2006/relationships/image" Target="../media/image187.png"/><Relationship Id="rId79" Type="http://schemas.openxmlformats.org/officeDocument/2006/relationships/image" Target="../media/image208.png"/><Relationship Id="rId102" Type="http://schemas.openxmlformats.org/officeDocument/2006/relationships/customXml" Target="../ink/ink219.xml"/><Relationship Id="rId144" Type="http://schemas.openxmlformats.org/officeDocument/2006/relationships/image" Target="../media/image239.png"/><Relationship Id="rId90" Type="http://schemas.openxmlformats.org/officeDocument/2006/relationships/customXml" Target="../ink/ink213.xml"/><Relationship Id="rId186" Type="http://schemas.openxmlformats.org/officeDocument/2006/relationships/image" Target="../media/image259.png"/><Relationship Id="rId351" Type="http://schemas.openxmlformats.org/officeDocument/2006/relationships/customXml" Target="../ink/ink346.xml"/><Relationship Id="rId393" Type="http://schemas.openxmlformats.org/officeDocument/2006/relationships/customXml" Target="../ink/ink368.xml"/><Relationship Id="rId407" Type="http://schemas.openxmlformats.org/officeDocument/2006/relationships/customXml" Target="../ink/ink375.xml"/><Relationship Id="rId449" Type="http://schemas.openxmlformats.org/officeDocument/2006/relationships/image" Target="../media/image388.png"/><Relationship Id="rId211" Type="http://schemas.openxmlformats.org/officeDocument/2006/relationships/customXml" Target="../ink/ink276.xml"/><Relationship Id="rId253" Type="http://schemas.openxmlformats.org/officeDocument/2006/relationships/customXml" Target="../ink/ink297.xml"/><Relationship Id="rId295" Type="http://schemas.openxmlformats.org/officeDocument/2006/relationships/customXml" Target="../ink/ink318.xml"/><Relationship Id="rId309" Type="http://schemas.openxmlformats.org/officeDocument/2006/relationships/customXml" Target="../ink/ink325.xml"/><Relationship Id="rId460" Type="http://schemas.openxmlformats.org/officeDocument/2006/relationships/image" Target="../media/image393.png"/><Relationship Id="rId48" Type="http://schemas.openxmlformats.org/officeDocument/2006/relationships/customXml" Target="../ink/ink192.xml"/><Relationship Id="rId113" Type="http://schemas.openxmlformats.org/officeDocument/2006/relationships/image" Target="../media/image225.png"/><Relationship Id="rId320" Type="http://schemas.openxmlformats.org/officeDocument/2006/relationships/image" Target="../media/image326.png"/><Relationship Id="rId155" Type="http://schemas.openxmlformats.org/officeDocument/2006/relationships/customXml" Target="../ink/ink247.xml"/><Relationship Id="rId197" Type="http://schemas.openxmlformats.org/officeDocument/2006/relationships/customXml" Target="../ink/ink269.xml"/><Relationship Id="rId362" Type="http://schemas.openxmlformats.org/officeDocument/2006/relationships/customXml" Target="../ink/ink352.xml"/><Relationship Id="rId418" Type="http://schemas.openxmlformats.org/officeDocument/2006/relationships/image" Target="../media/image374.png"/><Relationship Id="rId222" Type="http://schemas.openxmlformats.org/officeDocument/2006/relationships/image" Target="../media/image277.png"/><Relationship Id="rId264" Type="http://schemas.openxmlformats.org/officeDocument/2006/relationships/image" Target="../media/image298.png"/><Relationship Id="rId471" Type="http://schemas.openxmlformats.org/officeDocument/2006/relationships/image" Target="../media/image398.png"/><Relationship Id="rId17" Type="http://schemas.openxmlformats.org/officeDocument/2006/relationships/image" Target="../media/image177.png"/><Relationship Id="rId59" Type="http://schemas.openxmlformats.org/officeDocument/2006/relationships/image" Target="../media/image198.png"/><Relationship Id="rId124" Type="http://schemas.openxmlformats.org/officeDocument/2006/relationships/customXml" Target="../ink/ink231.xml"/><Relationship Id="rId70" Type="http://schemas.openxmlformats.org/officeDocument/2006/relationships/customXml" Target="../ink/ink203.xml"/><Relationship Id="rId166" Type="http://schemas.openxmlformats.org/officeDocument/2006/relationships/image" Target="../media/image250.png"/><Relationship Id="rId331" Type="http://schemas.openxmlformats.org/officeDocument/2006/relationships/customXml" Target="../ink/ink336.xml"/><Relationship Id="rId373" Type="http://schemas.openxmlformats.org/officeDocument/2006/relationships/image" Target="../media/image352.png"/><Relationship Id="rId429" Type="http://schemas.openxmlformats.org/officeDocument/2006/relationships/customXml" Target="../ink/ink38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87.xml"/><Relationship Id="rId440" Type="http://schemas.openxmlformats.org/officeDocument/2006/relationships/image" Target="../media/image384.png"/><Relationship Id="rId28" Type="http://schemas.openxmlformats.org/officeDocument/2006/relationships/customXml" Target="../ink/ink182.xml"/><Relationship Id="rId275" Type="http://schemas.openxmlformats.org/officeDocument/2006/relationships/customXml" Target="../ink/ink308.xml"/><Relationship Id="rId300" Type="http://schemas.openxmlformats.org/officeDocument/2006/relationships/image" Target="../media/image316.png"/><Relationship Id="rId482" Type="http://schemas.openxmlformats.org/officeDocument/2006/relationships/image" Target="../media/image403.png"/><Relationship Id="rId81" Type="http://schemas.openxmlformats.org/officeDocument/2006/relationships/image" Target="../media/image209.png"/><Relationship Id="rId135" Type="http://schemas.openxmlformats.org/officeDocument/2006/relationships/customXml" Target="../ink/ink237.xml"/><Relationship Id="rId177" Type="http://schemas.openxmlformats.org/officeDocument/2006/relationships/image" Target="../media/image255.png"/><Relationship Id="rId342" Type="http://schemas.openxmlformats.org/officeDocument/2006/relationships/image" Target="../media/image337.png"/><Relationship Id="rId384" Type="http://schemas.openxmlformats.org/officeDocument/2006/relationships/image" Target="../media/image357.png"/><Relationship Id="rId202" Type="http://schemas.openxmlformats.org/officeDocument/2006/relationships/image" Target="../media/image267.png"/><Relationship Id="rId244" Type="http://schemas.openxmlformats.org/officeDocument/2006/relationships/image" Target="../media/image288.png"/><Relationship Id="rId39" Type="http://schemas.openxmlformats.org/officeDocument/2006/relationships/image" Target="../media/image188.png"/><Relationship Id="rId286" Type="http://schemas.openxmlformats.org/officeDocument/2006/relationships/image" Target="../media/image309.png"/><Relationship Id="rId451" Type="http://schemas.openxmlformats.org/officeDocument/2006/relationships/customXml" Target="../ink/ink398.xml"/><Relationship Id="rId493" Type="http://schemas.openxmlformats.org/officeDocument/2006/relationships/customXml" Target="../ink/ink420.xml"/><Relationship Id="rId507" Type="http://schemas.openxmlformats.org/officeDocument/2006/relationships/customXml" Target="../ink/ink427.xml"/><Relationship Id="rId50" Type="http://schemas.openxmlformats.org/officeDocument/2006/relationships/customXml" Target="../ink/ink193.xml"/><Relationship Id="rId104" Type="http://schemas.openxmlformats.org/officeDocument/2006/relationships/customXml" Target="../ink/ink220.xml"/><Relationship Id="rId146" Type="http://schemas.openxmlformats.org/officeDocument/2006/relationships/image" Target="../media/image240.png"/><Relationship Id="rId188" Type="http://schemas.openxmlformats.org/officeDocument/2006/relationships/image" Target="../media/image260.png"/><Relationship Id="rId311" Type="http://schemas.openxmlformats.org/officeDocument/2006/relationships/customXml" Target="../ink/ink326.xml"/><Relationship Id="rId353" Type="http://schemas.openxmlformats.org/officeDocument/2006/relationships/customXml" Target="../ink/ink347.xml"/><Relationship Id="rId395" Type="http://schemas.openxmlformats.org/officeDocument/2006/relationships/customXml" Target="../ink/ink369.xml"/><Relationship Id="rId409" Type="http://schemas.openxmlformats.org/officeDocument/2006/relationships/customXml" Target="../ink/ink376.xml"/><Relationship Id="rId92" Type="http://schemas.openxmlformats.org/officeDocument/2006/relationships/customXml" Target="../ink/ink214.xml"/><Relationship Id="rId213" Type="http://schemas.openxmlformats.org/officeDocument/2006/relationships/customXml" Target="../ink/ink277.xml"/><Relationship Id="rId420" Type="http://schemas.openxmlformats.org/officeDocument/2006/relationships/image" Target="../media/image375.png"/><Relationship Id="rId255" Type="http://schemas.openxmlformats.org/officeDocument/2006/relationships/customXml" Target="../ink/ink298.xml"/><Relationship Id="rId297" Type="http://schemas.openxmlformats.org/officeDocument/2006/relationships/customXml" Target="../ink/ink319.xml"/><Relationship Id="rId462" Type="http://schemas.openxmlformats.org/officeDocument/2006/relationships/customXml" Target="../ink/ink404.xml"/><Relationship Id="rId115" Type="http://schemas.openxmlformats.org/officeDocument/2006/relationships/image" Target="../media/image226.png"/><Relationship Id="rId157" Type="http://schemas.openxmlformats.org/officeDocument/2006/relationships/customXml" Target="../ink/ink248.xml"/><Relationship Id="rId322" Type="http://schemas.openxmlformats.org/officeDocument/2006/relationships/image" Target="../media/image327.png"/><Relationship Id="rId364" Type="http://schemas.openxmlformats.org/officeDocument/2006/relationships/customXml" Target="../ink/ink353.xml"/><Relationship Id="rId61" Type="http://schemas.openxmlformats.org/officeDocument/2006/relationships/image" Target="../media/image199.png"/><Relationship Id="rId199" Type="http://schemas.openxmlformats.org/officeDocument/2006/relationships/customXml" Target="../ink/ink270.xml"/><Relationship Id="rId19" Type="http://schemas.openxmlformats.org/officeDocument/2006/relationships/image" Target="../media/image178.png"/><Relationship Id="rId224" Type="http://schemas.openxmlformats.org/officeDocument/2006/relationships/image" Target="../media/image278.png"/><Relationship Id="rId266" Type="http://schemas.openxmlformats.org/officeDocument/2006/relationships/image" Target="../media/image299.png"/><Relationship Id="rId431" Type="http://schemas.openxmlformats.org/officeDocument/2006/relationships/customXml" Target="../ink/ink387.xml"/><Relationship Id="rId473" Type="http://schemas.openxmlformats.org/officeDocument/2006/relationships/image" Target="../media/image399.png"/><Relationship Id="rId30" Type="http://schemas.openxmlformats.org/officeDocument/2006/relationships/customXml" Target="../ink/ink183.xml"/><Relationship Id="rId126" Type="http://schemas.openxmlformats.org/officeDocument/2006/relationships/customXml" Target="../ink/ink232.xml"/><Relationship Id="rId168" Type="http://schemas.openxmlformats.org/officeDocument/2006/relationships/image" Target="../media/image251.png"/><Relationship Id="rId333" Type="http://schemas.openxmlformats.org/officeDocument/2006/relationships/customXml" Target="../ink/ink337.xml"/><Relationship Id="rId72" Type="http://schemas.openxmlformats.org/officeDocument/2006/relationships/customXml" Target="../ink/ink204.xml"/><Relationship Id="rId375" Type="http://schemas.openxmlformats.org/officeDocument/2006/relationships/image" Target="../media/image353.png"/><Relationship Id="rId3" Type="http://schemas.openxmlformats.org/officeDocument/2006/relationships/image" Target="../media/image170.png"/><Relationship Id="rId235" Type="http://schemas.openxmlformats.org/officeDocument/2006/relationships/customXml" Target="../ink/ink288.xml"/><Relationship Id="rId277" Type="http://schemas.openxmlformats.org/officeDocument/2006/relationships/customXml" Target="../ink/ink309.xml"/><Relationship Id="rId400" Type="http://schemas.openxmlformats.org/officeDocument/2006/relationships/image" Target="../media/image365.png"/><Relationship Id="rId442" Type="http://schemas.openxmlformats.org/officeDocument/2006/relationships/customXml" Target="../ink/ink393.xml"/><Relationship Id="rId484" Type="http://schemas.openxmlformats.org/officeDocument/2006/relationships/image" Target="../media/image404.png"/><Relationship Id="rId137" Type="http://schemas.openxmlformats.org/officeDocument/2006/relationships/customXml" Target="../ink/ink238.xml"/><Relationship Id="rId302" Type="http://schemas.openxmlformats.org/officeDocument/2006/relationships/image" Target="../media/image317.png"/><Relationship Id="rId344" Type="http://schemas.openxmlformats.org/officeDocument/2006/relationships/image" Target="../media/image338.png"/><Relationship Id="rId41" Type="http://schemas.openxmlformats.org/officeDocument/2006/relationships/image" Target="../media/image189.png"/><Relationship Id="rId83" Type="http://schemas.openxmlformats.org/officeDocument/2006/relationships/image" Target="../media/image210.png"/><Relationship Id="rId179" Type="http://schemas.openxmlformats.org/officeDocument/2006/relationships/image" Target="../media/image256.png"/><Relationship Id="rId386" Type="http://schemas.openxmlformats.org/officeDocument/2006/relationships/image" Target="../media/image358.png"/><Relationship Id="rId190" Type="http://schemas.openxmlformats.org/officeDocument/2006/relationships/image" Target="../media/image261.png"/><Relationship Id="rId204" Type="http://schemas.openxmlformats.org/officeDocument/2006/relationships/image" Target="../media/image268.png"/><Relationship Id="rId246" Type="http://schemas.openxmlformats.org/officeDocument/2006/relationships/image" Target="../media/image289.png"/><Relationship Id="rId288" Type="http://schemas.openxmlformats.org/officeDocument/2006/relationships/image" Target="../media/image310.png"/><Relationship Id="rId411" Type="http://schemas.openxmlformats.org/officeDocument/2006/relationships/customXml" Target="../ink/ink377.xml"/><Relationship Id="rId453" Type="http://schemas.openxmlformats.org/officeDocument/2006/relationships/customXml" Target="../ink/ink399.xml"/><Relationship Id="rId509" Type="http://schemas.openxmlformats.org/officeDocument/2006/relationships/customXml" Target="../ink/ink428.xml"/><Relationship Id="rId106" Type="http://schemas.openxmlformats.org/officeDocument/2006/relationships/customXml" Target="../ink/ink221.xml"/><Relationship Id="rId313" Type="http://schemas.openxmlformats.org/officeDocument/2006/relationships/customXml" Target="../ink/ink327.xml"/><Relationship Id="rId495" Type="http://schemas.openxmlformats.org/officeDocument/2006/relationships/customXml" Target="../ink/ink421.xml"/><Relationship Id="rId10" Type="http://schemas.openxmlformats.org/officeDocument/2006/relationships/customXml" Target="../ink/ink173.xml"/><Relationship Id="rId52" Type="http://schemas.openxmlformats.org/officeDocument/2006/relationships/customXml" Target="../ink/ink194.xml"/><Relationship Id="rId94" Type="http://schemas.openxmlformats.org/officeDocument/2006/relationships/customXml" Target="../ink/ink215.xml"/><Relationship Id="rId148" Type="http://schemas.openxmlformats.org/officeDocument/2006/relationships/image" Target="../media/image241.png"/><Relationship Id="rId355" Type="http://schemas.openxmlformats.org/officeDocument/2006/relationships/customXml" Target="../ink/ink348.xml"/><Relationship Id="rId397" Type="http://schemas.openxmlformats.org/officeDocument/2006/relationships/customXml" Target="../ink/ink370.xml"/><Relationship Id="rId215" Type="http://schemas.openxmlformats.org/officeDocument/2006/relationships/customXml" Target="../ink/ink278.xml"/><Relationship Id="rId257" Type="http://schemas.openxmlformats.org/officeDocument/2006/relationships/customXml" Target="../ink/ink299.xml"/><Relationship Id="rId422" Type="http://schemas.openxmlformats.org/officeDocument/2006/relationships/image" Target="../media/image376.png"/><Relationship Id="rId464" Type="http://schemas.openxmlformats.org/officeDocument/2006/relationships/customXml" Target="../ink/ink405.xml"/><Relationship Id="rId299" Type="http://schemas.openxmlformats.org/officeDocument/2006/relationships/customXml" Target="../ink/ink32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9.xml"/><Relationship Id="rId21" Type="http://schemas.openxmlformats.org/officeDocument/2006/relationships/image" Target="../media/image428.png"/><Relationship Id="rId63" Type="http://schemas.openxmlformats.org/officeDocument/2006/relationships/customXml" Target="../ink/ink462.xml"/><Relationship Id="rId159" Type="http://schemas.openxmlformats.org/officeDocument/2006/relationships/customXml" Target="../ink/ink510.xml"/><Relationship Id="rId170" Type="http://schemas.openxmlformats.org/officeDocument/2006/relationships/image" Target="../media/image502.png"/><Relationship Id="rId226" Type="http://schemas.openxmlformats.org/officeDocument/2006/relationships/image" Target="../media/image530.png"/><Relationship Id="rId268" Type="http://schemas.openxmlformats.org/officeDocument/2006/relationships/image" Target="../media/image550.png"/><Relationship Id="rId32" Type="http://schemas.openxmlformats.org/officeDocument/2006/relationships/image" Target="../media/image433.png"/><Relationship Id="rId74" Type="http://schemas.openxmlformats.org/officeDocument/2006/relationships/image" Target="../media/image454.png"/><Relationship Id="rId128" Type="http://schemas.openxmlformats.org/officeDocument/2006/relationships/image" Target="../media/image481.png"/><Relationship Id="rId5" Type="http://schemas.openxmlformats.org/officeDocument/2006/relationships/image" Target="../media/image421.png"/><Relationship Id="rId181" Type="http://schemas.openxmlformats.org/officeDocument/2006/relationships/customXml" Target="../ink/ink521.xml"/><Relationship Id="rId237" Type="http://schemas.openxmlformats.org/officeDocument/2006/relationships/customXml" Target="../ink/ink549.xml"/><Relationship Id="rId279" Type="http://schemas.openxmlformats.org/officeDocument/2006/relationships/customXml" Target="../ink/ink570.xml"/><Relationship Id="rId43" Type="http://schemas.openxmlformats.org/officeDocument/2006/relationships/customXml" Target="../ink/ink452.xml"/><Relationship Id="rId139" Type="http://schemas.openxmlformats.org/officeDocument/2006/relationships/customXml" Target="../ink/ink500.xml"/><Relationship Id="rId290" Type="http://schemas.openxmlformats.org/officeDocument/2006/relationships/image" Target="../media/image560.png"/><Relationship Id="rId85" Type="http://schemas.openxmlformats.org/officeDocument/2006/relationships/customXml" Target="../ink/ink473.xml"/><Relationship Id="rId150" Type="http://schemas.openxmlformats.org/officeDocument/2006/relationships/image" Target="../media/image492.png"/><Relationship Id="rId192" Type="http://schemas.openxmlformats.org/officeDocument/2006/relationships/image" Target="../media/image513.png"/><Relationship Id="rId206" Type="http://schemas.openxmlformats.org/officeDocument/2006/relationships/image" Target="../media/image520.png"/><Relationship Id="rId248" Type="http://schemas.openxmlformats.org/officeDocument/2006/relationships/image" Target="../media/image221.png"/><Relationship Id="rId269" Type="http://schemas.openxmlformats.org/officeDocument/2006/relationships/customXml" Target="../ink/ink565.xml"/><Relationship Id="rId12" Type="http://schemas.openxmlformats.org/officeDocument/2006/relationships/customXml" Target="../ink/ink436.xml"/><Relationship Id="rId33" Type="http://schemas.openxmlformats.org/officeDocument/2006/relationships/customXml" Target="../ink/ink447.xml"/><Relationship Id="rId108" Type="http://schemas.openxmlformats.org/officeDocument/2006/relationships/image" Target="../media/image471.png"/><Relationship Id="rId129" Type="http://schemas.openxmlformats.org/officeDocument/2006/relationships/customXml" Target="../ink/ink495.xml"/><Relationship Id="rId280" Type="http://schemas.openxmlformats.org/officeDocument/2006/relationships/image" Target="../media/image556.png"/><Relationship Id="rId54" Type="http://schemas.openxmlformats.org/officeDocument/2006/relationships/image" Target="../media/image444.png"/><Relationship Id="rId75" Type="http://schemas.openxmlformats.org/officeDocument/2006/relationships/customXml" Target="../ink/ink468.xml"/><Relationship Id="rId96" Type="http://schemas.openxmlformats.org/officeDocument/2006/relationships/image" Target="../media/image465.png"/><Relationship Id="rId140" Type="http://schemas.openxmlformats.org/officeDocument/2006/relationships/image" Target="../media/image487.png"/><Relationship Id="rId161" Type="http://schemas.openxmlformats.org/officeDocument/2006/relationships/customXml" Target="../ink/ink511.xml"/><Relationship Id="rId182" Type="http://schemas.openxmlformats.org/officeDocument/2006/relationships/image" Target="../media/image508.png"/><Relationship Id="rId217" Type="http://schemas.openxmlformats.org/officeDocument/2006/relationships/customXml" Target="../ink/ink539.xml"/><Relationship Id="rId6" Type="http://schemas.openxmlformats.org/officeDocument/2006/relationships/customXml" Target="../ink/ink433.xml"/><Relationship Id="rId238" Type="http://schemas.openxmlformats.org/officeDocument/2006/relationships/image" Target="../media/image536.png"/><Relationship Id="rId259" Type="http://schemas.openxmlformats.org/officeDocument/2006/relationships/customXml" Target="../ink/ink560.xml"/><Relationship Id="rId23" Type="http://schemas.openxmlformats.org/officeDocument/2006/relationships/image" Target="../media/image429.png"/><Relationship Id="rId119" Type="http://schemas.openxmlformats.org/officeDocument/2006/relationships/customXml" Target="../ink/ink490.xml"/><Relationship Id="rId270" Type="http://schemas.openxmlformats.org/officeDocument/2006/relationships/image" Target="../media/image551.png"/><Relationship Id="rId291" Type="http://schemas.openxmlformats.org/officeDocument/2006/relationships/customXml" Target="../ink/ink576.xml"/><Relationship Id="rId44" Type="http://schemas.openxmlformats.org/officeDocument/2006/relationships/image" Target="../media/image439.png"/><Relationship Id="rId65" Type="http://schemas.openxmlformats.org/officeDocument/2006/relationships/customXml" Target="../ink/ink463.xml"/><Relationship Id="rId86" Type="http://schemas.openxmlformats.org/officeDocument/2006/relationships/image" Target="../media/image460.png"/><Relationship Id="rId130" Type="http://schemas.openxmlformats.org/officeDocument/2006/relationships/image" Target="../media/image482.png"/><Relationship Id="rId151" Type="http://schemas.openxmlformats.org/officeDocument/2006/relationships/customXml" Target="../ink/ink506.xml"/><Relationship Id="rId172" Type="http://schemas.openxmlformats.org/officeDocument/2006/relationships/image" Target="../media/image503.png"/><Relationship Id="rId193" Type="http://schemas.openxmlformats.org/officeDocument/2006/relationships/customXml" Target="../ink/ink527.xml"/><Relationship Id="rId207" Type="http://schemas.openxmlformats.org/officeDocument/2006/relationships/customXml" Target="../ink/ink534.xml"/><Relationship Id="rId228" Type="http://schemas.openxmlformats.org/officeDocument/2006/relationships/image" Target="../media/image531.png"/><Relationship Id="rId249" Type="http://schemas.openxmlformats.org/officeDocument/2006/relationships/customXml" Target="../ink/ink555.xml"/><Relationship Id="rId13" Type="http://schemas.openxmlformats.org/officeDocument/2006/relationships/image" Target="../media/image424.png"/><Relationship Id="rId109" Type="http://schemas.openxmlformats.org/officeDocument/2006/relationships/customXml" Target="../ink/ink485.xml"/><Relationship Id="rId260" Type="http://schemas.openxmlformats.org/officeDocument/2006/relationships/image" Target="../media/image546.png"/><Relationship Id="rId281" Type="http://schemas.openxmlformats.org/officeDocument/2006/relationships/customXml" Target="../ink/ink571.xml"/><Relationship Id="rId34" Type="http://schemas.openxmlformats.org/officeDocument/2006/relationships/image" Target="../media/image434.png"/><Relationship Id="rId55" Type="http://schemas.openxmlformats.org/officeDocument/2006/relationships/customXml" Target="../ink/ink458.xml"/><Relationship Id="rId76" Type="http://schemas.openxmlformats.org/officeDocument/2006/relationships/image" Target="../media/image455.png"/><Relationship Id="rId97" Type="http://schemas.openxmlformats.org/officeDocument/2006/relationships/customXml" Target="../ink/ink479.xml"/><Relationship Id="rId120" Type="http://schemas.openxmlformats.org/officeDocument/2006/relationships/image" Target="../media/image477.png"/><Relationship Id="rId141" Type="http://schemas.openxmlformats.org/officeDocument/2006/relationships/customXml" Target="../ink/ink501.xml"/><Relationship Id="rId7" Type="http://schemas.openxmlformats.org/officeDocument/2006/relationships/image" Target="../media/image318.png"/><Relationship Id="rId162" Type="http://schemas.openxmlformats.org/officeDocument/2006/relationships/image" Target="../media/image498.png"/><Relationship Id="rId183" Type="http://schemas.openxmlformats.org/officeDocument/2006/relationships/customXml" Target="../ink/ink522.xml"/><Relationship Id="rId218" Type="http://schemas.openxmlformats.org/officeDocument/2006/relationships/image" Target="../media/image526.png"/><Relationship Id="rId239" Type="http://schemas.openxmlformats.org/officeDocument/2006/relationships/customXml" Target="../ink/ink550.xml"/><Relationship Id="rId250" Type="http://schemas.openxmlformats.org/officeDocument/2006/relationships/image" Target="../media/image541.png"/><Relationship Id="rId271" Type="http://schemas.openxmlformats.org/officeDocument/2006/relationships/customXml" Target="../ink/ink566.xml"/><Relationship Id="rId292" Type="http://schemas.openxmlformats.org/officeDocument/2006/relationships/image" Target="../media/image561.png"/><Relationship Id="rId24" Type="http://schemas.openxmlformats.org/officeDocument/2006/relationships/customXml" Target="../ink/ink442.xml"/><Relationship Id="rId45" Type="http://schemas.openxmlformats.org/officeDocument/2006/relationships/customXml" Target="../ink/ink453.xml"/><Relationship Id="rId66" Type="http://schemas.openxmlformats.org/officeDocument/2006/relationships/image" Target="../media/image450.png"/><Relationship Id="rId87" Type="http://schemas.openxmlformats.org/officeDocument/2006/relationships/customXml" Target="../ink/ink474.xml"/><Relationship Id="rId110" Type="http://schemas.openxmlformats.org/officeDocument/2006/relationships/image" Target="../media/image472.png"/><Relationship Id="rId131" Type="http://schemas.openxmlformats.org/officeDocument/2006/relationships/customXml" Target="../ink/ink496.xml"/><Relationship Id="rId152" Type="http://schemas.openxmlformats.org/officeDocument/2006/relationships/image" Target="../media/image493.png"/><Relationship Id="rId173" Type="http://schemas.openxmlformats.org/officeDocument/2006/relationships/customXml" Target="../ink/ink517.xml"/><Relationship Id="rId194" Type="http://schemas.openxmlformats.org/officeDocument/2006/relationships/image" Target="../media/image514.png"/><Relationship Id="rId208" Type="http://schemas.openxmlformats.org/officeDocument/2006/relationships/image" Target="../media/image521.png"/><Relationship Id="rId229" Type="http://schemas.openxmlformats.org/officeDocument/2006/relationships/customXml" Target="../ink/ink545.xml"/><Relationship Id="rId240" Type="http://schemas.openxmlformats.org/officeDocument/2006/relationships/image" Target="../media/image537.png"/><Relationship Id="rId261" Type="http://schemas.openxmlformats.org/officeDocument/2006/relationships/customXml" Target="../ink/ink561.xml"/><Relationship Id="rId14" Type="http://schemas.openxmlformats.org/officeDocument/2006/relationships/customXml" Target="../ink/ink437.xml"/><Relationship Id="rId35" Type="http://schemas.openxmlformats.org/officeDocument/2006/relationships/customXml" Target="../ink/ink448.xml"/><Relationship Id="rId56" Type="http://schemas.openxmlformats.org/officeDocument/2006/relationships/image" Target="../media/image445.png"/><Relationship Id="rId77" Type="http://schemas.openxmlformats.org/officeDocument/2006/relationships/customXml" Target="../ink/ink469.xml"/><Relationship Id="rId100" Type="http://schemas.openxmlformats.org/officeDocument/2006/relationships/image" Target="../media/image467.png"/><Relationship Id="rId282" Type="http://schemas.openxmlformats.org/officeDocument/2006/relationships/image" Target="../media/image557.png"/><Relationship Id="rId8" Type="http://schemas.openxmlformats.org/officeDocument/2006/relationships/customXml" Target="../ink/ink434.xml"/><Relationship Id="rId98" Type="http://schemas.openxmlformats.org/officeDocument/2006/relationships/image" Target="../media/image466.png"/><Relationship Id="rId121" Type="http://schemas.openxmlformats.org/officeDocument/2006/relationships/customXml" Target="../ink/ink491.xml"/><Relationship Id="rId142" Type="http://schemas.openxmlformats.org/officeDocument/2006/relationships/image" Target="../media/image488.png"/><Relationship Id="rId163" Type="http://schemas.openxmlformats.org/officeDocument/2006/relationships/customXml" Target="../ink/ink512.xml"/><Relationship Id="rId184" Type="http://schemas.openxmlformats.org/officeDocument/2006/relationships/image" Target="../media/image509.png"/><Relationship Id="rId219" Type="http://schemas.openxmlformats.org/officeDocument/2006/relationships/customXml" Target="../ink/ink540.xml"/><Relationship Id="rId230" Type="http://schemas.openxmlformats.org/officeDocument/2006/relationships/image" Target="../media/image532.png"/><Relationship Id="rId251" Type="http://schemas.openxmlformats.org/officeDocument/2006/relationships/customXml" Target="../ink/ink556.xml"/><Relationship Id="rId25" Type="http://schemas.openxmlformats.org/officeDocument/2006/relationships/image" Target="../media/image430.png"/><Relationship Id="rId46" Type="http://schemas.openxmlformats.org/officeDocument/2006/relationships/image" Target="../media/image440.png"/><Relationship Id="rId67" Type="http://schemas.openxmlformats.org/officeDocument/2006/relationships/customXml" Target="../ink/ink464.xml"/><Relationship Id="rId272" Type="http://schemas.openxmlformats.org/officeDocument/2006/relationships/image" Target="../media/image552.png"/><Relationship Id="rId88" Type="http://schemas.openxmlformats.org/officeDocument/2006/relationships/image" Target="../media/image461.png"/><Relationship Id="rId111" Type="http://schemas.openxmlformats.org/officeDocument/2006/relationships/customXml" Target="../ink/ink486.xml"/><Relationship Id="rId132" Type="http://schemas.openxmlformats.org/officeDocument/2006/relationships/image" Target="../media/image483.png"/><Relationship Id="rId153" Type="http://schemas.openxmlformats.org/officeDocument/2006/relationships/customXml" Target="../ink/ink507.xml"/><Relationship Id="rId174" Type="http://schemas.openxmlformats.org/officeDocument/2006/relationships/image" Target="../media/image504.png"/><Relationship Id="rId195" Type="http://schemas.openxmlformats.org/officeDocument/2006/relationships/customXml" Target="../ink/ink528.xml"/><Relationship Id="rId209" Type="http://schemas.openxmlformats.org/officeDocument/2006/relationships/customXml" Target="../ink/ink535.xml"/><Relationship Id="rId220" Type="http://schemas.openxmlformats.org/officeDocument/2006/relationships/image" Target="../media/image527.png"/><Relationship Id="rId241" Type="http://schemas.openxmlformats.org/officeDocument/2006/relationships/customXml" Target="../ink/ink551.xml"/><Relationship Id="rId15" Type="http://schemas.openxmlformats.org/officeDocument/2006/relationships/image" Target="../media/image425.png"/><Relationship Id="rId36" Type="http://schemas.openxmlformats.org/officeDocument/2006/relationships/image" Target="../media/image435.png"/><Relationship Id="rId57" Type="http://schemas.openxmlformats.org/officeDocument/2006/relationships/customXml" Target="../ink/ink459.xml"/><Relationship Id="rId262" Type="http://schemas.openxmlformats.org/officeDocument/2006/relationships/image" Target="../media/image547.png"/><Relationship Id="rId283" Type="http://schemas.openxmlformats.org/officeDocument/2006/relationships/customXml" Target="../ink/ink572.xml"/><Relationship Id="rId78" Type="http://schemas.openxmlformats.org/officeDocument/2006/relationships/image" Target="../media/image456.png"/><Relationship Id="rId99" Type="http://schemas.openxmlformats.org/officeDocument/2006/relationships/customXml" Target="../ink/ink480.xml"/><Relationship Id="rId101" Type="http://schemas.openxmlformats.org/officeDocument/2006/relationships/customXml" Target="../ink/ink481.xml"/><Relationship Id="rId122" Type="http://schemas.openxmlformats.org/officeDocument/2006/relationships/image" Target="../media/image478.png"/><Relationship Id="rId143" Type="http://schemas.openxmlformats.org/officeDocument/2006/relationships/customXml" Target="../ink/ink502.xml"/><Relationship Id="rId164" Type="http://schemas.openxmlformats.org/officeDocument/2006/relationships/image" Target="../media/image499.png"/><Relationship Id="rId185" Type="http://schemas.openxmlformats.org/officeDocument/2006/relationships/customXml" Target="../ink/ink523.xml"/><Relationship Id="rId9" Type="http://schemas.openxmlformats.org/officeDocument/2006/relationships/image" Target="../media/image422.png"/><Relationship Id="rId210" Type="http://schemas.openxmlformats.org/officeDocument/2006/relationships/image" Target="../media/image522.png"/><Relationship Id="rId26" Type="http://schemas.openxmlformats.org/officeDocument/2006/relationships/customXml" Target="../ink/ink443.xml"/><Relationship Id="rId231" Type="http://schemas.openxmlformats.org/officeDocument/2006/relationships/customXml" Target="../ink/ink546.xml"/><Relationship Id="rId252" Type="http://schemas.openxmlformats.org/officeDocument/2006/relationships/image" Target="../media/image542.png"/><Relationship Id="rId273" Type="http://schemas.openxmlformats.org/officeDocument/2006/relationships/customXml" Target="../ink/ink567.xml"/><Relationship Id="rId47" Type="http://schemas.openxmlformats.org/officeDocument/2006/relationships/customXml" Target="../ink/ink454.xml"/><Relationship Id="rId68" Type="http://schemas.openxmlformats.org/officeDocument/2006/relationships/image" Target="../media/image451.png"/><Relationship Id="rId89" Type="http://schemas.openxmlformats.org/officeDocument/2006/relationships/customXml" Target="../ink/ink475.xml"/><Relationship Id="rId112" Type="http://schemas.openxmlformats.org/officeDocument/2006/relationships/image" Target="../media/image473.png"/><Relationship Id="rId133" Type="http://schemas.openxmlformats.org/officeDocument/2006/relationships/customXml" Target="../ink/ink497.xml"/><Relationship Id="rId154" Type="http://schemas.openxmlformats.org/officeDocument/2006/relationships/image" Target="../media/image494.png"/><Relationship Id="rId175" Type="http://schemas.openxmlformats.org/officeDocument/2006/relationships/customXml" Target="../ink/ink518.xml"/><Relationship Id="rId196" Type="http://schemas.openxmlformats.org/officeDocument/2006/relationships/image" Target="../media/image515.png"/><Relationship Id="rId200" Type="http://schemas.openxmlformats.org/officeDocument/2006/relationships/image" Target="../media/image517.png"/><Relationship Id="rId16" Type="http://schemas.openxmlformats.org/officeDocument/2006/relationships/customXml" Target="../ink/ink438.xml"/><Relationship Id="rId221" Type="http://schemas.openxmlformats.org/officeDocument/2006/relationships/customXml" Target="../ink/ink541.xml"/><Relationship Id="rId242" Type="http://schemas.openxmlformats.org/officeDocument/2006/relationships/image" Target="../media/image538.png"/><Relationship Id="rId263" Type="http://schemas.openxmlformats.org/officeDocument/2006/relationships/customXml" Target="../ink/ink562.xml"/><Relationship Id="rId284" Type="http://schemas.openxmlformats.org/officeDocument/2006/relationships/image" Target="../media/image299.png"/><Relationship Id="rId37" Type="http://schemas.openxmlformats.org/officeDocument/2006/relationships/customXml" Target="../ink/ink449.xml"/><Relationship Id="rId58" Type="http://schemas.openxmlformats.org/officeDocument/2006/relationships/image" Target="../media/image446.png"/><Relationship Id="rId79" Type="http://schemas.openxmlformats.org/officeDocument/2006/relationships/customXml" Target="../ink/ink470.xml"/><Relationship Id="rId102" Type="http://schemas.openxmlformats.org/officeDocument/2006/relationships/image" Target="../media/image468.png"/><Relationship Id="rId123" Type="http://schemas.openxmlformats.org/officeDocument/2006/relationships/customXml" Target="../ink/ink492.xml"/><Relationship Id="rId144" Type="http://schemas.openxmlformats.org/officeDocument/2006/relationships/image" Target="../media/image489.png"/><Relationship Id="rId90" Type="http://schemas.openxmlformats.org/officeDocument/2006/relationships/image" Target="../media/image462.png"/><Relationship Id="rId165" Type="http://schemas.openxmlformats.org/officeDocument/2006/relationships/customXml" Target="../ink/ink513.xml"/><Relationship Id="rId186" Type="http://schemas.openxmlformats.org/officeDocument/2006/relationships/image" Target="../media/image510.png"/><Relationship Id="rId211" Type="http://schemas.openxmlformats.org/officeDocument/2006/relationships/customXml" Target="../ink/ink536.xml"/><Relationship Id="rId232" Type="http://schemas.openxmlformats.org/officeDocument/2006/relationships/image" Target="../media/image533.png"/><Relationship Id="rId253" Type="http://schemas.openxmlformats.org/officeDocument/2006/relationships/customXml" Target="../ink/ink557.xml"/><Relationship Id="rId274" Type="http://schemas.openxmlformats.org/officeDocument/2006/relationships/image" Target="../media/image553.png"/><Relationship Id="rId27" Type="http://schemas.openxmlformats.org/officeDocument/2006/relationships/image" Target="../media/image431.png"/><Relationship Id="rId48" Type="http://schemas.openxmlformats.org/officeDocument/2006/relationships/image" Target="../media/image441.png"/><Relationship Id="rId69" Type="http://schemas.openxmlformats.org/officeDocument/2006/relationships/customXml" Target="../ink/ink465.xml"/><Relationship Id="rId113" Type="http://schemas.openxmlformats.org/officeDocument/2006/relationships/customXml" Target="../ink/ink487.xml"/><Relationship Id="rId134" Type="http://schemas.openxmlformats.org/officeDocument/2006/relationships/image" Target="../media/image484.png"/><Relationship Id="rId80" Type="http://schemas.openxmlformats.org/officeDocument/2006/relationships/image" Target="../media/image457.png"/><Relationship Id="rId155" Type="http://schemas.openxmlformats.org/officeDocument/2006/relationships/customXml" Target="../ink/ink508.xml"/><Relationship Id="rId176" Type="http://schemas.openxmlformats.org/officeDocument/2006/relationships/image" Target="../media/image505.png"/><Relationship Id="rId197" Type="http://schemas.openxmlformats.org/officeDocument/2006/relationships/customXml" Target="../ink/ink529.xml"/><Relationship Id="rId201" Type="http://schemas.openxmlformats.org/officeDocument/2006/relationships/customXml" Target="../ink/ink531.xml"/><Relationship Id="rId222" Type="http://schemas.openxmlformats.org/officeDocument/2006/relationships/image" Target="../media/image528.png"/><Relationship Id="rId243" Type="http://schemas.openxmlformats.org/officeDocument/2006/relationships/customXml" Target="../ink/ink552.xml"/><Relationship Id="rId264" Type="http://schemas.openxmlformats.org/officeDocument/2006/relationships/image" Target="../media/image548.png"/><Relationship Id="rId285" Type="http://schemas.openxmlformats.org/officeDocument/2006/relationships/customXml" Target="../ink/ink573.xml"/><Relationship Id="rId17" Type="http://schemas.openxmlformats.org/officeDocument/2006/relationships/image" Target="../media/image426.png"/><Relationship Id="rId38" Type="http://schemas.openxmlformats.org/officeDocument/2006/relationships/image" Target="../media/image436.png"/><Relationship Id="rId59" Type="http://schemas.openxmlformats.org/officeDocument/2006/relationships/customXml" Target="../ink/ink460.xml"/><Relationship Id="rId103" Type="http://schemas.openxmlformats.org/officeDocument/2006/relationships/customXml" Target="../ink/ink482.xml"/><Relationship Id="rId124" Type="http://schemas.openxmlformats.org/officeDocument/2006/relationships/image" Target="../media/image479.png"/><Relationship Id="rId70" Type="http://schemas.openxmlformats.org/officeDocument/2006/relationships/image" Target="../media/image452.png"/><Relationship Id="rId91" Type="http://schemas.openxmlformats.org/officeDocument/2006/relationships/customXml" Target="../ink/ink476.xml"/><Relationship Id="rId145" Type="http://schemas.openxmlformats.org/officeDocument/2006/relationships/customXml" Target="../ink/ink503.xml"/><Relationship Id="rId166" Type="http://schemas.openxmlformats.org/officeDocument/2006/relationships/image" Target="../media/image500.png"/><Relationship Id="rId187" Type="http://schemas.openxmlformats.org/officeDocument/2006/relationships/customXml" Target="../ink/ink5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23.png"/><Relationship Id="rId233" Type="http://schemas.openxmlformats.org/officeDocument/2006/relationships/customXml" Target="../ink/ink547.xml"/><Relationship Id="rId254" Type="http://schemas.openxmlformats.org/officeDocument/2006/relationships/image" Target="../media/image543.png"/><Relationship Id="rId28" Type="http://schemas.openxmlformats.org/officeDocument/2006/relationships/customXml" Target="../ink/ink444.xml"/><Relationship Id="rId49" Type="http://schemas.openxmlformats.org/officeDocument/2006/relationships/customXml" Target="../ink/ink455.xml"/><Relationship Id="rId114" Type="http://schemas.openxmlformats.org/officeDocument/2006/relationships/image" Target="../media/image474.png"/><Relationship Id="rId275" Type="http://schemas.openxmlformats.org/officeDocument/2006/relationships/customXml" Target="../ink/ink568.xml"/><Relationship Id="rId60" Type="http://schemas.openxmlformats.org/officeDocument/2006/relationships/image" Target="../media/image447.png"/><Relationship Id="rId81" Type="http://schemas.openxmlformats.org/officeDocument/2006/relationships/customXml" Target="../ink/ink471.xml"/><Relationship Id="rId135" Type="http://schemas.openxmlformats.org/officeDocument/2006/relationships/customXml" Target="../ink/ink498.xml"/><Relationship Id="rId156" Type="http://schemas.openxmlformats.org/officeDocument/2006/relationships/image" Target="../media/image495.png"/><Relationship Id="rId177" Type="http://schemas.openxmlformats.org/officeDocument/2006/relationships/customXml" Target="../ink/ink519.xml"/><Relationship Id="rId198" Type="http://schemas.openxmlformats.org/officeDocument/2006/relationships/image" Target="../media/image516.png"/><Relationship Id="rId202" Type="http://schemas.openxmlformats.org/officeDocument/2006/relationships/image" Target="../media/image518.png"/><Relationship Id="rId223" Type="http://schemas.openxmlformats.org/officeDocument/2006/relationships/customXml" Target="../ink/ink542.xml"/><Relationship Id="rId244" Type="http://schemas.openxmlformats.org/officeDocument/2006/relationships/image" Target="../media/image539.png"/><Relationship Id="rId18" Type="http://schemas.openxmlformats.org/officeDocument/2006/relationships/customXml" Target="../ink/ink439.xml"/><Relationship Id="rId39" Type="http://schemas.openxmlformats.org/officeDocument/2006/relationships/customXml" Target="../ink/ink450.xml"/><Relationship Id="rId265" Type="http://schemas.openxmlformats.org/officeDocument/2006/relationships/customXml" Target="../ink/ink563.xml"/><Relationship Id="rId286" Type="http://schemas.openxmlformats.org/officeDocument/2006/relationships/image" Target="../media/image558.png"/><Relationship Id="rId50" Type="http://schemas.openxmlformats.org/officeDocument/2006/relationships/image" Target="../media/image442.png"/><Relationship Id="rId104" Type="http://schemas.openxmlformats.org/officeDocument/2006/relationships/image" Target="../media/image469.png"/><Relationship Id="rId125" Type="http://schemas.openxmlformats.org/officeDocument/2006/relationships/customXml" Target="../ink/ink493.xml"/><Relationship Id="rId146" Type="http://schemas.openxmlformats.org/officeDocument/2006/relationships/image" Target="../media/image490.png"/><Relationship Id="rId167" Type="http://schemas.openxmlformats.org/officeDocument/2006/relationships/customXml" Target="../ink/ink514.xml"/><Relationship Id="rId188" Type="http://schemas.openxmlformats.org/officeDocument/2006/relationships/image" Target="../media/image511.png"/><Relationship Id="rId71" Type="http://schemas.openxmlformats.org/officeDocument/2006/relationships/customXml" Target="../ink/ink466.xml"/><Relationship Id="rId92" Type="http://schemas.openxmlformats.org/officeDocument/2006/relationships/image" Target="../media/image463.png"/><Relationship Id="rId213" Type="http://schemas.openxmlformats.org/officeDocument/2006/relationships/customXml" Target="../ink/ink537.xml"/><Relationship Id="rId234" Type="http://schemas.openxmlformats.org/officeDocument/2006/relationships/image" Target="../media/image534.png"/><Relationship Id="rId2" Type="http://schemas.openxmlformats.org/officeDocument/2006/relationships/customXml" Target="../ink/ink431.xml"/><Relationship Id="rId29" Type="http://schemas.openxmlformats.org/officeDocument/2006/relationships/image" Target="../media/image432.png"/><Relationship Id="rId255" Type="http://schemas.openxmlformats.org/officeDocument/2006/relationships/customXml" Target="../ink/ink558.xml"/><Relationship Id="rId276" Type="http://schemas.openxmlformats.org/officeDocument/2006/relationships/image" Target="../media/image554.png"/><Relationship Id="rId40" Type="http://schemas.openxmlformats.org/officeDocument/2006/relationships/image" Target="../media/image437.png"/><Relationship Id="rId115" Type="http://schemas.openxmlformats.org/officeDocument/2006/relationships/customXml" Target="../ink/ink488.xml"/><Relationship Id="rId136" Type="http://schemas.openxmlformats.org/officeDocument/2006/relationships/image" Target="../media/image485.png"/><Relationship Id="rId157" Type="http://schemas.openxmlformats.org/officeDocument/2006/relationships/customXml" Target="../ink/ink509.xml"/><Relationship Id="rId178" Type="http://schemas.openxmlformats.org/officeDocument/2006/relationships/image" Target="../media/image506.png"/><Relationship Id="rId61" Type="http://schemas.openxmlformats.org/officeDocument/2006/relationships/customXml" Target="../ink/ink461.xml"/><Relationship Id="rId82" Type="http://schemas.openxmlformats.org/officeDocument/2006/relationships/image" Target="../media/image458.png"/><Relationship Id="rId199" Type="http://schemas.openxmlformats.org/officeDocument/2006/relationships/customXml" Target="../ink/ink530.xml"/><Relationship Id="rId203" Type="http://schemas.openxmlformats.org/officeDocument/2006/relationships/customXml" Target="../ink/ink532.xml"/><Relationship Id="rId19" Type="http://schemas.openxmlformats.org/officeDocument/2006/relationships/image" Target="../media/image427.png"/><Relationship Id="rId224" Type="http://schemas.openxmlformats.org/officeDocument/2006/relationships/image" Target="../media/image529.png"/><Relationship Id="rId245" Type="http://schemas.openxmlformats.org/officeDocument/2006/relationships/customXml" Target="../ink/ink553.xml"/><Relationship Id="rId266" Type="http://schemas.openxmlformats.org/officeDocument/2006/relationships/image" Target="../media/image549.png"/><Relationship Id="rId287" Type="http://schemas.openxmlformats.org/officeDocument/2006/relationships/customXml" Target="../ink/ink574.xml"/><Relationship Id="rId30" Type="http://schemas.openxmlformats.org/officeDocument/2006/relationships/customXml" Target="../ink/ink445.xml"/><Relationship Id="rId105" Type="http://schemas.openxmlformats.org/officeDocument/2006/relationships/customXml" Target="../ink/ink483.xml"/><Relationship Id="rId126" Type="http://schemas.openxmlformats.org/officeDocument/2006/relationships/image" Target="../media/image480.png"/><Relationship Id="rId147" Type="http://schemas.openxmlformats.org/officeDocument/2006/relationships/customXml" Target="../ink/ink504.xml"/><Relationship Id="rId168" Type="http://schemas.openxmlformats.org/officeDocument/2006/relationships/image" Target="../media/image501.png"/><Relationship Id="rId51" Type="http://schemas.openxmlformats.org/officeDocument/2006/relationships/customXml" Target="../ink/ink456.xml"/><Relationship Id="rId72" Type="http://schemas.openxmlformats.org/officeDocument/2006/relationships/image" Target="../media/image453.png"/><Relationship Id="rId93" Type="http://schemas.openxmlformats.org/officeDocument/2006/relationships/customXml" Target="../ink/ink477.xml"/><Relationship Id="rId189" Type="http://schemas.openxmlformats.org/officeDocument/2006/relationships/customXml" Target="../ink/ink525.xml"/><Relationship Id="rId3" Type="http://schemas.openxmlformats.org/officeDocument/2006/relationships/image" Target="../media/image420.png"/><Relationship Id="rId214" Type="http://schemas.openxmlformats.org/officeDocument/2006/relationships/image" Target="../media/image524.png"/><Relationship Id="rId235" Type="http://schemas.openxmlformats.org/officeDocument/2006/relationships/customXml" Target="../ink/ink548.xml"/><Relationship Id="rId256" Type="http://schemas.openxmlformats.org/officeDocument/2006/relationships/image" Target="../media/image544.png"/><Relationship Id="rId277" Type="http://schemas.openxmlformats.org/officeDocument/2006/relationships/customXml" Target="../ink/ink569.xml"/><Relationship Id="rId116" Type="http://schemas.openxmlformats.org/officeDocument/2006/relationships/image" Target="../media/image475.png"/><Relationship Id="rId137" Type="http://schemas.openxmlformats.org/officeDocument/2006/relationships/customXml" Target="../ink/ink499.xml"/><Relationship Id="rId158" Type="http://schemas.openxmlformats.org/officeDocument/2006/relationships/image" Target="../media/image496.png"/><Relationship Id="rId20" Type="http://schemas.openxmlformats.org/officeDocument/2006/relationships/customXml" Target="../ink/ink440.xml"/><Relationship Id="rId41" Type="http://schemas.openxmlformats.org/officeDocument/2006/relationships/customXml" Target="../ink/ink451.xml"/><Relationship Id="rId62" Type="http://schemas.openxmlformats.org/officeDocument/2006/relationships/image" Target="../media/image448.png"/><Relationship Id="rId83" Type="http://schemas.openxmlformats.org/officeDocument/2006/relationships/customXml" Target="../ink/ink472.xml"/><Relationship Id="rId179" Type="http://schemas.openxmlformats.org/officeDocument/2006/relationships/customXml" Target="../ink/ink520.xml"/><Relationship Id="rId190" Type="http://schemas.openxmlformats.org/officeDocument/2006/relationships/image" Target="../media/image512.png"/><Relationship Id="rId204" Type="http://schemas.openxmlformats.org/officeDocument/2006/relationships/image" Target="../media/image519.png"/><Relationship Id="rId225" Type="http://schemas.openxmlformats.org/officeDocument/2006/relationships/customXml" Target="../ink/ink543.xml"/><Relationship Id="rId246" Type="http://schemas.openxmlformats.org/officeDocument/2006/relationships/image" Target="../media/image540.png"/><Relationship Id="rId267" Type="http://schemas.openxmlformats.org/officeDocument/2006/relationships/customXml" Target="../ink/ink564.xml"/><Relationship Id="rId288" Type="http://schemas.openxmlformats.org/officeDocument/2006/relationships/image" Target="../media/image559.png"/><Relationship Id="rId106" Type="http://schemas.openxmlformats.org/officeDocument/2006/relationships/image" Target="../media/image470.png"/><Relationship Id="rId127" Type="http://schemas.openxmlformats.org/officeDocument/2006/relationships/customXml" Target="../ink/ink494.xml"/><Relationship Id="rId10" Type="http://schemas.openxmlformats.org/officeDocument/2006/relationships/customXml" Target="../ink/ink435.xml"/><Relationship Id="rId31" Type="http://schemas.openxmlformats.org/officeDocument/2006/relationships/customXml" Target="../ink/ink446.xml"/><Relationship Id="rId52" Type="http://schemas.openxmlformats.org/officeDocument/2006/relationships/image" Target="../media/image443.png"/><Relationship Id="rId73" Type="http://schemas.openxmlformats.org/officeDocument/2006/relationships/customXml" Target="../ink/ink467.xml"/><Relationship Id="rId94" Type="http://schemas.openxmlformats.org/officeDocument/2006/relationships/image" Target="../media/image464.png"/><Relationship Id="rId148" Type="http://schemas.openxmlformats.org/officeDocument/2006/relationships/image" Target="../media/image491.png"/><Relationship Id="rId169" Type="http://schemas.openxmlformats.org/officeDocument/2006/relationships/customXml" Target="../ink/ink515.xml"/><Relationship Id="rId4" Type="http://schemas.openxmlformats.org/officeDocument/2006/relationships/customXml" Target="../ink/ink432.xml"/><Relationship Id="rId180" Type="http://schemas.openxmlformats.org/officeDocument/2006/relationships/image" Target="../media/image507.png"/><Relationship Id="rId215" Type="http://schemas.openxmlformats.org/officeDocument/2006/relationships/customXml" Target="../ink/ink538.xml"/><Relationship Id="rId236" Type="http://schemas.openxmlformats.org/officeDocument/2006/relationships/image" Target="../media/image535.png"/><Relationship Id="rId257" Type="http://schemas.openxmlformats.org/officeDocument/2006/relationships/customXml" Target="../ink/ink559.xml"/><Relationship Id="rId278" Type="http://schemas.openxmlformats.org/officeDocument/2006/relationships/image" Target="../media/image555.png"/><Relationship Id="rId42" Type="http://schemas.openxmlformats.org/officeDocument/2006/relationships/image" Target="../media/image438.png"/><Relationship Id="rId84" Type="http://schemas.openxmlformats.org/officeDocument/2006/relationships/image" Target="../media/image459.png"/><Relationship Id="rId138" Type="http://schemas.openxmlformats.org/officeDocument/2006/relationships/image" Target="../media/image486.png"/><Relationship Id="rId191" Type="http://schemas.openxmlformats.org/officeDocument/2006/relationships/customXml" Target="../ink/ink526.xml"/><Relationship Id="rId205" Type="http://schemas.openxmlformats.org/officeDocument/2006/relationships/customXml" Target="../ink/ink533.xml"/><Relationship Id="rId247" Type="http://schemas.openxmlformats.org/officeDocument/2006/relationships/customXml" Target="../ink/ink554.xml"/><Relationship Id="rId107" Type="http://schemas.openxmlformats.org/officeDocument/2006/relationships/customXml" Target="../ink/ink484.xml"/><Relationship Id="rId289" Type="http://schemas.openxmlformats.org/officeDocument/2006/relationships/customXml" Target="../ink/ink575.xml"/><Relationship Id="rId11" Type="http://schemas.openxmlformats.org/officeDocument/2006/relationships/image" Target="../media/image423.png"/><Relationship Id="rId53" Type="http://schemas.openxmlformats.org/officeDocument/2006/relationships/customXml" Target="../ink/ink457.xml"/><Relationship Id="rId149" Type="http://schemas.openxmlformats.org/officeDocument/2006/relationships/customXml" Target="../ink/ink505.xml"/><Relationship Id="rId95" Type="http://schemas.openxmlformats.org/officeDocument/2006/relationships/customXml" Target="../ink/ink478.xml"/><Relationship Id="rId160" Type="http://schemas.openxmlformats.org/officeDocument/2006/relationships/image" Target="../media/image497.png"/><Relationship Id="rId216" Type="http://schemas.openxmlformats.org/officeDocument/2006/relationships/image" Target="../media/image525.png"/><Relationship Id="rId258" Type="http://schemas.openxmlformats.org/officeDocument/2006/relationships/image" Target="../media/image545.png"/><Relationship Id="rId22" Type="http://schemas.openxmlformats.org/officeDocument/2006/relationships/customXml" Target="../ink/ink441.xml"/><Relationship Id="rId64" Type="http://schemas.openxmlformats.org/officeDocument/2006/relationships/image" Target="../media/image449.png"/><Relationship Id="rId118" Type="http://schemas.openxmlformats.org/officeDocument/2006/relationships/image" Target="../media/image476.png"/><Relationship Id="rId171" Type="http://schemas.openxmlformats.org/officeDocument/2006/relationships/customXml" Target="../ink/ink516.xml"/><Relationship Id="rId227" Type="http://schemas.openxmlformats.org/officeDocument/2006/relationships/customXml" Target="../ink/ink54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8.png"/><Relationship Id="rId21" Type="http://schemas.openxmlformats.org/officeDocument/2006/relationships/image" Target="../media/image570.png"/><Relationship Id="rId42" Type="http://schemas.openxmlformats.org/officeDocument/2006/relationships/customXml" Target="../ink/ink597.xml"/><Relationship Id="rId63" Type="http://schemas.openxmlformats.org/officeDocument/2006/relationships/image" Target="../media/image591.png"/><Relationship Id="rId84" Type="http://schemas.openxmlformats.org/officeDocument/2006/relationships/customXml" Target="../ink/ink618.xml"/><Relationship Id="rId138" Type="http://schemas.openxmlformats.org/officeDocument/2006/relationships/customXml" Target="../ink/ink645.xml"/><Relationship Id="rId107" Type="http://schemas.openxmlformats.org/officeDocument/2006/relationships/image" Target="../media/image613.png"/><Relationship Id="rId11" Type="http://schemas.openxmlformats.org/officeDocument/2006/relationships/image" Target="../media/image565.png"/><Relationship Id="rId32" Type="http://schemas.openxmlformats.org/officeDocument/2006/relationships/customXml" Target="../ink/ink592.xml"/><Relationship Id="rId53" Type="http://schemas.openxmlformats.org/officeDocument/2006/relationships/image" Target="../media/image586.png"/><Relationship Id="rId74" Type="http://schemas.openxmlformats.org/officeDocument/2006/relationships/customXml" Target="../ink/ink613.xml"/><Relationship Id="rId128" Type="http://schemas.openxmlformats.org/officeDocument/2006/relationships/customXml" Target="../ink/ink640.xml"/><Relationship Id="rId5" Type="http://schemas.openxmlformats.org/officeDocument/2006/relationships/image" Target="../media/image562.png"/><Relationship Id="rId90" Type="http://schemas.openxmlformats.org/officeDocument/2006/relationships/customXml" Target="../ink/ink621.xml"/><Relationship Id="rId95" Type="http://schemas.openxmlformats.org/officeDocument/2006/relationships/image" Target="../media/image607.png"/><Relationship Id="rId22" Type="http://schemas.openxmlformats.org/officeDocument/2006/relationships/customXml" Target="../ink/ink587.xml"/><Relationship Id="rId27" Type="http://schemas.openxmlformats.org/officeDocument/2006/relationships/image" Target="../media/image573.png"/><Relationship Id="rId43" Type="http://schemas.openxmlformats.org/officeDocument/2006/relationships/image" Target="../media/image581.png"/><Relationship Id="rId48" Type="http://schemas.openxmlformats.org/officeDocument/2006/relationships/customXml" Target="../ink/ink600.xml"/><Relationship Id="rId64" Type="http://schemas.openxmlformats.org/officeDocument/2006/relationships/customXml" Target="../ink/ink608.xml"/><Relationship Id="rId69" Type="http://schemas.openxmlformats.org/officeDocument/2006/relationships/image" Target="../media/image594.png"/><Relationship Id="rId113" Type="http://schemas.openxmlformats.org/officeDocument/2006/relationships/image" Target="../media/image616.png"/><Relationship Id="rId118" Type="http://schemas.openxmlformats.org/officeDocument/2006/relationships/customXml" Target="../ink/ink635.xml"/><Relationship Id="rId134" Type="http://schemas.openxmlformats.org/officeDocument/2006/relationships/customXml" Target="../ink/ink643.xml"/><Relationship Id="rId139" Type="http://schemas.openxmlformats.org/officeDocument/2006/relationships/image" Target="../media/image629.png"/><Relationship Id="rId80" Type="http://schemas.openxmlformats.org/officeDocument/2006/relationships/customXml" Target="../ink/ink616.xml"/><Relationship Id="rId85" Type="http://schemas.openxmlformats.org/officeDocument/2006/relationships/image" Target="../media/image602.png"/><Relationship Id="rId12" Type="http://schemas.openxmlformats.org/officeDocument/2006/relationships/customXml" Target="../ink/ink582.xml"/><Relationship Id="rId17" Type="http://schemas.openxmlformats.org/officeDocument/2006/relationships/image" Target="../media/image568.png"/><Relationship Id="rId33" Type="http://schemas.openxmlformats.org/officeDocument/2006/relationships/image" Target="../media/image576.png"/><Relationship Id="rId38" Type="http://schemas.openxmlformats.org/officeDocument/2006/relationships/customXml" Target="../ink/ink595.xml"/><Relationship Id="rId59" Type="http://schemas.openxmlformats.org/officeDocument/2006/relationships/image" Target="../media/image589.png"/><Relationship Id="rId103" Type="http://schemas.openxmlformats.org/officeDocument/2006/relationships/image" Target="../media/image611.png"/><Relationship Id="rId108" Type="http://schemas.openxmlformats.org/officeDocument/2006/relationships/customXml" Target="../ink/ink630.xml"/><Relationship Id="rId124" Type="http://schemas.openxmlformats.org/officeDocument/2006/relationships/customXml" Target="../ink/ink638.xml"/><Relationship Id="rId129" Type="http://schemas.openxmlformats.org/officeDocument/2006/relationships/image" Target="../media/image624.png"/><Relationship Id="rId54" Type="http://schemas.openxmlformats.org/officeDocument/2006/relationships/customXml" Target="../ink/ink603.xml"/><Relationship Id="rId70" Type="http://schemas.openxmlformats.org/officeDocument/2006/relationships/customXml" Target="../ink/ink611.xml"/><Relationship Id="rId75" Type="http://schemas.openxmlformats.org/officeDocument/2006/relationships/image" Target="../media/image597.png"/><Relationship Id="rId91" Type="http://schemas.openxmlformats.org/officeDocument/2006/relationships/image" Target="../media/image605.png"/><Relationship Id="rId96" Type="http://schemas.openxmlformats.org/officeDocument/2006/relationships/customXml" Target="../ink/ink624.xml"/><Relationship Id="rId140" Type="http://schemas.openxmlformats.org/officeDocument/2006/relationships/customXml" Target="../ink/ink646.xml"/><Relationship Id="rId145" Type="http://schemas.openxmlformats.org/officeDocument/2006/relationships/image" Target="../media/image6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9.xml"/><Relationship Id="rId23" Type="http://schemas.openxmlformats.org/officeDocument/2006/relationships/image" Target="../media/image571.png"/><Relationship Id="rId28" Type="http://schemas.openxmlformats.org/officeDocument/2006/relationships/customXml" Target="../ink/ink590.xml"/><Relationship Id="rId49" Type="http://schemas.openxmlformats.org/officeDocument/2006/relationships/image" Target="../media/image584.png"/><Relationship Id="rId114" Type="http://schemas.openxmlformats.org/officeDocument/2006/relationships/customXml" Target="../ink/ink633.xml"/><Relationship Id="rId119" Type="http://schemas.openxmlformats.org/officeDocument/2006/relationships/image" Target="../media/image619.png"/><Relationship Id="rId44" Type="http://schemas.openxmlformats.org/officeDocument/2006/relationships/customXml" Target="../ink/ink598.xml"/><Relationship Id="rId60" Type="http://schemas.openxmlformats.org/officeDocument/2006/relationships/customXml" Target="../ink/ink606.xml"/><Relationship Id="rId65" Type="http://schemas.openxmlformats.org/officeDocument/2006/relationships/image" Target="../media/image592.png"/><Relationship Id="rId81" Type="http://schemas.openxmlformats.org/officeDocument/2006/relationships/image" Target="../media/image600.png"/><Relationship Id="rId86" Type="http://schemas.openxmlformats.org/officeDocument/2006/relationships/customXml" Target="../ink/ink619.xml"/><Relationship Id="rId130" Type="http://schemas.openxmlformats.org/officeDocument/2006/relationships/customXml" Target="../ink/ink641.xml"/><Relationship Id="rId135" Type="http://schemas.openxmlformats.org/officeDocument/2006/relationships/image" Target="../media/image627.png"/><Relationship Id="rId13" Type="http://schemas.openxmlformats.org/officeDocument/2006/relationships/image" Target="../media/image566.png"/><Relationship Id="rId18" Type="http://schemas.openxmlformats.org/officeDocument/2006/relationships/customXml" Target="../ink/ink585.xml"/><Relationship Id="rId39" Type="http://schemas.openxmlformats.org/officeDocument/2006/relationships/image" Target="../media/image579.png"/><Relationship Id="rId109" Type="http://schemas.openxmlformats.org/officeDocument/2006/relationships/image" Target="../media/image614.png"/><Relationship Id="rId34" Type="http://schemas.openxmlformats.org/officeDocument/2006/relationships/customXml" Target="../ink/ink593.xml"/><Relationship Id="rId50" Type="http://schemas.openxmlformats.org/officeDocument/2006/relationships/customXml" Target="../ink/ink601.xml"/><Relationship Id="rId55" Type="http://schemas.openxmlformats.org/officeDocument/2006/relationships/image" Target="../media/image587.png"/><Relationship Id="rId76" Type="http://schemas.openxmlformats.org/officeDocument/2006/relationships/customXml" Target="../ink/ink614.xml"/><Relationship Id="rId97" Type="http://schemas.openxmlformats.org/officeDocument/2006/relationships/image" Target="../media/image608.png"/><Relationship Id="rId104" Type="http://schemas.openxmlformats.org/officeDocument/2006/relationships/customXml" Target="../ink/ink628.xml"/><Relationship Id="rId120" Type="http://schemas.openxmlformats.org/officeDocument/2006/relationships/customXml" Target="../ink/ink636.xml"/><Relationship Id="rId125" Type="http://schemas.openxmlformats.org/officeDocument/2006/relationships/image" Target="../media/image622.png"/><Relationship Id="rId141" Type="http://schemas.openxmlformats.org/officeDocument/2006/relationships/image" Target="../media/image630.png"/><Relationship Id="rId146" Type="http://schemas.openxmlformats.org/officeDocument/2006/relationships/customXml" Target="../ink/ink649.xml"/><Relationship Id="rId7" Type="http://schemas.openxmlformats.org/officeDocument/2006/relationships/image" Target="../media/image563.png"/><Relationship Id="rId71" Type="http://schemas.openxmlformats.org/officeDocument/2006/relationships/image" Target="../media/image595.png"/><Relationship Id="rId92" Type="http://schemas.openxmlformats.org/officeDocument/2006/relationships/customXml" Target="../ink/ink622.xml"/><Relationship Id="rId2" Type="http://schemas.openxmlformats.org/officeDocument/2006/relationships/customXml" Target="../ink/ink577.xml"/><Relationship Id="rId29" Type="http://schemas.openxmlformats.org/officeDocument/2006/relationships/image" Target="../media/image574.png"/><Relationship Id="rId24" Type="http://schemas.openxmlformats.org/officeDocument/2006/relationships/customXml" Target="../ink/ink588.xml"/><Relationship Id="rId40" Type="http://schemas.openxmlformats.org/officeDocument/2006/relationships/customXml" Target="../ink/ink596.xml"/><Relationship Id="rId45" Type="http://schemas.openxmlformats.org/officeDocument/2006/relationships/image" Target="../media/image582.png"/><Relationship Id="rId66" Type="http://schemas.openxmlformats.org/officeDocument/2006/relationships/customXml" Target="../ink/ink609.xml"/><Relationship Id="rId87" Type="http://schemas.openxmlformats.org/officeDocument/2006/relationships/image" Target="../media/image603.png"/><Relationship Id="rId110" Type="http://schemas.openxmlformats.org/officeDocument/2006/relationships/customXml" Target="../ink/ink631.xml"/><Relationship Id="rId115" Type="http://schemas.openxmlformats.org/officeDocument/2006/relationships/image" Target="../media/image617.png"/><Relationship Id="rId131" Type="http://schemas.openxmlformats.org/officeDocument/2006/relationships/image" Target="../media/image625.png"/><Relationship Id="rId136" Type="http://schemas.openxmlformats.org/officeDocument/2006/relationships/customXml" Target="../ink/ink644.xml"/><Relationship Id="rId61" Type="http://schemas.openxmlformats.org/officeDocument/2006/relationships/image" Target="../media/image590.png"/><Relationship Id="rId82" Type="http://schemas.openxmlformats.org/officeDocument/2006/relationships/customXml" Target="../ink/ink617.xml"/><Relationship Id="rId19" Type="http://schemas.openxmlformats.org/officeDocument/2006/relationships/image" Target="../media/image569.png"/><Relationship Id="rId14" Type="http://schemas.openxmlformats.org/officeDocument/2006/relationships/customXml" Target="../ink/ink583.xml"/><Relationship Id="rId30" Type="http://schemas.openxmlformats.org/officeDocument/2006/relationships/customXml" Target="../ink/ink591.xml"/><Relationship Id="rId35" Type="http://schemas.openxmlformats.org/officeDocument/2006/relationships/image" Target="../media/image577.png"/><Relationship Id="rId56" Type="http://schemas.openxmlformats.org/officeDocument/2006/relationships/customXml" Target="../ink/ink604.xml"/><Relationship Id="rId77" Type="http://schemas.openxmlformats.org/officeDocument/2006/relationships/image" Target="../media/image598.png"/><Relationship Id="rId100" Type="http://schemas.openxmlformats.org/officeDocument/2006/relationships/customXml" Target="../ink/ink626.xml"/><Relationship Id="rId105" Type="http://schemas.openxmlformats.org/officeDocument/2006/relationships/image" Target="../media/image612.png"/><Relationship Id="rId126" Type="http://schemas.openxmlformats.org/officeDocument/2006/relationships/customXml" Target="../ink/ink639.xml"/><Relationship Id="rId147" Type="http://schemas.openxmlformats.org/officeDocument/2006/relationships/image" Target="../media/image633.png"/><Relationship Id="rId8" Type="http://schemas.openxmlformats.org/officeDocument/2006/relationships/customXml" Target="../ink/ink580.xml"/><Relationship Id="rId51" Type="http://schemas.openxmlformats.org/officeDocument/2006/relationships/image" Target="../media/image585.png"/><Relationship Id="rId72" Type="http://schemas.openxmlformats.org/officeDocument/2006/relationships/customXml" Target="../ink/ink612.xml"/><Relationship Id="rId93" Type="http://schemas.openxmlformats.org/officeDocument/2006/relationships/image" Target="../media/image606.png"/><Relationship Id="rId98" Type="http://schemas.openxmlformats.org/officeDocument/2006/relationships/customXml" Target="../ink/ink625.xml"/><Relationship Id="rId121" Type="http://schemas.openxmlformats.org/officeDocument/2006/relationships/image" Target="../media/image620.png"/><Relationship Id="rId142" Type="http://schemas.openxmlformats.org/officeDocument/2006/relationships/customXml" Target="../ink/ink647.xml"/><Relationship Id="rId3" Type="http://schemas.openxmlformats.org/officeDocument/2006/relationships/image" Target="../media/image10.png"/><Relationship Id="rId25" Type="http://schemas.openxmlformats.org/officeDocument/2006/relationships/image" Target="../media/image572.png"/><Relationship Id="rId46" Type="http://schemas.openxmlformats.org/officeDocument/2006/relationships/customXml" Target="../ink/ink599.xml"/><Relationship Id="rId67" Type="http://schemas.openxmlformats.org/officeDocument/2006/relationships/image" Target="../media/image593.png"/><Relationship Id="rId116" Type="http://schemas.openxmlformats.org/officeDocument/2006/relationships/customXml" Target="../ink/ink634.xml"/><Relationship Id="rId137" Type="http://schemas.openxmlformats.org/officeDocument/2006/relationships/image" Target="../media/image628.png"/><Relationship Id="rId20" Type="http://schemas.openxmlformats.org/officeDocument/2006/relationships/customXml" Target="../ink/ink586.xml"/><Relationship Id="rId41" Type="http://schemas.openxmlformats.org/officeDocument/2006/relationships/image" Target="../media/image580.png"/><Relationship Id="rId62" Type="http://schemas.openxmlformats.org/officeDocument/2006/relationships/customXml" Target="../ink/ink607.xml"/><Relationship Id="rId83" Type="http://schemas.openxmlformats.org/officeDocument/2006/relationships/image" Target="../media/image601.png"/><Relationship Id="rId88" Type="http://schemas.openxmlformats.org/officeDocument/2006/relationships/customXml" Target="../ink/ink620.xml"/><Relationship Id="rId111" Type="http://schemas.openxmlformats.org/officeDocument/2006/relationships/image" Target="../media/image615.png"/><Relationship Id="rId132" Type="http://schemas.openxmlformats.org/officeDocument/2006/relationships/customXml" Target="../ink/ink642.xml"/><Relationship Id="rId15" Type="http://schemas.openxmlformats.org/officeDocument/2006/relationships/image" Target="../media/image567.png"/><Relationship Id="rId36" Type="http://schemas.openxmlformats.org/officeDocument/2006/relationships/customXml" Target="../ink/ink594.xml"/><Relationship Id="rId57" Type="http://schemas.openxmlformats.org/officeDocument/2006/relationships/image" Target="../media/image588.png"/><Relationship Id="rId106" Type="http://schemas.openxmlformats.org/officeDocument/2006/relationships/customXml" Target="../ink/ink629.xml"/><Relationship Id="rId127" Type="http://schemas.openxmlformats.org/officeDocument/2006/relationships/image" Target="../media/image623.png"/><Relationship Id="rId10" Type="http://schemas.openxmlformats.org/officeDocument/2006/relationships/customXml" Target="../ink/ink581.xml"/><Relationship Id="rId31" Type="http://schemas.openxmlformats.org/officeDocument/2006/relationships/image" Target="../media/image575.png"/><Relationship Id="rId52" Type="http://schemas.openxmlformats.org/officeDocument/2006/relationships/customXml" Target="../ink/ink602.xml"/><Relationship Id="rId73" Type="http://schemas.openxmlformats.org/officeDocument/2006/relationships/image" Target="../media/image596.png"/><Relationship Id="rId78" Type="http://schemas.openxmlformats.org/officeDocument/2006/relationships/customXml" Target="../ink/ink615.xml"/><Relationship Id="rId94" Type="http://schemas.openxmlformats.org/officeDocument/2006/relationships/customXml" Target="../ink/ink623.xml"/><Relationship Id="rId99" Type="http://schemas.openxmlformats.org/officeDocument/2006/relationships/image" Target="../media/image609.png"/><Relationship Id="rId101" Type="http://schemas.openxmlformats.org/officeDocument/2006/relationships/image" Target="../media/image610.png"/><Relationship Id="rId122" Type="http://schemas.openxmlformats.org/officeDocument/2006/relationships/customXml" Target="../ink/ink637.xml"/><Relationship Id="rId143" Type="http://schemas.openxmlformats.org/officeDocument/2006/relationships/image" Target="../media/image631.png"/><Relationship Id="rId4" Type="http://schemas.openxmlformats.org/officeDocument/2006/relationships/customXml" Target="../ink/ink578.xml"/><Relationship Id="rId9" Type="http://schemas.openxmlformats.org/officeDocument/2006/relationships/image" Target="../media/image564.png"/><Relationship Id="rId26" Type="http://schemas.openxmlformats.org/officeDocument/2006/relationships/customXml" Target="../ink/ink589.xml"/><Relationship Id="rId47" Type="http://schemas.openxmlformats.org/officeDocument/2006/relationships/image" Target="../media/image583.png"/><Relationship Id="rId68" Type="http://schemas.openxmlformats.org/officeDocument/2006/relationships/customXml" Target="../ink/ink610.xml"/><Relationship Id="rId89" Type="http://schemas.openxmlformats.org/officeDocument/2006/relationships/image" Target="../media/image604.png"/><Relationship Id="rId112" Type="http://schemas.openxmlformats.org/officeDocument/2006/relationships/customXml" Target="../ink/ink632.xml"/><Relationship Id="rId133" Type="http://schemas.openxmlformats.org/officeDocument/2006/relationships/image" Target="../media/image626.png"/><Relationship Id="rId16" Type="http://schemas.openxmlformats.org/officeDocument/2006/relationships/customXml" Target="../ink/ink584.xml"/><Relationship Id="rId37" Type="http://schemas.openxmlformats.org/officeDocument/2006/relationships/image" Target="../media/image578.png"/><Relationship Id="rId58" Type="http://schemas.openxmlformats.org/officeDocument/2006/relationships/customXml" Target="../ink/ink605.xml"/><Relationship Id="rId79" Type="http://schemas.openxmlformats.org/officeDocument/2006/relationships/image" Target="../media/image599.png"/><Relationship Id="rId102" Type="http://schemas.openxmlformats.org/officeDocument/2006/relationships/customXml" Target="../ink/ink627.xml"/><Relationship Id="rId123" Type="http://schemas.openxmlformats.org/officeDocument/2006/relationships/image" Target="../media/image621.png"/><Relationship Id="rId144" Type="http://schemas.openxmlformats.org/officeDocument/2006/relationships/customXml" Target="../ink/ink6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8.xml"/><Relationship Id="rId299" Type="http://schemas.openxmlformats.org/officeDocument/2006/relationships/image" Target="../media/image779.png"/><Relationship Id="rId21" Type="http://schemas.openxmlformats.org/officeDocument/2006/relationships/image" Target="../media/image643.png"/><Relationship Id="rId63" Type="http://schemas.openxmlformats.org/officeDocument/2006/relationships/image" Target="../media/image664.png"/><Relationship Id="rId159" Type="http://schemas.openxmlformats.org/officeDocument/2006/relationships/customXml" Target="../ink/ink730.xml"/><Relationship Id="rId324" Type="http://schemas.openxmlformats.org/officeDocument/2006/relationships/customXml" Target="../ink/ink813.xml"/><Relationship Id="rId366" Type="http://schemas.openxmlformats.org/officeDocument/2006/relationships/customXml" Target="../ink/ink834.xml"/><Relationship Id="rId170" Type="http://schemas.openxmlformats.org/officeDocument/2006/relationships/customXml" Target="../ink/ink736.xml"/><Relationship Id="rId226" Type="http://schemas.openxmlformats.org/officeDocument/2006/relationships/customXml" Target="../ink/ink764.xml"/><Relationship Id="rId268" Type="http://schemas.openxmlformats.org/officeDocument/2006/relationships/customXml" Target="../ink/ink785.xml"/><Relationship Id="rId32" Type="http://schemas.openxmlformats.org/officeDocument/2006/relationships/customXml" Target="../ink/ink665.xml"/><Relationship Id="rId74" Type="http://schemas.openxmlformats.org/officeDocument/2006/relationships/customXml" Target="../ink/ink686.xml"/><Relationship Id="rId128" Type="http://schemas.openxmlformats.org/officeDocument/2006/relationships/customXml" Target="../ink/ink714.xml"/><Relationship Id="rId335" Type="http://schemas.openxmlformats.org/officeDocument/2006/relationships/image" Target="../media/image797.png"/><Relationship Id="rId377" Type="http://schemas.openxmlformats.org/officeDocument/2006/relationships/customXml" Target="../ink/ink840.xml"/><Relationship Id="rId5" Type="http://schemas.openxmlformats.org/officeDocument/2006/relationships/image" Target="../media/image635.png"/><Relationship Id="rId181" Type="http://schemas.openxmlformats.org/officeDocument/2006/relationships/image" Target="../media/image720.png"/><Relationship Id="rId237" Type="http://schemas.openxmlformats.org/officeDocument/2006/relationships/image" Target="../media/image748.png"/><Relationship Id="rId279" Type="http://schemas.openxmlformats.org/officeDocument/2006/relationships/image" Target="../media/image769.png"/><Relationship Id="rId43" Type="http://schemas.openxmlformats.org/officeDocument/2006/relationships/image" Target="../media/image654.png"/><Relationship Id="rId139" Type="http://schemas.openxmlformats.org/officeDocument/2006/relationships/image" Target="../media/image700.png"/><Relationship Id="rId290" Type="http://schemas.openxmlformats.org/officeDocument/2006/relationships/customXml" Target="../ink/ink796.xml"/><Relationship Id="rId304" Type="http://schemas.openxmlformats.org/officeDocument/2006/relationships/customXml" Target="../ink/ink803.xml"/><Relationship Id="rId346" Type="http://schemas.openxmlformats.org/officeDocument/2006/relationships/customXml" Target="../ink/ink824.xml"/><Relationship Id="rId388" Type="http://schemas.openxmlformats.org/officeDocument/2006/relationships/image" Target="../media/image823.png"/><Relationship Id="rId85" Type="http://schemas.openxmlformats.org/officeDocument/2006/relationships/image" Target="../media/image611.png"/><Relationship Id="rId150" Type="http://schemas.openxmlformats.org/officeDocument/2006/relationships/customXml" Target="../ink/ink725.xml"/><Relationship Id="rId192" Type="http://schemas.openxmlformats.org/officeDocument/2006/relationships/customXml" Target="../ink/ink747.xml"/><Relationship Id="rId206" Type="http://schemas.openxmlformats.org/officeDocument/2006/relationships/customXml" Target="../ink/ink754.xml"/><Relationship Id="rId248" Type="http://schemas.openxmlformats.org/officeDocument/2006/relationships/customXml" Target="../ink/ink775.xml"/><Relationship Id="rId12" Type="http://schemas.openxmlformats.org/officeDocument/2006/relationships/customXml" Target="../ink/ink655.xml"/><Relationship Id="rId108" Type="http://schemas.openxmlformats.org/officeDocument/2006/relationships/image" Target="../media/image685.png"/><Relationship Id="rId315" Type="http://schemas.openxmlformats.org/officeDocument/2006/relationships/image" Target="../media/image787.png"/><Relationship Id="rId357" Type="http://schemas.openxmlformats.org/officeDocument/2006/relationships/image" Target="../media/image808.png"/><Relationship Id="rId54" Type="http://schemas.openxmlformats.org/officeDocument/2006/relationships/customXml" Target="../ink/ink676.xml"/><Relationship Id="rId96" Type="http://schemas.openxmlformats.org/officeDocument/2006/relationships/customXml" Target="../ink/ink697.xml"/><Relationship Id="rId161" Type="http://schemas.openxmlformats.org/officeDocument/2006/relationships/customXml" Target="../ink/ink731.xml"/><Relationship Id="rId217" Type="http://schemas.openxmlformats.org/officeDocument/2006/relationships/image" Target="../media/image738.png"/><Relationship Id="rId259" Type="http://schemas.openxmlformats.org/officeDocument/2006/relationships/image" Target="../media/image759.png"/><Relationship Id="rId23" Type="http://schemas.openxmlformats.org/officeDocument/2006/relationships/image" Target="../media/image644.png"/><Relationship Id="rId119" Type="http://schemas.openxmlformats.org/officeDocument/2006/relationships/customXml" Target="../ink/ink709.xml"/><Relationship Id="rId270" Type="http://schemas.openxmlformats.org/officeDocument/2006/relationships/customXml" Target="../ink/ink786.xml"/><Relationship Id="rId326" Type="http://schemas.openxmlformats.org/officeDocument/2006/relationships/customXml" Target="../ink/ink814.xml"/><Relationship Id="rId65" Type="http://schemas.openxmlformats.org/officeDocument/2006/relationships/image" Target="../media/image665.png"/><Relationship Id="rId130" Type="http://schemas.openxmlformats.org/officeDocument/2006/relationships/customXml" Target="../ink/ink715.xml"/><Relationship Id="rId368" Type="http://schemas.openxmlformats.org/officeDocument/2006/relationships/customXml" Target="../ink/ink835.xml"/><Relationship Id="rId172" Type="http://schemas.openxmlformats.org/officeDocument/2006/relationships/customXml" Target="../ink/ink737.xml"/><Relationship Id="rId228" Type="http://schemas.openxmlformats.org/officeDocument/2006/relationships/customXml" Target="../ink/ink765.xml"/><Relationship Id="rId281" Type="http://schemas.openxmlformats.org/officeDocument/2006/relationships/image" Target="../media/image770.png"/><Relationship Id="rId337" Type="http://schemas.openxmlformats.org/officeDocument/2006/relationships/image" Target="../media/image798.png"/><Relationship Id="rId34" Type="http://schemas.openxmlformats.org/officeDocument/2006/relationships/customXml" Target="../ink/ink666.xml"/><Relationship Id="rId76" Type="http://schemas.openxmlformats.org/officeDocument/2006/relationships/customXml" Target="../ink/ink687.xml"/><Relationship Id="rId141" Type="http://schemas.openxmlformats.org/officeDocument/2006/relationships/image" Target="../media/image701.png"/><Relationship Id="rId379" Type="http://schemas.openxmlformats.org/officeDocument/2006/relationships/customXml" Target="../ink/ink841.xml"/><Relationship Id="rId7" Type="http://schemas.openxmlformats.org/officeDocument/2006/relationships/image" Target="../media/image636.png"/><Relationship Id="rId183" Type="http://schemas.openxmlformats.org/officeDocument/2006/relationships/image" Target="../media/image721.png"/><Relationship Id="rId239" Type="http://schemas.openxmlformats.org/officeDocument/2006/relationships/image" Target="../media/image749.png"/><Relationship Id="rId390" Type="http://schemas.openxmlformats.org/officeDocument/2006/relationships/image" Target="../media/image824.png"/><Relationship Id="rId250" Type="http://schemas.openxmlformats.org/officeDocument/2006/relationships/customXml" Target="../ink/ink776.xml"/><Relationship Id="rId292" Type="http://schemas.openxmlformats.org/officeDocument/2006/relationships/customXml" Target="../ink/ink797.xml"/><Relationship Id="rId306" Type="http://schemas.openxmlformats.org/officeDocument/2006/relationships/customXml" Target="../ink/ink804.xml"/><Relationship Id="rId45" Type="http://schemas.openxmlformats.org/officeDocument/2006/relationships/image" Target="../media/image655.png"/><Relationship Id="rId87" Type="http://schemas.openxmlformats.org/officeDocument/2006/relationships/image" Target="../media/image675.png"/><Relationship Id="rId110" Type="http://schemas.openxmlformats.org/officeDocument/2006/relationships/image" Target="../media/image686.png"/><Relationship Id="rId348" Type="http://schemas.openxmlformats.org/officeDocument/2006/relationships/customXml" Target="../ink/ink825.xml"/><Relationship Id="rId152" Type="http://schemas.openxmlformats.org/officeDocument/2006/relationships/customXml" Target="../ink/ink726.xml"/><Relationship Id="rId194" Type="http://schemas.openxmlformats.org/officeDocument/2006/relationships/customXml" Target="../ink/ink748.xml"/><Relationship Id="rId208" Type="http://schemas.openxmlformats.org/officeDocument/2006/relationships/customXml" Target="../ink/ink755.xml"/><Relationship Id="rId261" Type="http://schemas.openxmlformats.org/officeDocument/2006/relationships/image" Target="../media/image760.png"/><Relationship Id="rId14" Type="http://schemas.openxmlformats.org/officeDocument/2006/relationships/customXml" Target="../ink/ink656.xml"/><Relationship Id="rId56" Type="http://schemas.openxmlformats.org/officeDocument/2006/relationships/customXml" Target="../ink/ink677.xml"/><Relationship Id="rId317" Type="http://schemas.openxmlformats.org/officeDocument/2006/relationships/image" Target="../media/image788.png"/><Relationship Id="rId359" Type="http://schemas.openxmlformats.org/officeDocument/2006/relationships/image" Target="../media/image809.png"/><Relationship Id="rId98" Type="http://schemas.openxmlformats.org/officeDocument/2006/relationships/image" Target="../media/image680.png"/><Relationship Id="rId121" Type="http://schemas.openxmlformats.org/officeDocument/2006/relationships/customXml" Target="../ink/ink710.xml"/><Relationship Id="rId163" Type="http://schemas.openxmlformats.org/officeDocument/2006/relationships/customXml" Target="../ink/ink732.xml"/><Relationship Id="rId219" Type="http://schemas.openxmlformats.org/officeDocument/2006/relationships/image" Target="../media/image739.png"/><Relationship Id="rId370" Type="http://schemas.openxmlformats.org/officeDocument/2006/relationships/customXml" Target="../ink/ink836.xml"/><Relationship Id="rId230" Type="http://schemas.openxmlformats.org/officeDocument/2006/relationships/customXml" Target="../ink/ink766.xml"/><Relationship Id="rId25" Type="http://schemas.openxmlformats.org/officeDocument/2006/relationships/image" Target="../media/image645.png"/><Relationship Id="rId67" Type="http://schemas.openxmlformats.org/officeDocument/2006/relationships/image" Target="../media/image666.png"/><Relationship Id="rId272" Type="http://schemas.openxmlformats.org/officeDocument/2006/relationships/customXml" Target="../ink/ink787.xml"/><Relationship Id="rId328" Type="http://schemas.openxmlformats.org/officeDocument/2006/relationships/customXml" Target="../ink/ink815.xml"/><Relationship Id="rId132" Type="http://schemas.openxmlformats.org/officeDocument/2006/relationships/customXml" Target="../ink/ink716.xml"/><Relationship Id="rId174" Type="http://schemas.openxmlformats.org/officeDocument/2006/relationships/customXml" Target="../ink/ink738.xml"/><Relationship Id="rId381" Type="http://schemas.openxmlformats.org/officeDocument/2006/relationships/customXml" Target="../ink/ink842.xml"/><Relationship Id="rId241" Type="http://schemas.openxmlformats.org/officeDocument/2006/relationships/image" Target="../media/image750.png"/><Relationship Id="rId36" Type="http://schemas.openxmlformats.org/officeDocument/2006/relationships/customXml" Target="../ink/ink667.xml"/><Relationship Id="rId283" Type="http://schemas.openxmlformats.org/officeDocument/2006/relationships/image" Target="../media/image771.png"/><Relationship Id="rId339" Type="http://schemas.openxmlformats.org/officeDocument/2006/relationships/image" Target="../media/image799.png"/><Relationship Id="rId78" Type="http://schemas.openxmlformats.org/officeDocument/2006/relationships/customXml" Target="../ink/ink688.xml"/><Relationship Id="rId101" Type="http://schemas.openxmlformats.org/officeDocument/2006/relationships/customXml" Target="../ink/ink700.xml"/><Relationship Id="rId143" Type="http://schemas.openxmlformats.org/officeDocument/2006/relationships/image" Target="../media/image702.png"/><Relationship Id="rId185" Type="http://schemas.openxmlformats.org/officeDocument/2006/relationships/image" Target="../media/image722.png"/><Relationship Id="rId350" Type="http://schemas.openxmlformats.org/officeDocument/2006/relationships/customXml" Target="../ink/ink826.xml"/><Relationship Id="rId9" Type="http://schemas.openxmlformats.org/officeDocument/2006/relationships/image" Target="../media/image637.png"/><Relationship Id="rId210" Type="http://schemas.openxmlformats.org/officeDocument/2006/relationships/customXml" Target="../ink/ink756.xml"/><Relationship Id="rId252" Type="http://schemas.openxmlformats.org/officeDocument/2006/relationships/customXml" Target="../ink/ink777.xml"/><Relationship Id="rId294" Type="http://schemas.openxmlformats.org/officeDocument/2006/relationships/customXml" Target="../ink/ink798.xml"/><Relationship Id="rId308" Type="http://schemas.openxmlformats.org/officeDocument/2006/relationships/customXml" Target="../ink/ink805.xml"/><Relationship Id="rId47" Type="http://schemas.openxmlformats.org/officeDocument/2006/relationships/image" Target="../media/image656.png"/><Relationship Id="rId89" Type="http://schemas.openxmlformats.org/officeDocument/2006/relationships/image" Target="../media/image676.png"/><Relationship Id="rId112" Type="http://schemas.openxmlformats.org/officeDocument/2006/relationships/image" Target="../media/image687.png"/><Relationship Id="rId154" Type="http://schemas.openxmlformats.org/officeDocument/2006/relationships/customXml" Target="../ink/ink727.xml"/><Relationship Id="rId361" Type="http://schemas.openxmlformats.org/officeDocument/2006/relationships/image" Target="../media/image810.png"/><Relationship Id="rId196" Type="http://schemas.openxmlformats.org/officeDocument/2006/relationships/customXml" Target="../ink/ink749.xml"/><Relationship Id="rId200" Type="http://schemas.openxmlformats.org/officeDocument/2006/relationships/customXml" Target="../ink/ink751.xml"/><Relationship Id="rId382" Type="http://schemas.openxmlformats.org/officeDocument/2006/relationships/image" Target="../media/image820.png"/><Relationship Id="rId16" Type="http://schemas.openxmlformats.org/officeDocument/2006/relationships/customXml" Target="../ink/ink657.xml"/><Relationship Id="rId221" Type="http://schemas.openxmlformats.org/officeDocument/2006/relationships/image" Target="../media/image740.png"/><Relationship Id="rId242" Type="http://schemas.openxmlformats.org/officeDocument/2006/relationships/customXml" Target="../ink/ink772.xml"/><Relationship Id="rId263" Type="http://schemas.openxmlformats.org/officeDocument/2006/relationships/image" Target="../media/image761.png"/><Relationship Id="rId284" Type="http://schemas.openxmlformats.org/officeDocument/2006/relationships/customXml" Target="../ink/ink793.xml"/><Relationship Id="rId319" Type="http://schemas.openxmlformats.org/officeDocument/2006/relationships/image" Target="../media/image789.png"/><Relationship Id="rId37" Type="http://schemas.openxmlformats.org/officeDocument/2006/relationships/image" Target="../media/image651.png"/><Relationship Id="rId58" Type="http://schemas.openxmlformats.org/officeDocument/2006/relationships/customXml" Target="../ink/ink678.xml"/><Relationship Id="rId79" Type="http://schemas.openxmlformats.org/officeDocument/2006/relationships/image" Target="../media/image672.png"/><Relationship Id="rId102" Type="http://schemas.openxmlformats.org/officeDocument/2006/relationships/image" Target="../media/image682.png"/><Relationship Id="rId123" Type="http://schemas.openxmlformats.org/officeDocument/2006/relationships/customXml" Target="../ink/ink711.xml"/><Relationship Id="rId144" Type="http://schemas.openxmlformats.org/officeDocument/2006/relationships/customXml" Target="../ink/ink722.xml"/><Relationship Id="rId330" Type="http://schemas.openxmlformats.org/officeDocument/2006/relationships/customXml" Target="../ink/ink816.xml"/><Relationship Id="rId90" Type="http://schemas.openxmlformats.org/officeDocument/2006/relationships/customXml" Target="../ink/ink694.xml"/><Relationship Id="rId165" Type="http://schemas.openxmlformats.org/officeDocument/2006/relationships/customXml" Target="../ink/ink733.xml"/><Relationship Id="rId186" Type="http://schemas.openxmlformats.org/officeDocument/2006/relationships/customXml" Target="../ink/ink744.xml"/><Relationship Id="rId351" Type="http://schemas.openxmlformats.org/officeDocument/2006/relationships/image" Target="../media/image805.png"/><Relationship Id="rId372" Type="http://schemas.openxmlformats.org/officeDocument/2006/relationships/image" Target="../media/image815.png"/><Relationship Id="rId211" Type="http://schemas.openxmlformats.org/officeDocument/2006/relationships/image" Target="../media/image735.png"/><Relationship Id="rId232" Type="http://schemas.openxmlformats.org/officeDocument/2006/relationships/customXml" Target="../ink/ink767.xml"/><Relationship Id="rId253" Type="http://schemas.openxmlformats.org/officeDocument/2006/relationships/image" Target="../media/image756.png"/><Relationship Id="rId274" Type="http://schemas.openxmlformats.org/officeDocument/2006/relationships/customXml" Target="../ink/ink788.xml"/><Relationship Id="rId295" Type="http://schemas.openxmlformats.org/officeDocument/2006/relationships/image" Target="../media/image777.png"/><Relationship Id="rId309" Type="http://schemas.openxmlformats.org/officeDocument/2006/relationships/image" Target="../media/image784.png"/><Relationship Id="rId27" Type="http://schemas.openxmlformats.org/officeDocument/2006/relationships/image" Target="../media/image646.png"/><Relationship Id="rId48" Type="http://schemas.openxmlformats.org/officeDocument/2006/relationships/customXml" Target="../ink/ink673.xml"/><Relationship Id="rId69" Type="http://schemas.openxmlformats.org/officeDocument/2006/relationships/image" Target="../media/image667.png"/><Relationship Id="rId113" Type="http://schemas.openxmlformats.org/officeDocument/2006/relationships/customXml" Target="../ink/ink706.xml"/><Relationship Id="rId134" Type="http://schemas.openxmlformats.org/officeDocument/2006/relationships/customXml" Target="../ink/ink717.xml"/><Relationship Id="rId320" Type="http://schemas.openxmlformats.org/officeDocument/2006/relationships/customXml" Target="../ink/ink811.xml"/><Relationship Id="rId80" Type="http://schemas.openxmlformats.org/officeDocument/2006/relationships/customXml" Target="../ink/ink689.xml"/><Relationship Id="rId155" Type="http://schemas.openxmlformats.org/officeDocument/2006/relationships/image" Target="../media/image708.png"/><Relationship Id="rId176" Type="http://schemas.openxmlformats.org/officeDocument/2006/relationships/customXml" Target="../ink/ink739.xml"/><Relationship Id="rId197" Type="http://schemas.openxmlformats.org/officeDocument/2006/relationships/image" Target="../media/image728.png"/><Relationship Id="rId341" Type="http://schemas.openxmlformats.org/officeDocument/2006/relationships/image" Target="../media/image800.png"/><Relationship Id="rId362" Type="http://schemas.openxmlformats.org/officeDocument/2006/relationships/customXml" Target="../ink/ink832.xml"/><Relationship Id="rId383" Type="http://schemas.openxmlformats.org/officeDocument/2006/relationships/customXml" Target="../ink/ink843.xml"/><Relationship Id="rId201" Type="http://schemas.openxmlformats.org/officeDocument/2006/relationships/image" Target="../media/image730.png"/><Relationship Id="rId222" Type="http://schemas.openxmlformats.org/officeDocument/2006/relationships/customXml" Target="../ink/ink762.xml"/><Relationship Id="rId243" Type="http://schemas.openxmlformats.org/officeDocument/2006/relationships/image" Target="../media/image751.png"/><Relationship Id="rId264" Type="http://schemas.openxmlformats.org/officeDocument/2006/relationships/customXml" Target="../ink/ink783.xml"/><Relationship Id="rId285" Type="http://schemas.openxmlformats.org/officeDocument/2006/relationships/image" Target="../media/image772.png"/><Relationship Id="rId17" Type="http://schemas.openxmlformats.org/officeDocument/2006/relationships/image" Target="../media/image641.png"/><Relationship Id="rId38" Type="http://schemas.openxmlformats.org/officeDocument/2006/relationships/customXml" Target="../ink/ink668.xml"/><Relationship Id="rId59" Type="http://schemas.openxmlformats.org/officeDocument/2006/relationships/image" Target="../media/image662.png"/><Relationship Id="rId103" Type="http://schemas.openxmlformats.org/officeDocument/2006/relationships/customXml" Target="../ink/ink701.xml"/><Relationship Id="rId124" Type="http://schemas.openxmlformats.org/officeDocument/2006/relationships/image" Target="../media/image693.png"/><Relationship Id="rId310" Type="http://schemas.openxmlformats.org/officeDocument/2006/relationships/customXml" Target="../ink/ink806.xml"/><Relationship Id="rId70" Type="http://schemas.openxmlformats.org/officeDocument/2006/relationships/customXml" Target="../ink/ink684.xml"/><Relationship Id="rId91" Type="http://schemas.openxmlformats.org/officeDocument/2006/relationships/image" Target="../media/image677.png"/><Relationship Id="rId145" Type="http://schemas.openxmlformats.org/officeDocument/2006/relationships/image" Target="../media/image703.png"/><Relationship Id="rId166" Type="http://schemas.openxmlformats.org/officeDocument/2006/relationships/customXml" Target="../ink/ink734.xml"/><Relationship Id="rId187" Type="http://schemas.openxmlformats.org/officeDocument/2006/relationships/image" Target="../media/image723.png"/><Relationship Id="rId331" Type="http://schemas.openxmlformats.org/officeDocument/2006/relationships/image" Target="../media/image795.png"/><Relationship Id="rId352" Type="http://schemas.openxmlformats.org/officeDocument/2006/relationships/customXml" Target="../ink/ink827.xml"/><Relationship Id="rId373" Type="http://schemas.openxmlformats.org/officeDocument/2006/relationships/customXml" Target="../ink/ink83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57.xml"/><Relationship Id="rId233" Type="http://schemas.openxmlformats.org/officeDocument/2006/relationships/image" Target="../media/image746.png"/><Relationship Id="rId254" Type="http://schemas.openxmlformats.org/officeDocument/2006/relationships/customXml" Target="../ink/ink778.xml"/><Relationship Id="rId28" Type="http://schemas.openxmlformats.org/officeDocument/2006/relationships/customXml" Target="../ink/ink663.xml"/><Relationship Id="rId49" Type="http://schemas.openxmlformats.org/officeDocument/2006/relationships/image" Target="../media/image657.png"/><Relationship Id="rId114" Type="http://schemas.openxmlformats.org/officeDocument/2006/relationships/image" Target="../media/image688.png"/><Relationship Id="rId275" Type="http://schemas.openxmlformats.org/officeDocument/2006/relationships/image" Target="../media/image767.png"/><Relationship Id="rId296" Type="http://schemas.openxmlformats.org/officeDocument/2006/relationships/customXml" Target="../ink/ink799.xml"/><Relationship Id="rId300" Type="http://schemas.openxmlformats.org/officeDocument/2006/relationships/customXml" Target="../ink/ink801.xml"/><Relationship Id="rId60" Type="http://schemas.openxmlformats.org/officeDocument/2006/relationships/customXml" Target="../ink/ink679.xml"/><Relationship Id="rId81" Type="http://schemas.openxmlformats.org/officeDocument/2006/relationships/image" Target="../media/image673.png"/><Relationship Id="rId135" Type="http://schemas.openxmlformats.org/officeDocument/2006/relationships/image" Target="../media/image698.png"/><Relationship Id="rId156" Type="http://schemas.openxmlformats.org/officeDocument/2006/relationships/customXml" Target="../ink/ink728.xml"/><Relationship Id="rId177" Type="http://schemas.openxmlformats.org/officeDocument/2006/relationships/image" Target="../media/image718.png"/><Relationship Id="rId198" Type="http://schemas.openxmlformats.org/officeDocument/2006/relationships/customXml" Target="../ink/ink750.xml"/><Relationship Id="rId321" Type="http://schemas.openxmlformats.org/officeDocument/2006/relationships/image" Target="../media/image790.png"/><Relationship Id="rId342" Type="http://schemas.openxmlformats.org/officeDocument/2006/relationships/customXml" Target="../ink/ink822.xml"/><Relationship Id="rId363" Type="http://schemas.openxmlformats.org/officeDocument/2006/relationships/image" Target="../media/image811.png"/><Relationship Id="rId384" Type="http://schemas.openxmlformats.org/officeDocument/2006/relationships/image" Target="../media/image821.png"/><Relationship Id="rId202" Type="http://schemas.openxmlformats.org/officeDocument/2006/relationships/customXml" Target="../ink/ink752.xml"/><Relationship Id="rId223" Type="http://schemas.openxmlformats.org/officeDocument/2006/relationships/image" Target="../media/image741.png"/><Relationship Id="rId244" Type="http://schemas.openxmlformats.org/officeDocument/2006/relationships/customXml" Target="../ink/ink773.xml"/><Relationship Id="rId18" Type="http://schemas.openxmlformats.org/officeDocument/2006/relationships/customXml" Target="../ink/ink658.xml"/><Relationship Id="rId39" Type="http://schemas.openxmlformats.org/officeDocument/2006/relationships/image" Target="../media/image652.png"/><Relationship Id="rId265" Type="http://schemas.openxmlformats.org/officeDocument/2006/relationships/image" Target="../media/image762.png"/><Relationship Id="rId286" Type="http://schemas.openxmlformats.org/officeDocument/2006/relationships/customXml" Target="../ink/ink794.xml"/><Relationship Id="rId50" Type="http://schemas.openxmlformats.org/officeDocument/2006/relationships/customXml" Target="../ink/ink674.xml"/><Relationship Id="rId104" Type="http://schemas.openxmlformats.org/officeDocument/2006/relationships/image" Target="../media/image683.png"/><Relationship Id="rId125" Type="http://schemas.openxmlformats.org/officeDocument/2006/relationships/customXml" Target="../ink/ink712.xml"/><Relationship Id="rId146" Type="http://schemas.openxmlformats.org/officeDocument/2006/relationships/customXml" Target="../ink/ink723.xml"/><Relationship Id="rId167" Type="http://schemas.openxmlformats.org/officeDocument/2006/relationships/image" Target="../media/image713.png"/><Relationship Id="rId188" Type="http://schemas.openxmlformats.org/officeDocument/2006/relationships/customXml" Target="../ink/ink745.xml"/><Relationship Id="rId311" Type="http://schemas.openxmlformats.org/officeDocument/2006/relationships/image" Target="../media/image785.png"/><Relationship Id="rId332" Type="http://schemas.openxmlformats.org/officeDocument/2006/relationships/customXml" Target="../ink/ink817.xml"/><Relationship Id="rId353" Type="http://schemas.openxmlformats.org/officeDocument/2006/relationships/image" Target="../media/image806.png"/><Relationship Id="rId374" Type="http://schemas.openxmlformats.org/officeDocument/2006/relationships/image" Target="../media/image816.png"/><Relationship Id="rId71" Type="http://schemas.openxmlformats.org/officeDocument/2006/relationships/image" Target="../media/image668.png"/><Relationship Id="rId92" Type="http://schemas.openxmlformats.org/officeDocument/2006/relationships/customXml" Target="../ink/ink695.xml"/><Relationship Id="rId213" Type="http://schemas.openxmlformats.org/officeDocument/2006/relationships/image" Target="../media/image736.png"/><Relationship Id="rId234" Type="http://schemas.openxmlformats.org/officeDocument/2006/relationships/customXml" Target="../ink/ink768.xml"/><Relationship Id="rId2" Type="http://schemas.openxmlformats.org/officeDocument/2006/relationships/customXml" Target="../ink/ink650.xml"/><Relationship Id="rId29" Type="http://schemas.openxmlformats.org/officeDocument/2006/relationships/image" Target="../media/image647.png"/><Relationship Id="rId255" Type="http://schemas.openxmlformats.org/officeDocument/2006/relationships/image" Target="../media/image757.png"/><Relationship Id="rId276" Type="http://schemas.openxmlformats.org/officeDocument/2006/relationships/customXml" Target="../ink/ink789.xml"/><Relationship Id="rId297" Type="http://schemas.openxmlformats.org/officeDocument/2006/relationships/image" Target="../media/image778.png"/><Relationship Id="rId40" Type="http://schemas.openxmlformats.org/officeDocument/2006/relationships/customXml" Target="../ink/ink669.xml"/><Relationship Id="rId115" Type="http://schemas.openxmlformats.org/officeDocument/2006/relationships/customXml" Target="../ink/ink707.xml"/><Relationship Id="rId136" Type="http://schemas.openxmlformats.org/officeDocument/2006/relationships/customXml" Target="../ink/ink718.xml"/><Relationship Id="rId157" Type="http://schemas.openxmlformats.org/officeDocument/2006/relationships/customXml" Target="../ink/ink729.xml"/><Relationship Id="rId178" Type="http://schemas.openxmlformats.org/officeDocument/2006/relationships/customXml" Target="../ink/ink740.xml"/><Relationship Id="rId301" Type="http://schemas.openxmlformats.org/officeDocument/2006/relationships/image" Target="../media/image780.png"/><Relationship Id="rId322" Type="http://schemas.openxmlformats.org/officeDocument/2006/relationships/customXml" Target="../ink/ink812.xml"/><Relationship Id="rId343" Type="http://schemas.openxmlformats.org/officeDocument/2006/relationships/image" Target="../media/image801.png"/><Relationship Id="rId364" Type="http://schemas.openxmlformats.org/officeDocument/2006/relationships/customXml" Target="../ink/ink833.xml"/><Relationship Id="rId61" Type="http://schemas.openxmlformats.org/officeDocument/2006/relationships/image" Target="../media/image663.png"/><Relationship Id="rId82" Type="http://schemas.openxmlformats.org/officeDocument/2006/relationships/customXml" Target="../ink/ink690.xml"/><Relationship Id="rId199" Type="http://schemas.openxmlformats.org/officeDocument/2006/relationships/image" Target="../media/image729.png"/><Relationship Id="rId203" Type="http://schemas.openxmlformats.org/officeDocument/2006/relationships/image" Target="../media/image731.png"/><Relationship Id="rId385" Type="http://schemas.openxmlformats.org/officeDocument/2006/relationships/customXml" Target="../ink/ink844.xml"/><Relationship Id="rId19" Type="http://schemas.openxmlformats.org/officeDocument/2006/relationships/image" Target="../media/image642.png"/><Relationship Id="rId224" Type="http://schemas.openxmlformats.org/officeDocument/2006/relationships/customXml" Target="../ink/ink763.xml"/><Relationship Id="rId245" Type="http://schemas.openxmlformats.org/officeDocument/2006/relationships/image" Target="../media/image752.png"/><Relationship Id="rId266" Type="http://schemas.openxmlformats.org/officeDocument/2006/relationships/customXml" Target="../ink/ink784.xml"/><Relationship Id="rId287" Type="http://schemas.openxmlformats.org/officeDocument/2006/relationships/image" Target="../media/image773.png"/><Relationship Id="rId30" Type="http://schemas.openxmlformats.org/officeDocument/2006/relationships/customXml" Target="../ink/ink664.xml"/><Relationship Id="rId105" Type="http://schemas.openxmlformats.org/officeDocument/2006/relationships/customXml" Target="../ink/ink702.xml"/><Relationship Id="rId126" Type="http://schemas.openxmlformats.org/officeDocument/2006/relationships/customXml" Target="../ink/ink713.xml"/><Relationship Id="rId147" Type="http://schemas.openxmlformats.org/officeDocument/2006/relationships/image" Target="../media/image704.png"/><Relationship Id="rId168" Type="http://schemas.openxmlformats.org/officeDocument/2006/relationships/customXml" Target="../ink/ink735.xml"/><Relationship Id="rId312" Type="http://schemas.openxmlformats.org/officeDocument/2006/relationships/customXml" Target="../ink/ink807.xml"/><Relationship Id="rId333" Type="http://schemas.openxmlformats.org/officeDocument/2006/relationships/image" Target="../media/image796.png"/><Relationship Id="rId354" Type="http://schemas.openxmlformats.org/officeDocument/2006/relationships/customXml" Target="../ink/ink828.xml"/><Relationship Id="rId51" Type="http://schemas.openxmlformats.org/officeDocument/2006/relationships/image" Target="../media/image658.png"/><Relationship Id="rId72" Type="http://schemas.openxmlformats.org/officeDocument/2006/relationships/customXml" Target="../ink/ink685.xml"/><Relationship Id="rId93" Type="http://schemas.openxmlformats.org/officeDocument/2006/relationships/image" Target="../media/image678.png"/><Relationship Id="rId189" Type="http://schemas.openxmlformats.org/officeDocument/2006/relationships/image" Target="../media/image724.png"/><Relationship Id="rId375" Type="http://schemas.openxmlformats.org/officeDocument/2006/relationships/customXml" Target="../ink/ink839.xml"/><Relationship Id="rId3" Type="http://schemas.openxmlformats.org/officeDocument/2006/relationships/image" Target="../media/image634.png"/><Relationship Id="rId214" Type="http://schemas.openxmlformats.org/officeDocument/2006/relationships/customXml" Target="../ink/ink758.xml"/><Relationship Id="rId235" Type="http://schemas.openxmlformats.org/officeDocument/2006/relationships/image" Target="../media/image747.png"/><Relationship Id="rId256" Type="http://schemas.openxmlformats.org/officeDocument/2006/relationships/customXml" Target="../ink/ink779.xml"/><Relationship Id="rId277" Type="http://schemas.openxmlformats.org/officeDocument/2006/relationships/image" Target="../media/image768.png"/><Relationship Id="rId298" Type="http://schemas.openxmlformats.org/officeDocument/2006/relationships/customXml" Target="../ink/ink800.xml"/><Relationship Id="rId116" Type="http://schemas.openxmlformats.org/officeDocument/2006/relationships/image" Target="../media/image689.png"/><Relationship Id="rId137" Type="http://schemas.openxmlformats.org/officeDocument/2006/relationships/image" Target="../media/image699.png"/><Relationship Id="rId158" Type="http://schemas.openxmlformats.org/officeDocument/2006/relationships/image" Target="../media/image709.png"/><Relationship Id="rId302" Type="http://schemas.openxmlformats.org/officeDocument/2006/relationships/customXml" Target="../ink/ink802.xml"/><Relationship Id="rId323" Type="http://schemas.openxmlformats.org/officeDocument/2006/relationships/image" Target="../media/image791.png"/><Relationship Id="rId344" Type="http://schemas.openxmlformats.org/officeDocument/2006/relationships/customXml" Target="../ink/ink823.xml"/><Relationship Id="rId20" Type="http://schemas.openxmlformats.org/officeDocument/2006/relationships/customXml" Target="../ink/ink659.xml"/><Relationship Id="rId41" Type="http://schemas.openxmlformats.org/officeDocument/2006/relationships/image" Target="../media/image653.png"/><Relationship Id="rId62" Type="http://schemas.openxmlformats.org/officeDocument/2006/relationships/customXml" Target="../ink/ink680.xml"/><Relationship Id="rId83" Type="http://schemas.openxmlformats.org/officeDocument/2006/relationships/image" Target="../media/image674.png"/><Relationship Id="rId179" Type="http://schemas.openxmlformats.org/officeDocument/2006/relationships/image" Target="../media/image719.png"/><Relationship Id="rId365" Type="http://schemas.openxmlformats.org/officeDocument/2006/relationships/image" Target="../media/image812.png"/><Relationship Id="rId386" Type="http://schemas.openxmlformats.org/officeDocument/2006/relationships/image" Target="../media/image822.png"/><Relationship Id="rId190" Type="http://schemas.openxmlformats.org/officeDocument/2006/relationships/customXml" Target="../ink/ink746.xml"/><Relationship Id="rId204" Type="http://schemas.openxmlformats.org/officeDocument/2006/relationships/customXml" Target="../ink/ink753.xml"/><Relationship Id="rId225" Type="http://schemas.openxmlformats.org/officeDocument/2006/relationships/image" Target="../media/image742.png"/><Relationship Id="rId246" Type="http://schemas.openxmlformats.org/officeDocument/2006/relationships/customXml" Target="../ink/ink774.xml"/><Relationship Id="rId267" Type="http://schemas.openxmlformats.org/officeDocument/2006/relationships/image" Target="../media/image763.png"/><Relationship Id="rId288" Type="http://schemas.openxmlformats.org/officeDocument/2006/relationships/customXml" Target="../ink/ink795.xml"/><Relationship Id="rId106" Type="http://schemas.openxmlformats.org/officeDocument/2006/relationships/image" Target="../media/image684.png"/><Relationship Id="rId127" Type="http://schemas.openxmlformats.org/officeDocument/2006/relationships/image" Target="../media/image694.png"/><Relationship Id="rId313" Type="http://schemas.openxmlformats.org/officeDocument/2006/relationships/image" Target="../media/image786.png"/><Relationship Id="rId10" Type="http://schemas.openxmlformats.org/officeDocument/2006/relationships/customXml" Target="../ink/ink654.xml"/><Relationship Id="rId31" Type="http://schemas.openxmlformats.org/officeDocument/2006/relationships/image" Target="../media/image648.png"/><Relationship Id="rId52" Type="http://schemas.openxmlformats.org/officeDocument/2006/relationships/customXml" Target="../ink/ink675.xml"/><Relationship Id="rId73" Type="http://schemas.openxmlformats.org/officeDocument/2006/relationships/image" Target="../media/image669.png"/><Relationship Id="rId94" Type="http://schemas.openxmlformats.org/officeDocument/2006/relationships/customXml" Target="../ink/ink696.xml"/><Relationship Id="rId148" Type="http://schemas.openxmlformats.org/officeDocument/2006/relationships/customXml" Target="../ink/ink724.xml"/><Relationship Id="rId169" Type="http://schemas.openxmlformats.org/officeDocument/2006/relationships/image" Target="../media/image714.png"/><Relationship Id="rId334" Type="http://schemas.openxmlformats.org/officeDocument/2006/relationships/customXml" Target="../ink/ink818.xml"/><Relationship Id="rId355" Type="http://schemas.openxmlformats.org/officeDocument/2006/relationships/image" Target="../media/image807.png"/><Relationship Id="rId376" Type="http://schemas.openxmlformats.org/officeDocument/2006/relationships/image" Target="../media/image817.png"/><Relationship Id="rId4" Type="http://schemas.openxmlformats.org/officeDocument/2006/relationships/customXml" Target="../ink/ink651.xml"/><Relationship Id="rId180" Type="http://schemas.openxmlformats.org/officeDocument/2006/relationships/customXml" Target="../ink/ink741.xml"/><Relationship Id="rId215" Type="http://schemas.openxmlformats.org/officeDocument/2006/relationships/image" Target="../media/image737.png"/><Relationship Id="rId236" Type="http://schemas.openxmlformats.org/officeDocument/2006/relationships/customXml" Target="../ink/ink769.xml"/><Relationship Id="rId257" Type="http://schemas.openxmlformats.org/officeDocument/2006/relationships/image" Target="../media/image758.png"/><Relationship Id="rId278" Type="http://schemas.openxmlformats.org/officeDocument/2006/relationships/customXml" Target="../ink/ink790.xml"/><Relationship Id="rId303" Type="http://schemas.openxmlformats.org/officeDocument/2006/relationships/image" Target="../media/image781.png"/><Relationship Id="rId42" Type="http://schemas.openxmlformats.org/officeDocument/2006/relationships/customXml" Target="../ink/ink670.xml"/><Relationship Id="rId84" Type="http://schemas.openxmlformats.org/officeDocument/2006/relationships/customXml" Target="../ink/ink691.xml"/><Relationship Id="rId138" Type="http://schemas.openxmlformats.org/officeDocument/2006/relationships/customXml" Target="../ink/ink719.xml"/><Relationship Id="rId345" Type="http://schemas.openxmlformats.org/officeDocument/2006/relationships/image" Target="../media/image802.png"/><Relationship Id="rId387" Type="http://schemas.openxmlformats.org/officeDocument/2006/relationships/customXml" Target="../ink/ink845.xml"/><Relationship Id="rId191" Type="http://schemas.openxmlformats.org/officeDocument/2006/relationships/image" Target="../media/image725.png"/><Relationship Id="rId205" Type="http://schemas.openxmlformats.org/officeDocument/2006/relationships/image" Target="../media/image732.png"/><Relationship Id="rId247" Type="http://schemas.openxmlformats.org/officeDocument/2006/relationships/image" Target="../media/image753.png"/><Relationship Id="rId107" Type="http://schemas.openxmlformats.org/officeDocument/2006/relationships/customXml" Target="../ink/ink703.xml"/><Relationship Id="rId289" Type="http://schemas.openxmlformats.org/officeDocument/2006/relationships/image" Target="../media/image774.png"/><Relationship Id="rId11" Type="http://schemas.openxmlformats.org/officeDocument/2006/relationships/image" Target="../media/image638.png"/><Relationship Id="rId53" Type="http://schemas.openxmlformats.org/officeDocument/2006/relationships/image" Target="../media/image659.png"/><Relationship Id="rId149" Type="http://schemas.openxmlformats.org/officeDocument/2006/relationships/image" Target="../media/image705.png"/><Relationship Id="rId314" Type="http://schemas.openxmlformats.org/officeDocument/2006/relationships/customXml" Target="../ink/ink808.xml"/><Relationship Id="rId356" Type="http://schemas.openxmlformats.org/officeDocument/2006/relationships/customXml" Target="../ink/ink829.xml"/><Relationship Id="rId95" Type="http://schemas.openxmlformats.org/officeDocument/2006/relationships/image" Target="../media/image679.png"/><Relationship Id="rId160" Type="http://schemas.openxmlformats.org/officeDocument/2006/relationships/image" Target="../media/image710.png"/><Relationship Id="rId216" Type="http://schemas.openxmlformats.org/officeDocument/2006/relationships/customXml" Target="../ink/ink759.xml"/><Relationship Id="rId258" Type="http://schemas.openxmlformats.org/officeDocument/2006/relationships/customXml" Target="../ink/ink780.xml"/><Relationship Id="rId22" Type="http://schemas.openxmlformats.org/officeDocument/2006/relationships/customXml" Target="../ink/ink660.xml"/><Relationship Id="rId64" Type="http://schemas.openxmlformats.org/officeDocument/2006/relationships/customXml" Target="../ink/ink681.xml"/><Relationship Id="rId118" Type="http://schemas.openxmlformats.org/officeDocument/2006/relationships/image" Target="../media/image690.png"/><Relationship Id="rId325" Type="http://schemas.openxmlformats.org/officeDocument/2006/relationships/image" Target="../media/image792.png"/><Relationship Id="rId367" Type="http://schemas.openxmlformats.org/officeDocument/2006/relationships/image" Target="../media/image813.png"/><Relationship Id="rId171" Type="http://schemas.openxmlformats.org/officeDocument/2006/relationships/image" Target="../media/image715.png"/><Relationship Id="rId227" Type="http://schemas.openxmlformats.org/officeDocument/2006/relationships/image" Target="../media/image743.png"/><Relationship Id="rId269" Type="http://schemas.openxmlformats.org/officeDocument/2006/relationships/image" Target="../media/image764.png"/><Relationship Id="rId33" Type="http://schemas.openxmlformats.org/officeDocument/2006/relationships/image" Target="../media/image649.png"/><Relationship Id="rId129" Type="http://schemas.openxmlformats.org/officeDocument/2006/relationships/image" Target="../media/image695.png"/><Relationship Id="rId280" Type="http://schemas.openxmlformats.org/officeDocument/2006/relationships/customXml" Target="../ink/ink791.xml"/><Relationship Id="rId336" Type="http://schemas.openxmlformats.org/officeDocument/2006/relationships/customXml" Target="../ink/ink819.xml"/><Relationship Id="rId75" Type="http://schemas.openxmlformats.org/officeDocument/2006/relationships/image" Target="../media/image670.png"/><Relationship Id="rId140" Type="http://schemas.openxmlformats.org/officeDocument/2006/relationships/customXml" Target="../ink/ink720.xml"/><Relationship Id="rId182" Type="http://schemas.openxmlformats.org/officeDocument/2006/relationships/customXml" Target="../ink/ink742.xml"/><Relationship Id="rId378" Type="http://schemas.openxmlformats.org/officeDocument/2006/relationships/image" Target="../media/image818.png"/><Relationship Id="rId6" Type="http://schemas.openxmlformats.org/officeDocument/2006/relationships/customXml" Target="../ink/ink652.xml"/><Relationship Id="rId238" Type="http://schemas.openxmlformats.org/officeDocument/2006/relationships/customXml" Target="../ink/ink770.xml"/><Relationship Id="rId291" Type="http://schemas.openxmlformats.org/officeDocument/2006/relationships/image" Target="../media/image775.png"/><Relationship Id="rId305" Type="http://schemas.openxmlformats.org/officeDocument/2006/relationships/image" Target="../media/image782.png"/><Relationship Id="rId347" Type="http://schemas.openxmlformats.org/officeDocument/2006/relationships/image" Target="../media/image803.png"/><Relationship Id="rId44" Type="http://schemas.openxmlformats.org/officeDocument/2006/relationships/customXml" Target="../ink/ink671.xml"/><Relationship Id="rId86" Type="http://schemas.openxmlformats.org/officeDocument/2006/relationships/customXml" Target="../ink/ink692.xml"/><Relationship Id="rId151" Type="http://schemas.openxmlformats.org/officeDocument/2006/relationships/image" Target="../media/image706.png"/><Relationship Id="rId389" Type="http://schemas.openxmlformats.org/officeDocument/2006/relationships/customXml" Target="../ink/ink846.xml"/><Relationship Id="rId193" Type="http://schemas.openxmlformats.org/officeDocument/2006/relationships/image" Target="../media/image726.png"/><Relationship Id="rId207" Type="http://schemas.openxmlformats.org/officeDocument/2006/relationships/image" Target="../media/image733.png"/><Relationship Id="rId249" Type="http://schemas.openxmlformats.org/officeDocument/2006/relationships/image" Target="../media/image754.png"/><Relationship Id="rId13" Type="http://schemas.openxmlformats.org/officeDocument/2006/relationships/image" Target="../media/image639.png"/><Relationship Id="rId109" Type="http://schemas.openxmlformats.org/officeDocument/2006/relationships/customXml" Target="../ink/ink704.xml"/><Relationship Id="rId260" Type="http://schemas.openxmlformats.org/officeDocument/2006/relationships/customXml" Target="../ink/ink781.xml"/><Relationship Id="rId316" Type="http://schemas.openxmlformats.org/officeDocument/2006/relationships/customXml" Target="../ink/ink809.xml"/><Relationship Id="rId55" Type="http://schemas.openxmlformats.org/officeDocument/2006/relationships/image" Target="../media/image660.png"/><Relationship Id="rId97" Type="http://schemas.openxmlformats.org/officeDocument/2006/relationships/customXml" Target="../ink/ink698.xml"/><Relationship Id="rId120" Type="http://schemas.openxmlformats.org/officeDocument/2006/relationships/image" Target="../media/image691.png"/><Relationship Id="rId358" Type="http://schemas.openxmlformats.org/officeDocument/2006/relationships/customXml" Target="../ink/ink830.xml"/><Relationship Id="rId162" Type="http://schemas.openxmlformats.org/officeDocument/2006/relationships/image" Target="../media/image711.png"/><Relationship Id="rId218" Type="http://schemas.openxmlformats.org/officeDocument/2006/relationships/customXml" Target="../ink/ink760.xml"/><Relationship Id="rId271" Type="http://schemas.openxmlformats.org/officeDocument/2006/relationships/image" Target="../media/image765.png"/><Relationship Id="rId24" Type="http://schemas.openxmlformats.org/officeDocument/2006/relationships/customXml" Target="../ink/ink661.xml"/><Relationship Id="rId66" Type="http://schemas.openxmlformats.org/officeDocument/2006/relationships/customXml" Target="../ink/ink682.xml"/><Relationship Id="rId131" Type="http://schemas.openxmlformats.org/officeDocument/2006/relationships/image" Target="../media/image696.png"/><Relationship Id="rId327" Type="http://schemas.openxmlformats.org/officeDocument/2006/relationships/image" Target="../media/image793.png"/><Relationship Id="rId369" Type="http://schemas.openxmlformats.org/officeDocument/2006/relationships/image" Target="../media/image814.png"/><Relationship Id="rId173" Type="http://schemas.openxmlformats.org/officeDocument/2006/relationships/image" Target="../media/image716.png"/><Relationship Id="rId229" Type="http://schemas.openxmlformats.org/officeDocument/2006/relationships/image" Target="../media/image744.png"/><Relationship Id="rId380" Type="http://schemas.openxmlformats.org/officeDocument/2006/relationships/image" Target="../media/image819.png"/><Relationship Id="rId240" Type="http://schemas.openxmlformats.org/officeDocument/2006/relationships/customXml" Target="../ink/ink771.xml"/><Relationship Id="rId35" Type="http://schemas.openxmlformats.org/officeDocument/2006/relationships/image" Target="../media/image650.png"/><Relationship Id="rId77" Type="http://schemas.openxmlformats.org/officeDocument/2006/relationships/image" Target="../media/image671.png"/><Relationship Id="rId100" Type="http://schemas.openxmlformats.org/officeDocument/2006/relationships/image" Target="../media/image681.png"/><Relationship Id="rId282" Type="http://schemas.openxmlformats.org/officeDocument/2006/relationships/customXml" Target="../ink/ink792.xml"/><Relationship Id="rId338" Type="http://schemas.openxmlformats.org/officeDocument/2006/relationships/customXml" Target="../ink/ink820.xml"/><Relationship Id="rId8" Type="http://schemas.openxmlformats.org/officeDocument/2006/relationships/customXml" Target="../ink/ink653.xml"/><Relationship Id="rId142" Type="http://schemas.openxmlformats.org/officeDocument/2006/relationships/customXml" Target="../ink/ink721.xml"/><Relationship Id="rId184" Type="http://schemas.openxmlformats.org/officeDocument/2006/relationships/customXml" Target="../ink/ink743.xml"/><Relationship Id="rId251" Type="http://schemas.openxmlformats.org/officeDocument/2006/relationships/image" Target="../media/image755.png"/><Relationship Id="rId46" Type="http://schemas.openxmlformats.org/officeDocument/2006/relationships/customXml" Target="../ink/ink672.xml"/><Relationship Id="rId293" Type="http://schemas.openxmlformats.org/officeDocument/2006/relationships/image" Target="../media/image776.png"/><Relationship Id="rId307" Type="http://schemas.openxmlformats.org/officeDocument/2006/relationships/image" Target="../media/image783.png"/><Relationship Id="rId349" Type="http://schemas.openxmlformats.org/officeDocument/2006/relationships/image" Target="../media/image804.png"/><Relationship Id="rId88" Type="http://schemas.openxmlformats.org/officeDocument/2006/relationships/customXml" Target="../ink/ink693.xml"/><Relationship Id="rId111" Type="http://schemas.openxmlformats.org/officeDocument/2006/relationships/customXml" Target="../ink/ink705.xml"/><Relationship Id="rId153" Type="http://schemas.openxmlformats.org/officeDocument/2006/relationships/image" Target="../media/image707.png"/><Relationship Id="rId195" Type="http://schemas.openxmlformats.org/officeDocument/2006/relationships/image" Target="../media/image727.png"/><Relationship Id="rId209" Type="http://schemas.openxmlformats.org/officeDocument/2006/relationships/image" Target="../media/image734.png"/><Relationship Id="rId360" Type="http://schemas.openxmlformats.org/officeDocument/2006/relationships/customXml" Target="../ink/ink831.xml"/><Relationship Id="rId220" Type="http://schemas.openxmlformats.org/officeDocument/2006/relationships/customXml" Target="../ink/ink761.xml"/><Relationship Id="rId15" Type="http://schemas.openxmlformats.org/officeDocument/2006/relationships/image" Target="../media/image640.png"/><Relationship Id="rId57" Type="http://schemas.openxmlformats.org/officeDocument/2006/relationships/image" Target="../media/image661.png"/><Relationship Id="rId262" Type="http://schemas.openxmlformats.org/officeDocument/2006/relationships/customXml" Target="../ink/ink782.xml"/><Relationship Id="rId318" Type="http://schemas.openxmlformats.org/officeDocument/2006/relationships/customXml" Target="../ink/ink810.xml"/><Relationship Id="rId99" Type="http://schemas.openxmlformats.org/officeDocument/2006/relationships/customXml" Target="../ink/ink699.xml"/><Relationship Id="rId122" Type="http://schemas.openxmlformats.org/officeDocument/2006/relationships/image" Target="../media/image692.png"/><Relationship Id="rId164" Type="http://schemas.openxmlformats.org/officeDocument/2006/relationships/image" Target="../media/image712.png"/><Relationship Id="rId371" Type="http://schemas.openxmlformats.org/officeDocument/2006/relationships/customXml" Target="../ink/ink837.xml"/><Relationship Id="rId26" Type="http://schemas.openxmlformats.org/officeDocument/2006/relationships/customXml" Target="../ink/ink662.xml"/><Relationship Id="rId231" Type="http://schemas.openxmlformats.org/officeDocument/2006/relationships/image" Target="../media/image745.png"/><Relationship Id="rId273" Type="http://schemas.openxmlformats.org/officeDocument/2006/relationships/image" Target="../media/image766.png"/><Relationship Id="rId329" Type="http://schemas.openxmlformats.org/officeDocument/2006/relationships/image" Target="../media/image794.png"/><Relationship Id="rId68" Type="http://schemas.openxmlformats.org/officeDocument/2006/relationships/customXml" Target="../ink/ink683.xml"/><Relationship Id="rId133" Type="http://schemas.openxmlformats.org/officeDocument/2006/relationships/image" Target="../media/image697.png"/><Relationship Id="rId175" Type="http://schemas.openxmlformats.org/officeDocument/2006/relationships/image" Target="../media/image717.png"/><Relationship Id="rId340" Type="http://schemas.openxmlformats.org/officeDocument/2006/relationships/customXml" Target="../ink/ink82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5.xml"/><Relationship Id="rId299" Type="http://schemas.openxmlformats.org/officeDocument/2006/relationships/customXml" Target="../ink/ink996.xml"/><Relationship Id="rId21" Type="http://schemas.openxmlformats.org/officeDocument/2006/relationships/image" Target="../media/image718.png"/><Relationship Id="rId63" Type="http://schemas.openxmlformats.org/officeDocument/2006/relationships/image" Target="../media/image804.png"/><Relationship Id="rId159" Type="http://schemas.openxmlformats.org/officeDocument/2006/relationships/customXml" Target="../ink/ink926.xml"/><Relationship Id="rId324" Type="http://schemas.openxmlformats.org/officeDocument/2006/relationships/image" Target="../media/image940.png"/><Relationship Id="rId170" Type="http://schemas.openxmlformats.org/officeDocument/2006/relationships/image" Target="../media/image864.png"/><Relationship Id="rId226" Type="http://schemas.openxmlformats.org/officeDocument/2006/relationships/image" Target="../media/image891.png"/><Relationship Id="rId268" Type="http://schemas.openxmlformats.org/officeDocument/2006/relationships/image" Target="../media/image912.png"/><Relationship Id="rId32" Type="http://schemas.openxmlformats.org/officeDocument/2006/relationships/customXml" Target="../ink/ink862.xml"/><Relationship Id="rId74" Type="http://schemas.openxmlformats.org/officeDocument/2006/relationships/customXml" Target="../ink/ink883.xml"/><Relationship Id="rId128" Type="http://schemas.openxmlformats.org/officeDocument/2006/relationships/image" Target="../media/image843.png"/><Relationship Id="rId335" Type="http://schemas.openxmlformats.org/officeDocument/2006/relationships/customXml" Target="../ink/ink1014.xml"/><Relationship Id="rId5" Type="http://schemas.openxmlformats.org/officeDocument/2006/relationships/image" Target="../media/image711.png"/><Relationship Id="rId181" Type="http://schemas.openxmlformats.org/officeDocument/2006/relationships/customXml" Target="../ink/ink937.xml"/><Relationship Id="rId237" Type="http://schemas.openxmlformats.org/officeDocument/2006/relationships/customXml" Target="../ink/ink965.xml"/><Relationship Id="rId279" Type="http://schemas.openxmlformats.org/officeDocument/2006/relationships/customXml" Target="../ink/ink986.xml"/><Relationship Id="rId43" Type="http://schemas.openxmlformats.org/officeDocument/2006/relationships/image" Target="../media/image729.png"/><Relationship Id="rId139" Type="http://schemas.openxmlformats.org/officeDocument/2006/relationships/customXml" Target="../ink/ink916.xml"/><Relationship Id="rId290" Type="http://schemas.openxmlformats.org/officeDocument/2006/relationships/image" Target="../media/image923.png"/><Relationship Id="rId304" Type="http://schemas.openxmlformats.org/officeDocument/2006/relationships/image" Target="../media/image930.png"/><Relationship Id="rId346" Type="http://schemas.openxmlformats.org/officeDocument/2006/relationships/image" Target="../media/image951.png"/><Relationship Id="rId85" Type="http://schemas.openxmlformats.org/officeDocument/2006/relationships/customXml" Target="../ink/ink889.xml"/><Relationship Id="rId150" Type="http://schemas.openxmlformats.org/officeDocument/2006/relationships/image" Target="../media/image854.png"/><Relationship Id="rId192" Type="http://schemas.openxmlformats.org/officeDocument/2006/relationships/image" Target="../media/image874.png"/><Relationship Id="rId206" Type="http://schemas.openxmlformats.org/officeDocument/2006/relationships/image" Target="../media/image881.png"/><Relationship Id="rId248" Type="http://schemas.openxmlformats.org/officeDocument/2006/relationships/image" Target="../media/image902.png"/><Relationship Id="rId12" Type="http://schemas.openxmlformats.org/officeDocument/2006/relationships/customXml" Target="../ink/ink852.xml"/><Relationship Id="rId108" Type="http://schemas.openxmlformats.org/officeDocument/2006/relationships/image" Target="../media/image833.png"/><Relationship Id="rId315" Type="http://schemas.openxmlformats.org/officeDocument/2006/relationships/customXml" Target="../ink/ink1004.xml"/><Relationship Id="rId54" Type="http://schemas.openxmlformats.org/officeDocument/2006/relationships/customXml" Target="../ink/ink873.xml"/><Relationship Id="rId96" Type="http://schemas.openxmlformats.org/officeDocument/2006/relationships/image" Target="../media/image827.png"/><Relationship Id="rId161" Type="http://schemas.openxmlformats.org/officeDocument/2006/relationships/customXml" Target="../ink/ink927.xml"/><Relationship Id="rId217" Type="http://schemas.openxmlformats.org/officeDocument/2006/relationships/customXml" Target="../ink/ink955.xml"/><Relationship Id="rId259" Type="http://schemas.openxmlformats.org/officeDocument/2006/relationships/customXml" Target="../ink/ink976.xml"/><Relationship Id="rId23" Type="http://schemas.openxmlformats.org/officeDocument/2006/relationships/image" Target="../media/image719.png"/><Relationship Id="rId119" Type="http://schemas.openxmlformats.org/officeDocument/2006/relationships/customXml" Target="../ink/ink906.xml"/><Relationship Id="rId270" Type="http://schemas.openxmlformats.org/officeDocument/2006/relationships/image" Target="../media/image913.png"/><Relationship Id="rId326" Type="http://schemas.openxmlformats.org/officeDocument/2006/relationships/image" Target="../media/image941.png"/><Relationship Id="rId65" Type="http://schemas.openxmlformats.org/officeDocument/2006/relationships/image" Target="../media/image805.png"/><Relationship Id="rId130" Type="http://schemas.openxmlformats.org/officeDocument/2006/relationships/image" Target="../media/image844.png"/><Relationship Id="rId172" Type="http://schemas.openxmlformats.org/officeDocument/2006/relationships/image" Target="../media/image865.png"/><Relationship Id="rId228" Type="http://schemas.openxmlformats.org/officeDocument/2006/relationships/image" Target="../media/image892.png"/><Relationship Id="rId281" Type="http://schemas.openxmlformats.org/officeDocument/2006/relationships/customXml" Target="../ink/ink987.xml"/><Relationship Id="rId337" Type="http://schemas.openxmlformats.org/officeDocument/2006/relationships/customXml" Target="../ink/ink1015.xml"/><Relationship Id="rId34" Type="http://schemas.openxmlformats.org/officeDocument/2006/relationships/customXml" Target="../ink/ink863.xml"/><Relationship Id="rId76" Type="http://schemas.openxmlformats.org/officeDocument/2006/relationships/customXml" Target="../ink/ink884.xml"/><Relationship Id="rId141" Type="http://schemas.openxmlformats.org/officeDocument/2006/relationships/customXml" Target="../ink/ink917.xml"/><Relationship Id="rId7" Type="http://schemas.openxmlformats.org/officeDocument/2006/relationships/image" Target="../media/image712.png"/><Relationship Id="rId183" Type="http://schemas.openxmlformats.org/officeDocument/2006/relationships/customXml" Target="../ink/ink938.xml"/><Relationship Id="rId239" Type="http://schemas.openxmlformats.org/officeDocument/2006/relationships/customXml" Target="../ink/ink966.xml"/><Relationship Id="rId250" Type="http://schemas.openxmlformats.org/officeDocument/2006/relationships/image" Target="../media/image903.png"/><Relationship Id="rId292" Type="http://schemas.openxmlformats.org/officeDocument/2006/relationships/image" Target="../media/image924.png"/><Relationship Id="rId306" Type="http://schemas.openxmlformats.org/officeDocument/2006/relationships/image" Target="../media/image931.png"/><Relationship Id="rId45" Type="http://schemas.openxmlformats.org/officeDocument/2006/relationships/image" Target="../media/image730.png"/><Relationship Id="rId87" Type="http://schemas.openxmlformats.org/officeDocument/2006/relationships/customXml" Target="../ink/ink890.xml"/><Relationship Id="rId110" Type="http://schemas.openxmlformats.org/officeDocument/2006/relationships/image" Target="../media/image834.png"/><Relationship Id="rId348" Type="http://schemas.openxmlformats.org/officeDocument/2006/relationships/image" Target="../media/image952.png"/><Relationship Id="rId152" Type="http://schemas.openxmlformats.org/officeDocument/2006/relationships/image" Target="../media/image855.png"/><Relationship Id="rId194" Type="http://schemas.openxmlformats.org/officeDocument/2006/relationships/image" Target="../media/image875.png"/><Relationship Id="rId208" Type="http://schemas.openxmlformats.org/officeDocument/2006/relationships/image" Target="../media/image882.png"/><Relationship Id="rId261" Type="http://schemas.openxmlformats.org/officeDocument/2006/relationships/customXml" Target="../ink/ink977.xml"/><Relationship Id="rId14" Type="http://schemas.openxmlformats.org/officeDocument/2006/relationships/customXml" Target="../ink/ink853.xml"/><Relationship Id="rId56" Type="http://schemas.openxmlformats.org/officeDocument/2006/relationships/customXml" Target="../ink/ink874.xml"/><Relationship Id="rId317" Type="http://schemas.openxmlformats.org/officeDocument/2006/relationships/customXml" Target="../ink/ink1005.xml"/><Relationship Id="rId98" Type="http://schemas.openxmlformats.org/officeDocument/2006/relationships/image" Target="../media/image828.png"/><Relationship Id="rId121" Type="http://schemas.openxmlformats.org/officeDocument/2006/relationships/customXml" Target="../ink/ink907.xml"/><Relationship Id="rId163" Type="http://schemas.openxmlformats.org/officeDocument/2006/relationships/customXml" Target="../ink/ink928.xml"/><Relationship Id="rId219" Type="http://schemas.openxmlformats.org/officeDocument/2006/relationships/customXml" Target="../ink/ink956.xml"/><Relationship Id="rId230" Type="http://schemas.openxmlformats.org/officeDocument/2006/relationships/image" Target="../media/image893.png"/><Relationship Id="rId251" Type="http://schemas.openxmlformats.org/officeDocument/2006/relationships/customXml" Target="../ink/ink972.xml"/><Relationship Id="rId25" Type="http://schemas.openxmlformats.org/officeDocument/2006/relationships/image" Target="../media/image720.png"/><Relationship Id="rId46" Type="http://schemas.openxmlformats.org/officeDocument/2006/relationships/customXml" Target="../ink/ink869.xml"/><Relationship Id="rId67" Type="http://schemas.openxmlformats.org/officeDocument/2006/relationships/image" Target="../media/image806.png"/><Relationship Id="rId272" Type="http://schemas.openxmlformats.org/officeDocument/2006/relationships/image" Target="../media/image914.png"/><Relationship Id="rId293" Type="http://schemas.openxmlformats.org/officeDocument/2006/relationships/customXml" Target="../ink/ink993.xml"/><Relationship Id="rId307" Type="http://schemas.openxmlformats.org/officeDocument/2006/relationships/customXml" Target="../ink/ink1000.xml"/><Relationship Id="rId328" Type="http://schemas.openxmlformats.org/officeDocument/2006/relationships/image" Target="../media/image942.png"/><Relationship Id="rId349" Type="http://schemas.openxmlformats.org/officeDocument/2006/relationships/customXml" Target="../ink/ink1021.xml"/><Relationship Id="rId88" Type="http://schemas.openxmlformats.org/officeDocument/2006/relationships/image" Target="../media/image816.png"/><Relationship Id="rId111" Type="http://schemas.openxmlformats.org/officeDocument/2006/relationships/customXml" Target="../ink/ink902.xml"/><Relationship Id="rId132" Type="http://schemas.openxmlformats.org/officeDocument/2006/relationships/image" Target="../media/image845.png"/><Relationship Id="rId153" Type="http://schemas.openxmlformats.org/officeDocument/2006/relationships/customXml" Target="../ink/ink923.xml"/><Relationship Id="rId174" Type="http://schemas.openxmlformats.org/officeDocument/2006/relationships/image" Target="../media/image611.png"/><Relationship Id="rId195" Type="http://schemas.openxmlformats.org/officeDocument/2006/relationships/customXml" Target="../ink/ink944.xml"/><Relationship Id="rId209" Type="http://schemas.openxmlformats.org/officeDocument/2006/relationships/customXml" Target="../ink/ink951.xml"/><Relationship Id="rId220" Type="http://schemas.openxmlformats.org/officeDocument/2006/relationships/image" Target="../media/image888.png"/><Relationship Id="rId241" Type="http://schemas.openxmlformats.org/officeDocument/2006/relationships/customXml" Target="../ink/ink967.xml"/><Relationship Id="rId15" Type="http://schemas.openxmlformats.org/officeDocument/2006/relationships/image" Target="../media/image715.png"/><Relationship Id="rId36" Type="http://schemas.openxmlformats.org/officeDocument/2006/relationships/customXml" Target="../ink/ink864.xml"/><Relationship Id="rId57" Type="http://schemas.openxmlformats.org/officeDocument/2006/relationships/image" Target="../media/image801.png"/><Relationship Id="rId262" Type="http://schemas.openxmlformats.org/officeDocument/2006/relationships/image" Target="../media/image909.png"/><Relationship Id="rId283" Type="http://schemas.openxmlformats.org/officeDocument/2006/relationships/customXml" Target="../ink/ink988.xml"/><Relationship Id="rId318" Type="http://schemas.openxmlformats.org/officeDocument/2006/relationships/image" Target="../media/image937.png"/><Relationship Id="rId339" Type="http://schemas.openxmlformats.org/officeDocument/2006/relationships/customXml" Target="../ink/ink1016.xml"/><Relationship Id="rId78" Type="http://schemas.openxmlformats.org/officeDocument/2006/relationships/customXml" Target="../ink/ink885.xml"/><Relationship Id="rId99" Type="http://schemas.openxmlformats.org/officeDocument/2006/relationships/customXml" Target="../ink/ink896.xml"/><Relationship Id="rId101" Type="http://schemas.openxmlformats.org/officeDocument/2006/relationships/customXml" Target="../ink/ink897.xml"/><Relationship Id="rId122" Type="http://schemas.openxmlformats.org/officeDocument/2006/relationships/image" Target="../media/image840.png"/><Relationship Id="rId143" Type="http://schemas.openxmlformats.org/officeDocument/2006/relationships/customXml" Target="../ink/ink918.xml"/><Relationship Id="rId164" Type="http://schemas.openxmlformats.org/officeDocument/2006/relationships/image" Target="../media/image861.png"/><Relationship Id="rId185" Type="http://schemas.openxmlformats.org/officeDocument/2006/relationships/customXml" Target="../ink/ink939.xml"/><Relationship Id="rId350" Type="http://schemas.openxmlformats.org/officeDocument/2006/relationships/image" Target="../media/image953.png"/><Relationship Id="rId9" Type="http://schemas.openxmlformats.org/officeDocument/2006/relationships/image" Target="../media/image703.png"/><Relationship Id="rId210" Type="http://schemas.openxmlformats.org/officeDocument/2006/relationships/image" Target="../media/image883.png"/><Relationship Id="rId26" Type="http://schemas.openxmlformats.org/officeDocument/2006/relationships/customXml" Target="../ink/ink859.xml"/><Relationship Id="rId231" Type="http://schemas.openxmlformats.org/officeDocument/2006/relationships/customXml" Target="../ink/ink962.xml"/><Relationship Id="rId252" Type="http://schemas.openxmlformats.org/officeDocument/2006/relationships/image" Target="../media/image904.png"/><Relationship Id="rId273" Type="http://schemas.openxmlformats.org/officeDocument/2006/relationships/customXml" Target="../ink/ink983.xml"/><Relationship Id="rId294" Type="http://schemas.openxmlformats.org/officeDocument/2006/relationships/image" Target="../media/image925.png"/><Relationship Id="rId308" Type="http://schemas.openxmlformats.org/officeDocument/2006/relationships/image" Target="../media/image932.png"/><Relationship Id="rId329" Type="http://schemas.openxmlformats.org/officeDocument/2006/relationships/customXml" Target="../ink/ink1011.xml"/><Relationship Id="rId47" Type="http://schemas.openxmlformats.org/officeDocument/2006/relationships/image" Target="../media/image731.png"/><Relationship Id="rId68" Type="http://schemas.openxmlformats.org/officeDocument/2006/relationships/customXml" Target="../ink/ink880.xml"/><Relationship Id="rId89" Type="http://schemas.openxmlformats.org/officeDocument/2006/relationships/customXml" Target="../ink/ink891.xml"/><Relationship Id="rId112" Type="http://schemas.openxmlformats.org/officeDocument/2006/relationships/image" Target="../media/image835.png"/><Relationship Id="rId133" Type="http://schemas.openxmlformats.org/officeDocument/2006/relationships/customXml" Target="../ink/ink913.xml"/><Relationship Id="rId154" Type="http://schemas.openxmlformats.org/officeDocument/2006/relationships/image" Target="../media/image856.png"/><Relationship Id="rId175" Type="http://schemas.openxmlformats.org/officeDocument/2006/relationships/customXml" Target="../ink/ink934.xml"/><Relationship Id="rId340" Type="http://schemas.openxmlformats.org/officeDocument/2006/relationships/image" Target="../media/image948.png"/><Relationship Id="rId196" Type="http://schemas.openxmlformats.org/officeDocument/2006/relationships/image" Target="../media/image876.png"/><Relationship Id="rId200" Type="http://schemas.openxmlformats.org/officeDocument/2006/relationships/image" Target="../media/image878.png"/><Relationship Id="rId16" Type="http://schemas.openxmlformats.org/officeDocument/2006/relationships/customXml" Target="../ink/ink854.xml"/><Relationship Id="rId221" Type="http://schemas.openxmlformats.org/officeDocument/2006/relationships/customXml" Target="../ink/ink957.xml"/><Relationship Id="rId242" Type="http://schemas.openxmlformats.org/officeDocument/2006/relationships/image" Target="../media/image899.png"/><Relationship Id="rId263" Type="http://schemas.openxmlformats.org/officeDocument/2006/relationships/customXml" Target="../ink/ink978.xml"/><Relationship Id="rId284" Type="http://schemas.openxmlformats.org/officeDocument/2006/relationships/image" Target="../media/image920.png"/><Relationship Id="rId319" Type="http://schemas.openxmlformats.org/officeDocument/2006/relationships/customXml" Target="../ink/ink1006.xml"/><Relationship Id="rId37" Type="http://schemas.openxmlformats.org/officeDocument/2006/relationships/image" Target="../media/image726.png"/><Relationship Id="rId58" Type="http://schemas.openxmlformats.org/officeDocument/2006/relationships/customXml" Target="../ink/ink875.xml"/><Relationship Id="rId79" Type="http://schemas.openxmlformats.org/officeDocument/2006/relationships/image" Target="../media/image812.png"/><Relationship Id="rId102" Type="http://schemas.openxmlformats.org/officeDocument/2006/relationships/image" Target="../media/image830.png"/><Relationship Id="rId123" Type="http://schemas.openxmlformats.org/officeDocument/2006/relationships/customXml" Target="../ink/ink908.xml"/><Relationship Id="rId144" Type="http://schemas.openxmlformats.org/officeDocument/2006/relationships/image" Target="../media/image851.png"/><Relationship Id="rId330" Type="http://schemas.openxmlformats.org/officeDocument/2006/relationships/image" Target="../media/image943.png"/><Relationship Id="rId90" Type="http://schemas.openxmlformats.org/officeDocument/2006/relationships/image" Target="../media/image817.png"/><Relationship Id="rId165" Type="http://schemas.openxmlformats.org/officeDocument/2006/relationships/customXml" Target="../ink/ink929.xml"/><Relationship Id="rId186" Type="http://schemas.openxmlformats.org/officeDocument/2006/relationships/image" Target="../media/image871.png"/><Relationship Id="rId351" Type="http://schemas.openxmlformats.org/officeDocument/2006/relationships/customXml" Target="../ink/ink1022.xml"/><Relationship Id="rId211" Type="http://schemas.openxmlformats.org/officeDocument/2006/relationships/customXml" Target="../ink/ink952.xml"/><Relationship Id="rId232" Type="http://schemas.openxmlformats.org/officeDocument/2006/relationships/image" Target="../media/image894.png"/><Relationship Id="rId253" Type="http://schemas.openxmlformats.org/officeDocument/2006/relationships/customXml" Target="../ink/ink973.xml"/><Relationship Id="rId274" Type="http://schemas.openxmlformats.org/officeDocument/2006/relationships/image" Target="../media/image915.png"/><Relationship Id="rId295" Type="http://schemas.openxmlformats.org/officeDocument/2006/relationships/customXml" Target="../ink/ink994.xml"/><Relationship Id="rId309" Type="http://schemas.openxmlformats.org/officeDocument/2006/relationships/customXml" Target="../ink/ink1001.xml"/><Relationship Id="rId27" Type="http://schemas.openxmlformats.org/officeDocument/2006/relationships/image" Target="../media/image721.png"/><Relationship Id="rId48" Type="http://schemas.openxmlformats.org/officeDocument/2006/relationships/customXml" Target="../ink/ink870.xml"/><Relationship Id="rId69" Type="http://schemas.openxmlformats.org/officeDocument/2006/relationships/image" Target="../media/image807.png"/><Relationship Id="rId113" Type="http://schemas.openxmlformats.org/officeDocument/2006/relationships/customXml" Target="../ink/ink903.xml"/><Relationship Id="rId134" Type="http://schemas.openxmlformats.org/officeDocument/2006/relationships/image" Target="../media/image846.png"/><Relationship Id="rId320" Type="http://schemas.openxmlformats.org/officeDocument/2006/relationships/image" Target="../media/image938.png"/><Relationship Id="rId80" Type="http://schemas.openxmlformats.org/officeDocument/2006/relationships/customXml" Target="../ink/ink886.xml"/><Relationship Id="rId155" Type="http://schemas.openxmlformats.org/officeDocument/2006/relationships/customXml" Target="../ink/ink924.xml"/><Relationship Id="rId176" Type="http://schemas.openxmlformats.org/officeDocument/2006/relationships/image" Target="../media/image866.png"/><Relationship Id="rId197" Type="http://schemas.openxmlformats.org/officeDocument/2006/relationships/customXml" Target="../ink/ink945.xml"/><Relationship Id="rId341" Type="http://schemas.openxmlformats.org/officeDocument/2006/relationships/customXml" Target="../ink/ink1017.xml"/><Relationship Id="rId201" Type="http://schemas.openxmlformats.org/officeDocument/2006/relationships/customXml" Target="../ink/ink947.xml"/><Relationship Id="rId222" Type="http://schemas.openxmlformats.org/officeDocument/2006/relationships/image" Target="../media/image889.png"/><Relationship Id="rId243" Type="http://schemas.openxmlformats.org/officeDocument/2006/relationships/customXml" Target="../ink/ink968.xml"/><Relationship Id="rId264" Type="http://schemas.openxmlformats.org/officeDocument/2006/relationships/image" Target="../media/image910.png"/><Relationship Id="rId285" Type="http://schemas.openxmlformats.org/officeDocument/2006/relationships/customXml" Target="../ink/ink989.xml"/><Relationship Id="rId17" Type="http://schemas.openxmlformats.org/officeDocument/2006/relationships/image" Target="../media/image716.png"/><Relationship Id="rId38" Type="http://schemas.openxmlformats.org/officeDocument/2006/relationships/customXml" Target="../ink/ink865.xml"/><Relationship Id="rId59" Type="http://schemas.openxmlformats.org/officeDocument/2006/relationships/image" Target="../media/image802.png"/><Relationship Id="rId103" Type="http://schemas.openxmlformats.org/officeDocument/2006/relationships/customXml" Target="../ink/ink898.xml"/><Relationship Id="rId124" Type="http://schemas.openxmlformats.org/officeDocument/2006/relationships/image" Target="../media/image841.png"/><Relationship Id="rId310" Type="http://schemas.openxmlformats.org/officeDocument/2006/relationships/image" Target="../media/image933.png"/><Relationship Id="rId70" Type="http://schemas.openxmlformats.org/officeDocument/2006/relationships/customXml" Target="../ink/ink881.xml"/><Relationship Id="rId91" Type="http://schemas.openxmlformats.org/officeDocument/2006/relationships/customXml" Target="../ink/ink892.xml"/><Relationship Id="rId145" Type="http://schemas.openxmlformats.org/officeDocument/2006/relationships/customXml" Target="../ink/ink919.xml"/><Relationship Id="rId166" Type="http://schemas.openxmlformats.org/officeDocument/2006/relationships/image" Target="../media/image862.png"/><Relationship Id="rId187" Type="http://schemas.openxmlformats.org/officeDocument/2006/relationships/customXml" Target="../ink/ink940.xml"/><Relationship Id="rId331" Type="http://schemas.openxmlformats.org/officeDocument/2006/relationships/customXml" Target="../ink/ink1012.xml"/><Relationship Id="rId352" Type="http://schemas.openxmlformats.org/officeDocument/2006/relationships/image" Target="../media/image95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84.png"/><Relationship Id="rId233" Type="http://schemas.openxmlformats.org/officeDocument/2006/relationships/customXml" Target="../ink/ink963.xml"/><Relationship Id="rId254" Type="http://schemas.openxmlformats.org/officeDocument/2006/relationships/image" Target="../media/image905.png"/><Relationship Id="rId28" Type="http://schemas.openxmlformats.org/officeDocument/2006/relationships/customXml" Target="../ink/ink860.xml"/><Relationship Id="rId49" Type="http://schemas.openxmlformats.org/officeDocument/2006/relationships/image" Target="../media/image797.png"/><Relationship Id="rId114" Type="http://schemas.openxmlformats.org/officeDocument/2006/relationships/image" Target="../media/image836.png"/><Relationship Id="rId275" Type="http://schemas.openxmlformats.org/officeDocument/2006/relationships/customXml" Target="../ink/ink984.xml"/><Relationship Id="rId296" Type="http://schemas.openxmlformats.org/officeDocument/2006/relationships/image" Target="../media/image926.png"/><Relationship Id="rId300" Type="http://schemas.openxmlformats.org/officeDocument/2006/relationships/image" Target="../media/image928.png"/><Relationship Id="rId60" Type="http://schemas.openxmlformats.org/officeDocument/2006/relationships/customXml" Target="../ink/ink876.xml"/><Relationship Id="rId81" Type="http://schemas.openxmlformats.org/officeDocument/2006/relationships/image" Target="../media/image813.png"/><Relationship Id="rId135" Type="http://schemas.openxmlformats.org/officeDocument/2006/relationships/customXml" Target="../ink/ink914.xml"/><Relationship Id="rId156" Type="http://schemas.openxmlformats.org/officeDocument/2006/relationships/image" Target="../media/image857.png"/><Relationship Id="rId177" Type="http://schemas.openxmlformats.org/officeDocument/2006/relationships/customXml" Target="../ink/ink935.xml"/><Relationship Id="rId198" Type="http://schemas.openxmlformats.org/officeDocument/2006/relationships/image" Target="../media/image877.png"/><Relationship Id="rId321" Type="http://schemas.openxmlformats.org/officeDocument/2006/relationships/customXml" Target="../ink/ink1007.xml"/><Relationship Id="rId342" Type="http://schemas.openxmlformats.org/officeDocument/2006/relationships/image" Target="../media/image949.png"/><Relationship Id="rId202" Type="http://schemas.openxmlformats.org/officeDocument/2006/relationships/image" Target="../media/image879.png"/><Relationship Id="rId223" Type="http://schemas.openxmlformats.org/officeDocument/2006/relationships/customXml" Target="../ink/ink958.xml"/><Relationship Id="rId244" Type="http://schemas.openxmlformats.org/officeDocument/2006/relationships/image" Target="../media/image900.png"/><Relationship Id="rId18" Type="http://schemas.openxmlformats.org/officeDocument/2006/relationships/customXml" Target="../ink/ink855.xml"/><Relationship Id="rId39" Type="http://schemas.openxmlformats.org/officeDocument/2006/relationships/image" Target="../media/image727.png"/><Relationship Id="rId265" Type="http://schemas.openxmlformats.org/officeDocument/2006/relationships/customXml" Target="../ink/ink979.xml"/><Relationship Id="rId286" Type="http://schemas.openxmlformats.org/officeDocument/2006/relationships/image" Target="../media/image921.png"/><Relationship Id="rId50" Type="http://schemas.openxmlformats.org/officeDocument/2006/relationships/customXml" Target="../ink/ink871.xml"/><Relationship Id="rId104" Type="http://schemas.openxmlformats.org/officeDocument/2006/relationships/image" Target="../media/image831.png"/><Relationship Id="rId125" Type="http://schemas.openxmlformats.org/officeDocument/2006/relationships/customXml" Target="../ink/ink909.xml"/><Relationship Id="rId146" Type="http://schemas.openxmlformats.org/officeDocument/2006/relationships/image" Target="../media/image852.png"/><Relationship Id="rId167" Type="http://schemas.openxmlformats.org/officeDocument/2006/relationships/customXml" Target="../ink/ink930.xml"/><Relationship Id="rId188" Type="http://schemas.openxmlformats.org/officeDocument/2006/relationships/image" Target="../media/image872.png"/><Relationship Id="rId311" Type="http://schemas.openxmlformats.org/officeDocument/2006/relationships/customXml" Target="../ink/ink1002.xml"/><Relationship Id="rId332" Type="http://schemas.openxmlformats.org/officeDocument/2006/relationships/image" Target="../media/image944.png"/><Relationship Id="rId353" Type="http://schemas.openxmlformats.org/officeDocument/2006/relationships/customXml" Target="../ink/ink1023.xml"/><Relationship Id="rId71" Type="http://schemas.openxmlformats.org/officeDocument/2006/relationships/image" Target="../media/image808.png"/><Relationship Id="rId92" Type="http://schemas.openxmlformats.org/officeDocument/2006/relationships/image" Target="../media/image825.png"/><Relationship Id="rId213" Type="http://schemas.openxmlformats.org/officeDocument/2006/relationships/customXml" Target="../ink/ink953.xml"/><Relationship Id="rId234" Type="http://schemas.openxmlformats.org/officeDocument/2006/relationships/image" Target="../media/image895.png"/><Relationship Id="rId2" Type="http://schemas.openxmlformats.org/officeDocument/2006/relationships/customXml" Target="../ink/ink847.xml"/><Relationship Id="rId29" Type="http://schemas.openxmlformats.org/officeDocument/2006/relationships/image" Target="../media/image722.png"/><Relationship Id="rId255" Type="http://schemas.openxmlformats.org/officeDocument/2006/relationships/customXml" Target="../ink/ink974.xml"/><Relationship Id="rId276" Type="http://schemas.openxmlformats.org/officeDocument/2006/relationships/image" Target="../media/image916.png"/><Relationship Id="rId297" Type="http://schemas.openxmlformats.org/officeDocument/2006/relationships/customXml" Target="../ink/ink995.xml"/><Relationship Id="rId40" Type="http://schemas.openxmlformats.org/officeDocument/2006/relationships/customXml" Target="../ink/ink866.xml"/><Relationship Id="rId115" Type="http://schemas.openxmlformats.org/officeDocument/2006/relationships/customXml" Target="../ink/ink904.xml"/><Relationship Id="rId136" Type="http://schemas.openxmlformats.org/officeDocument/2006/relationships/image" Target="../media/image847.png"/><Relationship Id="rId157" Type="http://schemas.openxmlformats.org/officeDocument/2006/relationships/customXml" Target="../ink/ink925.xml"/><Relationship Id="rId178" Type="http://schemas.openxmlformats.org/officeDocument/2006/relationships/image" Target="../media/image867.png"/><Relationship Id="rId301" Type="http://schemas.openxmlformats.org/officeDocument/2006/relationships/customXml" Target="../ink/ink997.xml"/><Relationship Id="rId322" Type="http://schemas.openxmlformats.org/officeDocument/2006/relationships/image" Target="../media/image939.png"/><Relationship Id="rId343" Type="http://schemas.openxmlformats.org/officeDocument/2006/relationships/customXml" Target="../ink/ink1018.xml"/><Relationship Id="rId61" Type="http://schemas.openxmlformats.org/officeDocument/2006/relationships/image" Target="../media/image803.png"/><Relationship Id="rId82" Type="http://schemas.openxmlformats.org/officeDocument/2006/relationships/customXml" Target="../ink/ink887.xml"/><Relationship Id="rId199" Type="http://schemas.openxmlformats.org/officeDocument/2006/relationships/customXml" Target="../ink/ink946.xml"/><Relationship Id="rId203" Type="http://schemas.openxmlformats.org/officeDocument/2006/relationships/customXml" Target="../ink/ink948.xml"/><Relationship Id="rId19" Type="http://schemas.openxmlformats.org/officeDocument/2006/relationships/image" Target="../media/image717.png"/><Relationship Id="rId224" Type="http://schemas.openxmlformats.org/officeDocument/2006/relationships/image" Target="../media/image890.png"/><Relationship Id="rId245" Type="http://schemas.openxmlformats.org/officeDocument/2006/relationships/customXml" Target="../ink/ink969.xml"/><Relationship Id="rId266" Type="http://schemas.openxmlformats.org/officeDocument/2006/relationships/image" Target="../media/image911.png"/><Relationship Id="rId287" Type="http://schemas.openxmlformats.org/officeDocument/2006/relationships/customXml" Target="../ink/ink990.xml"/><Relationship Id="rId30" Type="http://schemas.openxmlformats.org/officeDocument/2006/relationships/customXml" Target="../ink/ink861.xml"/><Relationship Id="rId105" Type="http://schemas.openxmlformats.org/officeDocument/2006/relationships/customXml" Target="../ink/ink899.xml"/><Relationship Id="rId126" Type="http://schemas.openxmlformats.org/officeDocument/2006/relationships/image" Target="../media/image842.png"/><Relationship Id="rId147" Type="http://schemas.openxmlformats.org/officeDocument/2006/relationships/customXml" Target="../ink/ink920.xml"/><Relationship Id="rId168" Type="http://schemas.openxmlformats.org/officeDocument/2006/relationships/image" Target="../media/image863.png"/><Relationship Id="rId312" Type="http://schemas.openxmlformats.org/officeDocument/2006/relationships/image" Target="../media/image934.png"/><Relationship Id="rId333" Type="http://schemas.openxmlformats.org/officeDocument/2006/relationships/customXml" Target="../ink/ink1013.xml"/><Relationship Id="rId354" Type="http://schemas.openxmlformats.org/officeDocument/2006/relationships/image" Target="../media/image955.png"/><Relationship Id="rId51" Type="http://schemas.openxmlformats.org/officeDocument/2006/relationships/image" Target="../media/image798.png"/><Relationship Id="rId72" Type="http://schemas.openxmlformats.org/officeDocument/2006/relationships/customXml" Target="../ink/ink882.xml"/><Relationship Id="rId93" Type="http://schemas.openxmlformats.org/officeDocument/2006/relationships/customXml" Target="../ink/ink893.xml"/><Relationship Id="rId189" Type="http://schemas.openxmlformats.org/officeDocument/2006/relationships/customXml" Target="../ink/ink941.xml"/><Relationship Id="rId3" Type="http://schemas.openxmlformats.org/officeDocument/2006/relationships/image" Target="../media/image710.png"/><Relationship Id="rId214" Type="http://schemas.openxmlformats.org/officeDocument/2006/relationships/image" Target="../media/image885.png"/><Relationship Id="rId235" Type="http://schemas.openxmlformats.org/officeDocument/2006/relationships/customXml" Target="../ink/ink964.xml"/><Relationship Id="rId256" Type="http://schemas.openxmlformats.org/officeDocument/2006/relationships/image" Target="../media/image906.png"/><Relationship Id="rId277" Type="http://schemas.openxmlformats.org/officeDocument/2006/relationships/customXml" Target="../ink/ink985.xml"/><Relationship Id="rId298" Type="http://schemas.openxmlformats.org/officeDocument/2006/relationships/image" Target="../media/image927.png"/><Relationship Id="rId116" Type="http://schemas.openxmlformats.org/officeDocument/2006/relationships/image" Target="../media/image837.png"/><Relationship Id="rId137" Type="http://schemas.openxmlformats.org/officeDocument/2006/relationships/customXml" Target="../ink/ink915.xml"/><Relationship Id="rId158" Type="http://schemas.openxmlformats.org/officeDocument/2006/relationships/image" Target="../media/image858.png"/><Relationship Id="rId302" Type="http://schemas.openxmlformats.org/officeDocument/2006/relationships/image" Target="../media/image929.png"/><Relationship Id="rId323" Type="http://schemas.openxmlformats.org/officeDocument/2006/relationships/customXml" Target="../ink/ink1008.xml"/><Relationship Id="rId344" Type="http://schemas.openxmlformats.org/officeDocument/2006/relationships/image" Target="../media/image950.png"/><Relationship Id="rId20" Type="http://schemas.openxmlformats.org/officeDocument/2006/relationships/customXml" Target="../ink/ink856.xml"/><Relationship Id="rId41" Type="http://schemas.openxmlformats.org/officeDocument/2006/relationships/image" Target="../media/image728.png"/><Relationship Id="rId62" Type="http://schemas.openxmlformats.org/officeDocument/2006/relationships/customXml" Target="../ink/ink877.xml"/><Relationship Id="rId83" Type="http://schemas.openxmlformats.org/officeDocument/2006/relationships/image" Target="../media/image814.png"/><Relationship Id="rId179" Type="http://schemas.openxmlformats.org/officeDocument/2006/relationships/customXml" Target="../ink/ink936.xml"/><Relationship Id="rId190" Type="http://schemas.openxmlformats.org/officeDocument/2006/relationships/image" Target="../media/image873.png"/><Relationship Id="rId204" Type="http://schemas.openxmlformats.org/officeDocument/2006/relationships/image" Target="../media/image880.png"/><Relationship Id="rId225" Type="http://schemas.openxmlformats.org/officeDocument/2006/relationships/customXml" Target="../ink/ink959.xml"/><Relationship Id="rId246" Type="http://schemas.openxmlformats.org/officeDocument/2006/relationships/image" Target="../media/image901.png"/><Relationship Id="rId267" Type="http://schemas.openxmlformats.org/officeDocument/2006/relationships/customXml" Target="../ink/ink980.xml"/><Relationship Id="rId288" Type="http://schemas.openxmlformats.org/officeDocument/2006/relationships/image" Target="../media/image922.png"/><Relationship Id="rId106" Type="http://schemas.openxmlformats.org/officeDocument/2006/relationships/image" Target="../media/image832.png"/><Relationship Id="rId127" Type="http://schemas.openxmlformats.org/officeDocument/2006/relationships/customXml" Target="../ink/ink910.xml"/><Relationship Id="rId313" Type="http://schemas.openxmlformats.org/officeDocument/2006/relationships/customXml" Target="../ink/ink1003.xml"/><Relationship Id="rId10" Type="http://schemas.openxmlformats.org/officeDocument/2006/relationships/customXml" Target="../ink/ink851.xml"/><Relationship Id="rId31" Type="http://schemas.openxmlformats.org/officeDocument/2006/relationships/image" Target="../media/image723.png"/><Relationship Id="rId52" Type="http://schemas.openxmlformats.org/officeDocument/2006/relationships/customXml" Target="../ink/ink872.xml"/><Relationship Id="rId73" Type="http://schemas.openxmlformats.org/officeDocument/2006/relationships/image" Target="../media/image809.png"/><Relationship Id="rId94" Type="http://schemas.openxmlformats.org/officeDocument/2006/relationships/image" Target="../media/image826.png"/><Relationship Id="rId148" Type="http://schemas.openxmlformats.org/officeDocument/2006/relationships/image" Target="../media/image853.png"/><Relationship Id="rId169" Type="http://schemas.openxmlformats.org/officeDocument/2006/relationships/customXml" Target="../ink/ink931.xml"/><Relationship Id="rId334" Type="http://schemas.openxmlformats.org/officeDocument/2006/relationships/image" Target="../media/image945.png"/><Relationship Id="rId4" Type="http://schemas.openxmlformats.org/officeDocument/2006/relationships/customXml" Target="../ink/ink848.xml"/><Relationship Id="rId180" Type="http://schemas.openxmlformats.org/officeDocument/2006/relationships/image" Target="../media/image868.png"/><Relationship Id="rId215" Type="http://schemas.openxmlformats.org/officeDocument/2006/relationships/customXml" Target="../ink/ink954.xml"/><Relationship Id="rId236" Type="http://schemas.openxmlformats.org/officeDocument/2006/relationships/image" Target="../media/image896.png"/><Relationship Id="rId257" Type="http://schemas.openxmlformats.org/officeDocument/2006/relationships/customXml" Target="../ink/ink975.xml"/><Relationship Id="rId278" Type="http://schemas.openxmlformats.org/officeDocument/2006/relationships/image" Target="../media/image917.png"/><Relationship Id="rId303" Type="http://schemas.openxmlformats.org/officeDocument/2006/relationships/customXml" Target="../ink/ink998.xml"/><Relationship Id="rId42" Type="http://schemas.openxmlformats.org/officeDocument/2006/relationships/customXml" Target="../ink/ink867.xml"/><Relationship Id="rId84" Type="http://schemas.openxmlformats.org/officeDocument/2006/relationships/customXml" Target="../ink/ink888.xml"/><Relationship Id="rId138" Type="http://schemas.openxmlformats.org/officeDocument/2006/relationships/image" Target="../media/image848.png"/><Relationship Id="rId345" Type="http://schemas.openxmlformats.org/officeDocument/2006/relationships/customXml" Target="../ink/ink1019.xml"/><Relationship Id="rId191" Type="http://schemas.openxmlformats.org/officeDocument/2006/relationships/customXml" Target="../ink/ink942.xml"/><Relationship Id="rId205" Type="http://schemas.openxmlformats.org/officeDocument/2006/relationships/customXml" Target="../ink/ink949.xml"/><Relationship Id="rId247" Type="http://schemas.openxmlformats.org/officeDocument/2006/relationships/customXml" Target="../ink/ink970.xml"/><Relationship Id="rId107" Type="http://schemas.openxmlformats.org/officeDocument/2006/relationships/customXml" Target="../ink/ink900.xml"/><Relationship Id="rId289" Type="http://schemas.openxmlformats.org/officeDocument/2006/relationships/customXml" Target="../ink/ink991.xml"/><Relationship Id="rId11" Type="http://schemas.openxmlformats.org/officeDocument/2006/relationships/image" Target="../media/image713.png"/><Relationship Id="rId53" Type="http://schemas.openxmlformats.org/officeDocument/2006/relationships/image" Target="../media/image799.png"/><Relationship Id="rId149" Type="http://schemas.openxmlformats.org/officeDocument/2006/relationships/customXml" Target="../ink/ink921.xml"/><Relationship Id="rId314" Type="http://schemas.openxmlformats.org/officeDocument/2006/relationships/image" Target="../media/image935.png"/><Relationship Id="rId95" Type="http://schemas.openxmlformats.org/officeDocument/2006/relationships/customXml" Target="../ink/ink894.xml"/><Relationship Id="rId160" Type="http://schemas.openxmlformats.org/officeDocument/2006/relationships/image" Target="../media/image859.png"/><Relationship Id="rId216" Type="http://schemas.openxmlformats.org/officeDocument/2006/relationships/image" Target="../media/image886.png"/><Relationship Id="rId258" Type="http://schemas.openxmlformats.org/officeDocument/2006/relationships/image" Target="../media/image907.png"/><Relationship Id="rId22" Type="http://schemas.openxmlformats.org/officeDocument/2006/relationships/customXml" Target="../ink/ink857.xml"/><Relationship Id="rId64" Type="http://schemas.openxmlformats.org/officeDocument/2006/relationships/customXml" Target="../ink/ink878.xml"/><Relationship Id="rId118" Type="http://schemas.openxmlformats.org/officeDocument/2006/relationships/image" Target="../media/image838.png"/><Relationship Id="rId325" Type="http://schemas.openxmlformats.org/officeDocument/2006/relationships/customXml" Target="../ink/ink1009.xml"/><Relationship Id="rId171" Type="http://schemas.openxmlformats.org/officeDocument/2006/relationships/customXml" Target="../ink/ink932.xml"/><Relationship Id="rId227" Type="http://schemas.openxmlformats.org/officeDocument/2006/relationships/customXml" Target="../ink/ink960.xml"/><Relationship Id="rId269" Type="http://schemas.openxmlformats.org/officeDocument/2006/relationships/customXml" Target="../ink/ink981.xml"/><Relationship Id="rId33" Type="http://schemas.openxmlformats.org/officeDocument/2006/relationships/image" Target="../media/image724.png"/><Relationship Id="rId129" Type="http://schemas.openxmlformats.org/officeDocument/2006/relationships/customXml" Target="../ink/ink911.xml"/><Relationship Id="rId280" Type="http://schemas.openxmlformats.org/officeDocument/2006/relationships/image" Target="../media/image918.png"/><Relationship Id="rId336" Type="http://schemas.openxmlformats.org/officeDocument/2006/relationships/image" Target="../media/image946.png"/><Relationship Id="rId75" Type="http://schemas.openxmlformats.org/officeDocument/2006/relationships/image" Target="../media/image810.png"/><Relationship Id="rId140" Type="http://schemas.openxmlformats.org/officeDocument/2006/relationships/image" Target="../media/image849.png"/><Relationship Id="rId182" Type="http://schemas.openxmlformats.org/officeDocument/2006/relationships/image" Target="../media/image869.png"/><Relationship Id="rId6" Type="http://schemas.openxmlformats.org/officeDocument/2006/relationships/customXml" Target="../ink/ink849.xml"/><Relationship Id="rId238" Type="http://schemas.openxmlformats.org/officeDocument/2006/relationships/image" Target="../media/image897.png"/><Relationship Id="rId291" Type="http://schemas.openxmlformats.org/officeDocument/2006/relationships/customXml" Target="../ink/ink992.xml"/><Relationship Id="rId305" Type="http://schemas.openxmlformats.org/officeDocument/2006/relationships/customXml" Target="../ink/ink999.xml"/><Relationship Id="rId347" Type="http://schemas.openxmlformats.org/officeDocument/2006/relationships/customXml" Target="../ink/ink1020.xml"/><Relationship Id="rId44" Type="http://schemas.openxmlformats.org/officeDocument/2006/relationships/customXml" Target="../ink/ink868.xml"/><Relationship Id="rId86" Type="http://schemas.openxmlformats.org/officeDocument/2006/relationships/image" Target="../media/image815.png"/><Relationship Id="rId151" Type="http://schemas.openxmlformats.org/officeDocument/2006/relationships/customXml" Target="../ink/ink922.xml"/><Relationship Id="rId193" Type="http://schemas.openxmlformats.org/officeDocument/2006/relationships/customXml" Target="../ink/ink943.xml"/><Relationship Id="rId207" Type="http://schemas.openxmlformats.org/officeDocument/2006/relationships/customXml" Target="../ink/ink950.xml"/><Relationship Id="rId249" Type="http://schemas.openxmlformats.org/officeDocument/2006/relationships/customXml" Target="../ink/ink971.xml"/><Relationship Id="rId13" Type="http://schemas.openxmlformats.org/officeDocument/2006/relationships/image" Target="../media/image714.png"/><Relationship Id="rId109" Type="http://schemas.openxmlformats.org/officeDocument/2006/relationships/customXml" Target="../ink/ink901.xml"/><Relationship Id="rId260" Type="http://schemas.openxmlformats.org/officeDocument/2006/relationships/image" Target="../media/image908.png"/><Relationship Id="rId316" Type="http://schemas.openxmlformats.org/officeDocument/2006/relationships/image" Target="../media/image936.png"/><Relationship Id="rId55" Type="http://schemas.openxmlformats.org/officeDocument/2006/relationships/image" Target="../media/image800.png"/><Relationship Id="rId97" Type="http://schemas.openxmlformats.org/officeDocument/2006/relationships/customXml" Target="../ink/ink895.xml"/><Relationship Id="rId120" Type="http://schemas.openxmlformats.org/officeDocument/2006/relationships/image" Target="../media/image839.png"/><Relationship Id="rId162" Type="http://schemas.openxmlformats.org/officeDocument/2006/relationships/image" Target="../media/image860.png"/><Relationship Id="rId218" Type="http://schemas.openxmlformats.org/officeDocument/2006/relationships/image" Target="../media/image887.png"/><Relationship Id="rId271" Type="http://schemas.openxmlformats.org/officeDocument/2006/relationships/customXml" Target="../ink/ink982.xml"/><Relationship Id="rId24" Type="http://schemas.openxmlformats.org/officeDocument/2006/relationships/customXml" Target="../ink/ink858.xml"/><Relationship Id="rId66" Type="http://schemas.openxmlformats.org/officeDocument/2006/relationships/customXml" Target="../ink/ink879.xml"/><Relationship Id="rId131" Type="http://schemas.openxmlformats.org/officeDocument/2006/relationships/customXml" Target="../ink/ink912.xml"/><Relationship Id="rId327" Type="http://schemas.openxmlformats.org/officeDocument/2006/relationships/customXml" Target="../ink/ink1010.xml"/><Relationship Id="rId173" Type="http://schemas.openxmlformats.org/officeDocument/2006/relationships/customXml" Target="../ink/ink933.xml"/><Relationship Id="rId229" Type="http://schemas.openxmlformats.org/officeDocument/2006/relationships/customXml" Target="../ink/ink961.xml"/><Relationship Id="rId240" Type="http://schemas.openxmlformats.org/officeDocument/2006/relationships/image" Target="../media/image898.png"/><Relationship Id="rId35" Type="http://schemas.openxmlformats.org/officeDocument/2006/relationships/image" Target="../media/image725.png"/><Relationship Id="rId77" Type="http://schemas.openxmlformats.org/officeDocument/2006/relationships/image" Target="../media/image811.png"/><Relationship Id="rId100" Type="http://schemas.openxmlformats.org/officeDocument/2006/relationships/image" Target="../media/image829.png"/><Relationship Id="rId282" Type="http://schemas.openxmlformats.org/officeDocument/2006/relationships/image" Target="../media/image919.png"/><Relationship Id="rId338" Type="http://schemas.openxmlformats.org/officeDocument/2006/relationships/image" Target="../media/image947.png"/><Relationship Id="rId8" Type="http://schemas.openxmlformats.org/officeDocument/2006/relationships/customXml" Target="../ink/ink850.xml"/><Relationship Id="rId142" Type="http://schemas.openxmlformats.org/officeDocument/2006/relationships/image" Target="../media/image850.png"/><Relationship Id="rId184" Type="http://schemas.openxmlformats.org/officeDocument/2006/relationships/image" Target="../media/image87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81.xml"/><Relationship Id="rId299" Type="http://schemas.openxmlformats.org/officeDocument/2006/relationships/customXml" Target="../ink/ink1174.xml"/><Relationship Id="rId21" Type="http://schemas.openxmlformats.org/officeDocument/2006/relationships/customXml" Target="../ink/ink1033.xml"/><Relationship Id="rId63" Type="http://schemas.openxmlformats.org/officeDocument/2006/relationships/customXml" Target="../ink/ink1054.xml"/><Relationship Id="rId159" Type="http://schemas.openxmlformats.org/officeDocument/2006/relationships/customXml" Target="../ink/ink1102.xml"/><Relationship Id="rId324" Type="http://schemas.openxmlformats.org/officeDocument/2006/relationships/image" Target="../media/image1073.png"/><Relationship Id="rId170" Type="http://schemas.openxmlformats.org/officeDocument/2006/relationships/image" Target="../media/image1000.png"/><Relationship Id="rId226" Type="http://schemas.openxmlformats.org/officeDocument/2006/relationships/image" Target="../media/image1027.png"/><Relationship Id="rId268" Type="http://schemas.openxmlformats.org/officeDocument/2006/relationships/image" Target="../media/image1046.png"/><Relationship Id="rId32" Type="http://schemas.openxmlformats.org/officeDocument/2006/relationships/image" Target="../media/image908.png"/><Relationship Id="rId74" Type="http://schemas.openxmlformats.org/officeDocument/2006/relationships/image" Target="../media/image929.png"/><Relationship Id="rId128" Type="http://schemas.openxmlformats.org/officeDocument/2006/relationships/image" Target="../media/image979.png"/><Relationship Id="rId335" Type="http://schemas.openxmlformats.org/officeDocument/2006/relationships/customXml" Target="../ink/ink1192.xml"/><Relationship Id="rId5" Type="http://schemas.openxmlformats.org/officeDocument/2006/relationships/customXml" Target="../ink/ink1025.xml"/><Relationship Id="rId181" Type="http://schemas.openxmlformats.org/officeDocument/2006/relationships/customXml" Target="../ink/ink1113.xml"/><Relationship Id="rId237" Type="http://schemas.openxmlformats.org/officeDocument/2006/relationships/image" Target="../media/image1032.png"/><Relationship Id="rId279" Type="http://schemas.openxmlformats.org/officeDocument/2006/relationships/customXml" Target="../ink/ink1163.xml"/><Relationship Id="rId43" Type="http://schemas.openxmlformats.org/officeDocument/2006/relationships/customXml" Target="../ink/ink1044.xml"/><Relationship Id="rId139" Type="http://schemas.openxmlformats.org/officeDocument/2006/relationships/customXml" Target="../ink/ink1092.xml"/><Relationship Id="rId290" Type="http://schemas.openxmlformats.org/officeDocument/2006/relationships/image" Target="../media/image1057.png"/><Relationship Id="rId304" Type="http://schemas.openxmlformats.org/officeDocument/2006/relationships/image" Target="../media/image1063.png"/><Relationship Id="rId346" Type="http://schemas.openxmlformats.org/officeDocument/2006/relationships/customXml" Target="../ink/ink1198.xml"/><Relationship Id="rId85" Type="http://schemas.openxmlformats.org/officeDocument/2006/relationships/customXml" Target="../ink/ink1065.xml"/><Relationship Id="rId150" Type="http://schemas.openxmlformats.org/officeDocument/2006/relationships/image" Target="../media/image990.png"/><Relationship Id="rId192" Type="http://schemas.openxmlformats.org/officeDocument/2006/relationships/image" Target="../media/image1011.png"/><Relationship Id="rId206" Type="http://schemas.openxmlformats.org/officeDocument/2006/relationships/image" Target="../media/image1018.png"/><Relationship Id="rId248" Type="http://schemas.openxmlformats.org/officeDocument/2006/relationships/customXml" Target="../ink/ink1147.xml"/><Relationship Id="rId12" Type="http://schemas.openxmlformats.org/officeDocument/2006/relationships/image" Target="../media/image887.png"/><Relationship Id="rId108" Type="http://schemas.openxmlformats.org/officeDocument/2006/relationships/image" Target="../media/image969.png"/><Relationship Id="rId315" Type="http://schemas.openxmlformats.org/officeDocument/2006/relationships/customXml" Target="../ink/ink1182.xml"/><Relationship Id="rId357" Type="http://schemas.openxmlformats.org/officeDocument/2006/relationships/customXml" Target="../ink/ink1204.xml"/><Relationship Id="rId54" Type="http://schemas.openxmlformats.org/officeDocument/2006/relationships/image" Target="../media/image919.png"/><Relationship Id="rId96" Type="http://schemas.openxmlformats.org/officeDocument/2006/relationships/image" Target="../media/image963.png"/><Relationship Id="rId161" Type="http://schemas.openxmlformats.org/officeDocument/2006/relationships/customXml" Target="../ink/ink1103.xml"/><Relationship Id="rId217" Type="http://schemas.openxmlformats.org/officeDocument/2006/relationships/customXml" Target="../ink/ink1131.xml"/><Relationship Id="rId259" Type="http://schemas.openxmlformats.org/officeDocument/2006/relationships/image" Target="../media/image703.png"/><Relationship Id="rId23" Type="http://schemas.openxmlformats.org/officeDocument/2006/relationships/customXml" Target="../ink/ink1034.xml"/><Relationship Id="rId119" Type="http://schemas.openxmlformats.org/officeDocument/2006/relationships/customXml" Target="../ink/ink1082.xml"/><Relationship Id="rId270" Type="http://schemas.openxmlformats.org/officeDocument/2006/relationships/image" Target="../media/image1047.png"/><Relationship Id="rId326" Type="http://schemas.openxmlformats.org/officeDocument/2006/relationships/image" Target="../media/image1074.png"/><Relationship Id="rId65" Type="http://schemas.openxmlformats.org/officeDocument/2006/relationships/customXml" Target="../ink/ink1055.xml"/><Relationship Id="rId130" Type="http://schemas.openxmlformats.org/officeDocument/2006/relationships/image" Target="../media/image980.png"/><Relationship Id="rId172" Type="http://schemas.openxmlformats.org/officeDocument/2006/relationships/image" Target="../media/image1001.png"/><Relationship Id="rId228" Type="http://schemas.openxmlformats.org/officeDocument/2006/relationships/image" Target="../media/image1028.png"/><Relationship Id="rId281" Type="http://schemas.openxmlformats.org/officeDocument/2006/relationships/customXml" Target="../ink/ink1164.xml"/><Relationship Id="rId337" Type="http://schemas.openxmlformats.org/officeDocument/2006/relationships/customXml" Target="../ink/ink1193.xml"/><Relationship Id="rId34" Type="http://schemas.openxmlformats.org/officeDocument/2006/relationships/image" Target="../media/image909.png"/><Relationship Id="rId76" Type="http://schemas.openxmlformats.org/officeDocument/2006/relationships/image" Target="../media/image930.png"/><Relationship Id="rId141" Type="http://schemas.openxmlformats.org/officeDocument/2006/relationships/customXml" Target="../ink/ink1093.xml"/><Relationship Id="rId7" Type="http://schemas.openxmlformats.org/officeDocument/2006/relationships/customXml" Target="../ink/ink1026.xml"/><Relationship Id="rId183" Type="http://schemas.openxmlformats.org/officeDocument/2006/relationships/customXml" Target="../ink/ink1114.xml"/><Relationship Id="rId239" Type="http://schemas.openxmlformats.org/officeDocument/2006/relationships/image" Target="../media/image1033.png"/><Relationship Id="rId250" Type="http://schemas.openxmlformats.org/officeDocument/2006/relationships/customXml" Target="../ink/ink1148.xml"/><Relationship Id="rId292" Type="http://schemas.openxmlformats.org/officeDocument/2006/relationships/customXml" Target="../ink/ink1170.xml"/><Relationship Id="rId306" Type="http://schemas.openxmlformats.org/officeDocument/2006/relationships/image" Target="../media/image1064.png"/><Relationship Id="rId45" Type="http://schemas.openxmlformats.org/officeDocument/2006/relationships/customXml" Target="../ink/ink1045.xml"/><Relationship Id="rId87" Type="http://schemas.openxmlformats.org/officeDocument/2006/relationships/customXml" Target="../ink/ink1066.xml"/><Relationship Id="rId110" Type="http://schemas.openxmlformats.org/officeDocument/2006/relationships/image" Target="../media/image970.png"/><Relationship Id="rId348" Type="http://schemas.openxmlformats.org/officeDocument/2006/relationships/customXml" Target="../ink/ink1199.xml"/><Relationship Id="rId152" Type="http://schemas.openxmlformats.org/officeDocument/2006/relationships/image" Target="../media/image991.png"/><Relationship Id="rId194" Type="http://schemas.openxmlformats.org/officeDocument/2006/relationships/image" Target="../media/image1012.png"/><Relationship Id="rId208" Type="http://schemas.openxmlformats.org/officeDocument/2006/relationships/image" Target="../media/image1019.png"/><Relationship Id="rId261" Type="http://schemas.openxmlformats.org/officeDocument/2006/relationships/image" Target="../media/image1043.png"/><Relationship Id="rId14" Type="http://schemas.openxmlformats.org/officeDocument/2006/relationships/image" Target="../media/image888.png"/><Relationship Id="rId56" Type="http://schemas.openxmlformats.org/officeDocument/2006/relationships/image" Target="../media/image920.png"/><Relationship Id="rId317" Type="http://schemas.openxmlformats.org/officeDocument/2006/relationships/customXml" Target="../ink/ink1183.xml"/><Relationship Id="rId359" Type="http://schemas.openxmlformats.org/officeDocument/2006/relationships/customXml" Target="../ink/ink1205.xml"/><Relationship Id="rId98" Type="http://schemas.openxmlformats.org/officeDocument/2006/relationships/image" Target="../media/image964.png"/><Relationship Id="rId121" Type="http://schemas.openxmlformats.org/officeDocument/2006/relationships/customXml" Target="../ink/ink1083.xml"/><Relationship Id="rId163" Type="http://schemas.openxmlformats.org/officeDocument/2006/relationships/customXml" Target="../ink/ink1104.xml"/><Relationship Id="rId219" Type="http://schemas.openxmlformats.org/officeDocument/2006/relationships/customXml" Target="../ink/ink1132.xml"/><Relationship Id="rId230" Type="http://schemas.openxmlformats.org/officeDocument/2006/relationships/customXml" Target="../ink/ink1138.xml"/><Relationship Id="rId25" Type="http://schemas.openxmlformats.org/officeDocument/2006/relationships/customXml" Target="../ink/ink1035.xml"/><Relationship Id="rId46" Type="http://schemas.openxmlformats.org/officeDocument/2006/relationships/image" Target="../media/image915.png"/><Relationship Id="rId67" Type="http://schemas.openxmlformats.org/officeDocument/2006/relationships/customXml" Target="../ink/ink1056.xml"/><Relationship Id="rId272" Type="http://schemas.openxmlformats.org/officeDocument/2006/relationships/image" Target="../media/image1048.png"/><Relationship Id="rId293" Type="http://schemas.openxmlformats.org/officeDocument/2006/relationships/image" Target="../media/image1058.png"/><Relationship Id="rId307" Type="http://schemas.openxmlformats.org/officeDocument/2006/relationships/customXml" Target="../ink/ink1178.xml"/><Relationship Id="rId328" Type="http://schemas.openxmlformats.org/officeDocument/2006/relationships/image" Target="../media/image1075.png"/><Relationship Id="rId349" Type="http://schemas.openxmlformats.org/officeDocument/2006/relationships/image" Target="../media/image1085.png"/><Relationship Id="rId88" Type="http://schemas.openxmlformats.org/officeDocument/2006/relationships/image" Target="../media/image959.png"/><Relationship Id="rId111" Type="http://schemas.openxmlformats.org/officeDocument/2006/relationships/customXml" Target="../ink/ink1078.xml"/><Relationship Id="rId132" Type="http://schemas.openxmlformats.org/officeDocument/2006/relationships/image" Target="../media/image981.png"/><Relationship Id="rId153" Type="http://schemas.openxmlformats.org/officeDocument/2006/relationships/customXml" Target="../ink/ink1099.xml"/><Relationship Id="rId174" Type="http://schemas.openxmlformats.org/officeDocument/2006/relationships/image" Target="../media/image1002.png"/><Relationship Id="rId195" Type="http://schemas.openxmlformats.org/officeDocument/2006/relationships/customXml" Target="../ink/ink1120.xml"/><Relationship Id="rId209" Type="http://schemas.openxmlformats.org/officeDocument/2006/relationships/customXml" Target="../ink/ink1127.xml"/><Relationship Id="rId220" Type="http://schemas.openxmlformats.org/officeDocument/2006/relationships/image" Target="../media/image1024.png"/><Relationship Id="rId241" Type="http://schemas.openxmlformats.org/officeDocument/2006/relationships/image" Target="../media/image1034.png"/><Relationship Id="rId15" Type="http://schemas.openxmlformats.org/officeDocument/2006/relationships/customXml" Target="../ink/ink1030.xml"/><Relationship Id="rId36" Type="http://schemas.openxmlformats.org/officeDocument/2006/relationships/image" Target="../media/image910.png"/><Relationship Id="rId57" Type="http://schemas.openxmlformats.org/officeDocument/2006/relationships/customXml" Target="../ink/ink1051.xml"/><Relationship Id="rId262" Type="http://schemas.openxmlformats.org/officeDocument/2006/relationships/customXml" Target="../ink/ink1154.xml"/><Relationship Id="rId283" Type="http://schemas.openxmlformats.org/officeDocument/2006/relationships/customXml" Target="../ink/ink1165.xml"/><Relationship Id="rId318" Type="http://schemas.openxmlformats.org/officeDocument/2006/relationships/image" Target="../media/image1070.png"/><Relationship Id="rId339" Type="http://schemas.openxmlformats.org/officeDocument/2006/relationships/customXml" Target="../ink/ink1194.xml"/><Relationship Id="rId78" Type="http://schemas.openxmlformats.org/officeDocument/2006/relationships/image" Target="../media/image931.png"/><Relationship Id="rId99" Type="http://schemas.openxmlformats.org/officeDocument/2006/relationships/customXml" Target="../ink/ink1072.xml"/><Relationship Id="rId101" Type="http://schemas.openxmlformats.org/officeDocument/2006/relationships/customXml" Target="../ink/ink1073.xml"/><Relationship Id="rId122" Type="http://schemas.openxmlformats.org/officeDocument/2006/relationships/image" Target="../media/image976.png"/><Relationship Id="rId143" Type="http://schemas.openxmlformats.org/officeDocument/2006/relationships/customXml" Target="../ink/ink1094.xml"/><Relationship Id="rId164" Type="http://schemas.openxmlformats.org/officeDocument/2006/relationships/image" Target="../media/image997.png"/><Relationship Id="rId185" Type="http://schemas.openxmlformats.org/officeDocument/2006/relationships/customXml" Target="../ink/ink1115.xml"/><Relationship Id="rId350" Type="http://schemas.openxmlformats.org/officeDocument/2006/relationships/customXml" Target="../ink/ink1200.xml"/><Relationship Id="rId9" Type="http://schemas.openxmlformats.org/officeDocument/2006/relationships/customXml" Target="../ink/ink1027.xml"/><Relationship Id="rId210" Type="http://schemas.openxmlformats.org/officeDocument/2006/relationships/image" Target="../media/image1020.png"/><Relationship Id="rId26" Type="http://schemas.openxmlformats.org/officeDocument/2006/relationships/image" Target="../media/image894.png"/><Relationship Id="rId231" Type="http://schemas.openxmlformats.org/officeDocument/2006/relationships/image" Target="../media/image1029.png"/><Relationship Id="rId252" Type="http://schemas.openxmlformats.org/officeDocument/2006/relationships/customXml" Target="../ink/ink1149.xml"/><Relationship Id="rId273" Type="http://schemas.openxmlformats.org/officeDocument/2006/relationships/customXml" Target="../ink/ink1160.xml"/><Relationship Id="rId294" Type="http://schemas.openxmlformats.org/officeDocument/2006/relationships/customXml" Target="../ink/ink1171.xml"/><Relationship Id="rId308" Type="http://schemas.openxmlformats.org/officeDocument/2006/relationships/image" Target="../media/image1065.png"/><Relationship Id="rId329" Type="http://schemas.openxmlformats.org/officeDocument/2006/relationships/customXml" Target="../ink/ink1189.xml"/><Relationship Id="rId47" Type="http://schemas.openxmlformats.org/officeDocument/2006/relationships/customXml" Target="../ink/ink1046.xml"/><Relationship Id="rId68" Type="http://schemas.openxmlformats.org/officeDocument/2006/relationships/image" Target="../media/image926.png"/><Relationship Id="rId89" Type="http://schemas.openxmlformats.org/officeDocument/2006/relationships/customXml" Target="../ink/ink1067.xml"/><Relationship Id="rId112" Type="http://schemas.openxmlformats.org/officeDocument/2006/relationships/image" Target="../media/image971.png"/><Relationship Id="rId133" Type="http://schemas.openxmlformats.org/officeDocument/2006/relationships/customXml" Target="../ink/ink1089.xml"/><Relationship Id="rId154" Type="http://schemas.openxmlformats.org/officeDocument/2006/relationships/image" Target="../media/image992.png"/><Relationship Id="rId175" Type="http://schemas.openxmlformats.org/officeDocument/2006/relationships/customXml" Target="../ink/ink1110.xml"/><Relationship Id="rId340" Type="http://schemas.openxmlformats.org/officeDocument/2006/relationships/customXml" Target="../ink/ink1195.xml"/><Relationship Id="rId196" Type="http://schemas.openxmlformats.org/officeDocument/2006/relationships/image" Target="../media/image1013.png"/><Relationship Id="rId200" Type="http://schemas.openxmlformats.org/officeDocument/2006/relationships/image" Target="../media/image1015.png"/><Relationship Id="rId16" Type="http://schemas.openxmlformats.org/officeDocument/2006/relationships/image" Target="../media/image889.png"/><Relationship Id="rId221" Type="http://schemas.openxmlformats.org/officeDocument/2006/relationships/customXml" Target="../ink/ink1133.xml"/><Relationship Id="rId242" Type="http://schemas.openxmlformats.org/officeDocument/2006/relationships/customXml" Target="../ink/ink1144.xml"/><Relationship Id="rId263" Type="http://schemas.openxmlformats.org/officeDocument/2006/relationships/image" Target="../media/image1044.png"/><Relationship Id="rId284" Type="http://schemas.openxmlformats.org/officeDocument/2006/relationships/image" Target="../media/image1054.png"/><Relationship Id="rId319" Type="http://schemas.openxmlformats.org/officeDocument/2006/relationships/customXml" Target="../ink/ink1184.xml"/><Relationship Id="rId37" Type="http://schemas.openxmlformats.org/officeDocument/2006/relationships/customXml" Target="../ink/ink1041.xml"/><Relationship Id="rId58" Type="http://schemas.openxmlformats.org/officeDocument/2006/relationships/image" Target="../media/image921.png"/><Relationship Id="rId79" Type="http://schemas.openxmlformats.org/officeDocument/2006/relationships/customXml" Target="../ink/ink1062.xml"/><Relationship Id="rId102" Type="http://schemas.openxmlformats.org/officeDocument/2006/relationships/image" Target="../media/image966.png"/><Relationship Id="rId123" Type="http://schemas.openxmlformats.org/officeDocument/2006/relationships/customXml" Target="../ink/ink1084.xml"/><Relationship Id="rId144" Type="http://schemas.openxmlformats.org/officeDocument/2006/relationships/image" Target="../media/image987.png"/><Relationship Id="rId330" Type="http://schemas.openxmlformats.org/officeDocument/2006/relationships/image" Target="../media/image1076.png"/><Relationship Id="rId90" Type="http://schemas.openxmlformats.org/officeDocument/2006/relationships/image" Target="../media/image960.png"/><Relationship Id="rId165" Type="http://schemas.openxmlformats.org/officeDocument/2006/relationships/customXml" Target="../ink/ink1105.xml"/><Relationship Id="rId186" Type="http://schemas.openxmlformats.org/officeDocument/2006/relationships/image" Target="../media/image1008.png"/><Relationship Id="rId351" Type="http://schemas.openxmlformats.org/officeDocument/2006/relationships/image" Target="../media/image1086.png"/><Relationship Id="rId211" Type="http://schemas.openxmlformats.org/officeDocument/2006/relationships/customXml" Target="../ink/ink1128.xml"/><Relationship Id="rId232" Type="http://schemas.openxmlformats.org/officeDocument/2006/relationships/customXml" Target="../ink/ink1139.xml"/><Relationship Id="rId253" Type="http://schemas.openxmlformats.org/officeDocument/2006/relationships/image" Target="../media/image1040.png"/><Relationship Id="rId274" Type="http://schemas.openxmlformats.org/officeDocument/2006/relationships/image" Target="../media/image1049.png"/><Relationship Id="rId295" Type="http://schemas.openxmlformats.org/officeDocument/2006/relationships/customXml" Target="../ink/ink1172.xml"/><Relationship Id="rId309" Type="http://schemas.openxmlformats.org/officeDocument/2006/relationships/customXml" Target="../ink/ink1179.xml"/><Relationship Id="rId27" Type="http://schemas.openxmlformats.org/officeDocument/2006/relationships/customXml" Target="../ink/ink1036.xml"/><Relationship Id="rId48" Type="http://schemas.openxmlformats.org/officeDocument/2006/relationships/image" Target="../media/image916.png"/><Relationship Id="rId69" Type="http://schemas.openxmlformats.org/officeDocument/2006/relationships/customXml" Target="../ink/ink1057.xml"/><Relationship Id="rId113" Type="http://schemas.openxmlformats.org/officeDocument/2006/relationships/customXml" Target="../ink/ink1079.xml"/><Relationship Id="rId134" Type="http://schemas.openxmlformats.org/officeDocument/2006/relationships/image" Target="../media/image982.png"/><Relationship Id="rId320" Type="http://schemas.openxmlformats.org/officeDocument/2006/relationships/image" Target="../media/image1071.png"/><Relationship Id="rId80" Type="http://schemas.openxmlformats.org/officeDocument/2006/relationships/image" Target="../media/image932.png"/><Relationship Id="rId155" Type="http://schemas.openxmlformats.org/officeDocument/2006/relationships/customXml" Target="../ink/ink1100.xml"/><Relationship Id="rId176" Type="http://schemas.openxmlformats.org/officeDocument/2006/relationships/image" Target="../media/image1003.png"/><Relationship Id="rId197" Type="http://schemas.openxmlformats.org/officeDocument/2006/relationships/customXml" Target="../ink/ink1121.xml"/><Relationship Id="rId341" Type="http://schemas.openxmlformats.org/officeDocument/2006/relationships/image" Target="../media/image1081.png"/><Relationship Id="rId201" Type="http://schemas.openxmlformats.org/officeDocument/2006/relationships/customXml" Target="../ink/ink1123.xml"/><Relationship Id="rId222" Type="http://schemas.openxmlformats.org/officeDocument/2006/relationships/image" Target="../media/image1025.png"/><Relationship Id="rId243" Type="http://schemas.openxmlformats.org/officeDocument/2006/relationships/image" Target="../media/image1035.png"/><Relationship Id="rId264" Type="http://schemas.openxmlformats.org/officeDocument/2006/relationships/customXml" Target="../ink/ink1155.xml"/><Relationship Id="rId285" Type="http://schemas.openxmlformats.org/officeDocument/2006/relationships/customXml" Target="../ink/ink1166.xml"/><Relationship Id="rId17" Type="http://schemas.openxmlformats.org/officeDocument/2006/relationships/customXml" Target="../ink/ink1031.xml"/><Relationship Id="rId38" Type="http://schemas.openxmlformats.org/officeDocument/2006/relationships/image" Target="../media/image911.png"/><Relationship Id="rId59" Type="http://schemas.openxmlformats.org/officeDocument/2006/relationships/customXml" Target="../ink/ink1052.xml"/><Relationship Id="rId103" Type="http://schemas.openxmlformats.org/officeDocument/2006/relationships/customXml" Target="../ink/ink1074.xml"/><Relationship Id="rId124" Type="http://schemas.openxmlformats.org/officeDocument/2006/relationships/image" Target="../media/image977.png"/><Relationship Id="rId310" Type="http://schemas.openxmlformats.org/officeDocument/2006/relationships/image" Target="../media/image1066.png"/><Relationship Id="rId70" Type="http://schemas.openxmlformats.org/officeDocument/2006/relationships/image" Target="../media/image927.png"/><Relationship Id="rId91" Type="http://schemas.openxmlformats.org/officeDocument/2006/relationships/customXml" Target="../ink/ink1068.xml"/><Relationship Id="rId145" Type="http://schemas.openxmlformats.org/officeDocument/2006/relationships/customXml" Target="../ink/ink1095.xml"/><Relationship Id="rId166" Type="http://schemas.openxmlformats.org/officeDocument/2006/relationships/image" Target="../media/image998.png"/><Relationship Id="rId187" Type="http://schemas.openxmlformats.org/officeDocument/2006/relationships/customXml" Target="../ink/ink1116.xml"/><Relationship Id="rId331" Type="http://schemas.openxmlformats.org/officeDocument/2006/relationships/customXml" Target="../ink/ink1190.xml"/><Relationship Id="rId352" Type="http://schemas.openxmlformats.org/officeDocument/2006/relationships/customXml" Target="../ink/ink12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21.png"/><Relationship Id="rId233" Type="http://schemas.openxmlformats.org/officeDocument/2006/relationships/image" Target="../media/image1030.png"/><Relationship Id="rId254" Type="http://schemas.openxmlformats.org/officeDocument/2006/relationships/customXml" Target="../ink/ink1150.xml"/><Relationship Id="rId28" Type="http://schemas.openxmlformats.org/officeDocument/2006/relationships/image" Target="../media/image895.png"/><Relationship Id="rId49" Type="http://schemas.openxmlformats.org/officeDocument/2006/relationships/customXml" Target="../ink/ink1047.xml"/><Relationship Id="rId114" Type="http://schemas.openxmlformats.org/officeDocument/2006/relationships/image" Target="../media/image972.png"/><Relationship Id="rId275" Type="http://schemas.openxmlformats.org/officeDocument/2006/relationships/customXml" Target="../ink/ink1161.xml"/><Relationship Id="rId296" Type="http://schemas.openxmlformats.org/officeDocument/2006/relationships/image" Target="../media/image1059.png"/><Relationship Id="rId300" Type="http://schemas.openxmlformats.org/officeDocument/2006/relationships/image" Target="../media/image1061.png"/><Relationship Id="rId60" Type="http://schemas.openxmlformats.org/officeDocument/2006/relationships/image" Target="../media/image922.png"/><Relationship Id="rId81" Type="http://schemas.openxmlformats.org/officeDocument/2006/relationships/customXml" Target="../ink/ink1063.xml"/><Relationship Id="rId135" Type="http://schemas.openxmlformats.org/officeDocument/2006/relationships/customXml" Target="../ink/ink1090.xml"/><Relationship Id="rId156" Type="http://schemas.openxmlformats.org/officeDocument/2006/relationships/image" Target="../media/image993.png"/><Relationship Id="rId177" Type="http://schemas.openxmlformats.org/officeDocument/2006/relationships/customXml" Target="../ink/ink1111.xml"/><Relationship Id="rId198" Type="http://schemas.openxmlformats.org/officeDocument/2006/relationships/image" Target="../media/image1014.png"/><Relationship Id="rId321" Type="http://schemas.openxmlformats.org/officeDocument/2006/relationships/customXml" Target="../ink/ink1185.xml"/><Relationship Id="rId342" Type="http://schemas.openxmlformats.org/officeDocument/2006/relationships/customXml" Target="../ink/ink1196.xml"/><Relationship Id="rId202" Type="http://schemas.openxmlformats.org/officeDocument/2006/relationships/image" Target="../media/image1016.png"/><Relationship Id="rId223" Type="http://schemas.openxmlformats.org/officeDocument/2006/relationships/customXml" Target="../ink/ink1134.xml"/><Relationship Id="rId244" Type="http://schemas.openxmlformats.org/officeDocument/2006/relationships/customXml" Target="../ink/ink1145.xml"/><Relationship Id="rId18" Type="http://schemas.openxmlformats.org/officeDocument/2006/relationships/image" Target="../media/image890.png"/><Relationship Id="rId39" Type="http://schemas.openxmlformats.org/officeDocument/2006/relationships/customXml" Target="../ink/ink1042.xml"/><Relationship Id="rId265" Type="http://schemas.openxmlformats.org/officeDocument/2006/relationships/image" Target="../media/image1045.png"/><Relationship Id="rId286" Type="http://schemas.openxmlformats.org/officeDocument/2006/relationships/image" Target="../media/image1055.png"/><Relationship Id="rId50" Type="http://schemas.openxmlformats.org/officeDocument/2006/relationships/image" Target="../media/image917.png"/><Relationship Id="rId104" Type="http://schemas.openxmlformats.org/officeDocument/2006/relationships/image" Target="../media/image967.png"/><Relationship Id="rId125" Type="http://schemas.openxmlformats.org/officeDocument/2006/relationships/customXml" Target="../ink/ink1085.xml"/><Relationship Id="rId146" Type="http://schemas.openxmlformats.org/officeDocument/2006/relationships/image" Target="../media/image988.png"/><Relationship Id="rId167" Type="http://schemas.openxmlformats.org/officeDocument/2006/relationships/customXml" Target="../ink/ink1106.xml"/><Relationship Id="rId188" Type="http://schemas.openxmlformats.org/officeDocument/2006/relationships/image" Target="../media/image1009.png"/><Relationship Id="rId311" Type="http://schemas.openxmlformats.org/officeDocument/2006/relationships/customXml" Target="../ink/ink1180.xml"/><Relationship Id="rId332" Type="http://schemas.openxmlformats.org/officeDocument/2006/relationships/image" Target="../media/image1077.png"/><Relationship Id="rId353" Type="http://schemas.openxmlformats.org/officeDocument/2006/relationships/image" Target="../media/image1087.png"/><Relationship Id="rId71" Type="http://schemas.openxmlformats.org/officeDocument/2006/relationships/customXml" Target="../ink/ink1058.xml"/><Relationship Id="rId92" Type="http://schemas.openxmlformats.org/officeDocument/2006/relationships/image" Target="../media/image961.png"/><Relationship Id="rId213" Type="http://schemas.openxmlformats.org/officeDocument/2006/relationships/customXml" Target="../ink/ink1129.xml"/><Relationship Id="rId234" Type="http://schemas.openxmlformats.org/officeDocument/2006/relationships/customXml" Target="../ink/ink1140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037.xml"/><Relationship Id="rId255" Type="http://schemas.openxmlformats.org/officeDocument/2006/relationships/image" Target="../media/image1041.png"/><Relationship Id="rId276" Type="http://schemas.openxmlformats.org/officeDocument/2006/relationships/image" Target="../media/image1050.png"/><Relationship Id="rId297" Type="http://schemas.openxmlformats.org/officeDocument/2006/relationships/customXml" Target="../ink/ink1173.xml"/><Relationship Id="rId40" Type="http://schemas.openxmlformats.org/officeDocument/2006/relationships/image" Target="../media/image912.png"/><Relationship Id="rId115" Type="http://schemas.openxmlformats.org/officeDocument/2006/relationships/customXml" Target="../ink/ink1080.xml"/><Relationship Id="rId136" Type="http://schemas.openxmlformats.org/officeDocument/2006/relationships/image" Target="../media/image983.png"/><Relationship Id="rId157" Type="http://schemas.openxmlformats.org/officeDocument/2006/relationships/customXml" Target="../ink/ink1101.xml"/><Relationship Id="rId178" Type="http://schemas.openxmlformats.org/officeDocument/2006/relationships/image" Target="../media/image1004.png"/><Relationship Id="rId301" Type="http://schemas.openxmlformats.org/officeDocument/2006/relationships/customXml" Target="../ink/ink1175.xml"/><Relationship Id="rId322" Type="http://schemas.openxmlformats.org/officeDocument/2006/relationships/image" Target="../media/image1072.png"/><Relationship Id="rId343" Type="http://schemas.openxmlformats.org/officeDocument/2006/relationships/image" Target="../media/image1082.png"/><Relationship Id="rId61" Type="http://schemas.openxmlformats.org/officeDocument/2006/relationships/customXml" Target="../ink/ink1053.xml"/><Relationship Id="rId82" Type="http://schemas.openxmlformats.org/officeDocument/2006/relationships/image" Target="../media/image956.png"/><Relationship Id="rId199" Type="http://schemas.openxmlformats.org/officeDocument/2006/relationships/customXml" Target="../ink/ink1122.xml"/><Relationship Id="rId203" Type="http://schemas.openxmlformats.org/officeDocument/2006/relationships/customXml" Target="../ink/ink1124.xml"/><Relationship Id="rId19" Type="http://schemas.openxmlformats.org/officeDocument/2006/relationships/customXml" Target="../ink/ink1032.xml"/><Relationship Id="rId224" Type="http://schemas.openxmlformats.org/officeDocument/2006/relationships/image" Target="../media/image1026.png"/><Relationship Id="rId245" Type="http://schemas.openxmlformats.org/officeDocument/2006/relationships/image" Target="../media/image1036.png"/><Relationship Id="rId266" Type="http://schemas.openxmlformats.org/officeDocument/2006/relationships/customXml" Target="../ink/ink1156.xml"/><Relationship Id="rId287" Type="http://schemas.openxmlformats.org/officeDocument/2006/relationships/customXml" Target="../ink/ink1167.xml"/><Relationship Id="rId30" Type="http://schemas.openxmlformats.org/officeDocument/2006/relationships/image" Target="../media/image907.png"/><Relationship Id="rId105" Type="http://schemas.openxmlformats.org/officeDocument/2006/relationships/customXml" Target="../ink/ink1075.xml"/><Relationship Id="rId126" Type="http://schemas.openxmlformats.org/officeDocument/2006/relationships/image" Target="../media/image978.png"/><Relationship Id="rId147" Type="http://schemas.openxmlformats.org/officeDocument/2006/relationships/customXml" Target="../ink/ink1096.xml"/><Relationship Id="rId168" Type="http://schemas.openxmlformats.org/officeDocument/2006/relationships/image" Target="../media/image999.png"/><Relationship Id="rId312" Type="http://schemas.openxmlformats.org/officeDocument/2006/relationships/image" Target="../media/image1067.png"/><Relationship Id="rId333" Type="http://schemas.openxmlformats.org/officeDocument/2006/relationships/customXml" Target="../ink/ink1191.xml"/><Relationship Id="rId354" Type="http://schemas.openxmlformats.org/officeDocument/2006/relationships/customXml" Target="../ink/ink1202.xml"/><Relationship Id="rId51" Type="http://schemas.openxmlformats.org/officeDocument/2006/relationships/customXml" Target="../ink/ink1048.xml"/><Relationship Id="rId72" Type="http://schemas.openxmlformats.org/officeDocument/2006/relationships/image" Target="../media/image928.png"/><Relationship Id="rId93" Type="http://schemas.openxmlformats.org/officeDocument/2006/relationships/customXml" Target="../ink/ink1069.xml"/><Relationship Id="rId189" Type="http://schemas.openxmlformats.org/officeDocument/2006/relationships/customXml" Target="../ink/ink1117.xml"/><Relationship Id="rId3" Type="http://schemas.openxmlformats.org/officeDocument/2006/relationships/customXml" Target="../ink/ink1024.xml"/><Relationship Id="rId214" Type="http://schemas.openxmlformats.org/officeDocument/2006/relationships/image" Target="../media/image1022.png"/><Relationship Id="rId235" Type="http://schemas.openxmlformats.org/officeDocument/2006/relationships/image" Target="../media/image1031.png"/><Relationship Id="rId256" Type="http://schemas.openxmlformats.org/officeDocument/2006/relationships/customXml" Target="../ink/ink1151.xml"/><Relationship Id="rId277" Type="http://schemas.openxmlformats.org/officeDocument/2006/relationships/customXml" Target="../ink/ink1162.xml"/><Relationship Id="rId298" Type="http://schemas.openxmlformats.org/officeDocument/2006/relationships/image" Target="../media/image1060.png"/><Relationship Id="rId116" Type="http://schemas.openxmlformats.org/officeDocument/2006/relationships/image" Target="../media/image973.png"/><Relationship Id="rId137" Type="http://schemas.openxmlformats.org/officeDocument/2006/relationships/customXml" Target="../ink/ink1091.xml"/><Relationship Id="rId158" Type="http://schemas.openxmlformats.org/officeDocument/2006/relationships/image" Target="../media/image994.png"/><Relationship Id="rId302" Type="http://schemas.openxmlformats.org/officeDocument/2006/relationships/image" Target="../media/image1062.png"/><Relationship Id="rId323" Type="http://schemas.openxmlformats.org/officeDocument/2006/relationships/customXml" Target="../ink/ink1186.xml"/><Relationship Id="rId344" Type="http://schemas.openxmlformats.org/officeDocument/2006/relationships/customXml" Target="../ink/ink1197.xml"/><Relationship Id="rId20" Type="http://schemas.openxmlformats.org/officeDocument/2006/relationships/image" Target="../media/image891.png"/><Relationship Id="rId41" Type="http://schemas.openxmlformats.org/officeDocument/2006/relationships/customXml" Target="../ink/ink1043.xml"/><Relationship Id="rId62" Type="http://schemas.openxmlformats.org/officeDocument/2006/relationships/image" Target="../media/image923.png"/><Relationship Id="rId83" Type="http://schemas.openxmlformats.org/officeDocument/2006/relationships/customXml" Target="../ink/ink1064.xml"/><Relationship Id="rId179" Type="http://schemas.openxmlformats.org/officeDocument/2006/relationships/customXml" Target="../ink/ink1112.xml"/><Relationship Id="rId190" Type="http://schemas.openxmlformats.org/officeDocument/2006/relationships/image" Target="../media/image1010.png"/><Relationship Id="rId204" Type="http://schemas.openxmlformats.org/officeDocument/2006/relationships/image" Target="../media/image1017.png"/><Relationship Id="rId225" Type="http://schemas.openxmlformats.org/officeDocument/2006/relationships/customXml" Target="../ink/ink1135.xml"/><Relationship Id="rId246" Type="http://schemas.openxmlformats.org/officeDocument/2006/relationships/customXml" Target="../ink/ink1146.xml"/><Relationship Id="rId267" Type="http://schemas.openxmlformats.org/officeDocument/2006/relationships/customXml" Target="../ink/ink1157.xml"/><Relationship Id="rId288" Type="http://schemas.openxmlformats.org/officeDocument/2006/relationships/image" Target="../media/image1056.png"/><Relationship Id="rId106" Type="http://schemas.openxmlformats.org/officeDocument/2006/relationships/image" Target="../media/image968.png"/><Relationship Id="rId127" Type="http://schemas.openxmlformats.org/officeDocument/2006/relationships/customXml" Target="../ink/ink1086.xml"/><Relationship Id="rId313" Type="http://schemas.openxmlformats.org/officeDocument/2006/relationships/customXml" Target="../ink/ink1181.xml"/><Relationship Id="rId10" Type="http://schemas.openxmlformats.org/officeDocument/2006/relationships/image" Target="../media/image886.png"/><Relationship Id="rId31" Type="http://schemas.openxmlformats.org/officeDocument/2006/relationships/customXml" Target="../ink/ink1038.xml"/><Relationship Id="rId52" Type="http://schemas.openxmlformats.org/officeDocument/2006/relationships/image" Target="../media/image918.png"/><Relationship Id="rId73" Type="http://schemas.openxmlformats.org/officeDocument/2006/relationships/customXml" Target="../ink/ink1059.xml"/><Relationship Id="rId94" Type="http://schemas.openxmlformats.org/officeDocument/2006/relationships/image" Target="../media/image962.png"/><Relationship Id="rId148" Type="http://schemas.openxmlformats.org/officeDocument/2006/relationships/image" Target="../media/image989.png"/><Relationship Id="rId169" Type="http://schemas.openxmlformats.org/officeDocument/2006/relationships/customXml" Target="../ink/ink1107.xml"/><Relationship Id="rId334" Type="http://schemas.openxmlformats.org/officeDocument/2006/relationships/image" Target="../media/image1078.png"/><Relationship Id="rId355" Type="http://schemas.openxmlformats.org/officeDocument/2006/relationships/customXml" Target="../ink/ink1203.xml"/><Relationship Id="rId4" Type="http://schemas.openxmlformats.org/officeDocument/2006/relationships/image" Target="../media/image883.png"/><Relationship Id="rId180" Type="http://schemas.openxmlformats.org/officeDocument/2006/relationships/image" Target="../media/image1005.png"/><Relationship Id="rId215" Type="http://schemas.openxmlformats.org/officeDocument/2006/relationships/customXml" Target="../ink/ink1130.xml"/><Relationship Id="rId236" Type="http://schemas.openxmlformats.org/officeDocument/2006/relationships/customXml" Target="../ink/ink1141.xml"/><Relationship Id="rId257" Type="http://schemas.openxmlformats.org/officeDocument/2006/relationships/image" Target="../media/image1042.png"/><Relationship Id="rId278" Type="http://schemas.openxmlformats.org/officeDocument/2006/relationships/image" Target="../media/image1051.png"/><Relationship Id="rId303" Type="http://schemas.openxmlformats.org/officeDocument/2006/relationships/customXml" Target="../ink/ink1176.xml"/><Relationship Id="rId42" Type="http://schemas.openxmlformats.org/officeDocument/2006/relationships/image" Target="../media/image913.png"/><Relationship Id="rId84" Type="http://schemas.openxmlformats.org/officeDocument/2006/relationships/image" Target="../media/image957.png"/><Relationship Id="rId138" Type="http://schemas.openxmlformats.org/officeDocument/2006/relationships/image" Target="../media/image984.png"/><Relationship Id="rId345" Type="http://schemas.openxmlformats.org/officeDocument/2006/relationships/image" Target="../media/image1083.png"/><Relationship Id="rId191" Type="http://schemas.openxmlformats.org/officeDocument/2006/relationships/customXml" Target="../ink/ink1118.xml"/><Relationship Id="rId205" Type="http://schemas.openxmlformats.org/officeDocument/2006/relationships/customXml" Target="../ink/ink1125.xml"/><Relationship Id="rId247" Type="http://schemas.openxmlformats.org/officeDocument/2006/relationships/image" Target="../media/image1037.png"/><Relationship Id="rId107" Type="http://schemas.openxmlformats.org/officeDocument/2006/relationships/customXml" Target="../ink/ink1076.xml"/><Relationship Id="rId289" Type="http://schemas.openxmlformats.org/officeDocument/2006/relationships/customXml" Target="../ink/ink1168.xml"/><Relationship Id="rId11" Type="http://schemas.openxmlformats.org/officeDocument/2006/relationships/customXml" Target="../ink/ink1028.xml"/><Relationship Id="rId53" Type="http://schemas.openxmlformats.org/officeDocument/2006/relationships/customXml" Target="../ink/ink1049.xml"/><Relationship Id="rId149" Type="http://schemas.openxmlformats.org/officeDocument/2006/relationships/customXml" Target="../ink/ink1097.xml"/><Relationship Id="rId314" Type="http://schemas.openxmlformats.org/officeDocument/2006/relationships/image" Target="../media/image1068.png"/><Relationship Id="rId356" Type="http://schemas.openxmlformats.org/officeDocument/2006/relationships/image" Target="../media/image1088.png"/><Relationship Id="rId95" Type="http://schemas.openxmlformats.org/officeDocument/2006/relationships/customXml" Target="../ink/ink1070.xml"/><Relationship Id="rId160" Type="http://schemas.openxmlformats.org/officeDocument/2006/relationships/image" Target="../media/image995.png"/><Relationship Id="rId216" Type="http://schemas.openxmlformats.org/officeDocument/2006/relationships/image" Target="../media/image1023.png"/><Relationship Id="rId258" Type="http://schemas.openxmlformats.org/officeDocument/2006/relationships/customXml" Target="../ink/ink1152.xml"/><Relationship Id="rId22" Type="http://schemas.openxmlformats.org/officeDocument/2006/relationships/image" Target="../media/image892.png"/><Relationship Id="rId64" Type="http://schemas.openxmlformats.org/officeDocument/2006/relationships/image" Target="../media/image924.png"/><Relationship Id="rId118" Type="http://schemas.openxmlformats.org/officeDocument/2006/relationships/image" Target="../media/image974.png"/><Relationship Id="rId325" Type="http://schemas.openxmlformats.org/officeDocument/2006/relationships/customXml" Target="../ink/ink1187.xml"/><Relationship Id="rId171" Type="http://schemas.openxmlformats.org/officeDocument/2006/relationships/customXml" Target="../ink/ink1108.xml"/><Relationship Id="rId227" Type="http://schemas.openxmlformats.org/officeDocument/2006/relationships/customXml" Target="../ink/ink1136.xml"/><Relationship Id="rId269" Type="http://schemas.openxmlformats.org/officeDocument/2006/relationships/customXml" Target="../ink/ink1158.xml"/><Relationship Id="rId33" Type="http://schemas.openxmlformats.org/officeDocument/2006/relationships/customXml" Target="../ink/ink1039.xml"/><Relationship Id="rId129" Type="http://schemas.openxmlformats.org/officeDocument/2006/relationships/customXml" Target="../ink/ink1087.xml"/><Relationship Id="rId280" Type="http://schemas.openxmlformats.org/officeDocument/2006/relationships/image" Target="../media/image1052.png"/><Relationship Id="rId336" Type="http://schemas.openxmlformats.org/officeDocument/2006/relationships/image" Target="../media/image1079.png"/><Relationship Id="rId75" Type="http://schemas.openxmlformats.org/officeDocument/2006/relationships/customXml" Target="../ink/ink1060.xml"/><Relationship Id="rId140" Type="http://schemas.openxmlformats.org/officeDocument/2006/relationships/image" Target="../media/image985.png"/><Relationship Id="rId182" Type="http://schemas.openxmlformats.org/officeDocument/2006/relationships/image" Target="../media/image1006.png"/><Relationship Id="rId6" Type="http://schemas.openxmlformats.org/officeDocument/2006/relationships/image" Target="../media/image884.png"/><Relationship Id="rId238" Type="http://schemas.openxmlformats.org/officeDocument/2006/relationships/customXml" Target="../ink/ink1142.xml"/><Relationship Id="rId291" Type="http://schemas.openxmlformats.org/officeDocument/2006/relationships/customXml" Target="../ink/ink1169.xml"/><Relationship Id="rId305" Type="http://schemas.openxmlformats.org/officeDocument/2006/relationships/customXml" Target="../ink/ink1177.xml"/><Relationship Id="rId347" Type="http://schemas.openxmlformats.org/officeDocument/2006/relationships/image" Target="../media/image1084.png"/><Relationship Id="rId44" Type="http://schemas.openxmlformats.org/officeDocument/2006/relationships/image" Target="../media/image914.png"/><Relationship Id="rId86" Type="http://schemas.openxmlformats.org/officeDocument/2006/relationships/image" Target="../media/image958.png"/><Relationship Id="rId151" Type="http://schemas.openxmlformats.org/officeDocument/2006/relationships/customXml" Target="../ink/ink1098.xml"/><Relationship Id="rId193" Type="http://schemas.openxmlformats.org/officeDocument/2006/relationships/customXml" Target="../ink/ink1119.xml"/><Relationship Id="rId207" Type="http://schemas.openxmlformats.org/officeDocument/2006/relationships/customXml" Target="../ink/ink1126.xml"/><Relationship Id="rId249" Type="http://schemas.openxmlformats.org/officeDocument/2006/relationships/image" Target="../media/image1038.png"/><Relationship Id="rId13" Type="http://schemas.openxmlformats.org/officeDocument/2006/relationships/customXml" Target="../ink/ink1029.xml"/><Relationship Id="rId109" Type="http://schemas.openxmlformats.org/officeDocument/2006/relationships/customXml" Target="../ink/ink1077.xml"/><Relationship Id="rId260" Type="http://schemas.openxmlformats.org/officeDocument/2006/relationships/customXml" Target="../ink/ink1153.xml"/><Relationship Id="rId316" Type="http://schemas.openxmlformats.org/officeDocument/2006/relationships/image" Target="../media/image1069.png"/><Relationship Id="rId55" Type="http://schemas.openxmlformats.org/officeDocument/2006/relationships/customXml" Target="../ink/ink1050.xml"/><Relationship Id="rId97" Type="http://schemas.openxmlformats.org/officeDocument/2006/relationships/customXml" Target="../ink/ink1071.xml"/><Relationship Id="rId120" Type="http://schemas.openxmlformats.org/officeDocument/2006/relationships/image" Target="../media/image975.png"/><Relationship Id="rId358" Type="http://schemas.openxmlformats.org/officeDocument/2006/relationships/image" Target="../media/image1089.png"/><Relationship Id="rId162" Type="http://schemas.openxmlformats.org/officeDocument/2006/relationships/image" Target="../media/image996.png"/><Relationship Id="rId218" Type="http://schemas.openxmlformats.org/officeDocument/2006/relationships/image" Target="../media/image611.png"/><Relationship Id="rId271" Type="http://schemas.openxmlformats.org/officeDocument/2006/relationships/customXml" Target="../ink/ink1159.xml"/><Relationship Id="rId24" Type="http://schemas.openxmlformats.org/officeDocument/2006/relationships/image" Target="../media/image893.png"/><Relationship Id="rId66" Type="http://schemas.openxmlformats.org/officeDocument/2006/relationships/image" Target="../media/image925.png"/><Relationship Id="rId131" Type="http://schemas.openxmlformats.org/officeDocument/2006/relationships/customXml" Target="../ink/ink1088.xml"/><Relationship Id="rId327" Type="http://schemas.openxmlformats.org/officeDocument/2006/relationships/customXml" Target="../ink/ink1188.xml"/><Relationship Id="rId173" Type="http://schemas.openxmlformats.org/officeDocument/2006/relationships/customXml" Target="../ink/ink1109.xml"/><Relationship Id="rId229" Type="http://schemas.openxmlformats.org/officeDocument/2006/relationships/customXml" Target="../ink/ink1137.xml"/><Relationship Id="rId240" Type="http://schemas.openxmlformats.org/officeDocument/2006/relationships/customXml" Target="../ink/ink1143.xml"/><Relationship Id="rId35" Type="http://schemas.openxmlformats.org/officeDocument/2006/relationships/customXml" Target="../ink/ink1040.xml"/><Relationship Id="rId77" Type="http://schemas.openxmlformats.org/officeDocument/2006/relationships/customXml" Target="../ink/ink1061.xml"/><Relationship Id="rId100" Type="http://schemas.openxmlformats.org/officeDocument/2006/relationships/image" Target="../media/image965.png"/><Relationship Id="rId282" Type="http://schemas.openxmlformats.org/officeDocument/2006/relationships/image" Target="../media/image1053.png"/><Relationship Id="rId338" Type="http://schemas.openxmlformats.org/officeDocument/2006/relationships/image" Target="../media/image1080.png"/><Relationship Id="rId8" Type="http://schemas.openxmlformats.org/officeDocument/2006/relationships/image" Target="../media/image885.png"/><Relationship Id="rId142" Type="http://schemas.openxmlformats.org/officeDocument/2006/relationships/image" Target="../media/image986.png"/><Relationship Id="rId184" Type="http://schemas.openxmlformats.org/officeDocument/2006/relationships/image" Target="../media/image1007.png"/><Relationship Id="rId251" Type="http://schemas.openxmlformats.org/officeDocument/2006/relationships/image" Target="../media/image103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7.png"/><Relationship Id="rId299" Type="http://schemas.openxmlformats.org/officeDocument/2006/relationships/image" Target="../media/image1238.png"/><Relationship Id="rId21" Type="http://schemas.openxmlformats.org/officeDocument/2006/relationships/image" Target="../media/image1099.png"/><Relationship Id="rId63" Type="http://schemas.openxmlformats.org/officeDocument/2006/relationships/image" Target="../media/image1120.png"/><Relationship Id="rId159" Type="http://schemas.openxmlformats.org/officeDocument/2006/relationships/image" Target="../media/image1168.png"/><Relationship Id="rId324" Type="http://schemas.openxmlformats.org/officeDocument/2006/relationships/customXml" Target="../ink/ink1367.xml"/><Relationship Id="rId366" Type="http://schemas.openxmlformats.org/officeDocument/2006/relationships/customXml" Target="../ink/ink1388.xml"/><Relationship Id="rId170" Type="http://schemas.openxmlformats.org/officeDocument/2006/relationships/customXml" Target="../ink/ink1290.xml"/><Relationship Id="rId226" Type="http://schemas.openxmlformats.org/officeDocument/2006/relationships/customXml" Target="../ink/ink1318.xml"/><Relationship Id="rId433" Type="http://schemas.openxmlformats.org/officeDocument/2006/relationships/customXml" Target="../ink/ink1422.xml"/><Relationship Id="rId268" Type="http://schemas.openxmlformats.org/officeDocument/2006/relationships/customXml" Target="../ink/ink1339.xml"/><Relationship Id="rId32" Type="http://schemas.openxmlformats.org/officeDocument/2006/relationships/customXml" Target="../ink/ink1221.xml"/><Relationship Id="rId74" Type="http://schemas.openxmlformats.org/officeDocument/2006/relationships/customXml" Target="../ink/ink1242.xml"/><Relationship Id="rId128" Type="http://schemas.openxmlformats.org/officeDocument/2006/relationships/customXml" Target="../ink/ink1269.xml"/><Relationship Id="rId335" Type="http://schemas.openxmlformats.org/officeDocument/2006/relationships/image" Target="../media/image1256.png"/><Relationship Id="rId377" Type="http://schemas.openxmlformats.org/officeDocument/2006/relationships/image" Target="../media/image1277.png"/><Relationship Id="rId5" Type="http://schemas.openxmlformats.org/officeDocument/2006/relationships/image" Target="../media/image1091.png"/><Relationship Id="rId181" Type="http://schemas.openxmlformats.org/officeDocument/2006/relationships/image" Target="../media/image1179.png"/><Relationship Id="rId237" Type="http://schemas.openxmlformats.org/officeDocument/2006/relationships/image" Target="../media/image1207.png"/><Relationship Id="rId402" Type="http://schemas.openxmlformats.org/officeDocument/2006/relationships/customXml" Target="../ink/ink1406.xml"/><Relationship Id="rId279" Type="http://schemas.openxmlformats.org/officeDocument/2006/relationships/image" Target="../media/image1228.png"/><Relationship Id="rId444" Type="http://schemas.openxmlformats.org/officeDocument/2006/relationships/image" Target="../media/image1310.png"/><Relationship Id="rId43" Type="http://schemas.openxmlformats.org/officeDocument/2006/relationships/image" Target="../media/image1110.png"/><Relationship Id="rId139" Type="http://schemas.openxmlformats.org/officeDocument/2006/relationships/image" Target="../media/image1158.png"/><Relationship Id="rId290" Type="http://schemas.openxmlformats.org/officeDocument/2006/relationships/customXml" Target="../ink/ink1350.xml"/><Relationship Id="rId304" Type="http://schemas.openxmlformats.org/officeDocument/2006/relationships/customXml" Target="../ink/ink1357.xml"/><Relationship Id="rId346" Type="http://schemas.openxmlformats.org/officeDocument/2006/relationships/customXml" Target="../ink/ink1378.xml"/><Relationship Id="rId388" Type="http://schemas.openxmlformats.org/officeDocument/2006/relationships/customXml" Target="../ink/ink1399.xml"/><Relationship Id="rId85" Type="http://schemas.openxmlformats.org/officeDocument/2006/relationships/image" Target="../media/image1131.png"/><Relationship Id="rId150" Type="http://schemas.openxmlformats.org/officeDocument/2006/relationships/customXml" Target="../ink/ink1280.xml"/><Relationship Id="rId192" Type="http://schemas.openxmlformats.org/officeDocument/2006/relationships/customXml" Target="../ink/ink1301.xml"/><Relationship Id="rId206" Type="http://schemas.openxmlformats.org/officeDocument/2006/relationships/customXml" Target="../ink/ink1308.xml"/><Relationship Id="rId413" Type="http://schemas.openxmlformats.org/officeDocument/2006/relationships/image" Target="../media/image1295.png"/><Relationship Id="rId248" Type="http://schemas.openxmlformats.org/officeDocument/2006/relationships/customXml" Target="../ink/ink1329.xml"/><Relationship Id="rId12" Type="http://schemas.openxmlformats.org/officeDocument/2006/relationships/customXml" Target="../ink/ink1211.xml"/><Relationship Id="rId108" Type="http://schemas.openxmlformats.org/officeDocument/2006/relationships/customXml" Target="../ink/ink1259.xml"/><Relationship Id="rId315" Type="http://schemas.openxmlformats.org/officeDocument/2006/relationships/image" Target="../media/image1246.png"/><Relationship Id="rId357" Type="http://schemas.openxmlformats.org/officeDocument/2006/relationships/image" Target="../media/image1267.png"/><Relationship Id="rId54" Type="http://schemas.openxmlformats.org/officeDocument/2006/relationships/customXml" Target="../ink/ink1232.xml"/><Relationship Id="rId96" Type="http://schemas.openxmlformats.org/officeDocument/2006/relationships/customXml" Target="../ink/ink1253.xml"/><Relationship Id="rId161" Type="http://schemas.openxmlformats.org/officeDocument/2006/relationships/image" Target="../media/image1169.png"/><Relationship Id="rId217" Type="http://schemas.openxmlformats.org/officeDocument/2006/relationships/image" Target="../media/image1197.png"/><Relationship Id="rId399" Type="http://schemas.openxmlformats.org/officeDocument/2006/relationships/image" Target="../media/image1288.png"/><Relationship Id="rId259" Type="http://schemas.openxmlformats.org/officeDocument/2006/relationships/image" Target="../media/image1218.png"/><Relationship Id="rId424" Type="http://schemas.openxmlformats.org/officeDocument/2006/relationships/image" Target="../media/image1300.png"/><Relationship Id="rId23" Type="http://schemas.openxmlformats.org/officeDocument/2006/relationships/image" Target="../media/image1100.png"/><Relationship Id="rId119" Type="http://schemas.openxmlformats.org/officeDocument/2006/relationships/image" Target="../media/image1148.png"/><Relationship Id="rId270" Type="http://schemas.openxmlformats.org/officeDocument/2006/relationships/customXml" Target="../ink/ink1340.xml"/><Relationship Id="rId326" Type="http://schemas.openxmlformats.org/officeDocument/2006/relationships/customXml" Target="../ink/ink1368.xml"/><Relationship Id="rId65" Type="http://schemas.openxmlformats.org/officeDocument/2006/relationships/image" Target="../media/image1121.png"/><Relationship Id="rId130" Type="http://schemas.openxmlformats.org/officeDocument/2006/relationships/customXml" Target="../ink/ink1270.xml"/><Relationship Id="rId368" Type="http://schemas.openxmlformats.org/officeDocument/2006/relationships/customXml" Target="../ink/ink1389.xml"/><Relationship Id="rId172" Type="http://schemas.openxmlformats.org/officeDocument/2006/relationships/customXml" Target="../ink/ink1291.xml"/><Relationship Id="rId228" Type="http://schemas.openxmlformats.org/officeDocument/2006/relationships/customXml" Target="../ink/ink1319.xml"/><Relationship Id="rId435" Type="http://schemas.openxmlformats.org/officeDocument/2006/relationships/customXml" Target="../ink/ink1423.xml"/><Relationship Id="rId281" Type="http://schemas.openxmlformats.org/officeDocument/2006/relationships/image" Target="../media/image1229.png"/><Relationship Id="rId337" Type="http://schemas.openxmlformats.org/officeDocument/2006/relationships/image" Target="../media/image1257.png"/><Relationship Id="rId34" Type="http://schemas.openxmlformats.org/officeDocument/2006/relationships/customXml" Target="../ink/ink1222.xml"/><Relationship Id="rId76" Type="http://schemas.openxmlformats.org/officeDocument/2006/relationships/customXml" Target="../ink/ink1243.xml"/><Relationship Id="rId141" Type="http://schemas.openxmlformats.org/officeDocument/2006/relationships/image" Target="../media/image1159.png"/><Relationship Id="rId379" Type="http://schemas.openxmlformats.org/officeDocument/2006/relationships/image" Target="../media/image1278.png"/><Relationship Id="rId7" Type="http://schemas.openxmlformats.org/officeDocument/2006/relationships/image" Target="../media/image1092.png"/><Relationship Id="rId183" Type="http://schemas.openxmlformats.org/officeDocument/2006/relationships/image" Target="../media/image1180.png"/><Relationship Id="rId239" Type="http://schemas.openxmlformats.org/officeDocument/2006/relationships/image" Target="../media/image1208.png"/><Relationship Id="rId390" Type="http://schemas.openxmlformats.org/officeDocument/2006/relationships/customXml" Target="../ink/ink1400.xml"/><Relationship Id="rId404" Type="http://schemas.openxmlformats.org/officeDocument/2006/relationships/customXml" Target="../ink/ink1407.xml"/><Relationship Id="rId446" Type="http://schemas.openxmlformats.org/officeDocument/2006/relationships/customXml" Target="../ink/ink1429.xml"/><Relationship Id="rId250" Type="http://schemas.openxmlformats.org/officeDocument/2006/relationships/customXml" Target="../ink/ink1330.xml"/><Relationship Id="rId292" Type="http://schemas.openxmlformats.org/officeDocument/2006/relationships/customXml" Target="../ink/ink1351.xml"/><Relationship Id="rId306" Type="http://schemas.openxmlformats.org/officeDocument/2006/relationships/customXml" Target="../ink/ink1358.xml"/><Relationship Id="rId45" Type="http://schemas.openxmlformats.org/officeDocument/2006/relationships/image" Target="../media/image1111.png"/><Relationship Id="rId87" Type="http://schemas.openxmlformats.org/officeDocument/2006/relationships/image" Target="../media/image1132.png"/><Relationship Id="rId110" Type="http://schemas.openxmlformats.org/officeDocument/2006/relationships/customXml" Target="../ink/ink1260.xml"/><Relationship Id="rId348" Type="http://schemas.openxmlformats.org/officeDocument/2006/relationships/customXml" Target="../ink/ink1379.xml"/><Relationship Id="rId152" Type="http://schemas.openxmlformats.org/officeDocument/2006/relationships/customXml" Target="../ink/ink1281.xml"/><Relationship Id="rId194" Type="http://schemas.openxmlformats.org/officeDocument/2006/relationships/customXml" Target="../ink/ink1302.xml"/><Relationship Id="rId208" Type="http://schemas.openxmlformats.org/officeDocument/2006/relationships/customXml" Target="../ink/ink1309.xml"/><Relationship Id="rId415" Type="http://schemas.openxmlformats.org/officeDocument/2006/relationships/image" Target="../media/image1296.png"/><Relationship Id="rId261" Type="http://schemas.openxmlformats.org/officeDocument/2006/relationships/image" Target="../media/image1219.png"/><Relationship Id="rId14" Type="http://schemas.openxmlformats.org/officeDocument/2006/relationships/customXml" Target="../ink/ink1212.xml"/><Relationship Id="rId56" Type="http://schemas.openxmlformats.org/officeDocument/2006/relationships/customXml" Target="../ink/ink1233.xml"/><Relationship Id="rId317" Type="http://schemas.openxmlformats.org/officeDocument/2006/relationships/image" Target="../media/image1247.png"/><Relationship Id="rId359" Type="http://schemas.openxmlformats.org/officeDocument/2006/relationships/image" Target="../media/image1268.png"/><Relationship Id="rId98" Type="http://schemas.openxmlformats.org/officeDocument/2006/relationships/customXml" Target="../ink/ink1254.xml"/><Relationship Id="rId121" Type="http://schemas.openxmlformats.org/officeDocument/2006/relationships/image" Target="../media/image1149.png"/><Relationship Id="rId163" Type="http://schemas.openxmlformats.org/officeDocument/2006/relationships/image" Target="../media/image1170.png"/><Relationship Id="rId219" Type="http://schemas.openxmlformats.org/officeDocument/2006/relationships/image" Target="../media/image1198.png"/><Relationship Id="rId370" Type="http://schemas.openxmlformats.org/officeDocument/2006/relationships/customXml" Target="../ink/ink1390.xml"/><Relationship Id="rId426" Type="http://schemas.openxmlformats.org/officeDocument/2006/relationships/image" Target="../media/image1301.png"/><Relationship Id="rId230" Type="http://schemas.openxmlformats.org/officeDocument/2006/relationships/customXml" Target="../ink/ink1320.xml"/><Relationship Id="rId25" Type="http://schemas.openxmlformats.org/officeDocument/2006/relationships/image" Target="../media/image1101.png"/><Relationship Id="rId67" Type="http://schemas.openxmlformats.org/officeDocument/2006/relationships/image" Target="../media/image1122.png"/><Relationship Id="rId272" Type="http://schemas.openxmlformats.org/officeDocument/2006/relationships/customXml" Target="../ink/ink1341.xml"/><Relationship Id="rId328" Type="http://schemas.openxmlformats.org/officeDocument/2006/relationships/customXml" Target="../ink/ink1369.xml"/><Relationship Id="rId132" Type="http://schemas.openxmlformats.org/officeDocument/2006/relationships/customXml" Target="../ink/ink1271.xml"/><Relationship Id="rId174" Type="http://schemas.openxmlformats.org/officeDocument/2006/relationships/customXml" Target="../ink/ink1292.xml"/><Relationship Id="rId381" Type="http://schemas.openxmlformats.org/officeDocument/2006/relationships/image" Target="../media/image1279.png"/><Relationship Id="rId241" Type="http://schemas.openxmlformats.org/officeDocument/2006/relationships/image" Target="../media/image1209.png"/><Relationship Id="rId437" Type="http://schemas.openxmlformats.org/officeDocument/2006/relationships/customXml" Target="../ink/ink1424.xml"/><Relationship Id="rId36" Type="http://schemas.openxmlformats.org/officeDocument/2006/relationships/customXml" Target="../ink/ink1223.xml"/><Relationship Id="rId283" Type="http://schemas.openxmlformats.org/officeDocument/2006/relationships/image" Target="../media/image1230.png"/><Relationship Id="rId339" Type="http://schemas.openxmlformats.org/officeDocument/2006/relationships/image" Target="../media/image1258.png"/><Relationship Id="rId78" Type="http://schemas.openxmlformats.org/officeDocument/2006/relationships/customXml" Target="../ink/ink1244.xml"/><Relationship Id="rId101" Type="http://schemas.openxmlformats.org/officeDocument/2006/relationships/image" Target="../media/image1139.png"/><Relationship Id="rId143" Type="http://schemas.openxmlformats.org/officeDocument/2006/relationships/image" Target="../media/image1160.png"/><Relationship Id="rId185" Type="http://schemas.openxmlformats.org/officeDocument/2006/relationships/image" Target="../media/image1181.png"/><Relationship Id="rId350" Type="http://schemas.openxmlformats.org/officeDocument/2006/relationships/customXml" Target="../ink/ink1380.xml"/><Relationship Id="rId406" Type="http://schemas.openxmlformats.org/officeDocument/2006/relationships/customXml" Target="../ink/ink1408.xml"/><Relationship Id="rId9" Type="http://schemas.openxmlformats.org/officeDocument/2006/relationships/image" Target="../media/image1093.png"/><Relationship Id="rId210" Type="http://schemas.openxmlformats.org/officeDocument/2006/relationships/customXml" Target="../ink/ink1310.xml"/><Relationship Id="rId392" Type="http://schemas.openxmlformats.org/officeDocument/2006/relationships/customXml" Target="../ink/ink1401.xml"/><Relationship Id="rId252" Type="http://schemas.openxmlformats.org/officeDocument/2006/relationships/customXml" Target="../ink/ink1331.xml"/><Relationship Id="rId294" Type="http://schemas.openxmlformats.org/officeDocument/2006/relationships/customXml" Target="../ink/ink1352.xml"/><Relationship Id="rId308" Type="http://schemas.openxmlformats.org/officeDocument/2006/relationships/customXml" Target="../ink/ink1359.xml"/><Relationship Id="rId47" Type="http://schemas.openxmlformats.org/officeDocument/2006/relationships/image" Target="../media/image1112.png"/><Relationship Id="rId89" Type="http://schemas.openxmlformats.org/officeDocument/2006/relationships/image" Target="../media/image1133.png"/><Relationship Id="rId112" Type="http://schemas.openxmlformats.org/officeDocument/2006/relationships/customXml" Target="../ink/ink1261.xml"/><Relationship Id="rId154" Type="http://schemas.openxmlformats.org/officeDocument/2006/relationships/customXml" Target="../ink/ink1282.xml"/><Relationship Id="rId361" Type="http://schemas.openxmlformats.org/officeDocument/2006/relationships/image" Target="../media/image1269.png"/><Relationship Id="rId196" Type="http://schemas.openxmlformats.org/officeDocument/2006/relationships/customXml" Target="../ink/ink1303.xml"/><Relationship Id="rId417" Type="http://schemas.openxmlformats.org/officeDocument/2006/relationships/image" Target="../media/image1297.png"/><Relationship Id="rId16" Type="http://schemas.openxmlformats.org/officeDocument/2006/relationships/customXml" Target="../ink/ink1213.xml"/><Relationship Id="rId221" Type="http://schemas.openxmlformats.org/officeDocument/2006/relationships/image" Target="../media/image1199.png"/><Relationship Id="rId263" Type="http://schemas.openxmlformats.org/officeDocument/2006/relationships/image" Target="../media/image1220.png"/><Relationship Id="rId319" Type="http://schemas.openxmlformats.org/officeDocument/2006/relationships/image" Target="../media/image1248.png"/><Relationship Id="rId58" Type="http://schemas.openxmlformats.org/officeDocument/2006/relationships/customXml" Target="../ink/ink1234.xml"/><Relationship Id="rId123" Type="http://schemas.openxmlformats.org/officeDocument/2006/relationships/image" Target="../media/image1150.png"/><Relationship Id="rId330" Type="http://schemas.openxmlformats.org/officeDocument/2006/relationships/customXml" Target="../ink/ink1370.xml"/><Relationship Id="rId165" Type="http://schemas.openxmlformats.org/officeDocument/2006/relationships/image" Target="../media/image1171.png"/><Relationship Id="rId372" Type="http://schemas.openxmlformats.org/officeDocument/2006/relationships/customXml" Target="../ink/ink1391.xml"/><Relationship Id="rId428" Type="http://schemas.openxmlformats.org/officeDocument/2006/relationships/image" Target="../media/image1302.png"/><Relationship Id="rId232" Type="http://schemas.openxmlformats.org/officeDocument/2006/relationships/customXml" Target="../ink/ink1321.xml"/><Relationship Id="rId274" Type="http://schemas.openxmlformats.org/officeDocument/2006/relationships/customXml" Target="../ink/ink1342.xml"/><Relationship Id="rId27" Type="http://schemas.openxmlformats.org/officeDocument/2006/relationships/image" Target="../media/image1102.png"/><Relationship Id="rId69" Type="http://schemas.openxmlformats.org/officeDocument/2006/relationships/image" Target="../media/image1123.png"/><Relationship Id="rId134" Type="http://schemas.openxmlformats.org/officeDocument/2006/relationships/customXml" Target="../ink/ink1272.xml"/><Relationship Id="rId80" Type="http://schemas.openxmlformats.org/officeDocument/2006/relationships/customXml" Target="../ink/ink1245.xml"/><Relationship Id="rId176" Type="http://schemas.openxmlformats.org/officeDocument/2006/relationships/customXml" Target="../ink/ink1293.xml"/><Relationship Id="rId341" Type="http://schemas.openxmlformats.org/officeDocument/2006/relationships/image" Target="../media/image1259.png"/><Relationship Id="rId383" Type="http://schemas.openxmlformats.org/officeDocument/2006/relationships/image" Target="../media/image1280.png"/><Relationship Id="rId439" Type="http://schemas.openxmlformats.org/officeDocument/2006/relationships/customXml" Target="../ink/ink1425.xml"/><Relationship Id="rId201" Type="http://schemas.openxmlformats.org/officeDocument/2006/relationships/image" Target="../media/image1189.png"/><Relationship Id="rId243" Type="http://schemas.openxmlformats.org/officeDocument/2006/relationships/image" Target="../media/image1210.png"/><Relationship Id="rId285" Type="http://schemas.openxmlformats.org/officeDocument/2006/relationships/image" Target="../media/image1231.png"/><Relationship Id="rId38" Type="http://schemas.openxmlformats.org/officeDocument/2006/relationships/customXml" Target="../ink/ink1224.xml"/><Relationship Id="rId103" Type="http://schemas.openxmlformats.org/officeDocument/2006/relationships/image" Target="../media/image1140.png"/><Relationship Id="rId310" Type="http://schemas.openxmlformats.org/officeDocument/2006/relationships/customXml" Target="../ink/ink1360.xml"/><Relationship Id="rId91" Type="http://schemas.openxmlformats.org/officeDocument/2006/relationships/image" Target="../media/image1134.png"/><Relationship Id="rId145" Type="http://schemas.openxmlformats.org/officeDocument/2006/relationships/image" Target="../media/image1161.png"/><Relationship Id="rId187" Type="http://schemas.openxmlformats.org/officeDocument/2006/relationships/image" Target="../media/image1182.png"/><Relationship Id="rId352" Type="http://schemas.openxmlformats.org/officeDocument/2006/relationships/customXml" Target="../ink/ink1381.xml"/><Relationship Id="rId394" Type="http://schemas.openxmlformats.org/officeDocument/2006/relationships/customXml" Target="../ink/ink1402.xml"/><Relationship Id="rId408" Type="http://schemas.openxmlformats.org/officeDocument/2006/relationships/customXml" Target="../ink/ink1409.xml"/><Relationship Id="rId212" Type="http://schemas.openxmlformats.org/officeDocument/2006/relationships/customXml" Target="../ink/ink1311.xml"/><Relationship Id="rId254" Type="http://schemas.openxmlformats.org/officeDocument/2006/relationships/customXml" Target="../ink/ink1332.xml"/><Relationship Id="rId49" Type="http://schemas.openxmlformats.org/officeDocument/2006/relationships/image" Target="../media/image1113.png"/><Relationship Id="rId114" Type="http://schemas.openxmlformats.org/officeDocument/2006/relationships/customXml" Target="../ink/ink1262.xml"/><Relationship Id="rId296" Type="http://schemas.openxmlformats.org/officeDocument/2006/relationships/customXml" Target="../ink/ink1353.xml"/><Relationship Id="rId60" Type="http://schemas.openxmlformats.org/officeDocument/2006/relationships/customXml" Target="../ink/ink1235.xml"/><Relationship Id="rId156" Type="http://schemas.openxmlformats.org/officeDocument/2006/relationships/customXml" Target="../ink/ink1283.xml"/><Relationship Id="rId198" Type="http://schemas.openxmlformats.org/officeDocument/2006/relationships/customXml" Target="../ink/ink1304.xml"/><Relationship Id="rId321" Type="http://schemas.openxmlformats.org/officeDocument/2006/relationships/image" Target="../media/image1249.png"/><Relationship Id="rId363" Type="http://schemas.openxmlformats.org/officeDocument/2006/relationships/image" Target="../media/image1270.png"/><Relationship Id="rId419" Type="http://schemas.openxmlformats.org/officeDocument/2006/relationships/customXml" Target="../ink/ink1415.xml"/><Relationship Id="rId223" Type="http://schemas.openxmlformats.org/officeDocument/2006/relationships/image" Target="../media/image1200.png"/><Relationship Id="rId430" Type="http://schemas.openxmlformats.org/officeDocument/2006/relationships/image" Target="../media/image1303.png"/><Relationship Id="rId18" Type="http://schemas.openxmlformats.org/officeDocument/2006/relationships/customXml" Target="../ink/ink1214.xml"/><Relationship Id="rId39" Type="http://schemas.openxmlformats.org/officeDocument/2006/relationships/image" Target="../media/image1108.png"/><Relationship Id="rId265" Type="http://schemas.openxmlformats.org/officeDocument/2006/relationships/image" Target="../media/image1221.png"/><Relationship Id="rId286" Type="http://schemas.openxmlformats.org/officeDocument/2006/relationships/customXml" Target="../ink/ink1348.xml"/><Relationship Id="rId50" Type="http://schemas.openxmlformats.org/officeDocument/2006/relationships/customXml" Target="../ink/ink1230.xml"/><Relationship Id="rId104" Type="http://schemas.openxmlformats.org/officeDocument/2006/relationships/customXml" Target="../ink/ink1257.xml"/><Relationship Id="rId125" Type="http://schemas.openxmlformats.org/officeDocument/2006/relationships/image" Target="../media/image1151.png"/><Relationship Id="rId146" Type="http://schemas.openxmlformats.org/officeDocument/2006/relationships/customXml" Target="../ink/ink1278.xml"/><Relationship Id="rId167" Type="http://schemas.openxmlformats.org/officeDocument/2006/relationships/image" Target="../media/image1172.png"/><Relationship Id="rId188" Type="http://schemas.openxmlformats.org/officeDocument/2006/relationships/customXml" Target="../ink/ink1299.xml"/><Relationship Id="rId311" Type="http://schemas.openxmlformats.org/officeDocument/2006/relationships/image" Target="../media/image1244.png"/><Relationship Id="rId332" Type="http://schemas.openxmlformats.org/officeDocument/2006/relationships/customXml" Target="../ink/ink1371.xml"/><Relationship Id="rId353" Type="http://schemas.openxmlformats.org/officeDocument/2006/relationships/image" Target="../media/image1265.png"/><Relationship Id="rId374" Type="http://schemas.openxmlformats.org/officeDocument/2006/relationships/customXml" Target="../ink/ink1392.xml"/><Relationship Id="rId395" Type="http://schemas.openxmlformats.org/officeDocument/2006/relationships/image" Target="../media/image1286.png"/><Relationship Id="rId409" Type="http://schemas.openxmlformats.org/officeDocument/2006/relationships/image" Target="../media/image1293.png"/><Relationship Id="rId71" Type="http://schemas.openxmlformats.org/officeDocument/2006/relationships/image" Target="../media/image1124.png"/><Relationship Id="rId92" Type="http://schemas.openxmlformats.org/officeDocument/2006/relationships/customXml" Target="../ink/ink1251.xml"/><Relationship Id="rId213" Type="http://schemas.openxmlformats.org/officeDocument/2006/relationships/image" Target="../media/image1195.png"/><Relationship Id="rId234" Type="http://schemas.openxmlformats.org/officeDocument/2006/relationships/customXml" Target="../ink/ink1322.xml"/><Relationship Id="rId420" Type="http://schemas.openxmlformats.org/officeDocument/2006/relationships/image" Target="../media/image1298.png"/><Relationship Id="rId2" Type="http://schemas.openxmlformats.org/officeDocument/2006/relationships/customXml" Target="../ink/ink1206.xml"/><Relationship Id="rId29" Type="http://schemas.openxmlformats.org/officeDocument/2006/relationships/image" Target="../media/image1103.png"/><Relationship Id="rId255" Type="http://schemas.openxmlformats.org/officeDocument/2006/relationships/image" Target="../media/image1216.png"/><Relationship Id="rId276" Type="http://schemas.openxmlformats.org/officeDocument/2006/relationships/customXml" Target="../ink/ink1343.xml"/><Relationship Id="rId297" Type="http://schemas.openxmlformats.org/officeDocument/2006/relationships/image" Target="../media/image1237.png"/><Relationship Id="rId441" Type="http://schemas.openxmlformats.org/officeDocument/2006/relationships/customXml" Target="../ink/ink1426.xml"/><Relationship Id="rId40" Type="http://schemas.openxmlformats.org/officeDocument/2006/relationships/customXml" Target="../ink/ink1225.xml"/><Relationship Id="rId115" Type="http://schemas.openxmlformats.org/officeDocument/2006/relationships/image" Target="../media/image1146.png"/><Relationship Id="rId136" Type="http://schemas.openxmlformats.org/officeDocument/2006/relationships/customXml" Target="../ink/ink1273.xml"/><Relationship Id="rId157" Type="http://schemas.openxmlformats.org/officeDocument/2006/relationships/image" Target="../media/image1167.png"/><Relationship Id="rId178" Type="http://schemas.openxmlformats.org/officeDocument/2006/relationships/customXml" Target="../ink/ink1294.xml"/><Relationship Id="rId301" Type="http://schemas.openxmlformats.org/officeDocument/2006/relationships/image" Target="../media/image1239.png"/><Relationship Id="rId322" Type="http://schemas.openxmlformats.org/officeDocument/2006/relationships/customXml" Target="../ink/ink1366.xml"/><Relationship Id="rId343" Type="http://schemas.openxmlformats.org/officeDocument/2006/relationships/image" Target="../media/image1260.png"/><Relationship Id="rId364" Type="http://schemas.openxmlformats.org/officeDocument/2006/relationships/customXml" Target="../ink/ink1387.xml"/><Relationship Id="rId61" Type="http://schemas.openxmlformats.org/officeDocument/2006/relationships/image" Target="../media/image1119.png"/><Relationship Id="rId82" Type="http://schemas.openxmlformats.org/officeDocument/2006/relationships/customXml" Target="../ink/ink1246.xml"/><Relationship Id="rId199" Type="http://schemas.openxmlformats.org/officeDocument/2006/relationships/image" Target="../media/image1188.png"/><Relationship Id="rId203" Type="http://schemas.openxmlformats.org/officeDocument/2006/relationships/image" Target="../media/image1190.png"/><Relationship Id="rId385" Type="http://schemas.openxmlformats.org/officeDocument/2006/relationships/image" Target="../media/image1281.png"/><Relationship Id="rId19" Type="http://schemas.openxmlformats.org/officeDocument/2006/relationships/image" Target="../media/image1098.png"/><Relationship Id="rId224" Type="http://schemas.openxmlformats.org/officeDocument/2006/relationships/customXml" Target="../ink/ink1317.xml"/><Relationship Id="rId245" Type="http://schemas.openxmlformats.org/officeDocument/2006/relationships/image" Target="../media/image1211.png"/><Relationship Id="rId266" Type="http://schemas.openxmlformats.org/officeDocument/2006/relationships/customXml" Target="../ink/ink1338.xml"/><Relationship Id="rId287" Type="http://schemas.openxmlformats.org/officeDocument/2006/relationships/image" Target="../media/image1232.png"/><Relationship Id="rId410" Type="http://schemas.openxmlformats.org/officeDocument/2006/relationships/customXml" Target="../ink/ink1410.xml"/><Relationship Id="rId431" Type="http://schemas.openxmlformats.org/officeDocument/2006/relationships/customXml" Target="../ink/ink1421.xml"/><Relationship Id="rId30" Type="http://schemas.openxmlformats.org/officeDocument/2006/relationships/customXml" Target="../ink/ink1220.xml"/><Relationship Id="rId105" Type="http://schemas.openxmlformats.org/officeDocument/2006/relationships/image" Target="../media/image1141.png"/><Relationship Id="rId126" Type="http://schemas.openxmlformats.org/officeDocument/2006/relationships/customXml" Target="../ink/ink1268.xml"/><Relationship Id="rId147" Type="http://schemas.openxmlformats.org/officeDocument/2006/relationships/image" Target="../media/image1162.png"/><Relationship Id="rId168" Type="http://schemas.openxmlformats.org/officeDocument/2006/relationships/customXml" Target="../ink/ink1289.xml"/><Relationship Id="rId312" Type="http://schemas.openxmlformats.org/officeDocument/2006/relationships/customXml" Target="../ink/ink1361.xml"/><Relationship Id="rId333" Type="http://schemas.openxmlformats.org/officeDocument/2006/relationships/image" Target="../media/image1255.png"/><Relationship Id="rId354" Type="http://schemas.openxmlformats.org/officeDocument/2006/relationships/customXml" Target="../ink/ink1382.xml"/><Relationship Id="rId51" Type="http://schemas.openxmlformats.org/officeDocument/2006/relationships/image" Target="../media/image1114.png"/><Relationship Id="rId72" Type="http://schemas.openxmlformats.org/officeDocument/2006/relationships/customXml" Target="../ink/ink1241.xml"/><Relationship Id="rId93" Type="http://schemas.openxmlformats.org/officeDocument/2006/relationships/image" Target="../media/image1135.png"/><Relationship Id="rId189" Type="http://schemas.openxmlformats.org/officeDocument/2006/relationships/image" Target="../media/image1183.png"/><Relationship Id="rId375" Type="http://schemas.openxmlformats.org/officeDocument/2006/relationships/image" Target="../media/image1276.png"/><Relationship Id="rId396" Type="http://schemas.openxmlformats.org/officeDocument/2006/relationships/customXml" Target="../ink/ink1403.xml"/><Relationship Id="rId3" Type="http://schemas.openxmlformats.org/officeDocument/2006/relationships/image" Target="../media/image1090.png"/><Relationship Id="rId214" Type="http://schemas.openxmlformats.org/officeDocument/2006/relationships/customXml" Target="../ink/ink1312.xml"/><Relationship Id="rId235" Type="http://schemas.openxmlformats.org/officeDocument/2006/relationships/image" Target="../media/image1206.png"/><Relationship Id="rId256" Type="http://schemas.openxmlformats.org/officeDocument/2006/relationships/customXml" Target="../ink/ink1333.xml"/><Relationship Id="rId277" Type="http://schemas.openxmlformats.org/officeDocument/2006/relationships/image" Target="../media/image1227.png"/><Relationship Id="rId298" Type="http://schemas.openxmlformats.org/officeDocument/2006/relationships/customXml" Target="../ink/ink1354.xml"/><Relationship Id="rId400" Type="http://schemas.openxmlformats.org/officeDocument/2006/relationships/customXml" Target="../ink/ink1405.xml"/><Relationship Id="rId421" Type="http://schemas.openxmlformats.org/officeDocument/2006/relationships/customXml" Target="../ink/ink1416.xml"/><Relationship Id="rId442" Type="http://schemas.openxmlformats.org/officeDocument/2006/relationships/image" Target="../media/image1309.png"/><Relationship Id="rId116" Type="http://schemas.openxmlformats.org/officeDocument/2006/relationships/customXml" Target="../ink/ink1263.xml"/><Relationship Id="rId137" Type="http://schemas.openxmlformats.org/officeDocument/2006/relationships/image" Target="../media/image1157.png"/><Relationship Id="rId158" Type="http://schemas.openxmlformats.org/officeDocument/2006/relationships/customXml" Target="../ink/ink1284.xml"/><Relationship Id="rId302" Type="http://schemas.openxmlformats.org/officeDocument/2006/relationships/customXml" Target="../ink/ink1356.xml"/><Relationship Id="rId323" Type="http://schemas.openxmlformats.org/officeDocument/2006/relationships/image" Target="../media/image1250.png"/><Relationship Id="rId344" Type="http://schemas.openxmlformats.org/officeDocument/2006/relationships/customXml" Target="../ink/ink1377.xml"/><Relationship Id="rId20" Type="http://schemas.openxmlformats.org/officeDocument/2006/relationships/customXml" Target="../ink/ink1215.xml"/><Relationship Id="rId41" Type="http://schemas.openxmlformats.org/officeDocument/2006/relationships/image" Target="../media/image1109.png"/><Relationship Id="rId62" Type="http://schemas.openxmlformats.org/officeDocument/2006/relationships/customXml" Target="../ink/ink1236.xml"/><Relationship Id="rId83" Type="http://schemas.openxmlformats.org/officeDocument/2006/relationships/image" Target="../media/image1130.png"/><Relationship Id="rId179" Type="http://schemas.openxmlformats.org/officeDocument/2006/relationships/image" Target="../media/image1178.png"/><Relationship Id="rId365" Type="http://schemas.openxmlformats.org/officeDocument/2006/relationships/image" Target="../media/image1271.png"/><Relationship Id="rId386" Type="http://schemas.openxmlformats.org/officeDocument/2006/relationships/customXml" Target="../ink/ink1398.xml"/><Relationship Id="rId190" Type="http://schemas.openxmlformats.org/officeDocument/2006/relationships/customXml" Target="../ink/ink1300.xml"/><Relationship Id="rId204" Type="http://schemas.openxmlformats.org/officeDocument/2006/relationships/customXml" Target="../ink/ink1307.xml"/><Relationship Id="rId225" Type="http://schemas.openxmlformats.org/officeDocument/2006/relationships/image" Target="../media/image1201.png"/><Relationship Id="rId246" Type="http://schemas.openxmlformats.org/officeDocument/2006/relationships/customXml" Target="../ink/ink1328.xml"/><Relationship Id="rId267" Type="http://schemas.openxmlformats.org/officeDocument/2006/relationships/image" Target="../media/image1222.png"/><Relationship Id="rId288" Type="http://schemas.openxmlformats.org/officeDocument/2006/relationships/customXml" Target="../ink/ink1349.xml"/><Relationship Id="rId411" Type="http://schemas.openxmlformats.org/officeDocument/2006/relationships/image" Target="../media/image1294.png"/><Relationship Id="rId432" Type="http://schemas.openxmlformats.org/officeDocument/2006/relationships/image" Target="../media/image1304.png"/><Relationship Id="rId106" Type="http://schemas.openxmlformats.org/officeDocument/2006/relationships/customXml" Target="../ink/ink1258.xml"/><Relationship Id="rId127" Type="http://schemas.openxmlformats.org/officeDocument/2006/relationships/image" Target="../media/image1152.png"/><Relationship Id="rId313" Type="http://schemas.openxmlformats.org/officeDocument/2006/relationships/image" Target="../media/image1245.png"/><Relationship Id="rId10" Type="http://schemas.openxmlformats.org/officeDocument/2006/relationships/customXml" Target="../ink/ink1210.xml"/><Relationship Id="rId31" Type="http://schemas.openxmlformats.org/officeDocument/2006/relationships/image" Target="../media/image1104.png"/><Relationship Id="rId52" Type="http://schemas.openxmlformats.org/officeDocument/2006/relationships/customXml" Target="../ink/ink1231.xml"/><Relationship Id="rId73" Type="http://schemas.openxmlformats.org/officeDocument/2006/relationships/image" Target="../media/image1125.png"/><Relationship Id="rId94" Type="http://schemas.openxmlformats.org/officeDocument/2006/relationships/customXml" Target="../ink/ink1252.xml"/><Relationship Id="rId148" Type="http://schemas.openxmlformats.org/officeDocument/2006/relationships/customXml" Target="../ink/ink1279.xml"/><Relationship Id="rId169" Type="http://schemas.openxmlformats.org/officeDocument/2006/relationships/image" Target="../media/image1173.png"/><Relationship Id="rId334" Type="http://schemas.openxmlformats.org/officeDocument/2006/relationships/customXml" Target="../ink/ink1372.xml"/><Relationship Id="rId355" Type="http://schemas.openxmlformats.org/officeDocument/2006/relationships/image" Target="../media/image1266.png"/><Relationship Id="rId376" Type="http://schemas.openxmlformats.org/officeDocument/2006/relationships/customXml" Target="../ink/ink1393.xml"/><Relationship Id="rId397" Type="http://schemas.openxmlformats.org/officeDocument/2006/relationships/image" Target="../media/image1287.png"/><Relationship Id="rId4" Type="http://schemas.openxmlformats.org/officeDocument/2006/relationships/customXml" Target="../ink/ink1207.xml"/><Relationship Id="rId180" Type="http://schemas.openxmlformats.org/officeDocument/2006/relationships/customXml" Target="../ink/ink1295.xml"/><Relationship Id="rId215" Type="http://schemas.openxmlformats.org/officeDocument/2006/relationships/image" Target="../media/image1196.png"/><Relationship Id="rId236" Type="http://schemas.openxmlformats.org/officeDocument/2006/relationships/customXml" Target="../ink/ink1323.xml"/><Relationship Id="rId257" Type="http://schemas.openxmlformats.org/officeDocument/2006/relationships/image" Target="../media/image1217.png"/><Relationship Id="rId278" Type="http://schemas.openxmlformats.org/officeDocument/2006/relationships/customXml" Target="../ink/ink1344.xml"/><Relationship Id="rId401" Type="http://schemas.openxmlformats.org/officeDocument/2006/relationships/image" Target="../media/image1289.png"/><Relationship Id="rId422" Type="http://schemas.openxmlformats.org/officeDocument/2006/relationships/image" Target="../media/image1299.png"/><Relationship Id="rId443" Type="http://schemas.openxmlformats.org/officeDocument/2006/relationships/customXml" Target="../ink/ink1427.xml"/><Relationship Id="rId303" Type="http://schemas.openxmlformats.org/officeDocument/2006/relationships/image" Target="../media/image1240.png"/><Relationship Id="rId42" Type="http://schemas.openxmlformats.org/officeDocument/2006/relationships/customXml" Target="../ink/ink1226.xml"/><Relationship Id="rId84" Type="http://schemas.openxmlformats.org/officeDocument/2006/relationships/customXml" Target="../ink/ink1247.xml"/><Relationship Id="rId138" Type="http://schemas.openxmlformats.org/officeDocument/2006/relationships/customXml" Target="../ink/ink1274.xml"/><Relationship Id="rId345" Type="http://schemas.openxmlformats.org/officeDocument/2006/relationships/image" Target="../media/image1261.png"/><Relationship Id="rId387" Type="http://schemas.openxmlformats.org/officeDocument/2006/relationships/image" Target="../media/image1282.png"/><Relationship Id="rId191" Type="http://schemas.openxmlformats.org/officeDocument/2006/relationships/image" Target="../media/image1184.png"/><Relationship Id="rId205" Type="http://schemas.openxmlformats.org/officeDocument/2006/relationships/image" Target="../media/image1191.png"/><Relationship Id="rId247" Type="http://schemas.openxmlformats.org/officeDocument/2006/relationships/image" Target="../media/image1212.png"/><Relationship Id="rId412" Type="http://schemas.openxmlformats.org/officeDocument/2006/relationships/customXml" Target="../ink/ink1411.xml"/><Relationship Id="rId107" Type="http://schemas.openxmlformats.org/officeDocument/2006/relationships/image" Target="../media/image1142.png"/><Relationship Id="rId289" Type="http://schemas.openxmlformats.org/officeDocument/2006/relationships/image" Target="../media/image1233.png"/><Relationship Id="rId11" Type="http://schemas.openxmlformats.org/officeDocument/2006/relationships/image" Target="../media/image1094.png"/><Relationship Id="rId53" Type="http://schemas.openxmlformats.org/officeDocument/2006/relationships/image" Target="../media/image1115.png"/><Relationship Id="rId149" Type="http://schemas.openxmlformats.org/officeDocument/2006/relationships/image" Target="../media/image1163.png"/><Relationship Id="rId314" Type="http://schemas.openxmlformats.org/officeDocument/2006/relationships/customXml" Target="../ink/ink1362.xml"/><Relationship Id="rId356" Type="http://schemas.openxmlformats.org/officeDocument/2006/relationships/customXml" Target="../ink/ink1383.xml"/><Relationship Id="rId398" Type="http://schemas.openxmlformats.org/officeDocument/2006/relationships/customXml" Target="../ink/ink1404.xml"/><Relationship Id="rId95" Type="http://schemas.openxmlformats.org/officeDocument/2006/relationships/image" Target="../media/image1136.png"/><Relationship Id="rId160" Type="http://schemas.openxmlformats.org/officeDocument/2006/relationships/customXml" Target="../ink/ink1285.xml"/><Relationship Id="rId216" Type="http://schemas.openxmlformats.org/officeDocument/2006/relationships/customXml" Target="../ink/ink1313.xml"/><Relationship Id="rId423" Type="http://schemas.openxmlformats.org/officeDocument/2006/relationships/customXml" Target="../ink/ink1417.xml"/><Relationship Id="rId258" Type="http://schemas.openxmlformats.org/officeDocument/2006/relationships/customXml" Target="../ink/ink1334.xml"/><Relationship Id="rId22" Type="http://schemas.openxmlformats.org/officeDocument/2006/relationships/customXml" Target="../ink/ink1216.xml"/><Relationship Id="rId64" Type="http://schemas.openxmlformats.org/officeDocument/2006/relationships/customXml" Target="../ink/ink1237.xml"/><Relationship Id="rId118" Type="http://schemas.openxmlformats.org/officeDocument/2006/relationships/customXml" Target="../ink/ink1264.xml"/><Relationship Id="rId325" Type="http://schemas.openxmlformats.org/officeDocument/2006/relationships/image" Target="../media/image1251.png"/><Relationship Id="rId367" Type="http://schemas.openxmlformats.org/officeDocument/2006/relationships/image" Target="../media/image1272.png"/><Relationship Id="rId171" Type="http://schemas.openxmlformats.org/officeDocument/2006/relationships/image" Target="../media/image1174.png"/><Relationship Id="rId227" Type="http://schemas.openxmlformats.org/officeDocument/2006/relationships/image" Target="../media/image1202.png"/><Relationship Id="rId269" Type="http://schemas.openxmlformats.org/officeDocument/2006/relationships/image" Target="../media/image1223.png"/><Relationship Id="rId434" Type="http://schemas.openxmlformats.org/officeDocument/2006/relationships/image" Target="../media/image1305.png"/><Relationship Id="rId33" Type="http://schemas.openxmlformats.org/officeDocument/2006/relationships/image" Target="../media/image1105.png"/><Relationship Id="rId129" Type="http://schemas.openxmlformats.org/officeDocument/2006/relationships/image" Target="../media/image1153.png"/><Relationship Id="rId280" Type="http://schemas.openxmlformats.org/officeDocument/2006/relationships/customXml" Target="../ink/ink1345.xml"/><Relationship Id="rId336" Type="http://schemas.openxmlformats.org/officeDocument/2006/relationships/customXml" Target="../ink/ink1373.xml"/><Relationship Id="rId75" Type="http://schemas.openxmlformats.org/officeDocument/2006/relationships/image" Target="../media/image1126.png"/><Relationship Id="rId140" Type="http://schemas.openxmlformats.org/officeDocument/2006/relationships/customXml" Target="../ink/ink1275.xml"/><Relationship Id="rId182" Type="http://schemas.openxmlformats.org/officeDocument/2006/relationships/customXml" Target="../ink/ink1296.xml"/><Relationship Id="rId378" Type="http://schemas.openxmlformats.org/officeDocument/2006/relationships/customXml" Target="../ink/ink1394.xml"/><Relationship Id="rId403" Type="http://schemas.openxmlformats.org/officeDocument/2006/relationships/image" Target="../media/image1290.png"/><Relationship Id="rId6" Type="http://schemas.openxmlformats.org/officeDocument/2006/relationships/customXml" Target="../ink/ink1208.xml"/><Relationship Id="rId238" Type="http://schemas.openxmlformats.org/officeDocument/2006/relationships/customXml" Target="../ink/ink1324.xml"/><Relationship Id="rId445" Type="http://schemas.openxmlformats.org/officeDocument/2006/relationships/customXml" Target="../ink/ink1428.xml"/><Relationship Id="rId291" Type="http://schemas.openxmlformats.org/officeDocument/2006/relationships/image" Target="../media/image1234.png"/><Relationship Id="rId305" Type="http://schemas.openxmlformats.org/officeDocument/2006/relationships/image" Target="../media/image1241.png"/><Relationship Id="rId347" Type="http://schemas.openxmlformats.org/officeDocument/2006/relationships/image" Target="../media/image1262.png"/><Relationship Id="rId44" Type="http://schemas.openxmlformats.org/officeDocument/2006/relationships/customXml" Target="../ink/ink1227.xml"/><Relationship Id="rId86" Type="http://schemas.openxmlformats.org/officeDocument/2006/relationships/customXml" Target="../ink/ink1248.xml"/><Relationship Id="rId151" Type="http://schemas.openxmlformats.org/officeDocument/2006/relationships/image" Target="../media/image1164.png"/><Relationship Id="rId389" Type="http://schemas.openxmlformats.org/officeDocument/2006/relationships/image" Target="../media/image1283.png"/><Relationship Id="rId193" Type="http://schemas.openxmlformats.org/officeDocument/2006/relationships/image" Target="../media/image1185.png"/><Relationship Id="rId207" Type="http://schemas.openxmlformats.org/officeDocument/2006/relationships/image" Target="../media/image1192.png"/><Relationship Id="rId249" Type="http://schemas.openxmlformats.org/officeDocument/2006/relationships/image" Target="../media/image1213.png"/><Relationship Id="rId414" Type="http://schemas.openxmlformats.org/officeDocument/2006/relationships/customXml" Target="../ink/ink1412.xml"/><Relationship Id="rId13" Type="http://schemas.openxmlformats.org/officeDocument/2006/relationships/image" Target="../media/image1095.png"/><Relationship Id="rId109" Type="http://schemas.openxmlformats.org/officeDocument/2006/relationships/image" Target="../media/image1143.png"/><Relationship Id="rId260" Type="http://schemas.openxmlformats.org/officeDocument/2006/relationships/customXml" Target="../ink/ink1335.xml"/><Relationship Id="rId316" Type="http://schemas.openxmlformats.org/officeDocument/2006/relationships/customXml" Target="../ink/ink1363.xml"/><Relationship Id="rId55" Type="http://schemas.openxmlformats.org/officeDocument/2006/relationships/image" Target="../media/image1116.png"/><Relationship Id="rId97" Type="http://schemas.openxmlformats.org/officeDocument/2006/relationships/image" Target="../media/image1137.png"/><Relationship Id="rId120" Type="http://schemas.openxmlformats.org/officeDocument/2006/relationships/customXml" Target="../ink/ink1265.xml"/><Relationship Id="rId358" Type="http://schemas.openxmlformats.org/officeDocument/2006/relationships/customXml" Target="../ink/ink1384.xml"/><Relationship Id="rId162" Type="http://schemas.openxmlformats.org/officeDocument/2006/relationships/customXml" Target="../ink/ink1286.xml"/><Relationship Id="rId218" Type="http://schemas.openxmlformats.org/officeDocument/2006/relationships/customXml" Target="../ink/ink1314.xml"/><Relationship Id="rId425" Type="http://schemas.openxmlformats.org/officeDocument/2006/relationships/customXml" Target="../ink/ink1418.xml"/><Relationship Id="rId271" Type="http://schemas.openxmlformats.org/officeDocument/2006/relationships/image" Target="../media/image1224.png"/><Relationship Id="rId24" Type="http://schemas.openxmlformats.org/officeDocument/2006/relationships/customXml" Target="../ink/ink1217.xml"/><Relationship Id="rId66" Type="http://schemas.openxmlformats.org/officeDocument/2006/relationships/customXml" Target="../ink/ink1238.xml"/><Relationship Id="rId131" Type="http://schemas.openxmlformats.org/officeDocument/2006/relationships/image" Target="../media/image1154.png"/><Relationship Id="rId327" Type="http://schemas.openxmlformats.org/officeDocument/2006/relationships/image" Target="../media/image1252.png"/><Relationship Id="rId369" Type="http://schemas.openxmlformats.org/officeDocument/2006/relationships/image" Target="../media/image1273.png"/><Relationship Id="rId173" Type="http://schemas.openxmlformats.org/officeDocument/2006/relationships/image" Target="../media/image1175.png"/><Relationship Id="rId229" Type="http://schemas.openxmlformats.org/officeDocument/2006/relationships/image" Target="../media/image1203.png"/><Relationship Id="rId380" Type="http://schemas.openxmlformats.org/officeDocument/2006/relationships/customXml" Target="../ink/ink1395.xml"/><Relationship Id="rId436" Type="http://schemas.openxmlformats.org/officeDocument/2006/relationships/image" Target="../media/image1306.png"/><Relationship Id="rId240" Type="http://schemas.openxmlformats.org/officeDocument/2006/relationships/customXml" Target="../ink/ink1325.xml"/><Relationship Id="rId35" Type="http://schemas.openxmlformats.org/officeDocument/2006/relationships/image" Target="../media/image1106.png"/><Relationship Id="rId77" Type="http://schemas.openxmlformats.org/officeDocument/2006/relationships/image" Target="../media/image1127.png"/><Relationship Id="rId100" Type="http://schemas.openxmlformats.org/officeDocument/2006/relationships/customXml" Target="../ink/ink1255.xml"/><Relationship Id="rId282" Type="http://schemas.openxmlformats.org/officeDocument/2006/relationships/customXml" Target="../ink/ink1346.xml"/><Relationship Id="rId338" Type="http://schemas.openxmlformats.org/officeDocument/2006/relationships/customXml" Target="../ink/ink1374.xml"/><Relationship Id="rId8" Type="http://schemas.openxmlformats.org/officeDocument/2006/relationships/customXml" Target="../ink/ink1209.xml"/><Relationship Id="rId142" Type="http://schemas.openxmlformats.org/officeDocument/2006/relationships/customXml" Target="../ink/ink1276.xml"/><Relationship Id="rId184" Type="http://schemas.openxmlformats.org/officeDocument/2006/relationships/customXml" Target="../ink/ink1297.xml"/><Relationship Id="rId391" Type="http://schemas.openxmlformats.org/officeDocument/2006/relationships/image" Target="../media/image1284.png"/><Relationship Id="rId405" Type="http://schemas.openxmlformats.org/officeDocument/2006/relationships/image" Target="../media/image1291.png"/><Relationship Id="rId447" Type="http://schemas.openxmlformats.org/officeDocument/2006/relationships/image" Target="../media/image1311.png"/><Relationship Id="rId251" Type="http://schemas.openxmlformats.org/officeDocument/2006/relationships/image" Target="../media/image1214.png"/><Relationship Id="rId46" Type="http://schemas.openxmlformats.org/officeDocument/2006/relationships/customXml" Target="../ink/ink1228.xml"/><Relationship Id="rId293" Type="http://schemas.openxmlformats.org/officeDocument/2006/relationships/image" Target="../media/image1235.png"/><Relationship Id="rId307" Type="http://schemas.openxmlformats.org/officeDocument/2006/relationships/image" Target="../media/image1242.png"/><Relationship Id="rId349" Type="http://schemas.openxmlformats.org/officeDocument/2006/relationships/image" Target="../media/image1263.png"/><Relationship Id="rId88" Type="http://schemas.openxmlformats.org/officeDocument/2006/relationships/customXml" Target="../ink/ink1249.xml"/><Relationship Id="rId111" Type="http://schemas.openxmlformats.org/officeDocument/2006/relationships/image" Target="../media/image1144.png"/><Relationship Id="rId153" Type="http://schemas.openxmlformats.org/officeDocument/2006/relationships/image" Target="../media/image1165.png"/><Relationship Id="rId195" Type="http://schemas.openxmlformats.org/officeDocument/2006/relationships/image" Target="../media/image1186.png"/><Relationship Id="rId209" Type="http://schemas.openxmlformats.org/officeDocument/2006/relationships/image" Target="../media/image1193.png"/><Relationship Id="rId360" Type="http://schemas.openxmlformats.org/officeDocument/2006/relationships/customXml" Target="../ink/ink1385.xml"/><Relationship Id="rId416" Type="http://schemas.openxmlformats.org/officeDocument/2006/relationships/customXml" Target="../ink/ink1413.xml"/><Relationship Id="rId220" Type="http://schemas.openxmlformats.org/officeDocument/2006/relationships/customXml" Target="../ink/ink1315.xml"/><Relationship Id="rId15" Type="http://schemas.openxmlformats.org/officeDocument/2006/relationships/image" Target="../media/image1096.png"/><Relationship Id="rId57" Type="http://schemas.openxmlformats.org/officeDocument/2006/relationships/image" Target="../media/image1117.png"/><Relationship Id="rId262" Type="http://schemas.openxmlformats.org/officeDocument/2006/relationships/customXml" Target="../ink/ink1336.xml"/><Relationship Id="rId318" Type="http://schemas.openxmlformats.org/officeDocument/2006/relationships/customXml" Target="../ink/ink1364.xml"/><Relationship Id="rId99" Type="http://schemas.openxmlformats.org/officeDocument/2006/relationships/image" Target="../media/image1138.png"/><Relationship Id="rId122" Type="http://schemas.openxmlformats.org/officeDocument/2006/relationships/customXml" Target="../ink/ink1266.xml"/><Relationship Id="rId164" Type="http://schemas.openxmlformats.org/officeDocument/2006/relationships/customXml" Target="../ink/ink1287.xml"/><Relationship Id="rId371" Type="http://schemas.openxmlformats.org/officeDocument/2006/relationships/image" Target="../media/image1274.png"/><Relationship Id="rId427" Type="http://schemas.openxmlformats.org/officeDocument/2006/relationships/customXml" Target="../ink/ink1419.xml"/><Relationship Id="rId26" Type="http://schemas.openxmlformats.org/officeDocument/2006/relationships/customXml" Target="../ink/ink1218.xml"/><Relationship Id="rId231" Type="http://schemas.openxmlformats.org/officeDocument/2006/relationships/image" Target="../media/image1204.png"/><Relationship Id="rId273" Type="http://schemas.openxmlformats.org/officeDocument/2006/relationships/image" Target="../media/image1225.png"/><Relationship Id="rId329" Type="http://schemas.openxmlformats.org/officeDocument/2006/relationships/image" Target="../media/image1253.png"/><Relationship Id="rId68" Type="http://schemas.openxmlformats.org/officeDocument/2006/relationships/customXml" Target="../ink/ink1239.xml"/><Relationship Id="rId133" Type="http://schemas.openxmlformats.org/officeDocument/2006/relationships/image" Target="../media/image1155.png"/><Relationship Id="rId175" Type="http://schemas.openxmlformats.org/officeDocument/2006/relationships/image" Target="../media/image1176.png"/><Relationship Id="rId340" Type="http://schemas.openxmlformats.org/officeDocument/2006/relationships/customXml" Target="../ink/ink1375.xml"/><Relationship Id="rId200" Type="http://schemas.openxmlformats.org/officeDocument/2006/relationships/customXml" Target="../ink/ink1305.xml"/><Relationship Id="rId382" Type="http://schemas.openxmlformats.org/officeDocument/2006/relationships/customXml" Target="../ink/ink1396.xml"/><Relationship Id="rId438" Type="http://schemas.openxmlformats.org/officeDocument/2006/relationships/image" Target="../media/image1307.png"/><Relationship Id="rId242" Type="http://schemas.openxmlformats.org/officeDocument/2006/relationships/customXml" Target="../ink/ink1326.xml"/><Relationship Id="rId284" Type="http://schemas.openxmlformats.org/officeDocument/2006/relationships/customXml" Target="../ink/ink1347.xml"/><Relationship Id="rId37" Type="http://schemas.openxmlformats.org/officeDocument/2006/relationships/image" Target="../media/image1107.png"/><Relationship Id="rId79" Type="http://schemas.openxmlformats.org/officeDocument/2006/relationships/image" Target="../media/image1128.png"/><Relationship Id="rId102" Type="http://schemas.openxmlformats.org/officeDocument/2006/relationships/customXml" Target="../ink/ink1256.xml"/><Relationship Id="rId144" Type="http://schemas.openxmlformats.org/officeDocument/2006/relationships/customXml" Target="../ink/ink1277.xml"/><Relationship Id="rId90" Type="http://schemas.openxmlformats.org/officeDocument/2006/relationships/customXml" Target="../ink/ink1250.xml"/><Relationship Id="rId186" Type="http://schemas.openxmlformats.org/officeDocument/2006/relationships/customXml" Target="../ink/ink1298.xml"/><Relationship Id="rId351" Type="http://schemas.openxmlformats.org/officeDocument/2006/relationships/image" Target="../media/image1264.png"/><Relationship Id="rId393" Type="http://schemas.openxmlformats.org/officeDocument/2006/relationships/image" Target="../media/image1285.png"/><Relationship Id="rId407" Type="http://schemas.openxmlformats.org/officeDocument/2006/relationships/image" Target="../media/image1292.png"/><Relationship Id="rId211" Type="http://schemas.openxmlformats.org/officeDocument/2006/relationships/image" Target="../media/image1194.png"/><Relationship Id="rId253" Type="http://schemas.openxmlformats.org/officeDocument/2006/relationships/image" Target="../media/image1215.png"/><Relationship Id="rId295" Type="http://schemas.openxmlformats.org/officeDocument/2006/relationships/image" Target="../media/image1236.png"/><Relationship Id="rId309" Type="http://schemas.openxmlformats.org/officeDocument/2006/relationships/image" Target="../media/image1243.png"/><Relationship Id="rId48" Type="http://schemas.openxmlformats.org/officeDocument/2006/relationships/customXml" Target="../ink/ink1229.xml"/><Relationship Id="rId113" Type="http://schemas.openxmlformats.org/officeDocument/2006/relationships/image" Target="../media/image1145.png"/><Relationship Id="rId320" Type="http://schemas.openxmlformats.org/officeDocument/2006/relationships/customXml" Target="../ink/ink1365.xml"/><Relationship Id="rId155" Type="http://schemas.openxmlformats.org/officeDocument/2006/relationships/image" Target="../media/image1166.png"/><Relationship Id="rId197" Type="http://schemas.openxmlformats.org/officeDocument/2006/relationships/image" Target="../media/image1187.png"/><Relationship Id="rId362" Type="http://schemas.openxmlformats.org/officeDocument/2006/relationships/customXml" Target="../ink/ink1386.xml"/><Relationship Id="rId418" Type="http://schemas.openxmlformats.org/officeDocument/2006/relationships/customXml" Target="../ink/ink1414.xml"/><Relationship Id="rId222" Type="http://schemas.openxmlformats.org/officeDocument/2006/relationships/customXml" Target="../ink/ink1316.xml"/><Relationship Id="rId264" Type="http://schemas.openxmlformats.org/officeDocument/2006/relationships/customXml" Target="../ink/ink1337.xml"/><Relationship Id="rId17" Type="http://schemas.openxmlformats.org/officeDocument/2006/relationships/image" Target="../media/image1097.png"/><Relationship Id="rId59" Type="http://schemas.openxmlformats.org/officeDocument/2006/relationships/image" Target="../media/image1118.png"/><Relationship Id="rId124" Type="http://schemas.openxmlformats.org/officeDocument/2006/relationships/customXml" Target="../ink/ink1267.xml"/><Relationship Id="rId70" Type="http://schemas.openxmlformats.org/officeDocument/2006/relationships/customXml" Target="../ink/ink1240.xml"/><Relationship Id="rId166" Type="http://schemas.openxmlformats.org/officeDocument/2006/relationships/customXml" Target="../ink/ink1288.xml"/><Relationship Id="rId331" Type="http://schemas.openxmlformats.org/officeDocument/2006/relationships/image" Target="../media/image1254.png"/><Relationship Id="rId373" Type="http://schemas.openxmlformats.org/officeDocument/2006/relationships/image" Target="../media/image1275.png"/><Relationship Id="rId429" Type="http://schemas.openxmlformats.org/officeDocument/2006/relationships/customXml" Target="../ink/ink142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05.png"/><Relationship Id="rId440" Type="http://schemas.openxmlformats.org/officeDocument/2006/relationships/image" Target="../media/image1308.png"/><Relationship Id="rId28" Type="http://schemas.openxmlformats.org/officeDocument/2006/relationships/customXml" Target="../ink/ink1219.xml"/><Relationship Id="rId275" Type="http://schemas.openxmlformats.org/officeDocument/2006/relationships/image" Target="../media/image1226.png"/><Relationship Id="rId300" Type="http://schemas.openxmlformats.org/officeDocument/2006/relationships/customXml" Target="../ink/ink1355.xml"/><Relationship Id="rId81" Type="http://schemas.openxmlformats.org/officeDocument/2006/relationships/image" Target="../media/image1129.png"/><Relationship Id="rId135" Type="http://schemas.openxmlformats.org/officeDocument/2006/relationships/image" Target="../media/image1156.png"/><Relationship Id="rId177" Type="http://schemas.openxmlformats.org/officeDocument/2006/relationships/image" Target="../media/image1177.png"/><Relationship Id="rId342" Type="http://schemas.openxmlformats.org/officeDocument/2006/relationships/customXml" Target="../ink/ink1376.xml"/><Relationship Id="rId384" Type="http://schemas.openxmlformats.org/officeDocument/2006/relationships/customXml" Target="../ink/ink1397.xml"/><Relationship Id="rId202" Type="http://schemas.openxmlformats.org/officeDocument/2006/relationships/customXml" Target="../ink/ink1306.xml"/><Relationship Id="rId244" Type="http://schemas.openxmlformats.org/officeDocument/2006/relationships/customXml" Target="../ink/ink13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6F1C-4E4A-FAEF-7BE5-2505F1DFE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FED5A-4DBB-8D0A-1EB3-14D98B29C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4.5 Sound waves</a:t>
            </a:r>
          </a:p>
          <a:p>
            <a:r>
              <a:rPr lang="en-US" dirty="0"/>
              <a:t>4.6 Ion waves</a:t>
            </a:r>
          </a:p>
        </p:txBody>
      </p:sp>
    </p:spTree>
    <p:extLst>
      <p:ext uri="{BB962C8B-B14F-4D97-AF65-F5344CB8AC3E}">
        <p14:creationId xmlns:p14="http://schemas.microsoft.com/office/powerpoint/2010/main" val="397613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6FA53A-3F80-DD6F-5CF3-73B28D0DE051}"/>
              </a:ext>
            </a:extLst>
          </p:cNvPr>
          <p:cNvGrpSpPr/>
          <p:nvPr/>
        </p:nvGrpSpPr>
        <p:grpSpPr>
          <a:xfrm>
            <a:off x="591966" y="140565"/>
            <a:ext cx="1014480" cy="461880"/>
            <a:chOff x="591966" y="140565"/>
            <a:chExt cx="101448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730B36-590D-18EA-309F-7EA5A7351403}"/>
                    </a:ext>
                  </a:extLst>
                </p14:cNvPr>
                <p14:cNvContentPartPr/>
                <p14:nvPr/>
              </p14:nvContentPartPr>
              <p14:xfrm>
                <a:off x="591966" y="244245"/>
                <a:ext cx="317160" cy="119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730B36-590D-18EA-309F-7EA5A73514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326" y="235605"/>
                  <a:ext cx="33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3ECE76-03A2-66E7-717F-988A262DD32E}"/>
                    </a:ext>
                  </a:extLst>
                </p14:cNvPr>
                <p14:cNvContentPartPr/>
                <p14:nvPr/>
              </p14:nvContentPartPr>
              <p14:xfrm>
                <a:off x="729486" y="311565"/>
                <a:ext cx="105120" cy="254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3ECE76-03A2-66E7-717F-988A262DD3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486" y="302925"/>
                  <a:ext cx="122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CC71AE-0CFE-EDB5-A4A5-08D53E235DC2}"/>
                    </a:ext>
                  </a:extLst>
                </p14:cNvPr>
                <p14:cNvContentPartPr/>
                <p14:nvPr/>
              </p14:nvContentPartPr>
              <p14:xfrm>
                <a:off x="881046" y="140565"/>
                <a:ext cx="725400" cy="461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CC71AE-0CFE-EDB5-A4A5-08D53E235D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406" y="131565"/>
                  <a:ext cx="7430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DA0FA8-7992-ACAB-24A3-7E5408012B06}"/>
                    </a:ext>
                  </a:extLst>
                </p14:cNvPr>
                <p14:cNvContentPartPr/>
                <p14:nvPr/>
              </p14:nvContentPartPr>
              <p14:xfrm>
                <a:off x="1202526" y="388605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DA0FA8-7992-ACAB-24A3-7E5408012B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3526" y="37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FFAD65-34A8-9B46-0AA7-41A86FBB9414}"/>
                  </a:ext>
                </a:extLst>
              </p14:cNvPr>
              <p14:cNvContentPartPr/>
              <p14:nvPr/>
            </p14:nvContentPartPr>
            <p14:xfrm>
              <a:off x="2941326" y="504885"/>
              <a:ext cx="16560" cy="86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FFAD65-34A8-9B46-0AA7-41A86FBB94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2686" y="495885"/>
                <a:ext cx="3420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66FEA3F-7668-BF40-AC0E-16073A462C95}"/>
              </a:ext>
            </a:extLst>
          </p:cNvPr>
          <p:cNvGrpSpPr/>
          <p:nvPr/>
        </p:nvGrpSpPr>
        <p:grpSpPr>
          <a:xfrm>
            <a:off x="1845486" y="195645"/>
            <a:ext cx="5343480" cy="551880"/>
            <a:chOff x="1845486" y="195645"/>
            <a:chExt cx="534348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9B61F4-54A6-2EDA-BBB3-8070A73EF6B7}"/>
                    </a:ext>
                  </a:extLst>
                </p14:cNvPr>
                <p14:cNvContentPartPr/>
                <p14:nvPr/>
              </p14:nvContentPartPr>
              <p14:xfrm>
                <a:off x="1845486" y="204285"/>
                <a:ext cx="1156680" cy="543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9B61F4-54A6-2EDA-BBB3-8070A73EF6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6486" y="195285"/>
                  <a:ext cx="11743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578CDE-B662-E224-54FE-0C0B2EEFE320}"/>
                    </a:ext>
                  </a:extLst>
                </p14:cNvPr>
                <p14:cNvContentPartPr/>
                <p14:nvPr/>
              </p14:nvContentPartPr>
              <p14:xfrm>
                <a:off x="2729646" y="405165"/>
                <a:ext cx="30240" cy="24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578CDE-B662-E224-54FE-0C0B2EEFE3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1006" y="396525"/>
                  <a:ext cx="47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3524E5-F80A-5F25-71A1-53342D7730B6}"/>
                    </a:ext>
                  </a:extLst>
                </p14:cNvPr>
                <p14:cNvContentPartPr/>
                <p14:nvPr/>
              </p14:nvContentPartPr>
              <p14:xfrm>
                <a:off x="2466846" y="280605"/>
                <a:ext cx="393480" cy="70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3524E5-F80A-5F25-71A1-53342D7730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58206" y="271605"/>
                  <a:ext cx="411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D6823C-7D0B-7CF6-935A-93C841D024B4}"/>
                    </a:ext>
                  </a:extLst>
                </p14:cNvPr>
                <p14:cNvContentPartPr/>
                <p14:nvPr/>
              </p14:nvContentPartPr>
              <p14:xfrm>
                <a:off x="3299166" y="215805"/>
                <a:ext cx="1244520" cy="37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D6823C-7D0B-7CF6-935A-93C841D024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0166" y="207165"/>
                  <a:ext cx="12621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B1C645-2A98-FFC0-2CE2-B3CF71CF8281}"/>
                    </a:ext>
                  </a:extLst>
                </p14:cNvPr>
                <p14:cNvContentPartPr/>
                <p14:nvPr/>
              </p14:nvContentPartPr>
              <p14:xfrm>
                <a:off x="4962366" y="195645"/>
                <a:ext cx="124200" cy="411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B1C645-2A98-FFC0-2CE2-B3CF71CF82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3726" y="187005"/>
                  <a:ext cx="1418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21A822-BCC5-87E9-F7AE-CEE7E8444816}"/>
                    </a:ext>
                  </a:extLst>
                </p14:cNvPr>
                <p14:cNvContentPartPr/>
                <p14:nvPr/>
              </p14:nvContentPartPr>
              <p14:xfrm>
                <a:off x="5129046" y="326685"/>
                <a:ext cx="150480" cy="261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21A822-BCC5-87E9-F7AE-CEE7E84448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20046" y="317685"/>
                  <a:ext cx="168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5AAE11-9DAA-3791-0B51-AA50A6482A98}"/>
                    </a:ext>
                  </a:extLst>
                </p14:cNvPr>
                <p14:cNvContentPartPr/>
                <p14:nvPr/>
              </p14:nvContentPartPr>
              <p14:xfrm>
                <a:off x="5513526" y="261525"/>
                <a:ext cx="1675440" cy="334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5AAE11-9DAA-3791-0B51-AA50A6482A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04886" y="252525"/>
                  <a:ext cx="169308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34021C-3F26-76EA-0FD4-55B2E5668B18}"/>
                  </a:ext>
                </a:extLst>
              </p14:cNvPr>
              <p14:cNvContentPartPr/>
              <p14:nvPr/>
            </p14:nvContentPartPr>
            <p14:xfrm>
              <a:off x="7602246" y="324885"/>
              <a:ext cx="192240" cy="237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34021C-3F26-76EA-0FD4-55B2E5668B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93246" y="316245"/>
                <a:ext cx="209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D00302-ECBC-F4CD-B8F1-7ED9D1923D12}"/>
                  </a:ext>
                </a:extLst>
              </p14:cNvPr>
              <p14:cNvContentPartPr/>
              <p14:nvPr/>
            </p14:nvContentPartPr>
            <p14:xfrm>
              <a:off x="7877646" y="544485"/>
              <a:ext cx="36000" cy="97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D00302-ECBC-F4CD-B8F1-7ED9D1923D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69006" y="535845"/>
                <a:ext cx="536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AA7F9E-3FE7-A18E-126B-9288932831A2}"/>
                  </a:ext>
                </a:extLst>
              </p14:cNvPr>
              <p14:cNvContentPartPr/>
              <p14:nvPr/>
            </p14:nvContentPartPr>
            <p14:xfrm>
              <a:off x="8091846" y="628365"/>
              <a:ext cx="64080" cy="151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AA7F9E-3FE7-A18E-126B-9288932831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82846" y="619365"/>
                <a:ext cx="8172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8D4EC53-F4B8-3C4F-5C31-4F587809EEB9}"/>
              </a:ext>
            </a:extLst>
          </p:cNvPr>
          <p:cNvGrpSpPr/>
          <p:nvPr/>
        </p:nvGrpSpPr>
        <p:grpSpPr>
          <a:xfrm>
            <a:off x="8324766" y="284205"/>
            <a:ext cx="627120" cy="475200"/>
            <a:chOff x="8324766" y="284205"/>
            <a:chExt cx="62712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97A26C-FF6D-8961-E1D2-29299BE87689}"/>
                    </a:ext>
                  </a:extLst>
                </p14:cNvPr>
                <p14:cNvContentPartPr/>
                <p14:nvPr/>
              </p14:nvContentPartPr>
              <p14:xfrm>
                <a:off x="8324766" y="355125"/>
                <a:ext cx="238680" cy="204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97A26C-FF6D-8961-E1D2-29299BE876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15766" y="346485"/>
                  <a:ext cx="256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A95F0C-77CA-C51B-6FF1-8483617464C3}"/>
                    </a:ext>
                  </a:extLst>
                </p14:cNvPr>
                <p14:cNvContentPartPr/>
                <p14:nvPr/>
              </p14:nvContentPartPr>
              <p14:xfrm>
                <a:off x="8398566" y="284205"/>
                <a:ext cx="55440" cy="376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A95F0C-77CA-C51B-6FF1-8483617464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9926" y="275205"/>
                  <a:ext cx="73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C956D4-AFB8-A557-D2E6-D24442EE2C6F}"/>
                    </a:ext>
                  </a:extLst>
                </p14:cNvPr>
                <p14:cNvContentPartPr/>
                <p14:nvPr/>
              </p14:nvContentPartPr>
              <p14:xfrm>
                <a:off x="8596926" y="636645"/>
                <a:ext cx="12600" cy="111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C956D4-AFB8-A557-D2E6-D24442EE2C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87926" y="628005"/>
                  <a:ext cx="3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36321E-CBAF-4531-4D96-EE23A39B2FBF}"/>
                    </a:ext>
                  </a:extLst>
                </p14:cNvPr>
                <p14:cNvContentPartPr/>
                <p14:nvPr/>
              </p14:nvContentPartPr>
              <p14:xfrm>
                <a:off x="8854326" y="588045"/>
                <a:ext cx="97560" cy="171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36321E-CBAF-4531-4D96-EE23A39B2F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45326" y="579405"/>
                  <a:ext cx="115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5E037C-DD05-61F0-53EE-8AF768A05417}"/>
                    </a:ext>
                  </a:extLst>
                </p14:cNvPr>
                <p14:cNvContentPartPr/>
                <p14:nvPr/>
              </p14:nvContentPartPr>
              <p14:xfrm>
                <a:off x="8884206" y="649245"/>
                <a:ext cx="18360" cy="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5E037C-DD05-61F0-53EE-8AF768A054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75206" y="640245"/>
                  <a:ext cx="36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5EF9C5-E7A8-9F75-6263-FFD59E25F329}"/>
              </a:ext>
            </a:extLst>
          </p:cNvPr>
          <p:cNvGrpSpPr/>
          <p:nvPr/>
        </p:nvGrpSpPr>
        <p:grpSpPr>
          <a:xfrm>
            <a:off x="9172206" y="403725"/>
            <a:ext cx="278640" cy="342720"/>
            <a:chOff x="9172206" y="403725"/>
            <a:chExt cx="2786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4018FF-BA44-1BFE-8240-C41E34CB0BF3}"/>
                    </a:ext>
                  </a:extLst>
                </p14:cNvPr>
                <p14:cNvContentPartPr/>
                <p14:nvPr/>
              </p14:nvContentPartPr>
              <p14:xfrm>
                <a:off x="9172206" y="403725"/>
                <a:ext cx="276120" cy="18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4018FF-BA44-1BFE-8240-C41E34CB0B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63206" y="395085"/>
                  <a:ext cx="293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FEBE39-9400-A77C-15A0-049B184789B1}"/>
                    </a:ext>
                  </a:extLst>
                </p14:cNvPr>
                <p14:cNvContentPartPr/>
                <p14:nvPr/>
              </p14:nvContentPartPr>
              <p14:xfrm>
                <a:off x="9423486" y="643845"/>
                <a:ext cx="27360" cy="102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FEBE39-9400-A77C-15A0-049B184789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14846" y="635205"/>
                  <a:ext cx="450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A2907B-62B2-3B2E-B686-2D0456AC46C8}"/>
                  </a:ext>
                </a:extLst>
              </p14:cNvPr>
              <p14:cNvContentPartPr/>
              <p14:nvPr/>
            </p14:nvContentPartPr>
            <p14:xfrm>
              <a:off x="9657126" y="268365"/>
              <a:ext cx="118800" cy="4662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A2907B-62B2-3B2E-B686-2D0456AC46C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48486" y="259365"/>
                <a:ext cx="13644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7373238-5A07-FCA1-96D4-D69189CEE451}"/>
              </a:ext>
            </a:extLst>
          </p:cNvPr>
          <p:cNvGrpSpPr/>
          <p:nvPr/>
        </p:nvGrpSpPr>
        <p:grpSpPr>
          <a:xfrm>
            <a:off x="1599966" y="1010325"/>
            <a:ext cx="1643040" cy="454320"/>
            <a:chOff x="1599966" y="1010325"/>
            <a:chExt cx="164304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8EA0B7-F217-42C1-D6E9-47366D0149AC}"/>
                    </a:ext>
                  </a:extLst>
                </p14:cNvPr>
                <p14:cNvContentPartPr/>
                <p14:nvPr/>
              </p14:nvContentPartPr>
              <p14:xfrm>
                <a:off x="1599966" y="1010325"/>
                <a:ext cx="1643040" cy="454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8EA0B7-F217-42C1-D6E9-47366D0149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90966" y="1001325"/>
                  <a:ext cx="1660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6C6DD9-8BE0-F8EE-8A11-F799049493E7}"/>
                    </a:ext>
                  </a:extLst>
                </p14:cNvPr>
                <p14:cNvContentPartPr/>
                <p14:nvPr/>
              </p14:nvContentPartPr>
              <p14:xfrm>
                <a:off x="2976246" y="1185285"/>
                <a:ext cx="134640" cy="27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6C6DD9-8BE0-F8EE-8A11-F799049493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7606" y="1176645"/>
                  <a:ext cx="15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6B07ED-471D-20C9-A47B-15494F728D7D}"/>
                    </a:ext>
                  </a:extLst>
                </p14:cNvPr>
                <p14:cNvContentPartPr/>
                <p14:nvPr/>
              </p14:nvContentPartPr>
              <p14:xfrm>
                <a:off x="2905326" y="1152525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6B07ED-471D-20C9-A47B-15494F728D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6326" y="1143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33C959-DBC6-F855-4CE5-C094075D0837}"/>
                    </a:ext>
                  </a:extLst>
                </p14:cNvPr>
                <p14:cNvContentPartPr/>
                <p14:nvPr/>
              </p14:nvContentPartPr>
              <p14:xfrm>
                <a:off x="2436606" y="1165485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33C959-DBC6-F855-4CE5-C094075D08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7606" y="1156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FC33C7-A57E-FD2C-EB7F-CCB03490F651}"/>
                    </a:ext>
                  </a:extLst>
                </p14:cNvPr>
                <p14:cNvContentPartPr/>
                <p14:nvPr/>
              </p14:nvContentPartPr>
              <p14:xfrm>
                <a:off x="2097126" y="1068285"/>
                <a:ext cx="424800" cy="65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FC33C7-A57E-FD2C-EB7F-CCB03490F6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8126" y="1059645"/>
                  <a:ext cx="4424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D464A2-5C28-ACD9-05ED-B6FA0CA84F20}"/>
              </a:ext>
            </a:extLst>
          </p:cNvPr>
          <p:cNvGrpSpPr/>
          <p:nvPr/>
        </p:nvGrpSpPr>
        <p:grpSpPr>
          <a:xfrm>
            <a:off x="3859326" y="1053165"/>
            <a:ext cx="533160" cy="734400"/>
            <a:chOff x="3859326" y="1053165"/>
            <a:chExt cx="533160" cy="7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8E9A99-9A55-B605-0723-D24D2590E37A}"/>
                    </a:ext>
                  </a:extLst>
                </p14:cNvPr>
                <p14:cNvContentPartPr/>
                <p14:nvPr/>
              </p14:nvContentPartPr>
              <p14:xfrm>
                <a:off x="3947886" y="1053165"/>
                <a:ext cx="136080" cy="323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8E9A99-9A55-B605-0723-D24D2590E3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38886" y="1044525"/>
                  <a:ext cx="153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E9B53F-B34C-E8B6-DC13-AE723B23D145}"/>
                    </a:ext>
                  </a:extLst>
                </p14:cNvPr>
                <p14:cNvContentPartPr/>
                <p14:nvPr/>
              </p14:nvContentPartPr>
              <p14:xfrm>
                <a:off x="4189086" y="1182405"/>
                <a:ext cx="145440" cy="174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E9B53F-B34C-E8B6-DC13-AE723B23D1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0086" y="1173405"/>
                  <a:ext cx="163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1BC749-3D30-6C0C-63A6-81EEC5BBA721}"/>
                    </a:ext>
                  </a:extLst>
                </p14:cNvPr>
                <p14:cNvContentPartPr/>
                <p14:nvPr/>
              </p14:nvContentPartPr>
              <p14:xfrm>
                <a:off x="3859326" y="1432965"/>
                <a:ext cx="533160" cy="48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1BC749-3D30-6C0C-63A6-81EEC5BBA7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0326" y="1424325"/>
                  <a:ext cx="550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D5EC86-FC42-BDC8-FE30-5E1E22B94939}"/>
                    </a:ext>
                  </a:extLst>
                </p14:cNvPr>
                <p14:cNvContentPartPr/>
                <p14:nvPr/>
              </p14:nvContentPartPr>
              <p14:xfrm>
                <a:off x="3945366" y="1522245"/>
                <a:ext cx="125640" cy="265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D5EC86-FC42-BDC8-FE30-5E1E22B949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36726" y="1513245"/>
                  <a:ext cx="143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0BCE8D-37F1-7F9D-893B-50A7422ABD02}"/>
                    </a:ext>
                  </a:extLst>
                </p14:cNvPr>
                <p14:cNvContentPartPr/>
                <p14:nvPr/>
              </p14:nvContentPartPr>
              <p14:xfrm>
                <a:off x="4188006" y="1572645"/>
                <a:ext cx="115920" cy="203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0BCE8D-37F1-7F9D-893B-50A7422ABD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79366" y="1563645"/>
                  <a:ext cx="133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D2EB69-CE3A-A6E7-FFA5-ACB82CD38B53}"/>
                    </a:ext>
                  </a:extLst>
                </p14:cNvPr>
                <p14:cNvContentPartPr/>
                <p14:nvPr/>
              </p14:nvContentPartPr>
              <p14:xfrm>
                <a:off x="4096566" y="1623405"/>
                <a:ext cx="259200" cy="5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D2EB69-CE3A-A6E7-FFA5-ACB82CD38B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87566" y="1614765"/>
                  <a:ext cx="2768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13C9F6-DC2B-F245-D894-DE6E8A1439AE}"/>
              </a:ext>
            </a:extLst>
          </p:cNvPr>
          <p:cNvGrpSpPr/>
          <p:nvPr/>
        </p:nvGrpSpPr>
        <p:grpSpPr>
          <a:xfrm>
            <a:off x="4802526" y="1102485"/>
            <a:ext cx="2669400" cy="528840"/>
            <a:chOff x="4802526" y="1102485"/>
            <a:chExt cx="266940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55D34C-C64C-B609-F399-521788410685}"/>
                    </a:ext>
                  </a:extLst>
                </p14:cNvPr>
                <p14:cNvContentPartPr/>
                <p14:nvPr/>
              </p14:nvContentPartPr>
              <p14:xfrm>
                <a:off x="4802526" y="1400925"/>
                <a:ext cx="227160" cy="40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55D34C-C64C-B609-F399-5217884106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93526" y="1392285"/>
                  <a:ext cx="244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E4E4A0-26ED-18DE-E6CE-042D1654BA7B}"/>
                    </a:ext>
                  </a:extLst>
                </p14:cNvPr>
                <p14:cNvContentPartPr/>
                <p14:nvPr/>
              </p14:nvContentPartPr>
              <p14:xfrm>
                <a:off x="4909806" y="1290405"/>
                <a:ext cx="64080" cy="182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E4E4A0-26ED-18DE-E6CE-042D1654BA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00806" y="1281765"/>
                  <a:ext cx="81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F6487D-FAE5-C3F0-CE75-BED11D08A602}"/>
                    </a:ext>
                  </a:extLst>
                </p14:cNvPr>
                <p14:cNvContentPartPr/>
                <p14:nvPr/>
              </p14:nvContentPartPr>
              <p14:xfrm>
                <a:off x="5226966" y="1245765"/>
                <a:ext cx="261720" cy="311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F6487D-FAE5-C3F0-CE75-BED11D08A6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17966" y="1236765"/>
                  <a:ext cx="279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42CE5B-8B6A-40DF-AC50-6FC3B0EF7763}"/>
                    </a:ext>
                  </a:extLst>
                </p14:cNvPr>
                <p14:cNvContentPartPr/>
                <p14:nvPr/>
              </p14:nvContentPartPr>
              <p14:xfrm>
                <a:off x="5260086" y="1144245"/>
                <a:ext cx="260280" cy="4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42CE5B-8B6A-40DF-AC50-6FC3B0EF77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51446" y="1135245"/>
                  <a:ext cx="277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37F4BE-8962-1747-77F8-8C8D4CBBB18D}"/>
                    </a:ext>
                  </a:extLst>
                </p14:cNvPr>
                <p14:cNvContentPartPr/>
                <p14:nvPr/>
              </p14:nvContentPartPr>
              <p14:xfrm>
                <a:off x="5598846" y="1396245"/>
                <a:ext cx="24480" cy="41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37F4BE-8962-1747-77F8-8C8D4CBBB1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89846" y="1387605"/>
                  <a:ext cx="4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742FFC-6490-DCC1-75EA-BE6A630125EC}"/>
                    </a:ext>
                  </a:extLst>
                </p14:cNvPr>
                <p14:cNvContentPartPr/>
                <p14:nvPr/>
              </p14:nvContentPartPr>
              <p14:xfrm>
                <a:off x="5768046" y="1128045"/>
                <a:ext cx="111960" cy="502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742FFC-6490-DCC1-75EA-BE6A630125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9406" y="1119045"/>
                  <a:ext cx="129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64E5B5-A09B-F3F1-062B-24363003CA0B}"/>
                    </a:ext>
                  </a:extLst>
                </p14:cNvPr>
                <p14:cNvContentPartPr/>
                <p14:nvPr/>
              </p14:nvContentPartPr>
              <p14:xfrm>
                <a:off x="5928246" y="1328565"/>
                <a:ext cx="173520" cy="135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64E5B5-A09B-F3F1-062B-24363003CA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19606" y="1319565"/>
                  <a:ext cx="19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A1CE5BD-5A17-6961-82EC-E19F1FABBB9D}"/>
                    </a:ext>
                  </a:extLst>
                </p14:cNvPr>
                <p14:cNvContentPartPr/>
                <p14:nvPr/>
              </p14:nvContentPartPr>
              <p14:xfrm>
                <a:off x="6216966" y="1284285"/>
                <a:ext cx="270360" cy="184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A1CE5BD-5A17-6961-82EC-E19F1FABBB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08326" y="1275285"/>
                  <a:ext cx="28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EF5C1D-FB35-7835-471D-31F173F5DCD3}"/>
                    </a:ext>
                  </a:extLst>
                </p14:cNvPr>
                <p14:cNvContentPartPr/>
                <p14:nvPr/>
              </p14:nvContentPartPr>
              <p14:xfrm>
                <a:off x="6230286" y="1164765"/>
                <a:ext cx="199800" cy="39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EF5C1D-FB35-7835-471D-31F173F5DC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21286" y="1156125"/>
                  <a:ext cx="217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744F00-1B8C-20CA-E2A6-8EF26684459C}"/>
                    </a:ext>
                  </a:extLst>
                </p14:cNvPr>
                <p14:cNvContentPartPr/>
                <p14:nvPr/>
              </p14:nvContentPartPr>
              <p14:xfrm>
                <a:off x="6469686" y="1102485"/>
                <a:ext cx="163440" cy="528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744F00-1B8C-20CA-E2A6-8EF2668445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60686" y="1093845"/>
                  <a:ext cx="1810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3E82C9-97FF-985C-014E-DF97F965BF1F}"/>
                    </a:ext>
                  </a:extLst>
                </p14:cNvPr>
                <p14:cNvContentPartPr/>
                <p14:nvPr/>
              </p14:nvContentPartPr>
              <p14:xfrm>
                <a:off x="6830046" y="1313805"/>
                <a:ext cx="221040" cy="29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3E82C9-97FF-985C-014E-DF97F965BF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1406" y="1305165"/>
                  <a:ext cx="238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D6B790-2655-DC39-EED2-B5E6159ADBBE}"/>
                    </a:ext>
                  </a:extLst>
                </p14:cNvPr>
                <p14:cNvContentPartPr/>
                <p14:nvPr/>
              </p14:nvContentPartPr>
              <p14:xfrm>
                <a:off x="6799806" y="1393365"/>
                <a:ext cx="248040" cy="56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D6B790-2655-DC39-EED2-B5E6159ADB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90806" y="1384725"/>
                  <a:ext cx="265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0E3B71-E658-F670-FEE5-4B3000AE8C7D}"/>
                    </a:ext>
                  </a:extLst>
                </p14:cNvPr>
                <p14:cNvContentPartPr/>
                <p14:nvPr/>
              </p14:nvContentPartPr>
              <p14:xfrm>
                <a:off x="7212366" y="1223805"/>
                <a:ext cx="259560" cy="240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0E3B71-E658-F670-FEE5-4B3000AE8C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03366" y="1215165"/>
                  <a:ext cx="2772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9125AF-A5DF-A821-3014-521AA1C9999E}"/>
              </a:ext>
            </a:extLst>
          </p:cNvPr>
          <p:cNvGrpSpPr/>
          <p:nvPr/>
        </p:nvGrpSpPr>
        <p:grpSpPr>
          <a:xfrm>
            <a:off x="3978126" y="2137845"/>
            <a:ext cx="531000" cy="702360"/>
            <a:chOff x="3978126" y="2137845"/>
            <a:chExt cx="531000" cy="70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39F2F4-6CDC-B3B4-14C7-0C6665FDD8FB}"/>
                    </a:ext>
                  </a:extLst>
                </p14:cNvPr>
                <p14:cNvContentPartPr/>
                <p14:nvPr/>
              </p14:nvContentPartPr>
              <p14:xfrm>
                <a:off x="4005846" y="2137845"/>
                <a:ext cx="111600" cy="236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39F2F4-6CDC-B3B4-14C7-0C6665FDD8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96846" y="2129205"/>
                  <a:ext cx="129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D01DFB-BB42-6378-BA71-921F7373AD80}"/>
                    </a:ext>
                  </a:extLst>
                </p14:cNvPr>
                <p14:cNvContentPartPr/>
                <p14:nvPr/>
              </p14:nvContentPartPr>
              <p14:xfrm>
                <a:off x="4166046" y="2194005"/>
                <a:ext cx="131400" cy="176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D01DFB-BB42-6378-BA71-921F7373AD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7406" y="2185005"/>
                  <a:ext cx="149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35E4D6-477E-FF02-1694-E64184EE5C7D}"/>
                    </a:ext>
                  </a:extLst>
                </p14:cNvPr>
                <p14:cNvContentPartPr/>
                <p14:nvPr/>
              </p14:nvContentPartPr>
              <p14:xfrm>
                <a:off x="4417326" y="2294445"/>
                <a:ext cx="7200" cy="118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35E4D6-477E-FF02-1694-E64184EE5C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08686" y="2285805"/>
                  <a:ext cx="24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624CFD-5CEF-0CCA-E6B0-2E6DBCF6C1DC}"/>
                    </a:ext>
                  </a:extLst>
                </p14:cNvPr>
                <p14:cNvContentPartPr/>
                <p14:nvPr/>
              </p14:nvContentPartPr>
              <p14:xfrm>
                <a:off x="3978126" y="2511165"/>
                <a:ext cx="420480" cy="22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624CFD-5CEF-0CCA-E6B0-2E6DBCF6C1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69486" y="2502525"/>
                  <a:ext cx="438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D76BDA-CAC9-5FD9-0A72-C7EA05E31232}"/>
                    </a:ext>
                  </a:extLst>
                </p14:cNvPr>
                <p14:cNvContentPartPr/>
                <p14:nvPr/>
              </p14:nvContentPartPr>
              <p14:xfrm>
                <a:off x="4025646" y="2539245"/>
                <a:ext cx="147960" cy="29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D76BDA-CAC9-5FD9-0A72-C7EA05E312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7006" y="2530245"/>
                  <a:ext cx="165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7197EE-1717-B3E8-79B6-57DD8780FC5A}"/>
                    </a:ext>
                  </a:extLst>
                </p14:cNvPr>
                <p14:cNvContentPartPr/>
                <p14:nvPr/>
              </p14:nvContentPartPr>
              <p14:xfrm>
                <a:off x="4330926" y="2636085"/>
                <a:ext cx="157680" cy="20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7197EE-1717-B3E8-79B6-57DD8780FC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22286" y="2627445"/>
                  <a:ext cx="175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EAA8A46-D0CC-9924-A8D4-721BAEA3F5EB}"/>
                    </a:ext>
                  </a:extLst>
                </p14:cNvPr>
                <p14:cNvContentPartPr/>
                <p14:nvPr/>
              </p14:nvContentPartPr>
              <p14:xfrm>
                <a:off x="4233006" y="2677125"/>
                <a:ext cx="276120" cy="65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AA8A46-D0CC-9924-A8D4-721BAEA3F5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24006" y="2668485"/>
                  <a:ext cx="29376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8839B75-067B-77AC-2CE8-DF01C30606FB}"/>
                  </a:ext>
                </a:extLst>
              </p14:cNvPr>
              <p14:cNvContentPartPr/>
              <p14:nvPr/>
            </p14:nvContentPartPr>
            <p14:xfrm>
              <a:off x="4996926" y="2406045"/>
              <a:ext cx="242280" cy="45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8839B75-067B-77AC-2CE8-DF01C30606F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87926" y="2397405"/>
                <a:ext cx="259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68D288C-34E9-7F91-9582-A297FE5694F5}"/>
                  </a:ext>
                </a:extLst>
              </p14:cNvPr>
              <p14:cNvContentPartPr/>
              <p14:nvPr/>
            </p14:nvContentPartPr>
            <p14:xfrm>
              <a:off x="5126526" y="2344485"/>
              <a:ext cx="21240" cy="160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68D288C-34E9-7F91-9582-A297FE5694F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17886" y="2335845"/>
                <a:ext cx="388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A5131C9-36E1-06D3-8C3A-ACC129D174BD}"/>
                  </a:ext>
                </a:extLst>
              </p14:cNvPr>
              <p14:cNvContentPartPr/>
              <p14:nvPr/>
            </p14:nvContentPartPr>
            <p14:xfrm>
              <a:off x="8339886" y="2282925"/>
              <a:ext cx="360" cy="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A5131C9-36E1-06D3-8C3A-ACC129D174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1246" y="22739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144531-4E65-2A3E-2525-A33EBE9A2B6B}"/>
              </a:ext>
            </a:extLst>
          </p:cNvPr>
          <p:cNvGrpSpPr/>
          <p:nvPr/>
        </p:nvGrpSpPr>
        <p:grpSpPr>
          <a:xfrm>
            <a:off x="8194806" y="1949565"/>
            <a:ext cx="1643400" cy="523080"/>
            <a:chOff x="8194806" y="1949565"/>
            <a:chExt cx="164340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AAE50E-CF14-DFBC-3992-24905A29A501}"/>
                    </a:ext>
                  </a:extLst>
                </p14:cNvPr>
                <p14:cNvContentPartPr/>
                <p14:nvPr/>
              </p14:nvContentPartPr>
              <p14:xfrm>
                <a:off x="8194806" y="1949565"/>
                <a:ext cx="1532880" cy="46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AAE50E-CF14-DFBC-3992-24905A29A5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86166" y="1940565"/>
                  <a:ext cx="15505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7C4D90-58B2-42AA-FF6E-C8C3A25A4A26}"/>
                    </a:ext>
                  </a:extLst>
                </p14:cNvPr>
                <p14:cNvContentPartPr/>
                <p14:nvPr/>
              </p14:nvContentPartPr>
              <p14:xfrm>
                <a:off x="9368046" y="2031285"/>
                <a:ext cx="36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7C4D90-58B2-42AA-FF6E-C8C3A25A4A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59046" y="202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880B3A1-9DB3-76CC-2D2C-EDE9C9E8117F}"/>
                    </a:ext>
                  </a:extLst>
                </p14:cNvPr>
                <p14:cNvContentPartPr/>
                <p14:nvPr/>
              </p14:nvContentPartPr>
              <p14:xfrm>
                <a:off x="8679366" y="2003565"/>
                <a:ext cx="52560" cy="46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880B3A1-9DB3-76CC-2D2C-EDE9C9E811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70726" y="1994925"/>
                  <a:ext cx="70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BD3844A-830C-7A31-5FEB-30D6E4C2FDFF}"/>
                    </a:ext>
                  </a:extLst>
                </p14:cNvPr>
                <p14:cNvContentPartPr/>
                <p14:nvPr/>
              </p14:nvContentPartPr>
              <p14:xfrm>
                <a:off x="9770526" y="2331525"/>
                <a:ext cx="67680" cy="141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BD3844A-830C-7A31-5FEB-30D6E4C2FD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61886" y="2322525"/>
                  <a:ext cx="85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1E795AF-8C0C-DEB2-223F-E0953025C17E}"/>
              </a:ext>
            </a:extLst>
          </p:cNvPr>
          <p:cNvGrpSpPr/>
          <p:nvPr/>
        </p:nvGrpSpPr>
        <p:grpSpPr>
          <a:xfrm>
            <a:off x="10102086" y="1874325"/>
            <a:ext cx="1887480" cy="432360"/>
            <a:chOff x="10102086" y="1874325"/>
            <a:chExt cx="188748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0AC370-15F8-4E1D-961E-08B5C0D5B987}"/>
                    </a:ext>
                  </a:extLst>
                </p14:cNvPr>
                <p14:cNvContentPartPr/>
                <p14:nvPr/>
              </p14:nvContentPartPr>
              <p14:xfrm>
                <a:off x="10102086" y="1980525"/>
                <a:ext cx="177480" cy="326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0AC370-15F8-4E1D-961E-08B5C0D5B9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93086" y="1971525"/>
                  <a:ext cx="195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E598B4-5185-6467-6E0A-BE80DF076924}"/>
                    </a:ext>
                  </a:extLst>
                </p14:cNvPr>
                <p14:cNvContentPartPr/>
                <p14:nvPr/>
              </p14:nvContentPartPr>
              <p14:xfrm>
                <a:off x="10324926" y="1958565"/>
                <a:ext cx="246960" cy="316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E598B4-5185-6467-6E0A-BE80DF0769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15926" y="1949565"/>
                  <a:ext cx="264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B33397F-BD3F-1161-C02D-0A0DFAB39DF0}"/>
                    </a:ext>
                  </a:extLst>
                </p14:cNvPr>
                <p14:cNvContentPartPr/>
                <p14:nvPr/>
              </p14:nvContentPartPr>
              <p14:xfrm>
                <a:off x="10717326" y="1874325"/>
                <a:ext cx="547200" cy="362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B33397F-BD3F-1161-C02D-0A0DFAB39D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8686" y="1865325"/>
                  <a:ext cx="5648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512C72-6573-47EC-9AA1-9CACDC1CA170}"/>
                    </a:ext>
                  </a:extLst>
                </p14:cNvPr>
                <p14:cNvContentPartPr/>
                <p14:nvPr/>
              </p14:nvContentPartPr>
              <p14:xfrm>
                <a:off x="11365326" y="2054325"/>
                <a:ext cx="289080" cy="184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512C72-6573-47EC-9AA1-9CACDC1CA1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56326" y="2045685"/>
                  <a:ext cx="306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A927EBD-A7F3-9D77-1ABF-0513A76856D7}"/>
                    </a:ext>
                  </a:extLst>
                </p14:cNvPr>
                <p14:cNvContentPartPr/>
                <p14:nvPr/>
              </p14:nvContentPartPr>
              <p14:xfrm>
                <a:off x="11742246" y="1974405"/>
                <a:ext cx="247320" cy="254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A927EBD-A7F3-9D77-1ABF-0513A76856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33246" y="1965405"/>
                  <a:ext cx="2649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436EC9-FA77-CC5B-3735-725AEECE3313}"/>
              </a:ext>
            </a:extLst>
          </p:cNvPr>
          <p:cNvGrpSpPr/>
          <p:nvPr/>
        </p:nvGrpSpPr>
        <p:grpSpPr>
          <a:xfrm>
            <a:off x="5392926" y="2063685"/>
            <a:ext cx="2193120" cy="552240"/>
            <a:chOff x="5392926" y="2063685"/>
            <a:chExt cx="219312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E5382F-808E-D847-0DC1-87392E260A93}"/>
                    </a:ext>
                  </a:extLst>
                </p14:cNvPr>
                <p14:cNvContentPartPr/>
                <p14:nvPr/>
              </p14:nvContentPartPr>
              <p14:xfrm>
                <a:off x="5424246" y="2259525"/>
                <a:ext cx="284760" cy="314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E5382F-808E-D847-0DC1-87392E260A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15246" y="2250525"/>
                  <a:ext cx="302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0824DA0-E20D-E6E2-FE0D-D104B5475141}"/>
                    </a:ext>
                  </a:extLst>
                </p14:cNvPr>
                <p14:cNvContentPartPr/>
                <p14:nvPr/>
              </p14:nvContentPartPr>
              <p14:xfrm>
                <a:off x="5392926" y="2156205"/>
                <a:ext cx="294480" cy="23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0824DA0-E20D-E6E2-FE0D-D104B547514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84286" y="2147205"/>
                  <a:ext cx="31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544230-2AB7-06E8-5082-12EB2DADBC7A}"/>
                    </a:ext>
                  </a:extLst>
                </p14:cNvPr>
                <p14:cNvContentPartPr/>
                <p14:nvPr/>
              </p14:nvContentPartPr>
              <p14:xfrm>
                <a:off x="5801166" y="2408925"/>
                <a:ext cx="37080" cy="45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544230-2AB7-06E8-5082-12EB2DADBC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2526" y="2399925"/>
                  <a:ext cx="54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A71C2D-2412-111A-2C87-5C2ABEBBD960}"/>
                    </a:ext>
                  </a:extLst>
                </p14:cNvPr>
                <p14:cNvContentPartPr/>
                <p14:nvPr/>
              </p14:nvContentPartPr>
              <p14:xfrm>
                <a:off x="5956326" y="2151525"/>
                <a:ext cx="96840" cy="458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A71C2D-2412-111A-2C87-5C2ABEBBD9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47686" y="2142885"/>
                  <a:ext cx="1144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4E4E07-27A3-9A92-239D-B028D2153110}"/>
                    </a:ext>
                  </a:extLst>
                </p14:cNvPr>
                <p14:cNvContentPartPr/>
                <p14:nvPr/>
              </p14:nvContentPartPr>
              <p14:xfrm>
                <a:off x="6091686" y="2289045"/>
                <a:ext cx="154080" cy="200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4E4E07-27A3-9A92-239D-B028D21531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82686" y="2280405"/>
                  <a:ext cx="171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F06BE3-D96B-5DE6-F270-B95D106ADAE5}"/>
                    </a:ext>
                  </a:extLst>
                </p14:cNvPr>
                <p14:cNvContentPartPr/>
                <p14:nvPr/>
              </p14:nvContentPartPr>
              <p14:xfrm>
                <a:off x="6296526" y="2434125"/>
                <a:ext cx="86760" cy="10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F06BE3-D96B-5DE6-F270-B95D106ADA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87886" y="2425485"/>
                  <a:ext cx="104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3E3D2AC-A6BD-AF6D-1871-951F7570A4D1}"/>
                    </a:ext>
                  </a:extLst>
                </p14:cNvPr>
                <p14:cNvContentPartPr/>
                <p14:nvPr/>
              </p14:nvContentPartPr>
              <p14:xfrm>
                <a:off x="6411726" y="2271765"/>
                <a:ext cx="287640" cy="183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3E3D2AC-A6BD-AF6D-1871-951F7570A4D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02726" y="2263125"/>
                  <a:ext cx="305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DEAA43-B793-5C85-176A-1A34993EDC01}"/>
                    </a:ext>
                  </a:extLst>
                </p14:cNvPr>
                <p14:cNvContentPartPr/>
                <p14:nvPr/>
              </p14:nvContentPartPr>
              <p14:xfrm>
                <a:off x="6669126" y="2458605"/>
                <a:ext cx="3600" cy="126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DEAA43-B793-5C85-176A-1A34993EDC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60126" y="2449605"/>
                  <a:ext cx="2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00482E2-0026-09A0-5603-A8E94D3206B7}"/>
                    </a:ext>
                  </a:extLst>
                </p14:cNvPr>
                <p14:cNvContentPartPr/>
                <p14:nvPr/>
              </p14:nvContentPartPr>
              <p14:xfrm>
                <a:off x="6386166" y="2149365"/>
                <a:ext cx="263520" cy="28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00482E2-0026-09A0-5603-A8E94D3206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77526" y="2140725"/>
                  <a:ext cx="281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11B023-2C9B-35A7-DFE4-BA29D3ABAACB}"/>
                    </a:ext>
                  </a:extLst>
                </p14:cNvPr>
                <p14:cNvContentPartPr/>
                <p14:nvPr/>
              </p14:nvContentPartPr>
              <p14:xfrm>
                <a:off x="6743286" y="2063685"/>
                <a:ext cx="103680" cy="552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11B023-2C9B-35A7-DFE4-BA29D3ABAA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34286" y="2055045"/>
                  <a:ext cx="1213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411277-1500-5E3D-1157-BF6590642FAB}"/>
                    </a:ext>
                  </a:extLst>
                </p14:cNvPr>
                <p14:cNvContentPartPr/>
                <p14:nvPr/>
              </p14:nvContentPartPr>
              <p14:xfrm>
                <a:off x="7057926" y="2251965"/>
                <a:ext cx="228960" cy="16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411277-1500-5E3D-1157-BF6590642F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49286" y="2242965"/>
                  <a:ext cx="24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2B675E-336F-A442-9F51-5D3BF6525C92}"/>
                    </a:ext>
                  </a:extLst>
                </p14:cNvPr>
                <p14:cNvContentPartPr/>
                <p14:nvPr/>
              </p14:nvContentPartPr>
              <p14:xfrm>
                <a:off x="7082046" y="2307045"/>
                <a:ext cx="240480" cy="37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2B675E-336F-A442-9F51-5D3BF6525C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73046" y="2298405"/>
                  <a:ext cx="25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0F802F-3802-0149-5CF1-9AF7E5DAA7BF}"/>
                    </a:ext>
                  </a:extLst>
                </p14:cNvPr>
                <p14:cNvContentPartPr/>
                <p14:nvPr/>
              </p14:nvContentPartPr>
              <p14:xfrm>
                <a:off x="7377246" y="2066565"/>
                <a:ext cx="208800" cy="317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0F802F-3802-0149-5CF1-9AF7E5DAA7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68246" y="2057925"/>
                  <a:ext cx="22644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9E6282A-6320-BE8D-3B91-F699F3EC5039}"/>
              </a:ext>
            </a:extLst>
          </p:cNvPr>
          <p:cNvGrpSpPr/>
          <p:nvPr/>
        </p:nvGrpSpPr>
        <p:grpSpPr>
          <a:xfrm>
            <a:off x="3807846" y="3229725"/>
            <a:ext cx="1148040" cy="384840"/>
            <a:chOff x="3807846" y="3229725"/>
            <a:chExt cx="11480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CD7A50-AC96-BD35-4211-4A1BEFEE322C}"/>
                    </a:ext>
                  </a:extLst>
                </p14:cNvPr>
                <p14:cNvContentPartPr/>
                <p14:nvPr/>
              </p14:nvContentPartPr>
              <p14:xfrm>
                <a:off x="3807846" y="3382725"/>
                <a:ext cx="222840" cy="18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CD7A50-AC96-BD35-4211-4A1BEFEE32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98846" y="3373725"/>
                  <a:ext cx="240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DF405D-AC86-B86D-239C-E51054979613}"/>
                    </a:ext>
                  </a:extLst>
                </p14:cNvPr>
                <p14:cNvContentPartPr/>
                <p14:nvPr/>
              </p14:nvContentPartPr>
              <p14:xfrm>
                <a:off x="4133646" y="3319005"/>
                <a:ext cx="76680" cy="147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DF405D-AC86-B86D-239C-E510549796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24646" y="3310005"/>
                  <a:ext cx="94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47F327A-987B-5AD3-9A6B-D78EC6DB3A4A}"/>
                    </a:ext>
                  </a:extLst>
                </p14:cNvPr>
                <p14:cNvContentPartPr/>
                <p14:nvPr/>
              </p14:nvContentPartPr>
              <p14:xfrm>
                <a:off x="4196646" y="3229725"/>
                <a:ext cx="36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47F327A-987B-5AD3-9A6B-D78EC6DB3A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7646" y="3220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AC670E-FDCA-C602-4B1B-758DFD7E66F9}"/>
                    </a:ext>
                  </a:extLst>
                </p14:cNvPr>
                <p14:cNvContentPartPr/>
                <p14:nvPr/>
              </p14:nvContentPartPr>
              <p14:xfrm>
                <a:off x="4280166" y="3290565"/>
                <a:ext cx="227880" cy="177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AC670E-FDCA-C602-4B1B-758DFD7E66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71166" y="3281925"/>
                  <a:ext cx="245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33A7E1-6935-78E1-1200-049EAE1099CF}"/>
                    </a:ext>
                  </a:extLst>
                </p14:cNvPr>
                <p14:cNvContentPartPr/>
                <p14:nvPr/>
              </p14:nvContentPartPr>
              <p14:xfrm>
                <a:off x="4629006" y="3279045"/>
                <a:ext cx="201240" cy="192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33A7E1-6935-78E1-1200-049EAE1099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20366" y="3270045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4B64DAB-A4C5-825F-9BF1-453577B1F026}"/>
                    </a:ext>
                  </a:extLst>
                </p14:cNvPr>
                <p14:cNvContentPartPr/>
                <p14:nvPr/>
              </p14:nvContentPartPr>
              <p14:xfrm>
                <a:off x="4909086" y="3469125"/>
                <a:ext cx="46800" cy="145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4B64DAB-A4C5-825F-9BF1-453577B1F0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00086" y="3460125"/>
                  <a:ext cx="644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881337F-EB9A-64D8-A4F8-F7EA076057E9}"/>
              </a:ext>
            </a:extLst>
          </p:cNvPr>
          <p:cNvGrpSpPr/>
          <p:nvPr/>
        </p:nvGrpSpPr>
        <p:grpSpPr>
          <a:xfrm>
            <a:off x="5220126" y="3104085"/>
            <a:ext cx="1559160" cy="492120"/>
            <a:chOff x="5220126" y="3104085"/>
            <a:chExt cx="155916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71321E-A272-A4ED-D156-8C0D6B4B05B8}"/>
                    </a:ext>
                  </a:extLst>
                </p14:cNvPr>
                <p14:cNvContentPartPr/>
                <p14:nvPr/>
              </p14:nvContentPartPr>
              <p14:xfrm>
                <a:off x="5670126" y="3378405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71321E-A272-A4ED-D156-8C0D6B4B05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61126" y="336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A764D2-65BC-046C-34F5-63EA13583BE1}"/>
                    </a:ext>
                  </a:extLst>
                </p14:cNvPr>
                <p14:cNvContentPartPr/>
                <p14:nvPr/>
              </p14:nvContentPartPr>
              <p14:xfrm>
                <a:off x="5220126" y="3334845"/>
                <a:ext cx="240120" cy="18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A764D2-65BC-046C-34F5-63EA13583B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11486" y="3326205"/>
                  <a:ext cx="25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67EAD4-F572-BBC5-DB96-721E831F8D19}"/>
                    </a:ext>
                  </a:extLst>
                </p14:cNvPr>
                <p14:cNvContentPartPr/>
                <p14:nvPr/>
              </p14:nvContentPartPr>
              <p14:xfrm>
                <a:off x="5313726" y="3261405"/>
                <a:ext cx="50760" cy="22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67EAD4-F572-BBC5-DB96-721E831F8D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05086" y="3252405"/>
                  <a:ext cx="68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464C5ED-2B5B-23BC-2158-CA94FEDFA9C8}"/>
                    </a:ext>
                  </a:extLst>
                </p14:cNvPr>
                <p14:cNvContentPartPr/>
                <p14:nvPr/>
              </p14:nvContentPartPr>
              <p14:xfrm>
                <a:off x="5671926" y="3270405"/>
                <a:ext cx="87840" cy="166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464C5ED-2B5B-23BC-2158-CA94FEDFA9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63286" y="3261405"/>
                  <a:ext cx="10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B548C7-0234-E49E-8885-11026C115DF1}"/>
                    </a:ext>
                  </a:extLst>
                </p14:cNvPr>
                <p14:cNvContentPartPr/>
                <p14:nvPr/>
              </p14:nvContentPartPr>
              <p14:xfrm>
                <a:off x="5718006" y="3114885"/>
                <a:ext cx="360" cy="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B548C7-0234-E49E-8885-11026C115D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09006" y="310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37A8D4-286B-6A9E-E104-8BAD965C8519}"/>
                    </a:ext>
                  </a:extLst>
                </p14:cNvPr>
                <p14:cNvContentPartPr/>
                <p14:nvPr/>
              </p14:nvContentPartPr>
              <p14:xfrm>
                <a:off x="5833926" y="3104085"/>
                <a:ext cx="175680" cy="358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37A8D4-286B-6A9E-E104-8BAD965C85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25286" y="3095445"/>
                  <a:ext cx="193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539FFB-0097-F718-2493-C12BAF0B2D04}"/>
                    </a:ext>
                  </a:extLst>
                </p14:cNvPr>
                <p14:cNvContentPartPr/>
                <p14:nvPr/>
              </p14:nvContentPartPr>
              <p14:xfrm>
                <a:off x="6129486" y="3228645"/>
                <a:ext cx="149400" cy="197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539FFB-0097-F718-2493-C12BAF0B2D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20486" y="3220005"/>
                  <a:ext cx="16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2EE625-D12B-A4CA-9AA3-D1A0D3971623}"/>
                    </a:ext>
                  </a:extLst>
                </p14:cNvPr>
                <p14:cNvContentPartPr/>
                <p14:nvPr/>
              </p14:nvContentPartPr>
              <p14:xfrm>
                <a:off x="6370326" y="3379845"/>
                <a:ext cx="76320" cy="147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2EE625-D12B-A4CA-9AA3-D1A0D397162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61686" y="3370845"/>
                  <a:ext cx="93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7BD99DF-0D79-3C01-D3A6-29FE4FB95535}"/>
                    </a:ext>
                  </a:extLst>
                </p14:cNvPr>
                <p14:cNvContentPartPr/>
                <p14:nvPr/>
              </p14:nvContentPartPr>
              <p14:xfrm>
                <a:off x="6498486" y="3182565"/>
                <a:ext cx="280800" cy="199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7BD99DF-0D79-3C01-D3A6-29FE4FB955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89486" y="3173565"/>
                  <a:ext cx="298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9E3C76-D846-E035-C290-F566EB8B2D44}"/>
                    </a:ext>
                  </a:extLst>
                </p14:cNvPr>
                <p14:cNvContentPartPr/>
                <p14:nvPr/>
              </p14:nvContentPartPr>
              <p14:xfrm>
                <a:off x="6717006" y="3435285"/>
                <a:ext cx="50040" cy="160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9E3C76-D846-E035-C290-F566EB8B2D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08006" y="3426285"/>
                  <a:ext cx="676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0DA3375-34CC-7C59-3EA2-55BB415D9189}"/>
              </a:ext>
            </a:extLst>
          </p:cNvPr>
          <p:cNvGrpSpPr/>
          <p:nvPr/>
        </p:nvGrpSpPr>
        <p:grpSpPr>
          <a:xfrm>
            <a:off x="7045686" y="3089325"/>
            <a:ext cx="478800" cy="246600"/>
            <a:chOff x="7045686" y="3089325"/>
            <a:chExt cx="478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04C085-2BA3-C6AC-51B5-EF4CBF844499}"/>
                    </a:ext>
                  </a:extLst>
                </p14:cNvPr>
                <p14:cNvContentPartPr/>
                <p14:nvPr/>
              </p14:nvContentPartPr>
              <p14:xfrm>
                <a:off x="7075926" y="3176805"/>
                <a:ext cx="154800" cy="36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04C085-2BA3-C6AC-51B5-EF4CBF8444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66926" y="3167805"/>
                  <a:ext cx="17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519685-7BB5-DFBF-0E10-95A34E2181A7}"/>
                    </a:ext>
                  </a:extLst>
                </p14:cNvPr>
                <p14:cNvContentPartPr/>
                <p14:nvPr/>
              </p14:nvContentPartPr>
              <p14:xfrm>
                <a:off x="7045686" y="3293805"/>
                <a:ext cx="188640" cy="42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519685-7BB5-DFBF-0E10-95A34E2181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36686" y="3284805"/>
                  <a:ext cx="206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FEC36F-1053-E50D-204B-5B247C13EF6B}"/>
                    </a:ext>
                  </a:extLst>
                </p14:cNvPr>
                <p14:cNvContentPartPr/>
                <p14:nvPr/>
              </p14:nvContentPartPr>
              <p14:xfrm>
                <a:off x="7322886" y="3089325"/>
                <a:ext cx="201600" cy="240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FEC36F-1053-E50D-204B-5B247C13EF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14246" y="3080685"/>
                  <a:ext cx="2192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1C338E2-0334-D7CA-6A3A-7F13C518E9F9}"/>
              </a:ext>
            </a:extLst>
          </p:cNvPr>
          <p:cNvGrpSpPr/>
          <p:nvPr/>
        </p:nvGrpSpPr>
        <p:grpSpPr>
          <a:xfrm>
            <a:off x="8368686" y="2744085"/>
            <a:ext cx="1970640" cy="584640"/>
            <a:chOff x="8368686" y="2744085"/>
            <a:chExt cx="197064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A0633CC-5755-1911-F067-B566AE5908D7}"/>
                    </a:ext>
                  </a:extLst>
                </p14:cNvPr>
                <p14:cNvContentPartPr/>
                <p14:nvPr/>
              </p14:nvContentPartPr>
              <p14:xfrm>
                <a:off x="8368686" y="2744085"/>
                <a:ext cx="970560" cy="584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A0633CC-5755-1911-F067-B566AE5908D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59686" y="2735445"/>
                  <a:ext cx="9882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B9D329-3B36-4C39-2DF1-D3D41D4E1FB7}"/>
                    </a:ext>
                  </a:extLst>
                </p14:cNvPr>
                <p14:cNvContentPartPr/>
                <p14:nvPr/>
              </p14:nvContentPartPr>
              <p14:xfrm>
                <a:off x="9538686" y="2946765"/>
                <a:ext cx="800640" cy="211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B9D329-3B36-4C39-2DF1-D3D41D4E1FB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30046" y="2937765"/>
                  <a:ext cx="81828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BFE8B51-9C0F-43F4-33C5-C8B6ACD1B7E1}"/>
              </a:ext>
            </a:extLst>
          </p:cNvPr>
          <p:cNvGrpSpPr/>
          <p:nvPr/>
        </p:nvGrpSpPr>
        <p:grpSpPr>
          <a:xfrm>
            <a:off x="10555686" y="2696565"/>
            <a:ext cx="591480" cy="604440"/>
            <a:chOff x="10555686" y="2696565"/>
            <a:chExt cx="59148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EC5F13-3786-7F94-A2A5-F11304D8BC7D}"/>
                    </a:ext>
                  </a:extLst>
                </p14:cNvPr>
                <p14:cNvContentPartPr/>
                <p14:nvPr/>
              </p14:nvContentPartPr>
              <p14:xfrm>
                <a:off x="10637766" y="2863245"/>
                <a:ext cx="22680" cy="55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EC5F13-3786-7F94-A2A5-F11304D8BC7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28766" y="2854605"/>
                  <a:ext cx="40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1AE10F-7A87-FDC8-93A8-25912C537C97}"/>
                    </a:ext>
                  </a:extLst>
                </p14:cNvPr>
                <p14:cNvContentPartPr/>
                <p14:nvPr/>
              </p14:nvContentPartPr>
              <p14:xfrm>
                <a:off x="10555686" y="2745885"/>
                <a:ext cx="89280" cy="552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1AE10F-7A87-FDC8-93A8-25912C537C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46686" y="2737245"/>
                  <a:ext cx="1069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2D89AE-B8E8-EC43-2E2F-1421FBE186E7}"/>
                    </a:ext>
                  </a:extLst>
                </p14:cNvPr>
                <p14:cNvContentPartPr/>
                <p14:nvPr/>
              </p14:nvContentPartPr>
              <p14:xfrm>
                <a:off x="10703646" y="2696565"/>
                <a:ext cx="64080" cy="604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2D89AE-B8E8-EC43-2E2F-1421FBE186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94646" y="2687565"/>
                  <a:ext cx="817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EE3929-4707-E2C3-A986-54291C98EA11}"/>
                    </a:ext>
                  </a:extLst>
                </p14:cNvPr>
                <p14:cNvContentPartPr/>
                <p14:nvPr/>
              </p14:nvContentPartPr>
              <p14:xfrm>
                <a:off x="10913886" y="2938845"/>
                <a:ext cx="230040" cy="147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EE3929-4707-E2C3-A986-54291C98EA1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905246" y="2929845"/>
                  <a:ext cx="247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EB5249-CEA0-7902-4204-F61167FE1FAB}"/>
                    </a:ext>
                  </a:extLst>
                </p14:cNvPr>
                <p14:cNvContentPartPr/>
                <p14:nvPr/>
              </p14:nvContentPartPr>
              <p14:xfrm>
                <a:off x="10941606" y="2948205"/>
                <a:ext cx="205560" cy="196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EB5249-CEA0-7902-4204-F61167FE1F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932606" y="2939205"/>
                  <a:ext cx="2232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530C279-2A52-2358-6957-88D933A0B520}"/>
              </a:ext>
            </a:extLst>
          </p:cNvPr>
          <p:cNvGrpSpPr/>
          <p:nvPr/>
        </p:nvGrpSpPr>
        <p:grpSpPr>
          <a:xfrm>
            <a:off x="2357016" y="4076476"/>
            <a:ext cx="8023911" cy="626684"/>
            <a:chOff x="1870455" y="3806085"/>
            <a:chExt cx="8023911" cy="6266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AD3BC5-78F4-9DB1-183F-625E98B42ECE}"/>
                    </a:ext>
                  </a:extLst>
                </p14:cNvPr>
                <p14:cNvContentPartPr/>
                <p14:nvPr/>
              </p14:nvContentPartPr>
              <p14:xfrm>
                <a:off x="2284455" y="4066649"/>
                <a:ext cx="29520" cy="1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AD3BC5-78F4-9DB1-183F-625E98B42EC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75455" y="4058009"/>
                  <a:ext cx="4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F676DE-F138-6361-2EF7-3C7821D2DDF2}"/>
                    </a:ext>
                  </a:extLst>
                </p14:cNvPr>
                <p14:cNvContentPartPr/>
                <p14:nvPr/>
              </p14:nvContentPartPr>
              <p14:xfrm>
                <a:off x="1870455" y="4238009"/>
                <a:ext cx="244800" cy="23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F676DE-F138-6361-2EF7-3C7821D2DDF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61455" y="4229009"/>
                  <a:ext cx="26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491B96-A7EF-65D6-15F1-321EF9A389E4}"/>
                    </a:ext>
                  </a:extLst>
                </p14:cNvPr>
                <p14:cNvContentPartPr/>
                <p14:nvPr/>
              </p14:nvContentPartPr>
              <p14:xfrm>
                <a:off x="2250975" y="4211729"/>
                <a:ext cx="91800" cy="135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491B96-A7EF-65D6-15F1-321EF9A389E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42335" y="4203089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50E4DC2-3F05-76DE-9208-B5232C53D16D}"/>
                    </a:ext>
                  </a:extLst>
                </p14:cNvPr>
                <p14:cNvContentPartPr/>
                <p14:nvPr/>
              </p14:nvContentPartPr>
              <p14:xfrm>
                <a:off x="2401455" y="4199129"/>
                <a:ext cx="261720" cy="154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50E4DC2-3F05-76DE-9208-B5232C53D1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92815" y="4190129"/>
                  <a:ext cx="279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99F0891-608D-AB44-E9EB-8662E90EF107}"/>
                    </a:ext>
                  </a:extLst>
                </p14:cNvPr>
                <p14:cNvContentPartPr/>
                <p14:nvPr/>
              </p14:nvContentPartPr>
              <p14:xfrm>
                <a:off x="2792775" y="3967649"/>
                <a:ext cx="288360" cy="364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99F0891-608D-AB44-E9EB-8662E90EF1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84135" y="3958649"/>
                  <a:ext cx="306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0675EF8-BF11-3775-5140-2D011A95C0C3}"/>
                    </a:ext>
                  </a:extLst>
                </p14:cNvPr>
                <p14:cNvContentPartPr/>
                <p14:nvPr/>
              </p14:nvContentPartPr>
              <p14:xfrm>
                <a:off x="3194175" y="4032089"/>
                <a:ext cx="165960" cy="218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0675EF8-BF11-3775-5140-2D011A95C0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85535" y="4023449"/>
                  <a:ext cx="183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0280E1-DFC1-42F6-7844-2C3FF65590FB}"/>
                    </a:ext>
                  </a:extLst>
                </p14:cNvPr>
                <p14:cNvContentPartPr/>
                <p14:nvPr/>
              </p14:nvContentPartPr>
              <p14:xfrm>
                <a:off x="3447975" y="4237289"/>
                <a:ext cx="96840" cy="127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0280E1-DFC1-42F6-7844-2C3FF65590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39335" y="4228289"/>
                  <a:ext cx="114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27E4FD-DE82-FC96-36D1-CCB89A523861}"/>
                    </a:ext>
                  </a:extLst>
                </p14:cNvPr>
                <p14:cNvContentPartPr/>
                <p14:nvPr/>
              </p14:nvContentPartPr>
              <p14:xfrm>
                <a:off x="3685575" y="4018409"/>
                <a:ext cx="383760" cy="212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27E4FD-DE82-FC96-36D1-CCB89A5238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6935" y="4009769"/>
                  <a:ext cx="40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473E84-D6F1-E0CE-4D73-9F6738BC3F02}"/>
                    </a:ext>
                  </a:extLst>
                </p14:cNvPr>
                <p14:cNvContentPartPr/>
                <p14:nvPr/>
              </p14:nvContentPartPr>
              <p14:xfrm>
                <a:off x="4034415" y="4296689"/>
                <a:ext cx="15120" cy="136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473E84-D6F1-E0CE-4D73-9F6738BC3F0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25415" y="4287689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8AAC7F2-E2E4-435D-BC6A-DFC0B86FCF01}"/>
                    </a:ext>
                  </a:extLst>
                </p14:cNvPr>
                <p14:cNvContentPartPr/>
                <p14:nvPr/>
              </p14:nvContentPartPr>
              <p14:xfrm>
                <a:off x="4478166" y="4106685"/>
                <a:ext cx="328320" cy="43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8AAC7F2-E2E4-435D-BC6A-DFC0B86FCF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69526" y="4097685"/>
                  <a:ext cx="345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E2F5D8-C58E-2C64-C4BC-40E7C54EAA01}"/>
                    </a:ext>
                  </a:extLst>
                </p14:cNvPr>
                <p14:cNvContentPartPr/>
                <p14:nvPr/>
              </p14:nvContentPartPr>
              <p14:xfrm>
                <a:off x="4568166" y="4199565"/>
                <a:ext cx="189000" cy="25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E2F5D8-C58E-2C64-C4BC-40E7C54EAA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59166" y="4190925"/>
                  <a:ext cx="20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8BBE52-8035-D9C3-D69D-3641CDB65E0D}"/>
                    </a:ext>
                  </a:extLst>
                </p14:cNvPr>
                <p14:cNvContentPartPr/>
                <p14:nvPr/>
              </p14:nvContentPartPr>
              <p14:xfrm>
                <a:off x="5003406" y="4175445"/>
                <a:ext cx="228240" cy="9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8BBE52-8035-D9C3-D69D-3641CDB65E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94406" y="4166805"/>
                  <a:ext cx="24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57B2C8C-D5EB-A87E-317A-BE82AEC37CDB}"/>
                    </a:ext>
                  </a:extLst>
                </p14:cNvPr>
                <p14:cNvContentPartPr/>
                <p14:nvPr/>
              </p14:nvContentPartPr>
              <p14:xfrm>
                <a:off x="5421366" y="4095165"/>
                <a:ext cx="360" cy="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57B2C8C-D5EB-A87E-317A-BE82AEC37C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12366" y="408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5964B8E-C788-A351-1FF5-6682FF858C4B}"/>
                    </a:ext>
                  </a:extLst>
                </p14:cNvPr>
                <p14:cNvContentPartPr/>
                <p14:nvPr/>
              </p14:nvContentPartPr>
              <p14:xfrm>
                <a:off x="5397246" y="4091565"/>
                <a:ext cx="70200" cy="137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5964B8E-C788-A351-1FF5-6682FF858C4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8606" y="4082565"/>
                  <a:ext cx="87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EB8750-E89B-A298-2CBC-354C5FC8E8D6}"/>
                    </a:ext>
                  </a:extLst>
                </p14:cNvPr>
                <p14:cNvContentPartPr/>
                <p14:nvPr/>
              </p14:nvContentPartPr>
              <p14:xfrm>
                <a:off x="5441166" y="3960165"/>
                <a:ext cx="15480" cy="38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EB8750-E89B-A298-2CBC-354C5FC8E8D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32526" y="3951525"/>
                  <a:ext cx="33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C4638D-B507-8D20-1DC5-2F9663ABDD2D}"/>
                    </a:ext>
                  </a:extLst>
                </p14:cNvPr>
                <p14:cNvContentPartPr/>
                <p14:nvPr/>
              </p14:nvContentPartPr>
              <p14:xfrm>
                <a:off x="5602086" y="3920205"/>
                <a:ext cx="214920" cy="287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C4638D-B507-8D20-1DC5-2F9663ABDD2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93086" y="3911565"/>
                  <a:ext cx="232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BB41C80-462D-799A-1A6F-F391447D1C71}"/>
                    </a:ext>
                  </a:extLst>
                </p14:cNvPr>
                <p14:cNvContentPartPr/>
                <p14:nvPr/>
              </p14:nvContentPartPr>
              <p14:xfrm>
                <a:off x="5963166" y="4027845"/>
                <a:ext cx="360" cy="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BB41C80-462D-799A-1A6F-F391447D1C7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54526" y="401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4C8EF1F-E5DB-0BD8-1D51-2BDF96876A59}"/>
                    </a:ext>
                  </a:extLst>
                </p14:cNvPr>
                <p14:cNvContentPartPr/>
                <p14:nvPr/>
              </p14:nvContentPartPr>
              <p14:xfrm>
                <a:off x="6066126" y="3958365"/>
                <a:ext cx="86400" cy="145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4C8EF1F-E5DB-0BD8-1D51-2BDF96876A5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57486" y="3949365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22B4AC-468A-82D4-B6FC-28F046E30A3E}"/>
                    </a:ext>
                  </a:extLst>
                </p14:cNvPr>
                <p14:cNvContentPartPr/>
                <p14:nvPr/>
              </p14:nvContentPartPr>
              <p14:xfrm>
                <a:off x="6004566" y="3956205"/>
                <a:ext cx="139680" cy="216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22B4AC-468A-82D4-B6FC-28F046E30A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95566" y="3947565"/>
                  <a:ext cx="157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557119A-A94D-2D35-DDF7-C5319DC5BCC5}"/>
                    </a:ext>
                  </a:extLst>
                </p14:cNvPr>
                <p14:cNvContentPartPr/>
                <p14:nvPr/>
              </p14:nvContentPartPr>
              <p14:xfrm>
                <a:off x="6245406" y="4126845"/>
                <a:ext cx="104040" cy="106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557119A-A94D-2D35-DDF7-C5319DC5BC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36766" y="4118205"/>
                  <a:ext cx="121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E42D4EB-391B-71BD-FB3F-34E3C97E787C}"/>
                    </a:ext>
                  </a:extLst>
                </p14:cNvPr>
                <p14:cNvContentPartPr/>
                <p14:nvPr/>
              </p14:nvContentPartPr>
              <p14:xfrm>
                <a:off x="6421086" y="3977805"/>
                <a:ext cx="182520" cy="185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E42D4EB-391B-71BD-FB3F-34E3C97E787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12086" y="3969165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497D94-6CAE-F7CA-B9F8-882AAD94AFC8}"/>
                    </a:ext>
                  </a:extLst>
                </p14:cNvPr>
                <p14:cNvContentPartPr/>
                <p14:nvPr/>
              </p14:nvContentPartPr>
              <p14:xfrm>
                <a:off x="6794766" y="3896085"/>
                <a:ext cx="238680" cy="207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497D94-6CAE-F7CA-B9F8-882AAD94AF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85766" y="3887445"/>
                  <a:ext cx="256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C16534-28B0-9546-118E-2025C0AB5905}"/>
                    </a:ext>
                  </a:extLst>
                </p14:cNvPr>
                <p14:cNvContentPartPr/>
                <p14:nvPr/>
              </p14:nvContentPartPr>
              <p14:xfrm>
                <a:off x="6899166" y="3820125"/>
                <a:ext cx="40320" cy="343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C16534-28B0-9546-118E-2025C0AB59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90166" y="3811485"/>
                  <a:ext cx="57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DDBFC8-6191-A232-8A43-8693E117F073}"/>
                    </a:ext>
                  </a:extLst>
                </p14:cNvPr>
                <p14:cNvContentPartPr/>
                <p14:nvPr/>
              </p14:nvContentPartPr>
              <p14:xfrm>
                <a:off x="7089246" y="4182285"/>
                <a:ext cx="41400" cy="109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DDBFC8-6191-A232-8A43-8693E117F0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80246" y="4173285"/>
                  <a:ext cx="5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B3F020E-1533-2E77-E8DB-791234B16659}"/>
                    </a:ext>
                  </a:extLst>
                </p14:cNvPr>
                <p14:cNvContentPartPr/>
                <p14:nvPr/>
              </p14:nvContentPartPr>
              <p14:xfrm>
                <a:off x="7420086" y="4017765"/>
                <a:ext cx="297360" cy="38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B3F020E-1533-2E77-E8DB-791234B1665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11446" y="4009125"/>
                  <a:ext cx="315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43F3E8-9275-990C-84E9-6BADC793B9DD}"/>
                    </a:ext>
                  </a:extLst>
                </p14:cNvPr>
                <p14:cNvContentPartPr/>
                <p14:nvPr/>
              </p14:nvContentPartPr>
              <p14:xfrm>
                <a:off x="7843086" y="4025325"/>
                <a:ext cx="91800" cy="105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43F3E8-9275-990C-84E9-6BADC793B9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34086" y="4016685"/>
                  <a:ext cx="10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C92B69-46F8-79E1-E8C2-F3A5A1CD4B1E}"/>
                    </a:ext>
                  </a:extLst>
                </p14:cNvPr>
                <p14:cNvContentPartPr/>
                <p14:nvPr/>
              </p14:nvContentPartPr>
              <p14:xfrm>
                <a:off x="7901766" y="3925965"/>
                <a:ext cx="360" cy="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C92B69-46F8-79E1-E8C2-F3A5A1CD4B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2766" y="391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DC763C-E5AE-3789-4B3D-E517FACEDDA2}"/>
                    </a:ext>
                  </a:extLst>
                </p14:cNvPr>
                <p14:cNvContentPartPr/>
                <p14:nvPr/>
              </p14:nvContentPartPr>
              <p14:xfrm>
                <a:off x="8037486" y="3835245"/>
                <a:ext cx="114480" cy="317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DC763C-E5AE-3789-4B3D-E517FACEDD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8486" y="3826605"/>
                  <a:ext cx="132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60CA01-650B-0DA4-BC9D-BEA587C8D041}"/>
                    </a:ext>
                  </a:extLst>
                </p14:cNvPr>
                <p14:cNvContentPartPr/>
                <p14:nvPr/>
              </p14:nvContentPartPr>
              <p14:xfrm>
                <a:off x="8360406" y="3830925"/>
                <a:ext cx="224640" cy="282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60CA01-650B-0DA4-BC9D-BEA587C8D04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51406" y="3822285"/>
                  <a:ext cx="242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B9EA14-0268-FC5A-CE59-CB83B110E41A}"/>
                    </a:ext>
                  </a:extLst>
                </p14:cNvPr>
                <p14:cNvContentPartPr/>
                <p14:nvPr/>
              </p14:nvContentPartPr>
              <p14:xfrm>
                <a:off x="8692686" y="3833445"/>
                <a:ext cx="55440" cy="298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B9EA14-0268-FC5A-CE59-CB83B110E4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83686" y="3824445"/>
                  <a:ext cx="73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542BDB1-2B31-1C94-B278-A354FFFD9B10}"/>
                    </a:ext>
                  </a:extLst>
                </p14:cNvPr>
                <p14:cNvContentPartPr/>
                <p14:nvPr/>
              </p14:nvContentPartPr>
              <p14:xfrm>
                <a:off x="8756766" y="3856485"/>
                <a:ext cx="210240" cy="263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542BDB1-2B31-1C94-B278-A354FFFD9B1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47766" y="3847485"/>
                  <a:ext cx="227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D14688E-422F-45FB-CCE4-B40C6EACD9A3}"/>
                    </a:ext>
                  </a:extLst>
                </p14:cNvPr>
                <p14:cNvContentPartPr/>
                <p14:nvPr/>
              </p14:nvContentPartPr>
              <p14:xfrm>
                <a:off x="9069966" y="3890685"/>
                <a:ext cx="44280" cy="202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D14688E-422F-45FB-CCE4-B40C6EACD9A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60966" y="3882045"/>
                  <a:ext cx="6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37DCA3-340A-26AA-0DBA-DDFDC1EAD49B}"/>
                    </a:ext>
                  </a:extLst>
                </p14:cNvPr>
                <p14:cNvContentPartPr/>
                <p14:nvPr/>
              </p14:nvContentPartPr>
              <p14:xfrm>
                <a:off x="8957286" y="3806085"/>
                <a:ext cx="354960" cy="75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37DCA3-340A-26AA-0DBA-DDFDC1EAD4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48646" y="3797085"/>
                  <a:ext cx="372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60BC05-57E6-1B0F-7195-C294423B57CA}"/>
                    </a:ext>
                  </a:extLst>
                </p14:cNvPr>
                <p14:cNvContentPartPr/>
                <p14:nvPr/>
              </p14:nvContentPartPr>
              <p14:xfrm>
                <a:off x="9246006" y="4127205"/>
                <a:ext cx="37440" cy="109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60BC05-57E6-1B0F-7195-C294423B57C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37366" y="4118205"/>
                  <a:ext cx="5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15DFF0-156F-4153-CFB1-3D6127F676B1}"/>
                    </a:ext>
                  </a:extLst>
                </p14:cNvPr>
                <p14:cNvContentPartPr/>
                <p14:nvPr/>
              </p14:nvContentPartPr>
              <p14:xfrm>
                <a:off x="9305766" y="4053765"/>
                <a:ext cx="360" cy="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15DFF0-156F-4153-CFB1-3D6127F676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96766" y="404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3AAD9DF-3F22-42BC-31E1-5B1FD82D04A1}"/>
                    </a:ext>
                  </a:extLst>
                </p14:cNvPr>
                <p14:cNvContentPartPr/>
                <p14:nvPr/>
              </p14:nvContentPartPr>
              <p14:xfrm>
                <a:off x="9244566" y="4008405"/>
                <a:ext cx="37440" cy="51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3AAD9DF-3F22-42BC-31E1-5B1FD82D04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35566" y="3999405"/>
                  <a:ext cx="55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D2FA703-CB5A-663A-5C6A-F3E6D0623327}"/>
                    </a:ext>
                  </a:extLst>
                </p14:cNvPr>
                <p14:cNvContentPartPr/>
                <p14:nvPr/>
              </p14:nvContentPartPr>
              <p14:xfrm>
                <a:off x="9576126" y="3967725"/>
                <a:ext cx="170280" cy="221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D2FA703-CB5A-663A-5C6A-F3E6D06233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67486" y="3959085"/>
                  <a:ext cx="187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8A3D1C-F7AB-87FE-6505-2038061E5613}"/>
                    </a:ext>
                  </a:extLst>
                </p14:cNvPr>
                <p14:cNvContentPartPr/>
                <p14:nvPr/>
              </p14:nvContentPartPr>
              <p14:xfrm>
                <a:off x="9876726" y="4175805"/>
                <a:ext cx="17640" cy="119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8A3D1C-F7AB-87FE-6505-2038061E56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67726" y="4166805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49C20B3-945F-6EDD-3D55-5AC08AC1BA3E}"/>
              </a:ext>
            </a:extLst>
          </p:cNvPr>
          <p:cNvGrpSpPr/>
          <p:nvPr/>
        </p:nvGrpSpPr>
        <p:grpSpPr>
          <a:xfrm>
            <a:off x="4445957" y="4845570"/>
            <a:ext cx="2485080" cy="852840"/>
            <a:chOff x="7700886" y="4971405"/>
            <a:chExt cx="2485080" cy="8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3D3697-CEBA-C004-B59C-161ED3C9AAD3}"/>
                    </a:ext>
                  </a:extLst>
                </p14:cNvPr>
                <p14:cNvContentPartPr/>
                <p14:nvPr/>
              </p14:nvContentPartPr>
              <p14:xfrm>
                <a:off x="7700886" y="5251845"/>
                <a:ext cx="154800" cy="261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3D3697-CEBA-C004-B59C-161ED3C9AA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91886" y="5242845"/>
                  <a:ext cx="172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5FE21F3-1CD5-FE0A-8249-4B5C3BD92F4A}"/>
                    </a:ext>
                  </a:extLst>
                </p14:cNvPr>
                <p14:cNvContentPartPr/>
                <p14:nvPr/>
              </p14:nvContentPartPr>
              <p14:xfrm>
                <a:off x="7988166" y="5475765"/>
                <a:ext cx="30960" cy="114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5FE21F3-1CD5-FE0A-8249-4B5C3BD92F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79166" y="5466765"/>
                  <a:ext cx="48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F7F8D34-CEA9-A88F-C878-F213A82563F1}"/>
                    </a:ext>
                  </a:extLst>
                </p14:cNvPr>
                <p14:cNvContentPartPr/>
                <p14:nvPr/>
              </p14:nvContentPartPr>
              <p14:xfrm>
                <a:off x="8371206" y="5321325"/>
                <a:ext cx="239760" cy="14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F7F8D34-CEA9-A88F-C878-F213A82563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62206" y="5312325"/>
                  <a:ext cx="25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1FE0A4-6DF1-DCA6-D169-67A910EDEBE6}"/>
                    </a:ext>
                  </a:extLst>
                </p14:cNvPr>
                <p14:cNvContentPartPr/>
                <p14:nvPr/>
              </p14:nvContentPartPr>
              <p14:xfrm>
                <a:off x="8374806" y="5424285"/>
                <a:ext cx="246960" cy="22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1FE0A4-6DF1-DCA6-D169-67A910EDEBE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65806" y="5415285"/>
                  <a:ext cx="26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EC3FA22-5EC4-626E-2F37-04C1A94D9524}"/>
                    </a:ext>
                  </a:extLst>
                </p14:cNvPr>
                <p14:cNvContentPartPr/>
                <p14:nvPr/>
              </p14:nvContentPartPr>
              <p14:xfrm>
                <a:off x="8882046" y="5237805"/>
                <a:ext cx="134640" cy="210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EC3FA22-5EC4-626E-2F37-04C1A94D95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73046" y="5229165"/>
                  <a:ext cx="152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6340F9-57F4-B156-52E6-6DA31A01D29B}"/>
                    </a:ext>
                  </a:extLst>
                </p14:cNvPr>
                <p14:cNvContentPartPr/>
                <p14:nvPr/>
              </p14:nvContentPartPr>
              <p14:xfrm>
                <a:off x="9098046" y="5397285"/>
                <a:ext cx="106920" cy="68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6340F9-57F4-B156-52E6-6DA31A01D29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89046" y="5388645"/>
                  <a:ext cx="12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B958558-4DFD-995C-91B6-7F7D23A2A523}"/>
                    </a:ext>
                  </a:extLst>
                </p14:cNvPr>
                <p14:cNvContentPartPr/>
                <p14:nvPr/>
              </p14:nvContentPartPr>
              <p14:xfrm>
                <a:off x="8347086" y="5207205"/>
                <a:ext cx="299880" cy="46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B958558-4DFD-995C-91B6-7F7D23A2A52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38446" y="5198565"/>
                  <a:ext cx="31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3377687-C1B0-78BF-EA5F-0586AB696DE7}"/>
                    </a:ext>
                  </a:extLst>
                </p14:cNvPr>
                <p14:cNvContentPartPr/>
                <p14:nvPr/>
              </p14:nvContentPartPr>
              <p14:xfrm>
                <a:off x="9336006" y="5116845"/>
                <a:ext cx="245520" cy="151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3377687-C1B0-78BF-EA5F-0586AB696DE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27366" y="5108205"/>
                  <a:ext cx="26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2E0C667-076C-F440-B868-703B4FE943AE}"/>
                    </a:ext>
                  </a:extLst>
                </p14:cNvPr>
                <p14:cNvContentPartPr/>
                <p14:nvPr/>
              </p14:nvContentPartPr>
              <p14:xfrm>
                <a:off x="9625446" y="5014605"/>
                <a:ext cx="264240" cy="217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2E0C667-076C-F440-B868-703B4FE943A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16446" y="5005965"/>
                  <a:ext cx="28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8C6F108-BC3E-EB3C-0E12-DFB141A1E7EB}"/>
                    </a:ext>
                  </a:extLst>
                </p14:cNvPr>
                <p14:cNvContentPartPr/>
                <p14:nvPr/>
              </p14:nvContentPartPr>
              <p14:xfrm>
                <a:off x="9726246" y="4971405"/>
                <a:ext cx="52920" cy="275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8C6F108-BC3E-EB3C-0E12-DFB141A1E7E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17246" y="4962765"/>
                  <a:ext cx="70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0583B09-6A80-E94F-6044-FEECD85433CE}"/>
                    </a:ext>
                  </a:extLst>
                </p14:cNvPr>
                <p14:cNvContentPartPr/>
                <p14:nvPr/>
              </p14:nvContentPartPr>
              <p14:xfrm>
                <a:off x="9923886" y="5202885"/>
                <a:ext cx="21960" cy="114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0583B09-6A80-E94F-6044-FEECD85433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14886" y="5194245"/>
                  <a:ext cx="3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00A3A89-E04F-7C8C-0179-C6FBFD8E5206}"/>
                    </a:ext>
                  </a:extLst>
                </p14:cNvPr>
                <p14:cNvContentPartPr/>
                <p14:nvPr/>
              </p14:nvContentPartPr>
              <p14:xfrm>
                <a:off x="9299646" y="5395485"/>
                <a:ext cx="717120" cy="55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00A3A89-E04F-7C8C-0179-C6FBFD8E52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91006" y="5386485"/>
                  <a:ext cx="73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4CF4CA2-00A0-9F2D-D4FF-C2EECA8E4291}"/>
                    </a:ext>
                  </a:extLst>
                </p14:cNvPr>
                <p14:cNvContentPartPr/>
                <p14:nvPr/>
              </p14:nvContentPartPr>
              <p14:xfrm>
                <a:off x="9491886" y="5528685"/>
                <a:ext cx="54000" cy="277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4CF4CA2-00A0-9F2D-D4FF-C2EECA8E42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82886" y="5520045"/>
                  <a:ext cx="71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597B93C-0124-3011-CD28-8417982BD708}"/>
                    </a:ext>
                  </a:extLst>
                </p14:cNvPr>
                <p14:cNvContentPartPr/>
                <p14:nvPr/>
              </p14:nvContentPartPr>
              <p14:xfrm>
                <a:off x="9532206" y="5494485"/>
                <a:ext cx="193680" cy="261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597B93C-0124-3011-CD28-8417982BD7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23566" y="5485845"/>
                  <a:ext cx="211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923ED0-BB9A-D213-F068-E9480093EA4D}"/>
                    </a:ext>
                  </a:extLst>
                </p14:cNvPr>
                <p14:cNvContentPartPr/>
                <p14:nvPr/>
              </p14:nvContentPartPr>
              <p14:xfrm>
                <a:off x="9875646" y="5540925"/>
                <a:ext cx="17640" cy="249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923ED0-BB9A-D213-F068-E9480093EA4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67006" y="5532285"/>
                  <a:ext cx="35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53E7ADF-4842-ACD9-C184-4993394D819C}"/>
                    </a:ext>
                  </a:extLst>
                </p14:cNvPr>
                <p14:cNvContentPartPr/>
                <p14:nvPr/>
              </p14:nvContentPartPr>
              <p14:xfrm>
                <a:off x="9768366" y="5516445"/>
                <a:ext cx="286920" cy="21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53E7ADF-4842-ACD9-C184-4993394D819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59726" y="5507445"/>
                  <a:ext cx="30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2489C0-E693-863D-2B8A-5DEE121187D4}"/>
                    </a:ext>
                  </a:extLst>
                </p14:cNvPr>
                <p14:cNvContentPartPr/>
                <p14:nvPr/>
              </p14:nvContentPartPr>
              <p14:xfrm>
                <a:off x="9965646" y="5700765"/>
                <a:ext cx="220320" cy="123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2489C0-E693-863D-2B8A-5DEE121187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57006" y="5692125"/>
                  <a:ext cx="2379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B10AAA9-5B90-827F-824A-A5559D027AB1}"/>
              </a:ext>
            </a:extLst>
          </p:cNvPr>
          <p:cNvGrpSpPr/>
          <p:nvPr/>
        </p:nvGrpSpPr>
        <p:grpSpPr>
          <a:xfrm>
            <a:off x="4211406" y="6022635"/>
            <a:ext cx="2645640" cy="510480"/>
            <a:chOff x="4286046" y="3256485"/>
            <a:chExt cx="264564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BC7E4A8-E130-2F77-5D06-D62077C538CD}"/>
                    </a:ext>
                  </a:extLst>
                </p14:cNvPr>
                <p14:cNvContentPartPr/>
                <p14:nvPr/>
              </p14:nvContentPartPr>
              <p14:xfrm>
                <a:off x="4286046" y="3471405"/>
                <a:ext cx="76680" cy="147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BC7E4A8-E130-2F77-5D06-D62077C538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77046" y="3462405"/>
                  <a:ext cx="94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DBFB7C8-9A30-3BE8-2C16-D0515E99111D}"/>
                    </a:ext>
                  </a:extLst>
                </p14:cNvPr>
                <p14:cNvContentPartPr/>
                <p14:nvPr/>
              </p14:nvContentPartPr>
              <p14:xfrm>
                <a:off x="4349046" y="3382125"/>
                <a:ext cx="360" cy="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DBFB7C8-9A30-3BE8-2C16-D0515E991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0046" y="337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C2C630-B49F-B5D1-F720-0A66D821ADCD}"/>
                    </a:ext>
                  </a:extLst>
                </p14:cNvPr>
                <p14:cNvContentPartPr/>
                <p14:nvPr/>
              </p14:nvContentPartPr>
              <p14:xfrm>
                <a:off x="4432566" y="3442965"/>
                <a:ext cx="227880" cy="177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C2C630-B49F-B5D1-F720-0A66D821ADC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23566" y="3434325"/>
                  <a:ext cx="245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AC72BBC-5E15-8DA7-3FFB-09754EEC1594}"/>
                    </a:ext>
                  </a:extLst>
                </p14:cNvPr>
                <p14:cNvContentPartPr/>
                <p14:nvPr/>
              </p14:nvContentPartPr>
              <p14:xfrm>
                <a:off x="4781406" y="3431445"/>
                <a:ext cx="201240" cy="192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AC72BBC-5E15-8DA7-3FFB-09754EEC15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72766" y="3422445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9225AE2-C6DA-9809-FE31-5617272646AB}"/>
                    </a:ext>
                  </a:extLst>
                </p14:cNvPr>
                <p14:cNvContentPartPr/>
                <p14:nvPr/>
              </p14:nvContentPartPr>
              <p14:xfrm>
                <a:off x="5061486" y="3621525"/>
                <a:ext cx="46800" cy="145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9225AE2-C6DA-9809-FE31-5617272646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52486" y="3612525"/>
                  <a:ext cx="64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177A5C3-F89E-5AC8-B3FF-2C82AFB25BA8}"/>
                    </a:ext>
                  </a:extLst>
                </p14:cNvPr>
                <p14:cNvContentPartPr/>
                <p14:nvPr/>
              </p14:nvContentPartPr>
              <p14:xfrm>
                <a:off x="5822526" y="3530805"/>
                <a:ext cx="360" cy="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177A5C3-F89E-5AC8-B3FF-2C82AFB25B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13526" y="352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CE8C52D-C216-F549-A827-9BB5FA42D0A9}"/>
                    </a:ext>
                  </a:extLst>
                </p14:cNvPr>
                <p14:cNvContentPartPr/>
                <p14:nvPr/>
              </p14:nvContentPartPr>
              <p14:xfrm>
                <a:off x="5824326" y="3422805"/>
                <a:ext cx="87840" cy="166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CE8C52D-C216-F549-A827-9BB5FA42D0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15686" y="3413805"/>
                  <a:ext cx="10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1E66034-9500-9450-82C8-B599D282A328}"/>
                    </a:ext>
                  </a:extLst>
                </p14:cNvPr>
                <p14:cNvContentPartPr/>
                <p14:nvPr/>
              </p14:nvContentPartPr>
              <p14:xfrm>
                <a:off x="5870406" y="3267285"/>
                <a:ext cx="360" cy="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1E66034-9500-9450-82C8-B599D282A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61406" y="325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F7BF323-5A9B-7064-188A-B271F72D6306}"/>
                    </a:ext>
                  </a:extLst>
                </p14:cNvPr>
                <p14:cNvContentPartPr/>
                <p14:nvPr/>
              </p14:nvContentPartPr>
              <p14:xfrm>
                <a:off x="5986326" y="3256485"/>
                <a:ext cx="175680" cy="358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F7BF323-5A9B-7064-188A-B271F72D630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77686" y="3247845"/>
                  <a:ext cx="193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FD5F1A-2A66-8462-A078-796400C790F4}"/>
                    </a:ext>
                  </a:extLst>
                </p14:cNvPr>
                <p14:cNvContentPartPr/>
                <p14:nvPr/>
              </p14:nvContentPartPr>
              <p14:xfrm>
                <a:off x="6281886" y="3381045"/>
                <a:ext cx="149400" cy="197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FD5F1A-2A66-8462-A078-796400C790F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72886" y="3372405"/>
                  <a:ext cx="16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F7EB371-6778-A456-2EA0-26AB5B210BCD}"/>
                    </a:ext>
                  </a:extLst>
                </p14:cNvPr>
                <p14:cNvContentPartPr/>
                <p14:nvPr/>
              </p14:nvContentPartPr>
              <p14:xfrm>
                <a:off x="6522726" y="3532245"/>
                <a:ext cx="76320" cy="147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F7EB371-6778-A456-2EA0-26AB5B210B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4086" y="3523245"/>
                  <a:ext cx="93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6CF606-D927-4596-BF92-68347D9E4D60}"/>
                    </a:ext>
                  </a:extLst>
                </p14:cNvPr>
                <p14:cNvContentPartPr/>
                <p14:nvPr/>
              </p14:nvContentPartPr>
              <p14:xfrm>
                <a:off x="6650886" y="3334965"/>
                <a:ext cx="280800" cy="199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6CF606-D927-4596-BF92-68347D9E4D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41886" y="3325965"/>
                  <a:ext cx="298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EA5C69C-BFD0-D5B6-8C28-821EE9F27EEA}"/>
                    </a:ext>
                  </a:extLst>
                </p14:cNvPr>
                <p14:cNvContentPartPr/>
                <p14:nvPr/>
              </p14:nvContentPartPr>
              <p14:xfrm>
                <a:off x="6869406" y="3587685"/>
                <a:ext cx="50040" cy="160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EA5C69C-BFD0-D5B6-8C28-821EE9F27E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60406" y="3578685"/>
                  <a:ext cx="6768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C31B773-9C1F-FA4B-B46C-774CCBC5BC4D}"/>
                  </a:ext>
                </a:extLst>
              </p14:cNvPr>
              <p14:cNvContentPartPr/>
              <p14:nvPr/>
            </p14:nvContentPartPr>
            <p14:xfrm>
              <a:off x="5268006" y="6187845"/>
              <a:ext cx="153720" cy="273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C31B773-9C1F-FA4B-B46C-774CCBC5BC4D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259366" y="6179205"/>
                <a:ext cx="171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8D79D30-296F-2401-2A19-C24C0B7CB600}"/>
                  </a:ext>
                </a:extLst>
              </p14:cNvPr>
              <p14:cNvContentPartPr/>
              <p14:nvPr/>
            </p14:nvContentPartPr>
            <p14:xfrm>
              <a:off x="5283486" y="6290445"/>
              <a:ext cx="184320" cy="34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8D79D30-296F-2401-2A19-C24C0B7CB60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274486" y="6281805"/>
                <a:ext cx="2019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FBC0882-2876-21A2-418E-9894C36B9812}"/>
              </a:ext>
            </a:extLst>
          </p:cNvPr>
          <p:cNvGrpSpPr/>
          <p:nvPr/>
        </p:nvGrpSpPr>
        <p:grpSpPr>
          <a:xfrm>
            <a:off x="247806" y="3598725"/>
            <a:ext cx="2527920" cy="600840"/>
            <a:chOff x="247806" y="3598725"/>
            <a:chExt cx="252792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5B43827-8D8C-D00C-C221-E0FB2FC741F1}"/>
                    </a:ext>
                  </a:extLst>
                </p14:cNvPr>
                <p14:cNvContentPartPr/>
                <p14:nvPr/>
              </p14:nvContentPartPr>
              <p14:xfrm>
                <a:off x="251406" y="3742725"/>
                <a:ext cx="398520" cy="249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5B43827-8D8C-D00C-C221-E0FB2FC741F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2766" y="3733725"/>
                  <a:ext cx="41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C9A68C-FF29-CBB2-0537-1C960CA5F4C2}"/>
                    </a:ext>
                  </a:extLst>
                </p14:cNvPr>
                <p14:cNvContentPartPr/>
                <p14:nvPr/>
              </p14:nvContentPartPr>
              <p14:xfrm>
                <a:off x="797526" y="3806445"/>
                <a:ext cx="156600" cy="2062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C9A68C-FF29-CBB2-0537-1C960CA5F4C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8886" y="3797805"/>
                  <a:ext cx="174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7B167C8-8160-B442-AE66-65153D9C4B49}"/>
                    </a:ext>
                  </a:extLst>
                </p14:cNvPr>
                <p14:cNvContentPartPr/>
                <p14:nvPr/>
              </p14:nvContentPartPr>
              <p14:xfrm>
                <a:off x="1139526" y="3598725"/>
                <a:ext cx="1526040" cy="600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7B167C8-8160-B442-AE66-65153D9C4B4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0886" y="3590085"/>
                  <a:ext cx="154368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16C498-146C-D7BD-C43C-6B900D5CFB52}"/>
                    </a:ext>
                  </a:extLst>
                </p14:cNvPr>
                <p14:cNvContentPartPr/>
                <p14:nvPr/>
              </p14:nvContentPartPr>
              <p14:xfrm>
                <a:off x="2179566" y="3703485"/>
                <a:ext cx="360" cy="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16C498-146C-D7BD-C43C-6B900D5CFB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70926" y="369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A7C6675-E173-B2EC-4234-559321A5EF47}"/>
                    </a:ext>
                  </a:extLst>
                </p14:cNvPr>
                <p14:cNvContentPartPr/>
                <p14:nvPr/>
              </p14:nvContentPartPr>
              <p14:xfrm>
                <a:off x="247806" y="3965205"/>
                <a:ext cx="2527920" cy="161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A7C6675-E173-B2EC-4234-559321A5EF4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8806" y="3956205"/>
                  <a:ext cx="2545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82EFAF9-6398-63B0-7B92-82C8E28940F0}"/>
                    </a:ext>
                  </a:extLst>
                </p14:cNvPr>
                <p14:cNvContentPartPr/>
                <p14:nvPr/>
              </p14:nvContentPartPr>
              <p14:xfrm>
                <a:off x="1837926" y="3691605"/>
                <a:ext cx="344160" cy="16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82EFAF9-6398-63B0-7B92-82C8E28940F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829286" y="3682965"/>
                  <a:ext cx="3618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8E7D2A7-C790-953D-D53C-F3E7B262A8E4}"/>
              </a:ext>
            </a:extLst>
          </p:cNvPr>
          <p:cNvGrpSpPr/>
          <p:nvPr/>
        </p:nvGrpSpPr>
        <p:grpSpPr>
          <a:xfrm>
            <a:off x="140166" y="4279485"/>
            <a:ext cx="1752120" cy="714600"/>
            <a:chOff x="140166" y="4279485"/>
            <a:chExt cx="175212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D2360B3-0378-436B-F852-3E3D0692774F}"/>
                    </a:ext>
                  </a:extLst>
                </p14:cNvPr>
                <p14:cNvContentPartPr/>
                <p14:nvPr/>
              </p14:nvContentPartPr>
              <p14:xfrm>
                <a:off x="183006" y="4420965"/>
                <a:ext cx="32400" cy="1040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D2360B3-0378-436B-F852-3E3D069277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4366" y="4411965"/>
                  <a:ext cx="5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DBE7765-530A-38CE-54AB-9EFE44E62F28}"/>
                    </a:ext>
                  </a:extLst>
                </p14:cNvPr>
                <p14:cNvContentPartPr/>
                <p14:nvPr/>
              </p14:nvContentPartPr>
              <p14:xfrm>
                <a:off x="192006" y="4286685"/>
                <a:ext cx="36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DBE7765-530A-38CE-54AB-9EFE44E62F2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3006" y="4277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9F1A943-652D-DF2F-9E58-1A3192B0F579}"/>
                    </a:ext>
                  </a:extLst>
                </p14:cNvPr>
                <p14:cNvContentPartPr/>
                <p14:nvPr/>
              </p14:nvContentPartPr>
              <p14:xfrm>
                <a:off x="294246" y="4420965"/>
                <a:ext cx="66240" cy="86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9F1A943-652D-DF2F-9E58-1A3192B0F57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5246" y="4412325"/>
                  <a:ext cx="83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89A37CD-4D19-0443-7EF6-4515C88C5CEA}"/>
                    </a:ext>
                  </a:extLst>
                </p14:cNvPr>
                <p14:cNvContentPartPr/>
                <p14:nvPr/>
              </p14:nvContentPartPr>
              <p14:xfrm>
                <a:off x="413046" y="4441845"/>
                <a:ext cx="111240" cy="73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89A37CD-4D19-0443-7EF6-4515C88C5CE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4406" y="4432845"/>
                  <a:ext cx="128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6F97DBF-385C-1D55-BC79-7DAE4FBDDFD1}"/>
                    </a:ext>
                  </a:extLst>
                </p14:cNvPr>
                <p14:cNvContentPartPr/>
                <p14:nvPr/>
              </p14:nvContentPartPr>
              <p14:xfrm>
                <a:off x="755766" y="4279485"/>
                <a:ext cx="66240" cy="225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6F97DBF-385C-1D55-BC79-7DAE4FBDDFD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6766" y="4270845"/>
                  <a:ext cx="83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087D064-BFFF-99F7-E75D-5A89E6949E7F}"/>
                    </a:ext>
                  </a:extLst>
                </p14:cNvPr>
                <p14:cNvContentPartPr/>
                <p14:nvPr/>
              </p14:nvContentPartPr>
              <p14:xfrm>
                <a:off x="724446" y="4385685"/>
                <a:ext cx="138240" cy="29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087D064-BFFF-99F7-E75D-5A89E6949E7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5446" y="4376685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02A96A-FB59-5521-991D-1C11F7727FB3}"/>
                    </a:ext>
                  </a:extLst>
                </p14:cNvPr>
                <p14:cNvContentPartPr/>
                <p14:nvPr/>
              </p14:nvContentPartPr>
              <p14:xfrm>
                <a:off x="875286" y="4288125"/>
                <a:ext cx="15840" cy="233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02A96A-FB59-5521-991D-1C11F7727FB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6286" y="4279125"/>
                  <a:ext cx="33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AAB7DAF-1CAA-19D8-7A6D-950601262C89}"/>
                    </a:ext>
                  </a:extLst>
                </p14:cNvPr>
                <p14:cNvContentPartPr/>
                <p14:nvPr/>
              </p14:nvContentPartPr>
              <p14:xfrm>
                <a:off x="939726" y="4414125"/>
                <a:ext cx="61920" cy="108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AAB7DAF-1CAA-19D8-7A6D-950601262C8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1086" y="4405125"/>
                  <a:ext cx="79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9F84C1F-809C-5C44-81C7-26856722F049}"/>
                    </a:ext>
                  </a:extLst>
                </p14:cNvPr>
                <p14:cNvContentPartPr/>
                <p14:nvPr/>
              </p14:nvContentPartPr>
              <p14:xfrm>
                <a:off x="1049526" y="4360125"/>
                <a:ext cx="42480" cy="164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9F84C1F-809C-5C44-81C7-26856722F0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40886" y="4351125"/>
                  <a:ext cx="60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6A5E70A-9ACF-58EE-093B-AD542E2BC960}"/>
                    </a:ext>
                  </a:extLst>
                </p14:cNvPr>
                <p14:cNvContentPartPr/>
                <p14:nvPr/>
              </p14:nvContentPartPr>
              <p14:xfrm>
                <a:off x="1142406" y="4316205"/>
                <a:ext cx="88560" cy="213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6A5E70A-9ACF-58EE-093B-AD542E2BC9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3406" y="4307205"/>
                  <a:ext cx="106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94161A9-D4B4-1E50-C4EF-55003989CCB2}"/>
                    </a:ext>
                  </a:extLst>
                </p14:cNvPr>
                <p14:cNvContentPartPr/>
                <p14:nvPr/>
              </p14:nvContentPartPr>
              <p14:xfrm>
                <a:off x="140166" y="4689885"/>
                <a:ext cx="135000" cy="138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94161A9-D4B4-1E50-C4EF-55003989CCB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31526" y="4680885"/>
                  <a:ext cx="152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FDF68C-8929-AD32-9E10-F5DC9AB16666}"/>
                    </a:ext>
                  </a:extLst>
                </p14:cNvPr>
                <p14:cNvContentPartPr/>
                <p14:nvPr/>
              </p14:nvContentPartPr>
              <p14:xfrm>
                <a:off x="317286" y="4729125"/>
                <a:ext cx="109080" cy="2646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FDF68C-8929-AD32-9E10-F5DC9AB1666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8286" y="4720485"/>
                  <a:ext cx="126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99F7C7D-B5F2-0553-63A9-2E778ECF8187}"/>
                    </a:ext>
                  </a:extLst>
                </p14:cNvPr>
                <p14:cNvContentPartPr/>
                <p14:nvPr/>
              </p14:nvContentPartPr>
              <p14:xfrm>
                <a:off x="509526" y="4819125"/>
                <a:ext cx="360" cy="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99F7C7D-B5F2-0553-63A9-2E778ECF818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0886" y="4810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BCB7EDC-3524-A6EE-E150-AFED6D4711D9}"/>
                    </a:ext>
                  </a:extLst>
                </p14:cNvPr>
                <p14:cNvContentPartPr/>
                <p14:nvPr/>
              </p14:nvContentPartPr>
              <p14:xfrm>
                <a:off x="723006" y="4633005"/>
                <a:ext cx="216360" cy="361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BCB7EDC-3524-A6EE-E150-AFED6D4711D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4366" y="4624005"/>
                  <a:ext cx="234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E4E8407-B9F0-C495-F7D5-2B8A3C27487F}"/>
                    </a:ext>
                  </a:extLst>
                </p14:cNvPr>
                <p14:cNvContentPartPr/>
                <p14:nvPr/>
              </p14:nvContentPartPr>
              <p14:xfrm>
                <a:off x="1065366" y="4544445"/>
                <a:ext cx="826920" cy="277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E4E8407-B9F0-C495-F7D5-2B8A3C27487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56726" y="4535445"/>
                  <a:ext cx="8445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948CAD2-C553-AC91-96BA-507F2F0DE9E3}"/>
              </a:ext>
            </a:extLst>
          </p:cNvPr>
          <p:cNvGrpSpPr/>
          <p:nvPr/>
        </p:nvGrpSpPr>
        <p:grpSpPr>
          <a:xfrm>
            <a:off x="262566" y="5118645"/>
            <a:ext cx="2009880" cy="514080"/>
            <a:chOff x="262566" y="5118645"/>
            <a:chExt cx="200988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7818A7D-709D-0334-AC44-ED2F82DCAE64}"/>
                    </a:ext>
                  </a:extLst>
                </p14:cNvPr>
                <p14:cNvContentPartPr/>
                <p14:nvPr/>
              </p14:nvContentPartPr>
              <p14:xfrm>
                <a:off x="262566" y="5257245"/>
                <a:ext cx="100440" cy="181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7818A7D-709D-0334-AC44-ED2F82DCAE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3926" y="5248605"/>
                  <a:ext cx="118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87249B-6139-B409-6E89-8DF012D0FED1}"/>
                    </a:ext>
                  </a:extLst>
                </p14:cNvPr>
                <p14:cNvContentPartPr/>
                <p14:nvPr/>
              </p14:nvContentPartPr>
              <p14:xfrm>
                <a:off x="321966" y="5220525"/>
                <a:ext cx="195840" cy="316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87249B-6139-B409-6E89-8DF012D0FED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3326" y="5211525"/>
                  <a:ext cx="2134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61D71AF-FEFB-0E63-D026-69670E2A3D6A}"/>
                    </a:ext>
                  </a:extLst>
                </p14:cNvPr>
                <p14:cNvContentPartPr/>
                <p14:nvPr/>
              </p14:nvContentPartPr>
              <p14:xfrm>
                <a:off x="609966" y="5118645"/>
                <a:ext cx="1089360" cy="432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61D71AF-FEFB-0E63-D026-69670E2A3D6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0966" y="5110005"/>
                  <a:ext cx="11070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5FE94A4-FC50-B548-72AA-E9DB09CCAC43}"/>
                    </a:ext>
                  </a:extLst>
                </p14:cNvPr>
                <p14:cNvContentPartPr/>
                <p14:nvPr/>
              </p14:nvContentPartPr>
              <p14:xfrm>
                <a:off x="843246" y="5172645"/>
                <a:ext cx="254880" cy="43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5FE94A4-FC50-B548-72AA-E9DB09CCAC4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4606" y="5163645"/>
                  <a:ext cx="272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2B0218B-03AB-32F2-C1BF-9A2AC2365DB8}"/>
                    </a:ext>
                  </a:extLst>
                </p14:cNvPr>
                <p14:cNvContentPartPr/>
                <p14:nvPr/>
              </p14:nvContentPartPr>
              <p14:xfrm>
                <a:off x="1917486" y="5304045"/>
                <a:ext cx="142560" cy="152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2B0218B-03AB-32F2-C1BF-9A2AC2365DB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08846" y="5295405"/>
                  <a:ext cx="160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0541017-BBDC-4C5E-B81E-4876F86E9F0C}"/>
                    </a:ext>
                  </a:extLst>
                </p14:cNvPr>
                <p14:cNvContentPartPr/>
                <p14:nvPr/>
              </p14:nvContentPartPr>
              <p14:xfrm>
                <a:off x="2100006" y="5263005"/>
                <a:ext cx="81360" cy="3697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0541017-BBDC-4C5E-B81E-4876F86E9F0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91366" y="5254365"/>
                  <a:ext cx="99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BB59B0F-8211-98DB-915F-F968A9F52F2B}"/>
                    </a:ext>
                  </a:extLst>
                </p14:cNvPr>
                <p14:cNvContentPartPr/>
                <p14:nvPr/>
              </p14:nvContentPartPr>
              <p14:xfrm>
                <a:off x="2242926" y="5458485"/>
                <a:ext cx="29520" cy="378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BB59B0F-8211-98DB-915F-F968A9F52F2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33926" y="5449485"/>
                  <a:ext cx="47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7E381D3-7B73-BE39-2065-C9018A92F84F}"/>
              </a:ext>
            </a:extLst>
          </p:cNvPr>
          <p:cNvGrpSpPr/>
          <p:nvPr/>
        </p:nvGrpSpPr>
        <p:grpSpPr>
          <a:xfrm>
            <a:off x="395766" y="5901285"/>
            <a:ext cx="1825920" cy="576360"/>
            <a:chOff x="395766" y="5901285"/>
            <a:chExt cx="182592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AB5886-6C64-9109-4061-FBFE01F5F003}"/>
                    </a:ext>
                  </a:extLst>
                </p14:cNvPr>
                <p14:cNvContentPartPr/>
                <p14:nvPr/>
              </p14:nvContentPartPr>
              <p14:xfrm>
                <a:off x="395766" y="5901285"/>
                <a:ext cx="1825920" cy="576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AB5886-6C64-9109-4061-FBFE01F5F00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7126" y="5892645"/>
                  <a:ext cx="18435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3D5C050-A723-B5AA-AE33-1D2BC25B6177}"/>
                    </a:ext>
                  </a:extLst>
                </p14:cNvPr>
                <p14:cNvContentPartPr/>
                <p14:nvPr/>
              </p14:nvContentPartPr>
              <p14:xfrm>
                <a:off x="1714806" y="6045285"/>
                <a:ext cx="219960" cy="21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3D5C050-A723-B5AA-AE33-1D2BC25B617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05806" y="6036285"/>
                  <a:ext cx="237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FB723F8-BA07-233B-81EC-137842042DD3}"/>
                    </a:ext>
                  </a:extLst>
                </p14:cNvPr>
                <p14:cNvContentPartPr/>
                <p14:nvPr/>
              </p14:nvContentPartPr>
              <p14:xfrm>
                <a:off x="1611486" y="6057525"/>
                <a:ext cx="360" cy="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FB723F8-BA07-233B-81EC-137842042DD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02846" y="604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2EE44F0-A19C-A125-38B6-AF593F861625}"/>
                    </a:ext>
                  </a:extLst>
                </p14:cNvPr>
                <p14:cNvContentPartPr/>
                <p14:nvPr/>
              </p14:nvContentPartPr>
              <p14:xfrm>
                <a:off x="853326" y="6046005"/>
                <a:ext cx="543240" cy="80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2EE44F0-A19C-A125-38B6-AF593F86162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4686" y="6037005"/>
                  <a:ext cx="5608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7A9268B1-3264-E834-EF0F-A032D891B888}"/>
              </a:ext>
            </a:extLst>
          </p:cNvPr>
          <p:cNvGrpSpPr/>
          <p:nvPr/>
        </p:nvGrpSpPr>
        <p:grpSpPr>
          <a:xfrm>
            <a:off x="8987526" y="4319445"/>
            <a:ext cx="60120" cy="171720"/>
            <a:chOff x="8987526" y="4319445"/>
            <a:chExt cx="601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7A597EC-E3A3-0C13-C46D-B8379CCF8F10}"/>
                    </a:ext>
                  </a:extLst>
                </p14:cNvPr>
                <p14:cNvContentPartPr/>
                <p14:nvPr/>
              </p14:nvContentPartPr>
              <p14:xfrm>
                <a:off x="8987526" y="4411605"/>
                <a:ext cx="36000" cy="79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7A597EC-E3A3-0C13-C46D-B8379CCF8F1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978526" y="4402605"/>
                  <a:ext cx="53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F91E239-08B7-B9B7-BCAA-58F63B9B4D99}"/>
                    </a:ext>
                  </a:extLst>
                </p14:cNvPr>
                <p14:cNvContentPartPr/>
                <p14:nvPr/>
              </p14:nvContentPartPr>
              <p14:xfrm>
                <a:off x="9022806" y="4319445"/>
                <a:ext cx="24840" cy="18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F91E239-08B7-B9B7-BCAA-58F63B9B4D9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13806" y="4310445"/>
                  <a:ext cx="4248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659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50399E5-CBB7-5DA5-ED91-CC79CC0497B8}"/>
              </a:ext>
            </a:extLst>
          </p:cNvPr>
          <p:cNvGrpSpPr/>
          <p:nvPr/>
        </p:nvGrpSpPr>
        <p:grpSpPr>
          <a:xfrm>
            <a:off x="2615044" y="209151"/>
            <a:ext cx="7492911" cy="2456639"/>
            <a:chOff x="2888016" y="4076476"/>
            <a:chExt cx="7492911" cy="24566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2E2F97-B8D1-B1D7-0FFC-9284043D4A89}"/>
                    </a:ext>
                  </a:extLst>
                </p14:cNvPr>
                <p14:cNvContentPartPr/>
                <p14:nvPr/>
              </p14:nvContentPartPr>
              <p14:xfrm>
                <a:off x="2888016" y="4469520"/>
                <a:ext cx="261720" cy="154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2E2F97-B8D1-B1D7-0FFC-9284043D4A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79376" y="4460520"/>
                  <a:ext cx="279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3840CE-02A9-6F26-58C2-2E569228A6E0}"/>
                    </a:ext>
                  </a:extLst>
                </p14:cNvPr>
                <p14:cNvContentPartPr/>
                <p14:nvPr/>
              </p14:nvContentPartPr>
              <p14:xfrm>
                <a:off x="3279336" y="4238040"/>
                <a:ext cx="288360" cy="364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3840CE-02A9-6F26-58C2-2E569228A6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0696" y="4229040"/>
                  <a:ext cx="306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A0F689-B278-A3C0-D25B-11C44196AA75}"/>
                    </a:ext>
                  </a:extLst>
                </p14:cNvPr>
                <p14:cNvContentPartPr/>
                <p14:nvPr/>
              </p14:nvContentPartPr>
              <p14:xfrm>
                <a:off x="3680736" y="4302480"/>
                <a:ext cx="165960" cy="218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A0F689-B278-A3C0-D25B-11C44196AA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2096" y="4293840"/>
                  <a:ext cx="183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591494-7BAB-B4DC-0D35-AEDF710C71E2}"/>
                    </a:ext>
                  </a:extLst>
                </p14:cNvPr>
                <p14:cNvContentPartPr/>
                <p14:nvPr/>
              </p14:nvContentPartPr>
              <p14:xfrm>
                <a:off x="3934536" y="4507680"/>
                <a:ext cx="96840" cy="127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591494-7BAB-B4DC-0D35-AEDF710C71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5896" y="4498680"/>
                  <a:ext cx="114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0D0CE3-A0D6-E3F8-D186-D0EAAC0CE90B}"/>
                    </a:ext>
                  </a:extLst>
                </p14:cNvPr>
                <p14:cNvContentPartPr/>
                <p14:nvPr/>
              </p14:nvContentPartPr>
              <p14:xfrm>
                <a:off x="4172136" y="4288800"/>
                <a:ext cx="383760" cy="212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0D0CE3-A0D6-E3F8-D186-D0EAAC0CE9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63496" y="4280160"/>
                  <a:ext cx="40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4C9031-4E3B-3C85-5B97-931324BB50BA}"/>
                    </a:ext>
                  </a:extLst>
                </p14:cNvPr>
                <p14:cNvContentPartPr/>
                <p14:nvPr/>
              </p14:nvContentPartPr>
              <p14:xfrm>
                <a:off x="4520976" y="4567080"/>
                <a:ext cx="15120" cy="136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4C9031-4E3B-3C85-5B97-931324BB50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11976" y="4558080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A1C4C8-87EB-DDF0-49C2-8210DD245F26}"/>
                    </a:ext>
                  </a:extLst>
                </p14:cNvPr>
                <p14:cNvContentPartPr/>
                <p14:nvPr/>
              </p14:nvContentPartPr>
              <p14:xfrm>
                <a:off x="4964727" y="4377076"/>
                <a:ext cx="328320" cy="43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A1C4C8-87EB-DDF0-49C2-8210DD245F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56087" y="4368076"/>
                  <a:ext cx="345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3FE0DA-C7DD-6002-0C77-0B63D7D58A8F}"/>
                    </a:ext>
                  </a:extLst>
                </p14:cNvPr>
                <p14:cNvContentPartPr/>
                <p14:nvPr/>
              </p14:nvContentPartPr>
              <p14:xfrm>
                <a:off x="5054727" y="4469956"/>
                <a:ext cx="18900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3FE0DA-C7DD-6002-0C77-0B63D7D58A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45727" y="4461316"/>
                  <a:ext cx="20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B42B78-2A9A-9EE0-7F8B-3A51E912C52E}"/>
                    </a:ext>
                  </a:extLst>
                </p14:cNvPr>
                <p14:cNvContentPartPr/>
                <p14:nvPr/>
              </p14:nvContentPartPr>
              <p14:xfrm>
                <a:off x="6088647" y="4190596"/>
                <a:ext cx="214920" cy="287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B42B78-2A9A-9EE0-7F8B-3A51E912C5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79647" y="4181956"/>
                  <a:ext cx="232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026C9F-1780-D955-C34B-986F0F11E5A1}"/>
                    </a:ext>
                  </a:extLst>
                </p14:cNvPr>
                <p14:cNvContentPartPr/>
                <p14:nvPr/>
              </p14:nvContentPartPr>
              <p14:xfrm>
                <a:off x="6449727" y="4298236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026C9F-1780-D955-C34B-986F0F11E5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41087" y="42892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7CFA2F5-A8E7-7B07-481B-121ED3358CF4}"/>
                    </a:ext>
                  </a:extLst>
                </p14:cNvPr>
                <p14:cNvContentPartPr/>
                <p14:nvPr/>
              </p14:nvContentPartPr>
              <p14:xfrm>
                <a:off x="6552687" y="4228756"/>
                <a:ext cx="86400" cy="145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7CFA2F5-A8E7-7B07-481B-121ED3358C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44047" y="4219756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F608D5-5AB9-FACA-24C5-6442DB7B302B}"/>
                    </a:ext>
                  </a:extLst>
                </p14:cNvPr>
                <p14:cNvContentPartPr/>
                <p14:nvPr/>
              </p14:nvContentPartPr>
              <p14:xfrm>
                <a:off x="6491127" y="4226596"/>
                <a:ext cx="139680" cy="216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F608D5-5AB9-FACA-24C5-6442DB7B30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82127" y="4217956"/>
                  <a:ext cx="157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B44A88-3154-6B39-CDBF-666B7D990FD5}"/>
                    </a:ext>
                  </a:extLst>
                </p14:cNvPr>
                <p14:cNvContentPartPr/>
                <p14:nvPr/>
              </p14:nvContentPartPr>
              <p14:xfrm>
                <a:off x="6731967" y="4397236"/>
                <a:ext cx="104040" cy="106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B44A88-3154-6B39-CDBF-666B7D990F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3327" y="4388596"/>
                  <a:ext cx="121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5EB9D3-C926-98BA-92BB-5EF3FB1D32B7}"/>
                    </a:ext>
                  </a:extLst>
                </p14:cNvPr>
                <p14:cNvContentPartPr/>
                <p14:nvPr/>
              </p14:nvContentPartPr>
              <p14:xfrm>
                <a:off x="6907647" y="4248196"/>
                <a:ext cx="182520" cy="18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5EB9D3-C926-98BA-92BB-5EF3FB1D32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8647" y="4239556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D6B5FF-CFD9-7781-E74E-00EA56CB33DF}"/>
                    </a:ext>
                  </a:extLst>
                </p14:cNvPr>
                <p14:cNvContentPartPr/>
                <p14:nvPr/>
              </p14:nvContentPartPr>
              <p14:xfrm>
                <a:off x="7281327" y="4166476"/>
                <a:ext cx="238680" cy="20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D6B5FF-CFD9-7781-E74E-00EA56CB33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72327" y="4157836"/>
                  <a:ext cx="256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7EF0D5-3324-3711-B9AC-FEBE8C74378F}"/>
                    </a:ext>
                  </a:extLst>
                </p14:cNvPr>
                <p14:cNvContentPartPr/>
                <p14:nvPr/>
              </p14:nvContentPartPr>
              <p14:xfrm>
                <a:off x="7385727" y="4090516"/>
                <a:ext cx="40320" cy="343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7EF0D5-3324-3711-B9AC-FEBE8C7437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76727" y="4081876"/>
                  <a:ext cx="57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189251-C31B-21C4-9378-69E6B35C4347}"/>
                    </a:ext>
                  </a:extLst>
                </p14:cNvPr>
                <p14:cNvContentPartPr/>
                <p14:nvPr/>
              </p14:nvContentPartPr>
              <p14:xfrm>
                <a:off x="7575807" y="4452676"/>
                <a:ext cx="41400" cy="10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189251-C31B-21C4-9378-69E6B35C43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66807" y="4443676"/>
                  <a:ext cx="5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22DBC0-3AFF-6C11-B1A0-9BD8E3F9D9DD}"/>
                    </a:ext>
                  </a:extLst>
                </p14:cNvPr>
                <p14:cNvContentPartPr/>
                <p14:nvPr/>
              </p14:nvContentPartPr>
              <p14:xfrm>
                <a:off x="8388327" y="4196356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22DBC0-3AFF-6C11-B1A0-9BD8E3F9D9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9327" y="41877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64B14-B4A1-2DB5-6E74-76CF05C57DF0}"/>
                    </a:ext>
                  </a:extLst>
                </p14:cNvPr>
                <p14:cNvContentPartPr/>
                <p14:nvPr/>
              </p14:nvContentPartPr>
              <p14:xfrm>
                <a:off x="8524047" y="4105636"/>
                <a:ext cx="114480" cy="317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64B14-B4A1-2DB5-6E74-76CF05C57D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15047" y="4096996"/>
                  <a:ext cx="132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7BBF69-A8E9-747C-FBFF-9D68E34A0E5B}"/>
                    </a:ext>
                  </a:extLst>
                </p14:cNvPr>
                <p14:cNvContentPartPr/>
                <p14:nvPr/>
              </p14:nvContentPartPr>
              <p14:xfrm>
                <a:off x="8846967" y="4101316"/>
                <a:ext cx="224640" cy="282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7BBF69-A8E9-747C-FBFF-9D68E34A0E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37967" y="4092676"/>
                  <a:ext cx="242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1A149-DC1F-78A1-6F51-670A755634C6}"/>
                    </a:ext>
                  </a:extLst>
                </p14:cNvPr>
                <p14:cNvContentPartPr/>
                <p14:nvPr/>
              </p14:nvContentPartPr>
              <p14:xfrm>
                <a:off x="9179247" y="4103836"/>
                <a:ext cx="55440" cy="298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1A149-DC1F-78A1-6F51-670A755634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70247" y="4094836"/>
                  <a:ext cx="73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7A7673-5A20-CAC0-7C2D-6B8E79D49ED9}"/>
                    </a:ext>
                  </a:extLst>
                </p14:cNvPr>
                <p14:cNvContentPartPr/>
                <p14:nvPr/>
              </p14:nvContentPartPr>
              <p14:xfrm>
                <a:off x="9243327" y="4126876"/>
                <a:ext cx="210240" cy="263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7A7673-5A20-CAC0-7C2D-6B8E79D49E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34327" y="4117876"/>
                  <a:ext cx="227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975399-F0B1-DA13-5E58-B35B1C6B0D5E}"/>
                    </a:ext>
                  </a:extLst>
                </p14:cNvPr>
                <p14:cNvContentPartPr/>
                <p14:nvPr/>
              </p14:nvContentPartPr>
              <p14:xfrm>
                <a:off x="9556527" y="4161076"/>
                <a:ext cx="44280" cy="20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975399-F0B1-DA13-5E58-B35B1C6B0D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47527" y="4152436"/>
                  <a:ext cx="6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3898FB-00C1-3F04-AF2A-8666DF33CDF7}"/>
                    </a:ext>
                  </a:extLst>
                </p14:cNvPr>
                <p14:cNvContentPartPr/>
                <p14:nvPr/>
              </p14:nvContentPartPr>
              <p14:xfrm>
                <a:off x="9443847" y="4076476"/>
                <a:ext cx="354960" cy="75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3898FB-00C1-3F04-AF2A-8666DF33CD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5207" y="4067476"/>
                  <a:ext cx="372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EE17BD-79F8-1415-A342-9305258BB6D5}"/>
                    </a:ext>
                  </a:extLst>
                </p14:cNvPr>
                <p14:cNvContentPartPr/>
                <p14:nvPr/>
              </p14:nvContentPartPr>
              <p14:xfrm>
                <a:off x="9732567" y="4397596"/>
                <a:ext cx="37440" cy="109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EE17BD-79F8-1415-A342-9305258BB6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23927" y="4388596"/>
                  <a:ext cx="5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4515A1-48C2-0887-6732-0970CC6A384F}"/>
                    </a:ext>
                  </a:extLst>
                </p14:cNvPr>
                <p14:cNvContentPartPr/>
                <p14:nvPr/>
              </p14:nvContentPartPr>
              <p14:xfrm>
                <a:off x="9792327" y="4324156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4515A1-48C2-0887-6732-0970CC6A38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83327" y="43155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BB1E11-0F56-497D-EB6F-CB0950D87B7F}"/>
                    </a:ext>
                  </a:extLst>
                </p14:cNvPr>
                <p14:cNvContentPartPr/>
                <p14:nvPr/>
              </p14:nvContentPartPr>
              <p14:xfrm>
                <a:off x="9731127" y="4278796"/>
                <a:ext cx="37440" cy="51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BB1E11-0F56-497D-EB6F-CB0950D87B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22127" y="4269796"/>
                  <a:ext cx="55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060EE6-6632-0244-D6F7-D58EEAB9DCDE}"/>
                    </a:ext>
                  </a:extLst>
                </p14:cNvPr>
                <p14:cNvContentPartPr/>
                <p14:nvPr/>
              </p14:nvContentPartPr>
              <p14:xfrm>
                <a:off x="10062687" y="4238116"/>
                <a:ext cx="170280" cy="22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060EE6-6632-0244-D6F7-D58EEAB9DC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54047" y="4229476"/>
                  <a:ext cx="187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364EEC-3242-8DA4-FD76-6CC2A792CD90}"/>
                    </a:ext>
                  </a:extLst>
                </p14:cNvPr>
                <p14:cNvContentPartPr/>
                <p14:nvPr/>
              </p14:nvContentPartPr>
              <p14:xfrm>
                <a:off x="10363287" y="4446196"/>
                <a:ext cx="17640" cy="119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364EEC-3242-8DA4-FD76-6CC2A792CD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54287" y="4437196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A620FB-CB49-F434-2BE8-F1E1340E6413}"/>
                    </a:ext>
                  </a:extLst>
                </p14:cNvPr>
                <p14:cNvContentPartPr/>
                <p14:nvPr/>
              </p14:nvContentPartPr>
              <p14:xfrm>
                <a:off x="4445957" y="5126010"/>
                <a:ext cx="154800" cy="261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A620FB-CB49-F434-2BE8-F1E1340E64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6957" y="5117010"/>
                  <a:ext cx="172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45AA47-593F-D347-8C65-ECB70282343D}"/>
                    </a:ext>
                  </a:extLst>
                </p14:cNvPr>
                <p14:cNvContentPartPr/>
                <p14:nvPr/>
              </p14:nvContentPartPr>
              <p14:xfrm>
                <a:off x="4733237" y="5349930"/>
                <a:ext cx="30960" cy="114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45AA47-593F-D347-8C65-ECB7028234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4237" y="5340930"/>
                  <a:ext cx="48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8A1620-87F0-C5CD-6550-67CD08595B78}"/>
                    </a:ext>
                  </a:extLst>
                </p14:cNvPr>
                <p14:cNvContentPartPr/>
                <p14:nvPr/>
              </p14:nvContentPartPr>
              <p14:xfrm>
                <a:off x="5116277" y="5195490"/>
                <a:ext cx="239760" cy="1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8A1620-87F0-C5CD-6550-67CD08595B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7277" y="5186490"/>
                  <a:ext cx="25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0D0294-A5D3-EA6E-89DD-BFD14D5D3469}"/>
                    </a:ext>
                  </a:extLst>
                </p14:cNvPr>
                <p14:cNvContentPartPr/>
                <p14:nvPr/>
              </p14:nvContentPartPr>
              <p14:xfrm>
                <a:off x="5119877" y="5298450"/>
                <a:ext cx="246960" cy="2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0D0294-A5D3-EA6E-89DD-BFD14D5D34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10877" y="5289450"/>
                  <a:ext cx="26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57112B-F2E0-2475-37EE-CC21AFC2D452}"/>
                    </a:ext>
                  </a:extLst>
                </p14:cNvPr>
                <p14:cNvContentPartPr/>
                <p14:nvPr/>
              </p14:nvContentPartPr>
              <p14:xfrm>
                <a:off x="5627117" y="5111970"/>
                <a:ext cx="134640" cy="210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57112B-F2E0-2475-37EE-CC21AFC2D4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18117" y="5103330"/>
                  <a:ext cx="152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55B24D-FDAB-37C8-6920-6ADCDB1B9E98}"/>
                    </a:ext>
                  </a:extLst>
                </p14:cNvPr>
                <p14:cNvContentPartPr/>
                <p14:nvPr/>
              </p14:nvContentPartPr>
              <p14:xfrm>
                <a:off x="5843117" y="5271450"/>
                <a:ext cx="106920" cy="68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55B24D-FDAB-37C8-6920-6ADCDB1B9E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34117" y="5262810"/>
                  <a:ext cx="12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DEB0FD-C12D-A77E-5B67-1F66CCCFDE05}"/>
                    </a:ext>
                  </a:extLst>
                </p14:cNvPr>
                <p14:cNvContentPartPr/>
                <p14:nvPr/>
              </p14:nvContentPartPr>
              <p14:xfrm>
                <a:off x="6081077" y="4991010"/>
                <a:ext cx="245520" cy="151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DEB0FD-C12D-A77E-5B67-1F66CCCFDE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72437" y="4982370"/>
                  <a:ext cx="26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36F774F-895C-BC84-04E4-F4E37275FC9B}"/>
                    </a:ext>
                  </a:extLst>
                </p14:cNvPr>
                <p14:cNvContentPartPr/>
                <p14:nvPr/>
              </p14:nvContentPartPr>
              <p14:xfrm>
                <a:off x="6370517" y="4888770"/>
                <a:ext cx="264240" cy="217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36F774F-895C-BC84-04E4-F4E37275FC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61517" y="4880130"/>
                  <a:ext cx="28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CC88E1-6595-9076-F0A4-27CCC2FFEF08}"/>
                    </a:ext>
                  </a:extLst>
                </p14:cNvPr>
                <p14:cNvContentPartPr/>
                <p14:nvPr/>
              </p14:nvContentPartPr>
              <p14:xfrm>
                <a:off x="6471317" y="4845570"/>
                <a:ext cx="52920" cy="275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CC88E1-6595-9076-F0A4-27CCC2FFEF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2317" y="4836930"/>
                  <a:ext cx="70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BDF753-7F85-4087-8E30-13D1E2539145}"/>
                    </a:ext>
                  </a:extLst>
                </p14:cNvPr>
                <p14:cNvContentPartPr/>
                <p14:nvPr/>
              </p14:nvContentPartPr>
              <p14:xfrm>
                <a:off x="6668957" y="5077050"/>
                <a:ext cx="21960" cy="11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BDF753-7F85-4087-8E30-13D1E25391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59957" y="5068410"/>
                  <a:ext cx="3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930BB2-7C42-A0E2-5532-228F22558863}"/>
                    </a:ext>
                  </a:extLst>
                </p14:cNvPr>
                <p14:cNvContentPartPr/>
                <p14:nvPr/>
              </p14:nvContentPartPr>
              <p14:xfrm>
                <a:off x="6044717" y="5269650"/>
                <a:ext cx="717120" cy="55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930BB2-7C42-A0E2-5532-228F225588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36077" y="5260650"/>
                  <a:ext cx="73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59F3171-1BF3-ECCA-C376-3ED3AA0FF4D7}"/>
                    </a:ext>
                  </a:extLst>
                </p14:cNvPr>
                <p14:cNvContentPartPr/>
                <p14:nvPr/>
              </p14:nvContentPartPr>
              <p14:xfrm>
                <a:off x="6236957" y="5402850"/>
                <a:ext cx="54000" cy="277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59F3171-1BF3-ECCA-C376-3ED3AA0FF4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27957" y="5394210"/>
                  <a:ext cx="71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DF7CED-8CA9-11DE-3CD0-2BA87552B908}"/>
                    </a:ext>
                  </a:extLst>
                </p14:cNvPr>
                <p14:cNvContentPartPr/>
                <p14:nvPr/>
              </p14:nvContentPartPr>
              <p14:xfrm>
                <a:off x="6277277" y="5368650"/>
                <a:ext cx="193680" cy="26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DF7CED-8CA9-11DE-3CD0-2BA87552B9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68637" y="5360010"/>
                  <a:ext cx="211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4D347D-1B99-CE07-9B23-D1F647FC1B03}"/>
                    </a:ext>
                  </a:extLst>
                </p14:cNvPr>
                <p14:cNvContentPartPr/>
                <p14:nvPr/>
              </p14:nvContentPartPr>
              <p14:xfrm>
                <a:off x="6620717" y="5415090"/>
                <a:ext cx="17640" cy="249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4D347D-1B99-CE07-9B23-D1F647FC1B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12077" y="5406450"/>
                  <a:ext cx="35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286240-65D1-48D2-1A44-1FA7F938BF00}"/>
                    </a:ext>
                  </a:extLst>
                </p14:cNvPr>
                <p14:cNvContentPartPr/>
                <p14:nvPr/>
              </p14:nvContentPartPr>
              <p14:xfrm>
                <a:off x="6513437" y="5390610"/>
                <a:ext cx="286920" cy="21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286240-65D1-48D2-1A44-1FA7F938BF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4797" y="5381610"/>
                  <a:ext cx="30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58E014-CABA-9558-6D5A-27A2DC4FECCE}"/>
                    </a:ext>
                  </a:extLst>
                </p14:cNvPr>
                <p14:cNvContentPartPr/>
                <p14:nvPr/>
              </p14:nvContentPartPr>
              <p14:xfrm>
                <a:off x="6710717" y="5574930"/>
                <a:ext cx="220320" cy="123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58E014-CABA-9558-6D5A-27A2DC4FEC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2077" y="5566290"/>
                  <a:ext cx="237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C081940-43E3-53AE-BC98-E9E254E9C6AB}"/>
                    </a:ext>
                  </a:extLst>
                </p14:cNvPr>
                <p14:cNvContentPartPr/>
                <p14:nvPr/>
              </p14:nvContentPartPr>
              <p14:xfrm>
                <a:off x="4274406" y="6148275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C081940-43E3-53AE-BC98-E9E254E9C6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65406" y="61392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9D5712-0A6C-8CA0-587F-86807383D6C3}"/>
                    </a:ext>
                  </a:extLst>
                </p14:cNvPr>
                <p14:cNvContentPartPr/>
                <p14:nvPr/>
              </p14:nvContentPartPr>
              <p14:xfrm>
                <a:off x="4357926" y="6209115"/>
                <a:ext cx="227880" cy="177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9D5712-0A6C-8CA0-587F-86807383D6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8926" y="6200475"/>
                  <a:ext cx="245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F3AC655-4A7E-F77F-FBCD-3E311B00186A}"/>
                    </a:ext>
                  </a:extLst>
                </p14:cNvPr>
                <p14:cNvContentPartPr/>
                <p14:nvPr/>
              </p14:nvContentPartPr>
              <p14:xfrm>
                <a:off x="4706766" y="6197595"/>
                <a:ext cx="201240" cy="19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F3AC655-4A7E-F77F-FBCD-3E311B0018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8126" y="6188595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2C69FB-04D7-E992-8545-2B840A2DE46B}"/>
                    </a:ext>
                  </a:extLst>
                </p14:cNvPr>
                <p14:cNvContentPartPr/>
                <p14:nvPr/>
              </p14:nvContentPartPr>
              <p14:xfrm>
                <a:off x="4986846" y="6387675"/>
                <a:ext cx="46800" cy="145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2C69FB-04D7-E992-8545-2B840A2DE4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77846" y="6378675"/>
                  <a:ext cx="64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C8D210-8CD7-8859-33A9-4F35E58C6F63}"/>
                    </a:ext>
                  </a:extLst>
                </p14:cNvPr>
                <p14:cNvContentPartPr/>
                <p14:nvPr/>
              </p14:nvContentPartPr>
              <p14:xfrm>
                <a:off x="5795766" y="6033435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C8D210-8CD7-8859-33A9-4F35E58C6F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86766" y="60247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F764E9-91D5-E9B4-6954-3ACB25B8D5EE}"/>
                    </a:ext>
                  </a:extLst>
                </p14:cNvPr>
                <p14:cNvContentPartPr/>
                <p14:nvPr/>
              </p14:nvContentPartPr>
              <p14:xfrm>
                <a:off x="5911686" y="6022635"/>
                <a:ext cx="175680" cy="358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F764E9-91D5-E9B4-6954-3ACB25B8D5E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03046" y="6013995"/>
                  <a:ext cx="193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91E038-0B21-C97D-7C15-3826DDA08CE6}"/>
                    </a:ext>
                  </a:extLst>
                </p14:cNvPr>
                <p14:cNvContentPartPr/>
                <p14:nvPr/>
              </p14:nvContentPartPr>
              <p14:xfrm>
                <a:off x="6207246" y="6147195"/>
                <a:ext cx="149400" cy="19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391E038-0B21-C97D-7C15-3826DDA08C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8246" y="6138555"/>
                  <a:ext cx="16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2B70A9-E7A1-4B24-E2E5-DB13659C608A}"/>
                    </a:ext>
                  </a:extLst>
                </p14:cNvPr>
                <p14:cNvContentPartPr/>
                <p14:nvPr/>
              </p14:nvContentPartPr>
              <p14:xfrm>
                <a:off x="6448086" y="6298395"/>
                <a:ext cx="76320" cy="147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2B70A9-E7A1-4B24-E2E5-DB13659C60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39446" y="6289395"/>
                  <a:ext cx="93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D12A2F-612F-BEA0-D14B-552403DB518C}"/>
                    </a:ext>
                  </a:extLst>
                </p14:cNvPr>
                <p14:cNvContentPartPr/>
                <p14:nvPr/>
              </p14:nvContentPartPr>
              <p14:xfrm>
                <a:off x="6576246" y="6101115"/>
                <a:ext cx="280800" cy="199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D12A2F-612F-BEA0-D14B-552403DB51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67246" y="6092115"/>
                  <a:ext cx="298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0B4F1A-DFB4-B480-8C37-433E8961E549}"/>
                    </a:ext>
                  </a:extLst>
                </p14:cNvPr>
                <p14:cNvContentPartPr/>
                <p14:nvPr/>
              </p14:nvContentPartPr>
              <p14:xfrm>
                <a:off x="6794766" y="6353835"/>
                <a:ext cx="50040" cy="160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0B4F1A-DFB4-B480-8C37-433E8961E5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5766" y="6344835"/>
                  <a:ext cx="67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D25EC4-AF9E-2BCB-EB37-D5B7096E40CF}"/>
                    </a:ext>
                  </a:extLst>
                </p14:cNvPr>
                <p14:cNvContentPartPr/>
                <p14:nvPr/>
              </p14:nvContentPartPr>
              <p14:xfrm>
                <a:off x="5268006" y="6187845"/>
                <a:ext cx="153720" cy="27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D25EC4-AF9E-2BCB-EB37-D5B7096E40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59366" y="6179205"/>
                  <a:ext cx="171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267DE26-129C-234E-FE37-8AF84022F260}"/>
                    </a:ext>
                  </a:extLst>
                </p14:cNvPr>
                <p14:cNvContentPartPr/>
                <p14:nvPr/>
              </p14:nvContentPartPr>
              <p14:xfrm>
                <a:off x="5283486" y="6290445"/>
                <a:ext cx="184320" cy="34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267DE26-129C-234E-FE37-8AF84022F2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74486" y="6281805"/>
                  <a:ext cx="201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A43C84-6D8E-03EE-2B31-199F56E83822}"/>
              </a:ext>
            </a:extLst>
          </p:cNvPr>
          <p:cNvGrpSpPr/>
          <p:nvPr/>
        </p:nvGrpSpPr>
        <p:grpSpPr>
          <a:xfrm>
            <a:off x="7665966" y="314085"/>
            <a:ext cx="216000" cy="207360"/>
            <a:chOff x="7665966" y="314085"/>
            <a:chExt cx="2160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1887C0-FBB8-2A10-D2A3-C485A0574AB9}"/>
                    </a:ext>
                  </a:extLst>
                </p14:cNvPr>
                <p14:cNvContentPartPr/>
                <p14:nvPr/>
              </p14:nvContentPartPr>
              <p14:xfrm>
                <a:off x="7761366" y="314085"/>
                <a:ext cx="18720" cy="207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1887C0-FBB8-2A10-D2A3-C485A0574AB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52366" y="305085"/>
                  <a:ext cx="36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85BF57-9F05-6B42-B196-F0A85220DF41}"/>
                    </a:ext>
                  </a:extLst>
                </p14:cNvPr>
                <p14:cNvContentPartPr/>
                <p14:nvPr/>
              </p14:nvContentPartPr>
              <p14:xfrm>
                <a:off x="7665966" y="369885"/>
                <a:ext cx="216000" cy="39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85BF57-9F05-6B42-B196-F0A85220DF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56966" y="361245"/>
                  <a:ext cx="2336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A7F812C-4EE5-5589-4466-B290573FEFF6}"/>
              </a:ext>
            </a:extLst>
          </p:cNvPr>
          <p:cNvGrpSpPr/>
          <p:nvPr/>
        </p:nvGrpSpPr>
        <p:grpSpPr>
          <a:xfrm>
            <a:off x="475326" y="2812485"/>
            <a:ext cx="1347120" cy="411120"/>
            <a:chOff x="475326" y="2812485"/>
            <a:chExt cx="13471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2831DF-9639-260E-B8F4-A4648947E249}"/>
                    </a:ext>
                  </a:extLst>
                </p14:cNvPr>
                <p14:cNvContentPartPr/>
                <p14:nvPr/>
              </p14:nvContentPartPr>
              <p14:xfrm>
                <a:off x="475326" y="2812485"/>
                <a:ext cx="1347120" cy="411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2831DF-9639-260E-B8F4-A4648947E2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6686" y="2803845"/>
                  <a:ext cx="1364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0F0222-25B7-D8FA-4981-F8A7BE595344}"/>
                    </a:ext>
                  </a:extLst>
                </p14:cNvPr>
                <p14:cNvContentPartPr/>
                <p14:nvPr/>
              </p14:nvContentPartPr>
              <p14:xfrm>
                <a:off x="1454886" y="2973405"/>
                <a:ext cx="256320" cy="20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0F0222-25B7-D8FA-4981-F8A7BE5953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46246" y="2964765"/>
                  <a:ext cx="273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EF130D-8F65-958F-E882-3523D8367342}"/>
                    </a:ext>
                  </a:extLst>
                </p14:cNvPr>
                <p14:cNvContentPartPr/>
                <p14:nvPr/>
              </p14:nvContentPartPr>
              <p14:xfrm>
                <a:off x="1182726" y="2914725"/>
                <a:ext cx="36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EF130D-8F65-958F-E882-3523D83673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4086" y="290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B33745-A31B-BDA2-66F0-4BEFD11A090E}"/>
                    </a:ext>
                  </a:extLst>
                </p14:cNvPr>
                <p14:cNvContentPartPr/>
                <p14:nvPr/>
              </p14:nvContentPartPr>
              <p14:xfrm>
                <a:off x="862326" y="2979525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B33745-A31B-BDA2-66F0-4BEFD11A090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3326" y="297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0D6A330-AC1F-891A-0FF1-24A9B7B4DD59}"/>
              </a:ext>
            </a:extLst>
          </p:cNvPr>
          <p:cNvGrpSpPr/>
          <p:nvPr/>
        </p:nvGrpSpPr>
        <p:grpSpPr>
          <a:xfrm>
            <a:off x="2168046" y="2902485"/>
            <a:ext cx="1339920" cy="471960"/>
            <a:chOff x="2168046" y="2902485"/>
            <a:chExt cx="133992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07D623-02CD-B496-E068-0FC36FE77629}"/>
                    </a:ext>
                  </a:extLst>
                </p14:cNvPr>
                <p14:cNvContentPartPr/>
                <p14:nvPr/>
              </p14:nvContentPartPr>
              <p14:xfrm>
                <a:off x="2168046" y="2963685"/>
                <a:ext cx="222120" cy="216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07D623-02CD-B496-E068-0FC36FE776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9046" y="2955045"/>
                  <a:ext cx="239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0EA01B-079C-8B32-CCBB-51B08F3622D3}"/>
                    </a:ext>
                  </a:extLst>
                </p14:cNvPr>
                <p14:cNvContentPartPr/>
                <p14:nvPr/>
              </p14:nvContentPartPr>
              <p14:xfrm>
                <a:off x="2271006" y="2916885"/>
                <a:ext cx="50760" cy="329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0EA01B-079C-8B32-CCBB-51B08F3622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62366" y="2908245"/>
                  <a:ext cx="68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6AE91F-CDD2-6BE4-83FC-A9EC21A12366}"/>
                    </a:ext>
                  </a:extLst>
                </p14:cNvPr>
                <p14:cNvContentPartPr/>
                <p14:nvPr/>
              </p14:nvContentPartPr>
              <p14:xfrm>
                <a:off x="2448846" y="3229725"/>
                <a:ext cx="52560" cy="104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6AE91F-CDD2-6BE4-83FC-A9EC21A123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40206" y="3220725"/>
                  <a:ext cx="70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D4986A-B2A1-7FB8-A422-518B6EE06BB3}"/>
                    </a:ext>
                  </a:extLst>
                </p14:cNvPr>
                <p14:cNvContentPartPr/>
                <p14:nvPr/>
              </p14:nvContentPartPr>
              <p14:xfrm>
                <a:off x="2757006" y="2902485"/>
                <a:ext cx="257400" cy="365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D4986A-B2A1-7FB8-A422-518B6EE06BB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48366" y="2893845"/>
                  <a:ext cx="275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A193446-DD64-E31A-4300-1D2D5281870E}"/>
                    </a:ext>
                  </a:extLst>
                </p14:cNvPr>
                <p14:cNvContentPartPr/>
                <p14:nvPr/>
              </p14:nvContentPartPr>
              <p14:xfrm>
                <a:off x="3270726" y="3055845"/>
                <a:ext cx="154800" cy="204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A193446-DD64-E31A-4300-1D2D528187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62086" y="3046845"/>
                  <a:ext cx="172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F462534-6913-A37E-028F-DBB2849CABC8}"/>
                    </a:ext>
                  </a:extLst>
                </p14:cNvPr>
                <p14:cNvContentPartPr/>
                <p14:nvPr/>
              </p14:nvContentPartPr>
              <p14:xfrm>
                <a:off x="3475566" y="3187605"/>
                <a:ext cx="32400" cy="186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F462534-6913-A37E-028F-DBB2849CAB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66566" y="3178605"/>
                  <a:ext cx="500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63A7E87-1452-8D3E-92BE-89491CC4EF8B}"/>
              </a:ext>
            </a:extLst>
          </p:cNvPr>
          <p:cNvGrpSpPr/>
          <p:nvPr/>
        </p:nvGrpSpPr>
        <p:grpSpPr>
          <a:xfrm>
            <a:off x="811566" y="3889965"/>
            <a:ext cx="1135440" cy="415440"/>
            <a:chOff x="811566" y="3889965"/>
            <a:chExt cx="113544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6048B0-D938-1728-62BE-4895B89B292E}"/>
                    </a:ext>
                  </a:extLst>
                </p14:cNvPr>
                <p14:cNvContentPartPr/>
                <p14:nvPr/>
              </p14:nvContentPartPr>
              <p14:xfrm>
                <a:off x="811566" y="4025325"/>
                <a:ext cx="218880" cy="165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6048B0-D938-1728-62BE-4895B89B29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2926" y="4016685"/>
                  <a:ext cx="236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E14F40-EA11-B202-2F1B-C9B6FBFE6F4B}"/>
                    </a:ext>
                  </a:extLst>
                </p14:cNvPr>
                <p14:cNvContentPartPr/>
                <p14:nvPr/>
              </p14:nvContentPartPr>
              <p14:xfrm>
                <a:off x="1200366" y="3889965"/>
                <a:ext cx="255960" cy="311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E14F40-EA11-B202-2F1B-C9B6FBFE6F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1726" y="3880965"/>
                  <a:ext cx="2736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DD8B89-59E6-D265-49A1-03C4DDB0EE0D}"/>
                    </a:ext>
                  </a:extLst>
                </p14:cNvPr>
                <p14:cNvContentPartPr/>
                <p14:nvPr/>
              </p14:nvContentPartPr>
              <p14:xfrm>
                <a:off x="1586286" y="3993285"/>
                <a:ext cx="183240" cy="183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DD8B89-59E6-D265-49A1-03C4DDB0EE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77286" y="3984285"/>
                  <a:ext cx="20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81FE5E-F719-1748-27F6-3B4D3483C575}"/>
                    </a:ext>
                  </a:extLst>
                </p14:cNvPr>
                <p14:cNvContentPartPr/>
                <p14:nvPr/>
              </p14:nvContentPartPr>
              <p14:xfrm>
                <a:off x="1859166" y="4227285"/>
                <a:ext cx="87840" cy="78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81FE5E-F719-1748-27F6-3B4D3483C5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50526" y="4218285"/>
                  <a:ext cx="1054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80B5123-4DCC-F0D8-45E7-D352FE00CD3D}"/>
              </a:ext>
            </a:extLst>
          </p:cNvPr>
          <p:cNvGrpSpPr/>
          <p:nvPr/>
        </p:nvGrpSpPr>
        <p:grpSpPr>
          <a:xfrm>
            <a:off x="2232126" y="3919485"/>
            <a:ext cx="334080" cy="443520"/>
            <a:chOff x="2232126" y="3919485"/>
            <a:chExt cx="33408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2A71836-2BB0-B737-84A9-0B9CDA212031}"/>
                    </a:ext>
                  </a:extLst>
                </p14:cNvPr>
                <p14:cNvContentPartPr/>
                <p14:nvPr/>
              </p14:nvContentPartPr>
              <p14:xfrm>
                <a:off x="2232126" y="3919485"/>
                <a:ext cx="334080" cy="244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2A71836-2BB0-B737-84A9-0B9CDA2120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23126" y="3910845"/>
                  <a:ext cx="351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A20227C-E737-231F-6E18-570C55938A8C}"/>
                    </a:ext>
                  </a:extLst>
                </p14:cNvPr>
                <p14:cNvContentPartPr/>
                <p14:nvPr/>
              </p14:nvContentPartPr>
              <p14:xfrm>
                <a:off x="2537406" y="4197405"/>
                <a:ext cx="15480" cy="165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A20227C-E737-231F-6E18-570C55938A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28766" y="4188765"/>
                  <a:ext cx="33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411FECC-8F26-65D0-18EA-B12C769C3D2F}"/>
              </a:ext>
            </a:extLst>
          </p:cNvPr>
          <p:cNvGrpSpPr/>
          <p:nvPr/>
        </p:nvGrpSpPr>
        <p:grpSpPr>
          <a:xfrm>
            <a:off x="3220686" y="3963765"/>
            <a:ext cx="348840" cy="128520"/>
            <a:chOff x="3220686" y="3963765"/>
            <a:chExt cx="34884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CB7AEC-D180-6D64-F4A9-BF082AE797D6}"/>
                    </a:ext>
                  </a:extLst>
                </p14:cNvPr>
                <p14:cNvContentPartPr/>
                <p14:nvPr/>
              </p14:nvContentPartPr>
              <p14:xfrm>
                <a:off x="3220686" y="3963765"/>
                <a:ext cx="317160" cy="22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CB7AEC-D180-6D64-F4A9-BF082AE797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12046" y="3955125"/>
                  <a:ext cx="334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8339D38-F2CC-698E-5184-1B9EAF5CE311}"/>
                    </a:ext>
                  </a:extLst>
                </p14:cNvPr>
                <p14:cNvContentPartPr/>
                <p14:nvPr/>
              </p14:nvContentPartPr>
              <p14:xfrm>
                <a:off x="3328326" y="4072845"/>
                <a:ext cx="241200" cy="19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8339D38-F2CC-698E-5184-1B9EAF5CE3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19326" y="4064205"/>
                  <a:ext cx="2588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ED4E4E9-89A4-4CE2-DF60-22DBE24F3C2F}"/>
              </a:ext>
            </a:extLst>
          </p:cNvPr>
          <p:cNvGrpSpPr/>
          <p:nvPr/>
        </p:nvGrpSpPr>
        <p:grpSpPr>
          <a:xfrm>
            <a:off x="3837366" y="3750645"/>
            <a:ext cx="832320" cy="462960"/>
            <a:chOff x="3837366" y="3750645"/>
            <a:chExt cx="83232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4C1EA7-2C09-CBB4-E25A-2120AF2B1E99}"/>
                    </a:ext>
                  </a:extLst>
                </p14:cNvPr>
                <p14:cNvContentPartPr/>
                <p14:nvPr/>
              </p14:nvContentPartPr>
              <p14:xfrm>
                <a:off x="3837366" y="3750645"/>
                <a:ext cx="162720" cy="374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4C1EA7-2C09-CBB4-E25A-2120AF2B1E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28726" y="3741645"/>
                  <a:ext cx="180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8BA3C2-BBEE-F7E9-36C2-2AA59C176A4D}"/>
                    </a:ext>
                  </a:extLst>
                </p14:cNvPr>
                <p14:cNvContentPartPr/>
                <p14:nvPr/>
              </p14:nvContentPartPr>
              <p14:xfrm>
                <a:off x="4081086" y="3901485"/>
                <a:ext cx="182160" cy="223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8BA3C2-BBEE-F7E9-36C2-2AA59C176A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72446" y="3892485"/>
                  <a:ext cx="199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8B50A4-B87E-1918-660F-1877FBE51139}"/>
                    </a:ext>
                  </a:extLst>
                </p14:cNvPr>
                <p14:cNvContentPartPr/>
                <p14:nvPr/>
              </p14:nvContentPartPr>
              <p14:xfrm>
                <a:off x="4330566" y="4109565"/>
                <a:ext cx="87840" cy="104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8B50A4-B87E-1918-660F-1877FBE511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1926" y="4100925"/>
                  <a:ext cx="105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3DADB2-6AB6-3757-C72B-48633FA7EFC5}"/>
                    </a:ext>
                  </a:extLst>
                </p14:cNvPr>
                <p14:cNvContentPartPr/>
                <p14:nvPr/>
              </p14:nvContentPartPr>
              <p14:xfrm>
                <a:off x="4479246" y="3936045"/>
                <a:ext cx="190440" cy="191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3DADB2-6AB6-3757-C72B-48633FA7EF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70246" y="3927405"/>
                  <a:ext cx="2080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0D25160-B790-5B67-7F95-12309105A4F7}"/>
                  </a:ext>
                </a:extLst>
              </p14:cNvPr>
              <p14:cNvContentPartPr/>
              <p14:nvPr/>
            </p14:nvContentPartPr>
            <p14:xfrm>
              <a:off x="5042646" y="4090845"/>
              <a:ext cx="681480" cy="3204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0D25160-B790-5B67-7F95-12309105A4F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33646" y="4082205"/>
                <a:ext cx="6991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1FCFF7-996B-DBFD-E717-FD21F4140810}"/>
              </a:ext>
            </a:extLst>
          </p:cNvPr>
          <p:cNvGrpSpPr/>
          <p:nvPr/>
        </p:nvGrpSpPr>
        <p:grpSpPr>
          <a:xfrm>
            <a:off x="4825566" y="3642285"/>
            <a:ext cx="1158480" cy="783000"/>
            <a:chOff x="4825566" y="3642285"/>
            <a:chExt cx="1158480" cy="78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84A517-1CB3-E9F5-A2B8-1BA02D901F8F}"/>
                    </a:ext>
                  </a:extLst>
                </p14:cNvPr>
                <p14:cNvContentPartPr/>
                <p14:nvPr/>
              </p14:nvContentPartPr>
              <p14:xfrm>
                <a:off x="4825566" y="3670005"/>
                <a:ext cx="257400" cy="753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84A517-1CB3-E9F5-A2B8-1BA02D901F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16926" y="3661365"/>
                  <a:ext cx="27504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5BA43C8-D3A1-8BAA-7355-868BE51B0194}"/>
                    </a:ext>
                  </a:extLst>
                </p14:cNvPr>
                <p14:cNvContentPartPr/>
                <p14:nvPr/>
              </p14:nvContentPartPr>
              <p14:xfrm>
                <a:off x="5095206" y="3722205"/>
                <a:ext cx="42840" cy="275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5BA43C8-D3A1-8BAA-7355-868BE51B01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86566" y="3713565"/>
                  <a:ext cx="60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E2E78D-2A76-287D-F9F1-BBDE9398C1E7}"/>
                    </a:ext>
                  </a:extLst>
                </p14:cNvPr>
                <p14:cNvContentPartPr/>
                <p14:nvPr/>
              </p14:nvContentPartPr>
              <p14:xfrm>
                <a:off x="5096286" y="3708885"/>
                <a:ext cx="179640" cy="266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E2E78D-2A76-287D-F9F1-BBDE9398C1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87286" y="3700245"/>
                  <a:ext cx="197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C38B929-AB0C-5411-3613-DD94F441320A}"/>
                    </a:ext>
                  </a:extLst>
                </p14:cNvPr>
                <p14:cNvContentPartPr/>
                <p14:nvPr/>
              </p14:nvContentPartPr>
              <p14:xfrm>
                <a:off x="5436486" y="3722205"/>
                <a:ext cx="24840" cy="24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C38B929-AB0C-5411-3613-DD94F44132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27486" y="3713565"/>
                  <a:ext cx="42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85D49C9-C10B-18AF-17EC-0925B4469F79}"/>
                    </a:ext>
                  </a:extLst>
                </p14:cNvPr>
                <p14:cNvContentPartPr/>
                <p14:nvPr/>
              </p14:nvContentPartPr>
              <p14:xfrm>
                <a:off x="5350086" y="3699165"/>
                <a:ext cx="275400" cy="1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85D49C9-C10B-18AF-17EC-0925B4469F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41446" y="3690165"/>
                  <a:ext cx="29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C9733AA-BC24-032D-20AA-B84B679B2D76}"/>
                    </a:ext>
                  </a:extLst>
                </p14:cNvPr>
                <p14:cNvContentPartPr/>
                <p14:nvPr/>
              </p14:nvContentPartPr>
              <p14:xfrm>
                <a:off x="5542326" y="3907605"/>
                <a:ext cx="110520" cy="110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C9733AA-BC24-032D-20AA-B84B679B2D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33686" y="3898605"/>
                  <a:ext cx="128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444024-4018-7759-C203-C2ED77E67D0E}"/>
                    </a:ext>
                  </a:extLst>
                </p14:cNvPr>
                <p14:cNvContentPartPr/>
                <p14:nvPr/>
              </p14:nvContentPartPr>
              <p14:xfrm>
                <a:off x="5163606" y="4216485"/>
                <a:ext cx="133200" cy="138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444024-4018-7759-C203-C2ED77E67D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4966" y="4207845"/>
                  <a:ext cx="150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18D1E8-A801-DC5E-E090-BA40D18D1561}"/>
                    </a:ext>
                  </a:extLst>
                </p14:cNvPr>
                <p14:cNvContentPartPr/>
                <p14:nvPr/>
              </p14:nvContentPartPr>
              <p14:xfrm>
                <a:off x="5346126" y="4342485"/>
                <a:ext cx="84240" cy="82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18D1E8-A801-DC5E-E090-BA40D18D15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7486" y="4333485"/>
                  <a:ext cx="10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86754A7-1104-F818-25C9-3AE92B5F8976}"/>
                    </a:ext>
                  </a:extLst>
                </p14:cNvPr>
                <p14:cNvContentPartPr/>
                <p14:nvPr/>
              </p14:nvContentPartPr>
              <p14:xfrm>
                <a:off x="5498046" y="4229805"/>
                <a:ext cx="132480" cy="139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86754A7-1104-F818-25C9-3AE92B5F897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89406" y="4220805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762C25-2C73-60C2-6FDF-3D4B9AE33E8C}"/>
                    </a:ext>
                  </a:extLst>
                </p14:cNvPr>
                <p14:cNvContentPartPr/>
                <p14:nvPr/>
              </p14:nvContentPartPr>
              <p14:xfrm>
                <a:off x="5822046" y="3642285"/>
                <a:ext cx="162000" cy="700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762C25-2C73-60C2-6FDF-3D4B9AE33E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13406" y="3633645"/>
                  <a:ext cx="179640" cy="71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7A05DC0-5F4D-CB5D-36D3-79CA8E7DC073}"/>
              </a:ext>
            </a:extLst>
          </p:cNvPr>
          <p:cNvGrpSpPr/>
          <p:nvPr/>
        </p:nvGrpSpPr>
        <p:grpSpPr>
          <a:xfrm>
            <a:off x="6030846" y="3556245"/>
            <a:ext cx="1175760" cy="874440"/>
            <a:chOff x="6030846" y="3556245"/>
            <a:chExt cx="1175760" cy="8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BE9CF5A-29A5-9EBC-AD23-7AA1E0A3FCD0}"/>
                    </a:ext>
                  </a:extLst>
                </p14:cNvPr>
                <p14:cNvContentPartPr/>
                <p14:nvPr/>
              </p14:nvContentPartPr>
              <p14:xfrm>
                <a:off x="6038766" y="3678285"/>
                <a:ext cx="164880" cy="270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BE9CF5A-29A5-9EBC-AD23-7AA1E0A3FC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30126" y="3669285"/>
                  <a:ext cx="182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543BCB6-7322-C2D4-8F8C-3CFD91455F58}"/>
                    </a:ext>
                  </a:extLst>
                </p14:cNvPr>
                <p14:cNvContentPartPr/>
                <p14:nvPr/>
              </p14:nvContentPartPr>
              <p14:xfrm>
                <a:off x="6299766" y="3731205"/>
                <a:ext cx="135360" cy="170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543BCB6-7322-C2D4-8F8C-3CFD91455F5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91126" y="3722205"/>
                  <a:ext cx="153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9CC9FB-BA2A-BF2D-F674-0642B401F32A}"/>
                    </a:ext>
                  </a:extLst>
                </p14:cNvPr>
                <p14:cNvContentPartPr/>
                <p14:nvPr/>
              </p14:nvContentPartPr>
              <p14:xfrm>
                <a:off x="6504246" y="3875925"/>
                <a:ext cx="86400" cy="72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9CC9FB-BA2A-BF2D-F674-0642B401F3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95246" y="3867285"/>
                  <a:ext cx="104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E28DF01-DEF8-7160-2E56-3DE05F4B9D7B}"/>
                    </a:ext>
                  </a:extLst>
                </p14:cNvPr>
                <p14:cNvContentPartPr/>
                <p14:nvPr/>
              </p14:nvContentPartPr>
              <p14:xfrm>
                <a:off x="6030846" y="3975645"/>
                <a:ext cx="565920" cy="60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E28DF01-DEF8-7160-2E56-3DE05F4B9D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21846" y="3967005"/>
                  <a:ext cx="58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F06557-06E6-37F2-2012-5141F33011AA}"/>
                    </a:ext>
                  </a:extLst>
                </p14:cNvPr>
                <p14:cNvContentPartPr/>
                <p14:nvPr/>
              </p14:nvContentPartPr>
              <p14:xfrm>
                <a:off x="6192126" y="4142325"/>
                <a:ext cx="254880" cy="134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F06557-06E6-37F2-2012-5141F33011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83126" y="4133325"/>
                  <a:ext cx="272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DC4D219-988D-F420-F3A9-7EB10075EDF7}"/>
                    </a:ext>
                  </a:extLst>
                </p14:cNvPr>
                <p14:cNvContentPartPr/>
                <p14:nvPr/>
              </p14:nvContentPartPr>
              <p14:xfrm>
                <a:off x="6724926" y="3820485"/>
                <a:ext cx="211680" cy="208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DC4D219-988D-F420-F3A9-7EB10075ED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16286" y="3811845"/>
                  <a:ext cx="22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BC70A2C-09B7-7579-CE66-9E94C2BB976F}"/>
                    </a:ext>
                  </a:extLst>
                </p14:cNvPr>
                <p14:cNvContentPartPr/>
                <p14:nvPr/>
              </p14:nvContentPartPr>
              <p14:xfrm>
                <a:off x="6938046" y="4025325"/>
                <a:ext cx="9720" cy="121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BC70A2C-09B7-7579-CE66-9E94C2BB97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29406" y="4016685"/>
                  <a:ext cx="27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4497D8C-2DC7-BB0E-6188-101612A90C92}"/>
                    </a:ext>
                  </a:extLst>
                </p14:cNvPr>
                <p14:cNvContentPartPr/>
                <p14:nvPr/>
              </p14:nvContentPartPr>
              <p14:xfrm>
                <a:off x="6949206" y="3657045"/>
                <a:ext cx="153000" cy="619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4497D8C-2DC7-BB0E-6188-101612A90C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40206" y="3648045"/>
                  <a:ext cx="17064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FA80FC-BC97-BCA1-525C-B0385FA13A43}"/>
                    </a:ext>
                  </a:extLst>
                </p14:cNvPr>
                <p14:cNvContentPartPr/>
                <p14:nvPr/>
              </p14:nvContentPartPr>
              <p14:xfrm>
                <a:off x="7036326" y="3556245"/>
                <a:ext cx="170280" cy="874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FA80FC-BC97-BCA1-525C-B0385FA13A4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27326" y="3547245"/>
                  <a:ext cx="187920" cy="89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937307A-BCC3-64E5-90E7-9320E4CB9453}"/>
              </a:ext>
            </a:extLst>
          </p:cNvPr>
          <p:cNvGrpSpPr/>
          <p:nvPr/>
        </p:nvGrpSpPr>
        <p:grpSpPr>
          <a:xfrm>
            <a:off x="9207486" y="3451485"/>
            <a:ext cx="1122840" cy="805680"/>
            <a:chOff x="9207486" y="3451485"/>
            <a:chExt cx="112284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CC4349B-DCCA-9344-B492-FC5C74FB708D}"/>
                    </a:ext>
                  </a:extLst>
                </p14:cNvPr>
                <p14:cNvContentPartPr/>
                <p14:nvPr/>
              </p14:nvContentPartPr>
              <p14:xfrm>
                <a:off x="9325926" y="3535005"/>
                <a:ext cx="141120" cy="227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CC4349B-DCCA-9344-B492-FC5C74FB70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16926" y="3526365"/>
                  <a:ext cx="158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51E17F-3D8F-18BB-1AF9-9D283ED50DEE}"/>
                    </a:ext>
                  </a:extLst>
                </p14:cNvPr>
                <p14:cNvContentPartPr/>
                <p14:nvPr/>
              </p14:nvContentPartPr>
              <p14:xfrm>
                <a:off x="9576126" y="3620685"/>
                <a:ext cx="110520" cy="121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51E17F-3D8F-18BB-1AF9-9D283ED50D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67486" y="3611685"/>
                  <a:ext cx="12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1FE7AA-4EF8-96AC-15C7-D2F870FAF612}"/>
                    </a:ext>
                  </a:extLst>
                </p14:cNvPr>
                <p14:cNvContentPartPr/>
                <p14:nvPr/>
              </p14:nvContentPartPr>
              <p14:xfrm>
                <a:off x="9762606" y="3744165"/>
                <a:ext cx="70560" cy="57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1FE7AA-4EF8-96AC-15C7-D2F870FAF6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3966" y="3735525"/>
                  <a:ext cx="88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6C1C84-65D6-B364-3C37-D000D88D11F5}"/>
                    </a:ext>
                  </a:extLst>
                </p14:cNvPr>
                <p14:cNvContentPartPr/>
                <p14:nvPr/>
              </p14:nvContentPartPr>
              <p14:xfrm>
                <a:off x="9333126" y="3885645"/>
                <a:ext cx="510840" cy="27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6C1C84-65D6-B364-3C37-D000D88D11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24486" y="3876645"/>
                  <a:ext cx="528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848538-C50E-092F-BB60-0322C35FB99A}"/>
                    </a:ext>
                  </a:extLst>
                </p14:cNvPr>
                <p14:cNvContentPartPr/>
                <p14:nvPr/>
              </p14:nvContentPartPr>
              <p14:xfrm>
                <a:off x="9467046" y="3993285"/>
                <a:ext cx="219960" cy="180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848538-C50E-092F-BB60-0322C35FB9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58046" y="3984285"/>
                  <a:ext cx="237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DC3E37C-236D-0B9F-3FF8-939008F553E3}"/>
                    </a:ext>
                  </a:extLst>
                </p14:cNvPr>
                <p14:cNvContentPartPr/>
                <p14:nvPr/>
              </p14:nvContentPartPr>
              <p14:xfrm>
                <a:off x="9976806" y="3722925"/>
                <a:ext cx="202320" cy="179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DC3E37C-236D-0B9F-3FF8-939008F553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67806" y="3714285"/>
                  <a:ext cx="21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5ECBE96-C7DC-EF85-E120-3256A78290BD}"/>
                    </a:ext>
                  </a:extLst>
                </p14:cNvPr>
                <p14:cNvContentPartPr/>
                <p14:nvPr/>
              </p14:nvContentPartPr>
              <p14:xfrm>
                <a:off x="10148886" y="3909405"/>
                <a:ext cx="25200" cy="114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5ECBE96-C7DC-EF85-E120-3256A78290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40246" y="3900765"/>
                  <a:ext cx="42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482D1E-A129-9C7F-E947-AA410A21DB3F}"/>
                    </a:ext>
                  </a:extLst>
                </p14:cNvPr>
                <p14:cNvContentPartPr/>
                <p14:nvPr/>
              </p14:nvContentPartPr>
              <p14:xfrm>
                <a:off x="9207486" y="3454365"/>
                <a:ext cx="210600" cy="802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482D1E-A129-9C7F-E947-AA410A21DB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98486" y="3445725"/>
                  <a:ext cx="22824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9D0432B-E50F-7FDE-7E9F-D1C605BD09FD}"/>
                    </a:ext>
                  </a:extLst>
                </p14:cNvPr>
                <p14:cNvContentPartPr/>
                <p14:nvPr/>
              </p14:nvContentPartPr>
              <p14:xfrm>
                <a:off x="10205766" y="3451485"/>
                <a:ext cx="124560" cy="741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9D0432B-E50F-7FDE-7E9F-D1C605BD09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97126" y="3442845"/>
                  <a:ext cx="142200" cy="75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0FF08AC-7272-76E9-732E-2B09F083B31A}"/>
                  </a:ext>
                </a:extLst>
              </p14:cNvPr>
              <p14:cNvContentPartPr/>
              <p14:nvPr/>
            </p14:nvContentPartPr>
            <p14:xfrm>
              <a:off x="3804246" y="1553205"/>
              <a:ext cx="1027080" cy="207216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0FF08AC-7272-76E9-732E-2B09F083B31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795246" y="1544205"/>
                <a:ext cx="1044720" cy="20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0DDE505-02BE-625D-5A60-613C6E7BD5EF}"/>
                  </a:ext>
                </a:extLst>
              </p14:cNvPr>
              <p14:cNvContentPartPr/>
              <p14:nvPr/>
            </p14:nvContentPartPr>
            <p14:xfrm>
              <a:off x="6606486" y="2310285"/>
              <a:ext cx="645480" cy="12729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0DDE505-02BE-625D-5A60-613C6E7BD5E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97846" y="2301645"/>
                <a:ext cx="66312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D10052F-7E24-9E35-C473-681BAF7CDF07}"/>
                  </a:ext>
                </a:extLst>
              </p14:cNvPr>
              <p14:cNvContentPartPr/>
              <p14:nvPr/>
            </p14:nvContentPartPr>
            <p14:xfrm>
              <a:off x="6832206" y="2291565"/>
              <a:ext cx="2617560" cy="1085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D10052F-7E24-9E35-C473-681BAF7CDF0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23566" y="2282925"/>
                <a:ext cx="2635200" cy="11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7DDF6BB-7E83-8920-6A47-5A41ACDC8890}"/>
              </a:ext>
            </a:extLst>
          </p:cNvPr>
          <p:cNvGrpSpPr/>
          <p:nvPr/>
        </p:nvGrpSpPr>
        <p:grpSpPr>
          <a:xfrm>
            <a:off x="7351686" y="3826605"/>
            <a:ext cx="238320" cy="258480"/>
            <a:chOff x="7351686" y="3826605"/>
            <a:chExt cx="2383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5D9C0FF-5965-7CD1-C9F2-97FF534F0323}"/>
                    </a:ext>
                  </a:extLst>
                </p14:cNvPr>
                <p14:cNvContentPartPr/>
                <p14:nvPr/>
              </p14:nvContentPartPr>
              <p14:xfrm>
                <a:off x="7460046" y="3826605"/>
                <a:ext cx="34200" cy="258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5D9C0FF-5965-7CD1-C9F2-97FF534F03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51406" y="3817965"/>
                  <a:ext cx="51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4DAFCF3-A58C-051B-51BE-8B4C87C9BD5F}"/>
                    </a:ext>
                  </a:extLst>
                </p14:cNvPr>
                <p14:cNvContentPartPr/>
                <p14:nvPr/>
              </p14:nvContentPartPr>
              <p14:xfrm>
                <a:off x="7351686" y="3936405"/>
                <a:ext cx="238320" cy="30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4DAFCF3-A58C-051B-51BE-8B4C87C9BD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43046" y="3927765"/>
                  <a:ext cx="2559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B058826-5924-3DE9-0641-A9F0F0A14E58}"/>
                  </a:ext>
                </a:extLst>
              </p14:cNvPr>
              <p14:cNvContentPartPr/>
              <p14:nvPr/>
            </p14:nvContentPartPr>
            <p14:xfrm>
              <a:off x="7809606" y="3879525"/>
              <a:ext cx="360" cy="3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B058826-5924-3DE9-0641-A9F0F0A14E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00966" y="3870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0555B48-DD38-5D47-4CEA-64AED87306EE}"/>
              </a:ext>
            </a:extLst>
          </p:cNvPr>
          <p:cNvGrpSpPr/>
          <p:nvPr/>
        </p:nvGrpSpPr>
        <p:grpSpPr>
          <a:xfrm>
            <a:off x="7903926" y="3553005"/>
            <a:ext cx="1139760" cy="600120"/>
            <a:chOff x="7903926" y="3553005"/>
            <a:chExt cx="113976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A09629D-A73D-7648-0563-0316584B4251}"/>
                    </a:ext>
                  </a:extLst>
                </p14:cNvPr>
                <p14:cNvContentPartPr/>
                <p14:nvPr/>
              </p14:nvContentPartPr>
              <p14:xfrm>
                <a:off x="7903926" y="3638685"/>
                <a:ext cx="194040" cy="340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A09629D-A73D-7648-0563-0316584B425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4926" y="3630045"/>
                  <a:ext cx="211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C963B2-36E8-77ED-B572-65657FE6240E}"/>
                    </a:ext>
                  </a:extLst>
                </p14:cNvPr>
                <p14:cNvContentPartPr/>
                <p14:nvPr/>
              </p14:nvContentPartPr>
              <p14:xfrm>
                <a:off x="8180406" y="3553005"/>
                <a:ext cx="246240" cy="433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C963B2-36E8-77ED-B572-65657FE624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71406" y="3544365"/>
                  <a:ext cx="263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13E113-3BFA-15CB-D95F-454C47E84826}"/>
                    </a:ext>
                  </a:extLst>
                </p14:cNvPr>
                <p14:cNvContentPartPr/>
                <p14:nvPr/>
              </p14:nvContentPartPr>
              <p14:xfrm>
                <a:off x="8484246" y="3657045"/>
                <a:ext cx="277560" cy="305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13E113-3BFA-15CB-D95F-454C47E848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75606" y="3648045"/>
                  <a:ext cx="295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2336411-A83F-C247-5513-F3B922610293}"/>
                    </a:ext>
                  </a:extLst>
                </p14:cNvPr>
                <p14:cNvContentPartPr/>
                <p14:nvPr/>
              </p14:nvContentPartPr>
              <p14:xfrm>
                <a:off x="8839926" y="3659925"/>
                <a:ext cx="43920" cy="254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2336411-A83F-C247-5513-F3B9226102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30926" y="3650925"/>
                  <a:ext cx="61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6378F33-B2B1-2FC4-EF85-E933BEBE0CAD}"/>
                    </a:ext>
                  </a:extLst>
                </p14:cNvPr>
                <p14:cNvContentPartPr/>
                <p14:nvPr/>
              </p14:nvContentPartPr>
              <p14:xfrm>
                <a:off x="8718606" y="3608445"/>
                <a:ext cx="279000" cy="48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6378F33-B2B1-2FC4-EF85-E933BEBE0C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09966" y="3599805"/>
                  <a:ext cx="29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4F8C40-6289-7231-91B6-C9989A21FD61}"/>
                    </a:ext>
                  </a:extLst>
                </p14:cNvPr>
                <p14:cNvContentPartPr/>
                <p14:nvPr/>
              </p14:nvContentPartPr>
              <p14:xfrm>
                <a:off x="8981046" y="3913725"/>
                <a:ext cx="62640" cy="138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4F8C40-6289-7231-91B6-C9989A21FD6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72046" y="3905085"/>
                  <a:ext cx="80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F5770FA-BC5E-0098-3990-AD1D70A79846}"/>
                    </a:ext>
                  </a:extLst>
                </p14:cNvPr>
                <p14:cNvContentPartPr/>
                <p14:nvPr/>
              </p14:nvContentPartPr>
              <p14:xfrm>
                <a:off x="9015246" y="3824445"/>
                <a:ext cx="360" cy="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F5770FA-BC5E-0098-3990-AD1D70A798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06606" y="381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94A8E7-1A90-DA10-A5F3-87B51420B100}"/>
                    </a:ext>
                  </a:extLst>
                </p14:cNvPr>
                <p14:cNvContentPartPr/>
                <p14:nvPr/>
              </p14:nvContentPartPr>
              <p14:xfrm>
                <a:off x="8389926" y="4045125"/>
                <a:ext cx="32760" cy="108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94A8E7-1A90-DA10-A5F3-87B51420B1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81286" y="4036125"/>
                  <a:ext cx="50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08ED93E-A9AD-E395-C7A7-02005EAAA240}"/>
                    </a:ext>
                  </a:extLst>
                </p14:cNvPr>
                <p14:cNvContentPartPr/>
                <p14:nvPr/>
              </p14:nvContentPartPr>
              <p14:xfrm>
                <a:off x="8410446" y="3981405"/>
                <a:ext cx="360" cy="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08ED93E-A9AD-E395-C7A7-02005EAAA2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01446" y="397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AC60B37-0F3B-3D46-86E5-49DE80983A4B}"/>
                    </a:ext>
                  </a:extLst>
                </p14:cNvPr>
                <p14:cNvContentPartPr/>
                <p14:nvPr/>
              </p14:nvContentPartPr>
              <p14:xfrm>
                <a:off x="8371566" y="3957285"/>
                <a:ext cx="50040" cy="50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AC60B37-0F3B-3D46-86E5-49DE80983A4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62566" y="3948645"/>
                  <a:ext cx="67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5726E7D-4A4E-3E86-06A9-793AB573A607}"/>
                    </a:ext>
                  </a:extLst>
                </p14:cNvPr>
                <p14:cNvContentPartPr/>
                <p14:nvPr/>
              </p14:nvContentPartPr>
              <p14:xfrm>
                <a:off x="8387766" y="4050885"/>
                <a:ext cx="2520" cy="34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5726E7D-4A4E-3E86-06A9-793AB573A60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79126" y="4042245"/>
                  <a:ext cx="20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E8F01AF-5CAE-2934-E4A3-99692A8500B9}"/>
              </a:ext>
            </a:extLst>
          </p:cNvPr>
          <p:cNvGrpSpPr/>
          <p:nvPr/>
        </p:nvGrpSpPr>
        <p:grpSpPr>
          <a:xfrm>
            <a:off x="8708166" y="478605"/>
            <a:ext cx="48600" cy="146880"/>
            <a:chOff x="8708166" y="478605"/>
            <a:chExt cx="486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9239988-15CC-2C13-719C-1DA4C6F35741}"/>
                    </a:ext>
                  </a:extLst>
                </p14:cNvPr>
                <p14:cNvContentPartPr/>
                <p14:nvPr/>
              </p14:nvContentPartPr>
              <p14:xfrm>
                <a:off x="8708166" y="554205"/>
                <a:ext cx="29160" cy="71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9239988-15CC-2C13-719C-1DA4C6F3574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699166" y="545205"/>
                  <a:ext cx="46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27CDC3-E9A0-10C6-E4BB-9883C0F9558D}"/>
                    </a:ext>
                  </a:extLst>
                </p14:cNvPr>
                <p14:cNvContentPartPr/>
                <p14:nvPr/>
              </p14:nvContentPartPr>
              <p14:xfrm>
                <a:off x="8731926" y="478605"/>
                <a:ext cx="24840" cy="20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27CDC3-E9A0-10C6-E4BB-9883C0F9558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23286" y="469605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3849D46-E542-80AF-B15B-089AA6A51C70}"/>
                  </a:ext>
                </a:extLst>
              </p14:cNvPr>
              <p14:cNvContentPartPr/>
              <p14:nvPr/>
            </p14:nvContentPartPr>
            <p14:xfrm>
              <a:off x="2849166" y="5097405"/>
              <a:ext cx="218520" cy="17532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3849D46-E542-80AF-B15B-089AA6A51C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840526" y="5088765"/>
                <a:ext cx="236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8D90760-1E6C-CB7F-08B1-9D36F3FA3324}"/>
                  </a:ext>
                </a:extLst>
              </p14:cNvPr>
              <p14:cNvContentPartPr/>
              <p14:nvPr/>
            </p14:nvContentPartPr>
            <p14:xfrm>
              <a:off x="3075606" y="4956645"/>
              <a:ext cx="136800" cy="1278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8D90760-1E6C-CB7F-08B1-9D36F3FA332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066966" y="4947645"/>
                <a:ext cx="154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1917519-58C5-7136-32A5-000A27B43D69}"/>
              </a:ext>
            </a:extLst>
          </p:cNvPr>
          <p:cNvGrpSpPr/>
          <p:nvPr/>
        </p:nvGrpSpPr>
        <p:grpSpPr>
          <a:xfrm>
            <a:off x="3458646" y="4679805"/>
            <a:ext cx="1042920" cy="848160"/>
            <a:chOff x="3458646" y="4679805"/>
            <a:chExt cx="104292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6C0095F-7C91-65E1-30E4-1BD4FF4CE5A7}"/>
                    </a:ext>
                  </a:extLst>
                </p14:cNvPr>
                <p14:cNvContentPartPr/>
                <p14:nvPr/>
              </p14:nvContentPartPr>
              <p14:xfrm>
                <a:off x="3481326" y="5089125"/>
                <a:ext cx="138960" cy="29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6C0095F-7C91-65E1-30E4-1BD4FF4CE5A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72326" y="5080125"/>
                  <a:ext cx="15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BC5EEF2-0817-8C76-345E-3311554363D8}"/>
                    </a:ext>
                  </a:extLst>
                </p14:cNvPr>
                <p14:cNvContentPartPr/>
                <p14:nvPr/>
              </p14:nvContentPartPr>
              <p14:xfrm>
                <a:off x="3458646" y="5165805"/>
                <a:ext cx="212040" cy="50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BC5EEF2-0817-8C76-345E-3311554363D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50006" y="5156805"/>
                  <a:ext cx="22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97086CC-2350-BFAC-2AF2-3555C61E18AB}"/>
                    </a:ext>
                  </a:extLst>
                </p14:cNvPr>
                <p14:cNvContentPartPr/>
                <p14:nvPr/>
              </p14:nvContentPartPr>
              <p14:xfrm>
                <a:off x="3844206" y="4936845"/>
                <a:ext cx="205920" cy="318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97086CC-2350-BFAC-2AF2-3555C61E18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35206" y="4927845"/>
                  <a:ext cx="223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D1B78F7-CDA1-35A8-455A-C5F024D18DB0}"/>
                    </a:ext>
                  </a:extLst>
                </p14:cNvPr>
                <p14:cNvContentPartPr/>
                <p14:nvPr/>
              </p14:nvContentPartPr>
              <p14:xfrm>
                <a:off x="3995766" y="4788525"/>
                <a:ext cx="120240" cy="137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D1B78F7-CDA1-35A8-455A-C5F024D18D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986766" y="4779885"/>
                  <a:ext cx="137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F28399-5276-FBE8-C6D0-A6722CAEB08A}"/>
                    </a:ext>
                  </a:extLst>
                </p14:cNvPr>
                <p14:cNvContentPartPr/>
                <p14:nvPr/>
              </p14:nvContentPartPr>
              <p14:xfrm>
                <a:off x="4259286" y="4679805"/>
                <a:ext cx="242280" cy="848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F28399-5276-FBE8-C6D0-A6722CAEB0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50646" y="4671165"/>
                  <a:ext cx="259920" cy="86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19A55DE-757C-C2D0-EB5B-0CED28F0C67C}"/>
              </a:ext>
            </a:extLst>
          </p:cNvPr>
          <p:cNvGrpSpPr/>
          <p:nvPr/>
        </p:nvGrpSpPr>
        <p:grpSpPr>
          <a:xfrm>
            <a:off x="5634486" y="4904085"/>
            <a:ext cx="302760" cy="288720"/>
            <a:chOff x="5634486" y="4904085"/>
            <a:chExt cx="30276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52AFC0-5F79-93CD-918B-0FC35C3A9939}"/>
                    </a:ext>
                  </a:extLst>
                </p14:cNvPr>
                <p14:cNvContentPartPr/>
                <p14:nvPr/>
              </p14:nvContentPartPr>
              <p14:xfrm>
                <a:off x="5634486" y="5031165"/>
                <a:ext cx="302760" cy="59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52AFC0-5F79-93CD-918B-0FC35C3A99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25846" y="5022165"/>
                  <a:ext cx="320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A5E2835-91C1-31DA-BB7A-C976E11C69B3}"/>
                    </a:ext>
                  </a:extLst>
                </p14:cNvPr>
                <p14:cNvContentPartPr/>
                <p14:nvPr/>
              </p14:nvContentPartPr>
              <p14:xfrm>
                <a:off x="5763726" y="4904085"/>
                <a:ext cx="55800" cy="288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A5E2835-91C1-31DA-BB7A-C976E11C69B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54726" y="4895085"/>
                  <a:ext cx="734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3F27264-DE7C-A307-B231-3B20783E8D27}"/>
              </a:ext>
            </a:extLst>
          </p:cNvPr>
          <p:cNvGrpSpPr/>
          <p:nvPr/>
        </p:nvGrpSpPr>
        <p:grpSpPr>
          <a:xfrm>
            <a:off x="6179526" y="4534725"/>
            <a:ext cx="1502640" cy="950760"/>
            <a:chOff x="6179526" y="4534725"/>
            <a:chExt cx="1502640" cy="9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D5E2901-5060-D18C-B5B1-9BC24FABC17A}"/>
                    </a:ext>
                  </a:extLst>
                </p14:cNvPr>
                <p14:cNvContentPartPr/>
                <p14:nvPr/>
              </p14:nvContentPartPr>
              <p14:xfrm>
                <a:off x="6179526" y="4809045"/>
                <a:ext cx="188640" cy="347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D5E2901-5060-D18C-B5B1-9BC24FABC17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70526" y="4800045"/>
                  <a:ext cx="206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F17AC37-FF88-33AC-2A7B-6F9224953871}"/>
                    </a:ext>
                  </a:extLst>
                </p14:cNvPr>
                <p14:cNvContentPartPr/>
                <p14:nvPr/>
              </p14:nvContentPartPr>
              <p14:xfrm>
                <a:off x="6398766" y="5192805"/>
                <a:ext cx="74520" cy="97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F17AC37-FF88-33AC-2A7B-6F922495387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89766" y="5183805"/>
                  <a:ext cx="92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0BEA014-AD44-D6C8-1E05-E530C3240FFD}"/>
                    </a:ext>
                  </a:extLst>
                </p14:cNvPr>
                <p14:cNvContentPartPr/>
                <p14:nvPr/>
              </p14:nvContentPartPr>
              <p14:xfrm>
                <a:off x="6455646" y="5022165"/>
                <a:ext cx="11160" cy="51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0BEA014-AD44-D6C8-1E05-E530C3240FF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47006" y="5013525"/>
                  <a:ext cx="2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DBFED13-FF00-0946-89B3-E71E3D0C7659}"/>
                    </a:ext>
                  </a:extLst>
                </p14:cNvPr>
                <p14:cNvContentPartPr/>
                <p14:nvPr/>
              </p14:nvContentPartPr>
              <p14:xfrm>
                <a:off x="6786846" y="4688445"/>
                <a:ext cx="35640" cy="322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DBFED13-FF00-0946-89B3-E71E3D0C765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78206" y="4679805"/>
                  <a:ext cx="53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16BDA60-17A9-3058-0C6E-F7324214049F}"/>
                    </a:ext>
                  </a:extLst>
                </p14:cNvPr>
                <p14:cNvContentPartPr/>
                <p14:nvPr/>
              </p14:nvContentPartPr>
              <p14:xfrm>
                <a:off x="6848046" y="4711845"/>
                <a:ext cx="160560" cy="292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16BDA60-17A9-3058-0C6E-F7324214049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39406" y="4702845"/>
                  <a:ext cx="178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981D318-A8DF-7939-CB57-CB9192E513B7}"/>
                    </a:ext>
                  </a:extLst>
                </p14:cNvPr>
                <p14:cNvContentPartPr/>
                <p14:nvPr/>
              </p14:nvContentPartPr>
              <p14:xfrm>
                <a:off x="7182846" y="4689885"/>
                <a:ext cx="21600" cy="2624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981D318-A8DF-7939-CB57-CB9192E513B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73846" y="4681245"/>
                  <a:ext cx="39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40F1747-CFF7-7FA2-76A1-942FD9BFCB66}"/>
                    </a:ext>
                  </a:extLst>
                </p14:cNvPr>
                <p14:cNvContentPartPr/>
                <p14:nvPr/>
              </p14:nvContentPartPr>
              <p14:xfrm>
                <a:off x="7084206" y="4660365"/>
                <a:ext cx="265680" cy="309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40F1747-CFF7-7FA2-76A1-942FD9BFCB6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75206" y="4651365"/>
                  <a:ext cx="283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DF3270D-7C78-0FB8-2F9E-2A9E4180D27C}"/>
                    </a:ext>
                  </a:extLst>
                </p14:cNvPr>
                <p14:cNvContentPartPr/>
                <p14:nvPr/>
              </p14:nvContentPartPr>
              <p14:xfrm>
                <a:off x="7356006" y="4971405"/>
                <a:ext cx="360" cy="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DF3270D-7C78-0FB8-2F9E-2A9E4180D2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47366" y="496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C1CAACD-106B-DC71-5B2C-8051AA0C267A}"/>
                    </a:ext>
                  </a:extLst>
                </p14:cNvPr>
                <p14:cNvContentPartPr/>
                <p14:nvPr/>
              </p14:nvContentPartPr>
              <p14:xfrm>
                <a:off x="7336566" y="4913445"/>
                <a:ext cx="74160" cy="134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C1CAACD-106B-DC71-5B2C-8051AA0C267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27926" y="4904805"/>
                  <a:ext cx="91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569DEB7-5C2B-B40D-0974-32D6525116FE}"/>
                    </a:ext>
                  </a:extLst>
                </p14:cNvPr>
                <p14:cNvContentPartPr/>
                <p14:nvPr/>
              </p14:nvContentPartPr>
              <p14:xfrm>
                <a:off x="7376526" y="4799685"/>
                <a:ext cx="29880" cy="9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569DEB7-5C2B-B40D-0974-32D6525116F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67526" y="4790685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29E7BC-6697-1382-95A9-8AE025054853}"/>
                    </a:ext>
                  </a:extLst>
                </p14:cNvPr>
                <p14:cNvContentPartPr/>
                <p14:nvPr/>
              </p14:nvContentPartPr>
              <p14:xfrm>
                <a:off x="6703326" y="5089485"/>
                <a:ext cx="876240" cy="84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29E7BC-6697-1382-95A9-8AE02505485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94326" y="5080485"/>
                  <a:ext cx="893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DAD04DD-9A9B-9DC7-1DFC-62869198283C}"/>
                    </a:ext>
                  </a:extLst>
                </p14:cNvPr>
                <p14:cNvContentPartPr/>
                <p14:nvPr/>
              </p14:nvContentPartPr>
              <p14:xfrm>
                <a:off x="6934446" y="5176605"/>
                <a:ext cx="362520" cy="2840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DAD04DD-9A9B-9DC7-1DFC-62869198283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25806" y="5167605"/>
                  <a:ext cx="380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845142D-FB20-94E6-93AE-527A5261FB68}"/>
                    </a:ext>
                  </a:extLst>
                </p14:cNvPr>
                <p14:cNvContentPartPr/>
                <p14:nvPr/>
              </p14:nvContentPartPr>
              <p14:xfrm>
                <a:off x="7484886" y="4534725"/>
                <a:ext cx="197280" cy="950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845142D-FB20-94E6-93AE-527A5261FB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76246" y="4526085"/>
                  <a:ext cx="214920" cy="9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C2B9831-EFA5-1E50-519A-AE5B497E4827}"/>
              </a:ext>
            </a:extLst>
          </p:cNvPr>
          <p:cNvGrpSpPr/>
          <p:nvPr/>
        </p:nvGrpSpPr>
        <p:grpSpPr>
          <a:xfrm>
            <a:off x="4288806" y="4639485"/>
            <a:ext cx="988200" cy="901080"/>
            <a:chOff x="4288806" y="4639485"/>
            <a:chExt cx="98820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3A34492-7DD3-5BD1-2A58-7F25759ECB9B}"/>
                    </a:ext>
                  </a:extLst>
                </p14:cNvPr>
                <p14:cNvContentPartPr/>
                <p14:nvPr/>
              </p14:nvContentPartPr>
              <p14:xfrm>
                <a:off x="4554126" y="4832085"/>
                <a:ext cx="35280" cy="287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3A34492-7DD3-5BD1-2A58-7F25759ECB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45486" y="4823445"/>
                  <a:ext cx="52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FB9CE35-AF51-A9E3-C2C8-1FED6A2678FE}"/>
                    </a:ext>
                  </a:extLst>
                </p14:cNvPr>
                <p14:cNvContentPartPr/>
                <p14:nvPr/>
              </p14:nvContentPartPr>
              <p14:xfrm>
                <a:off x="4589046" y="4977885"/>
                <a:ext cx="360" cy="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FB9CE35-AF51-A9E3-C2C8-1FED6A2678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80406" y="4969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D5EE2AE-C5BC-32BB-B7E4-05F187AF0733}"/>
                    </a:ext>
                  </a:extLst>
                </p14:cNvPr>
                <p14:cNvContentPartPr/>
                <p14:nvPr/>
              </p14:nvContentPartPr>
              <p14:xfrm>
                <a:off x="4587606" y="4817685"/>
                <a:ext cx="127440" cy="297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D5EE2AE-C5BC-32BB-B7E4-05F187AF073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78966" y="4809045"/>
                  <a:ext cx="145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68BD55A-2869-1B8A-CAB7-CC3468008BE4}"/>
                    </a:ext>
                  </a:extLst>
                </p14:cNvPr>
                <p14:cNvContentPartPr/>
                <p14:nvPr/>
              </p14:nvContentPartPr>
              <p14:xfrm>
                <a:off x="4890006" y="4843245"/>
                <a:ext cx="10800" cy="226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68BD55A-2869-1B8A-CAB7-CC3468008BE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81006" y="4834245"/>
                  <a:ext cx="28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F6B3CA2-2242-68FF-A71F-45109A1CF53F}"/>
                    </a:ext>
                  </a:extLst>
                </p14:cNvPr>
                <p14:cNvContentPartPr/>
                <p14:nvPr/>
              </p14:nvContentPartPr>
              <p14:xfrm>
                <a:off x="4806126" y="4823445"/>
                <a:ext cx="231120" cy="266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F6B3CA2-2242-68FF-A71F-45109A1CF53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97126" y="4814805"/>
                  <a:ext cx="24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08D788-3AEE-6E1D-2D2F-A51BDD1CAFEB}"/>
                    </a:ext>
                  </a:extLst>
                </p14:cNvPr>
                <p14:cNvContentPartPr/>
                <p14:nvPr/>
              </p14:nvContentPartPr>
              <p14:xfrm>
                <a:off x="5003406" y="5021085"/>
                <a:ext cx="144360" cy="122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08D788-3AEE-6E1D-2D2F-A51BDD1CAFE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94406" y="5012445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D579011-3DE0-DD5B-3319-17194461E5C6}"/>
                    </a:ext>
                  </a:extLst>
                </p14:cNvPr>
                <p14:cNvContentPartPr/>
                <p14:nvPr/>
              </p14:nvContentPartPr>
              <p14:xfrm>
                <a:off x="4742766" y="5435085"/>
                <a:ext cx="360" cy="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D579011-3DE0-DD5B-3319-17194461E5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34126" y="542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3103C2-9859-4C12-E0FB-3AE118EFAD95}"/>
                    </a:ext>
                  </a:extLst>
                </p14:cNvPr>
                <p14:cNvContentPartPr/>
                <p14:nvPr/>
              </p14:nvContentPartPr>
              <p14:xfrm>
                <a:off x="4507686" y="5188125"/>
                <a:ext cx="769320" cy="30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3103C2-9859-4C12-E0FB-3AE118EFAD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99046" y="5179125"/>
                  <a:ext cx="786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6284203-60B3-7398-D6A4-3E8351FC1390}"/>
                    </a:ext>
                  </a:extLst>
                </p14:cNvPr>
                <p14:cNvContentPartPr/>
                <p14:nvPr/>
              </p14:nvContentPartPr>
              <p14:xfrm>
                <a:off x="4664646" y="5276325"/>
                <a:ext cx="284400" cy="264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6284203-60B3-7398-D6A4-3E8351FC13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56006" y="5267685"/>
                  <a:ext cx="302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328B7D-CA44-B74E-714D-BE037AC19CD8}"/>
                    </a:ext>
                  </a:extLst>
                </p14:cNvPr>
                <p14:cNvContentPartPr/>
                <p14:nvPr/>
              </p14:nvContentPartPr>
              <p14:xfrm>
                <a:off x="4288806" y="4639485"/>
                <a:ext cx="185400" cy="597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328B7D-CA44-B74E-714D-BE037AC19C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79806" y="4630485"/>
                  <a:ext cx="2030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08C8023-193B-98A5-6BC2-D80EAD8237B5}"/>
              </a:ext>
            </a:extLst>
          </p:cNvPr>
          <p:cNvGrpSpPr/>
          <p:nvPr/>
        </p:nvGrpSpPr>
        <p:grpSpPr>
          <a:xfrm>
            <a:off x="789966" y="5976885"/>
            <a:ext cx="354240" cy="356760"/>
            <a:chOff x="789966" y="5976885"/>
            <a:chExt cx="35424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87A38CA-5DFD-94FC-E2EF-0D9F9CD0E67A}"/>
                    </a:ext>
                  </a:extLst>
                </p14:cNvPr>
                <p14:cNvContentPartPr/>
                <p14:nvPr/>
              </p14:nvContentPartPr>
              <p14:xfrm>
                <a:off x="789966" y="5976885"/>
                <a:ext cx="303480" cy="246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87A38CA-5DFD-94FC-E2EF-0D9F9CD0E6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0966" y="5967885"/>
                  <a:ext cx="321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242AAF6-7381-15D6-5862-BC22C3633BB2}"/>
                    </a:ext>
                  </a:extLst>
                </p14:cNvPr>
                <p14:cNvContentPartPr/>
                <p14:nvPr/>
              </p14:nvContentPartPr>
              <p14:xfrm>
                <a:off x="1047366" y="6210525"/>
                <a:ext cx="96840" cy="1231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242AAF6-7381-15D6-5862-BC22C3633B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366" y="6201885"/>
                  <a:ext cx="1144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0CD92E38-C352-BDE6-896A-0745658D4A80}"/>
              </a:ext>
            </a:extLst>
          </p:cNvPr>
          <p:cNvGrpSpPr/>
          <p:nvPr/>
        </p:nvGrpSpPr>
        <p:grpSpPr>
          <a:xfrm>
            <a:off x="154926" y="5379285"/>
            <a:ext cx="1472040" cy="396360"/>
            <a:chOff x="154926" y="5379285"/>
            <a:chExt cx="147204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9309F54-B7CA-F771-515C-5FD488B673E4}"/>
                    </a:ext>
                  </a:extLst>
                </p14:cNvPr>
                <p14:cNvContentPartPr/>
                <p14:nvPr/>
              </p14:nvContentPartPr>
              <p14:xfrm>
                <a:off x="154926" y="5508885"/>
                <a:ext cx="101520" cy="165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9309F54-B7CA-F771-515C-5FD488B673E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5926" y="5499885"/>
                  <a:ext cx="119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13DBE3-D0E1-5972-AA80-77D98166269B}"/>
                    </a:ext>
                  </a:extLst>
                </p14:cNvPr>
                <p14:cNvContentPartPr/>
                <p14:nvPr/>
              </p14:nvContentPartPr>
              <p14:xfrm>
                <a:off x="317286" y="5554965"/>
                <a:ext cx="77400" cy="220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13DBE3-D0E1-5972-AA80-77D9816626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8646" y="5546325"/>
                  <a:ext cx="95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A789309-D619-2AF4-EB1B-D6BED7C86153}"/>
                    </a:ext>
                  </a:extLst>
                </p14:cNvPr>
                <p14:cNvContentPartPr/>
                <p14:nvPr/>
              </p14:nvContentPartPr>
              <p14:xfrm>
                <a:off x="413046" y="5539485"/>
                <a:ext cx="148320" cy="1317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A789309-D619-2AF4-EB1B-D6BED7C861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4406" y="5530845"/>
                  <a:ext cx="165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9DFEB10-19E2-22C5-E5BB-3AFCF52ADF72}"/>
                    </a:ext>
                  </a:extLst>
                </p14:cNvPr>
                <p14:cNvContentPartPr/>
                <p14:nvPr/>
              </p14:nvContentPartPr>
              <p14:xfrm>
                <a:off x="554886" y="5565405"/>
                <a:ext cx="98640" cy="1162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9DFEB10-19E2-22C5-E5BB-3AFCF52ADF7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5886" y="5556765"/>
                  <a:ext cx="11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96A6B84-0DA4-4A40-DFAF-F4DEF0FFFE7B}"/>
                    </a:ext>
                  </a:extLst>
                </p14:cNvPr>
                <p14:cNvContentPartPr/>
                <p14:nvPr/>
              </p14:nvContentPartPr>
              <p14:xfrm>
                <a:off x="670086" y="5379285"/>
                <a:ext cx="101880" cy="313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96A6B84-0DA4-4A40-DFAF-F4DEF0FFFE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1446" y="5370645"/>
                  <a:ext cx="119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10BE006-04BB-4EDE-E879-D7C099F7BE57}"/>
                    </a:ext>
                  </a:extLst>
                </p14:cNvPr>
                <p14:cNvContentPartPr/>
                <p14:nvPr/>
              </p14:nvContentPartPr>
              <p14:xfrm>
                <a:off x="907686" y="5425725"/>
                <a:ext cx="193320" cy="335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10BE006-04BB-4EDE-E879-D7C099F7BE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8686" y="5417085"/>
                  <a:ext cx="210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46F4F3E-FFA8-84AD-8473-873D4FDAA8F7}"/>
                    </a:ext>
                  </a:extLst>
                </p14:cNvPr>
                <p14:cNvContentPartPr/>
                <p14:nvPr/>
              </p14:nvContentPartPr>
              <p14:xfrm>
                <a:off x="1186326" y="5537685"/>
                <a:ext cx="440640" cy="145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46F4F3E-FFA8-84AD-8473-873D4FDAA8F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7686" y="5528685"/>
                  <a:ext cx="458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FC596DE-33E1-14D6-134A-723E899F0952}"/>
                    </a:ext>
                  </a:extLst>
                </p14:cNvPr>
                <p14:cNvContentPartPr/>
                <p14:nvPr/>
              </p14:nvContentPartPr>
              <p14:xfrm>
                <a:off x="1257606" y="5439405"/>
                <a:ext cx="41760" cy="28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FC596DE-33E1-14D6-134A-723E899F095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48606" y="5430765"/>
                  <a:ext cx="594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B63749B7-D337-844C-92E7-1BF58B5F9B69}"/>
              </a:ext>
            </a:extLst>
          </p:cNvPr>
          <p:cNvGrpSpPr/>
          <p:nvPr/>
        </p:nvGrpSpPr>
        <p:grpSpPr>
          <a:xfrm>
            <a:off x="1823166" y="5373165"/>
            <a:ext cx="1085400" cy="301680"/>
            <a:chOff x="1823166" y="5373165"/>
            <a:chExt cx="10854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3E09AFE-94CE-173E-D0A7-54E78EB77F5D}"/>
                    </a:ext>
                  </a:extLst>
                </p14:cNvPr>
                <p14:cNvContentPartPr/>
                <p14:nvPr/>
              </p14:nvContentPartPr>
              <p14:xfrm>
                <a:off x="1823166" y="5373165"/>
                <a:ext cx="1085400" cy="301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3E09AFE-94CE-173E-D0A7-54E78EB77F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14526" y="5364525"/>
                  <a:ext cx="11030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9224A33-0237-8BEC-62B1-7AD8BFBB4244}"/>
                    </a:ext>
                  </a:extLst>
                </p14:cNvPr>
                <p14:cNvContentPartPr/>
                <p14:nvPr/>
              </p14:nvContentPartPr>
              <p14:xfrm>
                <a:off x="2768886" y="5470005"/>
                <a:ext cx="360" cy="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9224A33-0237-8BEC-62B1-7AD8BFBB42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59886" y="546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FDB93E5-C9FD-E1E6-C653-9B3AA1F105D7}"/>
                    </a:ext>
                  </a:extLst>
                </p14:cNvPr>
                <p14:cNvContentPartPr/>
                <p14:nvPr/>
              </p14:nvContentPartPr>
              <p14:xfrm>
                <a:off x="2520846" y="5429685"/>
                <a:ext cx="261720" cy="180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FDB93E5-C9FD-E1E6-C653-9B3AA1F105D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11846" y="5420685"/>
                  <a:ext cx="2793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9D4018F-53B0-B8F1-5D19-9570E5EE440E}"/>
                  </a:ext>
                </a:extLst>
              </p14:cNvPr>
              <p14:cNvContentPartPr/>
              <p14:nvPr/>
            </p14:nvContentPartPr>
            <p14:xfrm>
              <a:off x="3072366" y="5499165"/>
              <a:ext cx="756720" cy="12636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9D4018F-53B0-B8F1-5D19-9570E5EE440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063726" y="5490525"/>
                <a:ext cx="7743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277D297-CFCE-0A22-9936-EE110F4ADFFE}"/>
              </a:ext>
            </a:extLst>
          </p:cNvPr>
          <p:cNvGrpSpPr/>
          <p:nvPr/>
        </p:nvGrpSpPr>
        <p:grpSpPr>
          <a:xfrm>
            <a:off x="1374966" y="6106845"/>
            <a:ext cx="240840" cy="128880"/>
            <a:chOff x="1374966" y="6106845"/>
            <a:chExt cx="2408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CC6F75E-B28D-CBC1-2693-5CC1C2EBE489}"/>
                    </a:ext>
                  </a:extLst>
                </p14:cNvPr>
                <p14:cNvContentPartPr/>
                <p14:nvPr/>
              </p14:nvContentPartPr>
              <p14:xfrm>
                <a:off x="1374966" y="6106845"/>
                <a:ext cx="223920" cy="57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CC6F75E-B28D-CBC1-2693-5CC1C2EBE4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366326" y="6098205"/>
                  <a:ext cx="24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DF29038-2698-3067-0A10-58FAE2F9F1F3}"/>
                    </a:ext>
                  </a:extLst>
                </p14:cNvPr>
                <p14:cNvContentPartPr/>
                <p14:nvPr/>
              </p14:nvContentPartPr>
              <p14:xfrm>
                <a:off x="1405566" y="6217725"/>
                <a:ext cx="210240" cy="18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DF29038-2698-3067-0A10-58FAE2F9F1F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396926" y="6209085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643A44-D5BF-4131-B681-F84C581629C9}"/>
              </a:ext>
            </a:extLst>
          </p:cNvPr>
          <p:cNvGrpSpPr/>
          <p:nvPr/>
        </p:nvGrpSpPr>
        <p:grpSpPr>
          <a:xfrm>
            <a:off x="1888686" y="5954925"/>
            <a:ext cx="322560" cy="503640"/>
            <a:chOff x="1888686" y="5954925"/>
            <a:chExt cx="32256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1956013-01B6-6D65-0E08-8E37C13564E2}"/>
                    </a:ext>
                  </a:extLst>
                </p14:cNvPr>
                <p14:cNvContentPartPr/>
                <p14:nvPr/>
              </p14:nvContentPartPr>
              <p14:xfrm>
                <a:off x="1912446" y="5954925"/>
                <a:ext cx="249480" cy="108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1956013-01B6-6D65-0E08-8E37C13564E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03446" y="5945925"/>
                  <a:ext cx="26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4CF4146-8667-57CC-3DC8-CE64D14B9457}"/>
                    </a:ext>
                  </a:extLst>
                </p14:cNvPr>
                <p14:cNvContentPartPr/>
                <p14:nvPr/>
              </p14:nvContentPartPr>
              <p14:xfrm>
                <a:off x="1888686" y="6141765"/>
                <a:ext cx="317160" cy="20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4CF4146-8667-57CC-3DC8-CE64D14B945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80046" y="6133125"/>
                  <a:ext cx="33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9D2A0E9-AEE8-1C54-3B73-506BC00AC0D0}"/>
                    </a:ext>
                  </a:extLst>
                </p14:cNvPr>
                <p14:cNvContentPartPr/>
                <p14:nvPr/>
              </p14:nvContentPartPr>
              <p14:xfrm>
                <a:off x="2004966" y="6249045"/>
                <a:ext cx="206280" cy="209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9D2A0E9-AEE8-1C54-3B73-506BC00AC0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995966" y="6240405"/>
                  <a:ext cx="22392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424C2686-FF1D-D3A7-AD59-7174EDC4EBC5}"/>
                  </a:ext>
                </a:extLst>
              </p14:cNvPr>
              <p14:cNvContentPartPr/>
              <p14:nvPr/>
            </p14:nvContentPartPr>
            <p14:xfrm>
              <a:off x="2561166" y="6112605"/>
              <a:ext cx="271440" cy="262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424C2686-FF1D-D3A7-AD59-7174EDC4EBC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552526" y="6103965"/>
                <a:ext cx="289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B446D1C-8A8F-97AF-FC16-0A582A14B42A}"/>
                  </a:ext>
                </a:extLst>
              </p14:cNvPr>
              <p14:cNvContentPartPr/>
              <p14:nvPr/>
            </p14:nvContentPartPr>
            <p14:xfrm>
              <a:off x="2578806" y="6226005"/>
              <a:ext cx="186120" cy="118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B446D1C-8A8F-97AF-FC16-0A582A14B42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569806" y="6217365"/>
                <a:ext cx="203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8F6E291B-7093-44B4-52CE-2453FFCCD921}"/>
                  </a:ext>
                </a:extLst>
              </p14:cNvPr>
              <p14:cNvContentPartPr/>
              <p14:nvPr/>
            </p14:nvContentPartPr>
            <p14:xfrm>
              <a:off x="3005406" y="5861685"/>
              <a:ext cx="394920" cy="7243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8F6E291B-7093-44B4-52CE-2453FFCCD92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996406" y="5852685"/>
                <a:ext cx="41256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0E3FC378-4CEF-B7B8-4D30-71FA750E0C64}"/>
                  </a:ext>
                </a:extLst>
              </p14:cNvPr>
              <p14:cNvContentPartPr/>
              <p14:nvPr/>
            </p14:nvContentPartPr>
            <p14:xfrm>
              <a:off x="5484006" y="5810205"/>
              <a:ext cx="12600" cy="2728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0E3FC378-4CEF-B7B8-4D30-71FA750E0C6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475006" y="5801205"/>
                <a:ext cx="302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0A014F3-8F0F-F7A7-1257-E1E76A3CDF63}"/>
                  </a:ext>
                </a:extLst>
              </p14:cNvPr>
              <p14:cNvContentPartPr/>
              <p14:nvPr/>
            </p14:nvContentPartPr>
            <p14:xfrm>
              <a:off x="5480766" y="5818125"/>
              <a:ext cx="185400" cy="25488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0A014F3-8F0F-F7A7-1257-E1E76A3CDF63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471766" y="5809485"/>
                <a:ext cx="203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1140EABC-9AA7-F1B2-B487-E9FF77BB0655}"/>
                  </a:ext>
                </a:extLst>
              </p14:cNvPr>
              <p14:cNvContentPartPr/>
              <p14:nvPr/>
            </p14:nvContentPartPr>
            <p14:xfrm>
              <a:off x="5801526" y="5825325"/>
              <a:ext cx="21240" cy="2268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1140EABC-9AA7-F1B2-B487-E9FF77BB065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792886" y="5816685"/>
                <a:ext cx="388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075921AE-2071-0410-66E3-5FC8D041A0E6}"/>
                  </a:ext>
                </a:extLst>
              </p14:cNvPr>
              <p14:cNvContentPartPr/>
              <p14:nvPr/>
            </p14:nvContentPartPr>
            <p14:xfrm>
              <a:off x="5728086" y="5795445"/>
              <a:ext cx="243000" cy="5688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075921AE-2071-0410-66E3-5FC8D041A0E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719446" y="5786445"/>
                <a:ext cx="260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A4FCEE3C-AC41-219F-7424-7947423046C4}"/>
                  </a:ext>
                </a:extLst>
              </p14:cNvPr>
              <p14:cNvContentPartPr/>
              <p14:nvPr/>
            </p14:nvContentPartPr>
            <p14:xfrm>
              <a:off x="5969286" y="6043845"/>
              <a:ext cx="67680" cy="1173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A4FCEE3C-AC41-219F-7424-7947423046C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960646" y="6034845"/>
                <a:ext cx="853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34F30861-D692-FB0F-8BAC-17B97FDFCF00}"/>
                  </a:ext>
                </a:extLst>
              </p14:cNvPr>
              <p14:cNvContentPartPr/>
              <p14:nvPr/>
            </p14:nvContentPartPr>
            <p14:xfrm>
              <a:off x="6006726" y="5980125"/>
              <a:ext cx="360" cy="36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34F30861-D692-FB0F-8BAC-17B97FDFCF0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98086" y="5971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BDA35091-63E4-A507-2012-65122135C72A}"/>
                  </a:ext>
                </a:extLst>
              </p14:cNvPr>
              <p14:cNvContentPartPr/>
              <p14:nvPr/>
            </p14:nvContentPartPr>
            <p14:xfrm>
              <a:off x="5369166" y="6193605"/>
              <a:ext cx="728280" cy="3204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BDA35091-63E4-A507-2012-65122135C72A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360166" y="6184965"/>
                <a:ext cx="7459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878E801F-E8A9-0E7A-5716-709EF1AB49BD}"/>
                  </a:ext>
                </a:extLst>
              </p14:cNvPr>
              <p14:cNvContentPartPr/>
              <p14:nvPr/>
            </p14:nvContentPartPr>
            <p14:xfrm>
              <a:off x="5621526" y="6294765"/>
              <a:ext cx="346680" cy="2383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878E801F-E8A9-0E7A-5716-709EF1AB49BD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612526" y="6285765"/>
                <a:ext cx="364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852A7F2A-0FB5-281E-1261-01C51ADD56D5}"/>
                  </a:ext>
                </a:extLst>
              </p14:cNvPr>
              <p14:cNvContentPartPr/>
              <p14:nvPr/>
            </p14:nvContentPartPr>
            <p14:xfrm>
              <a:off x="6094206" y="5795085"/>
              <a:ext cx="302040" cy="74916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852A7F2A-0FB5-281E-1261-01C51ADD56D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085566" y="5786085"/>
                <a:ext cx="31968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25CAAC68-E14E-6292-CB0D-A5C4DD521CC1}"/>
                  </a:ext>
                </a:extLst>
              </p14:cNvPr>
              <p14:cNvContentPartPr/>
              <p14:nvPr/>
            </p14:nvContentPartPr>
            <p14:xfrm>
              <a:off x="3447846" y="5633085"/>
              <a:ext cx="2990880" cy="19512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25CAAC68-E14E-6292-CB0D-A5C4DD521CC1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439206" y="5624085"/>
                <a:ext cx="300852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75DA7C84-43B7-ADC9-4AFC-2D893870C7FF}"/>
              </a:ext>
            </a:extLst>
          </p:cNvPr>
          <p:cNvGrpSpPr/>
          <p:nvPr/>
        </p:nvGrpSpPr>
        <p:grpSpPr>
          <a:xfrm>
            <a:off x="3486726" y="5831805"/>
            <a:ext cx="1729440" cy="788400"/>
            <a:chOff x="3486726" y="5831805"/>
            <a:chExt cx="1729440" cy="78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FF7F003-1C73-664D-12E0-76552F5852B1}"/>
                    </a:ext>
                  </a:extLst>
                </p14:cNvPr>
                <p14:cNvContentPartPr/>
                <p14:nvPr/>
              </p14:nvContentPartPr>
              <p14:xfrm>
                <a:off x="3720726" y="5922165"/>
                <a:ext cx="31680" cy="259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FF7F003-1C73-664D-12E0-76552F5852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11726" y="5913165"/>
                  <a:ext cx="4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65C7769-BBFF-6E70-9DE4-CA4FB8C1DC0F}"/>
                    </a:ext>
                  </a:extLst>
                </p14:cNvPr>
                <p14:cNvContentPartPr/>
                <p14:nvPr/>
              </p14:nvContentPartPr>
              <p14:xfrm>
                <a:off x="3759246" y="5914605"/>
                <a:ext cx="142920" cy="222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65C7769-BBFF-6E70-9DE4-CA4FB8C1DC0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50606" y="5905965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66D98F1-3058-D353-FABF-D781016AD64F}"/>
                    </a:ext>
                  </a:extLst>
                </p14:cNvPr>
                <p14:cNvContentPartPr/>
                <p14:nvPr/>
              </p14:nvContentPartPr>
              <p14:xfrm>
                <a:off x="4063086" y="5901645"/>
                <a:ext cx="34920" cy="2012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66D98F1-3058-D353-FABF-D781016AD64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54446" y="5892645"/>
                  <a:ext cx="52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6E5B3AA-E214-8B2A-53C2-DD5F720E4F8C}"/>
                    </a:ext>
                  </a:extLst>
                </p14:cNvPr>
                <p14:cNvContentPartPr/>
                <p14:nvPr/>
              </p14:nvContentPartPr>
              <p14:xfrm>
                <a:off x="3953646" y="5855925"/>
                <a:ext cx="208800" cy="230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6E5B3AA-E214-8B2A-53C2-DD5F720E4F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944646" y="5847285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29EE3C-747B-4D7D-470A-C00581D4B251}"/>
                    </a:ext>
                  </a:extLst>
                </p14:cNvPr>
                <p14:cNvContentPartPr/>
                <p14:nvPr/>
              </p14:nvContentPartPr>
              <p14:xfrm>
                <a:off x="4182246" y="6052485"/>
                <a:ext cx="117360" cy="1105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29EE3C-747B-4D7D-470A-C00581D4B25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173246" y="6043485"/>
                  <a:ext cx="13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6691B88-2E7E-0D9C-86A8-E2EA4601B69F}"/>
                    </a:ext>
                  </a:extLst>
                </p14:cNvPr>
                <p14:cNvContentPartPr/>
                <p14:nvPr/>
              </p14:nvContentPartPr>
              <p14:xfrm>
                <a:off x="3722166" y="6218085"/>
                <a:ext cx="573480" cy="55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6691B88-2E7E-0D9C-86A8-E2EA4601B6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13166" y="6209445"/>
                  <a:ext cx="59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44E7796-6A23-A2FC-682E-2971833DA1E6}"/>
                    </a:ext>
                  </a:extLst>
                </p14:cNvPr>
                <p14:cNvContentPartPr/>
                <p14:nvPr/>
              </p14:nvContentPartPr>
              <p14:xfrm>
                <a:off x="3897846" y="6346245"/>
                <a:ext cx="260640" cy="2300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44E7796-6A23-A2FC-682E-2971833DA1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88846" y="6337605"/>
                  <a:ext cx="27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C951C2-5980-E846-8D9B-AEA65716F93F}"/>
                    </a:ext>
                  </a:extLst>
                </p14:cNvPr>
                <p14:cNvContentPartPr/>
                <p14:nvPr/>
              </p14:nvContentPartPr>
              <p14:xfrm>
                <a:off x="4540446" y="6199725"/>
                <a:ext cx="269280" cy="16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C951C2-5980-E846-8D9B-AEA65716F9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31446" y="6191085"/>
                  <a:ext cx="28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7138FCC-3F76-D7D3-B7F9-CA7156561971}"/>
                    </a:ext>
                  </a:extLst>
                </p14:cNvPr>
                <p14:cNvContentPartPr/>
                <p14:nvPr/>
              </p14:nvContentPartPr>
              <p14:xfrm>
                <a:off x="4708206" y="6132405"/>
                <a:ext cx="10080" cy="197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7138FCC-3F76-D7D3-B7F9-CA715656197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99206" y="6123405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3931E81-D6F9-4D5E-6368-2C9DBCDBD62C}"/>
                    </a:ext>
                  </a:extLst>
                </p14:cNvPr>
                <p14:cNvContentPartPr/>
                <p14:nvPr/>
              </p14:nvContentPartPr>
              <p14:xfrm>
                <a:off x="4962006" y="5973285"/>
                <a:ext cx="214200" cy="3121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3931E81-D6F9-4D5E-6368-2C9DBCDBD62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953366" y="5964645"/>
                  <a:ext cx="23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34E2342-1BD1-7489-C62C-14225736F5BA}"/>
                    </a:ext>
                  </a:extLst>
                </p14:cNvPr>
                <p14:cNvContentPartPr/>
                <p14:nvPr/>
              </p14:nvContentPartPr>
              <p14:xfrm>
                <a:off x="5169366" y="6278205"/>
                <a:ext cx="46800" cy="885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34E2342-1BD1-7489-C62C-14225736F5B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160366" y="6269205"/>
                  <a:ext cx="64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3D35A0C-5F92-83EF-4522-ABA1E2A5E415}"/>
                    </a:ext>
                  </a:extLst>
                </p14:cNvPr>
                <p14:cNvContentPartPr/>
                <p14:nvPr/>
              </p14:nvContentPartPr>
              <p14:xfrm>
                <a:off x="5203566" y="6193245"/>
                <a:ext cx="360" cy="3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3D35A0C-5F92-83EF-4522-ABA1E2A5E4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94926" y="618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779F20-DC81-7FA9-D7BD-12910E05BA05}"/>
                    </a:ext>
                  </a:extLst>
                </p14:cNvPr>
                <p14:cNvContentPartPr/>
                <p14:nvPr/>
              </p14:nvContentPartPr>
              <p14:xfrm>
                <a:off x="3486726" y="5831805"/>
                <a:ext cx="228960" cy="7884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779F20-DC81-7FA9-D7BD-12910E05BA0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78086" y="5823165"/>
                  <a:ext cx="246600" cy="80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BC9A9B79-7F63-D4C3-3077-0493FC16B504}"/>
                  </a:ext>
                </a:extLst>
              </p14:cNvPr>
              <p14:cNvContentPartPr/>
              <p14:nvPr/>
            </p14:nvContentPartPr>
            <p14:xfrm>
              <a:off x="3377646" y="5781045"/>
              <a:ext cx="99360" cy="8424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BC9A9B79-7F63-D4C3-3077-0493FC16B504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369006" y="5772405"/>
                <a:ext cx="117000" cy="101880"/>
              </a:xfrm>
              <a:prstGeom prst="rect">
                <a:avLst/>
              </a:prstGeom>
            </p:spPr>
          </p:pic>
        </mc:Fallback>
      </mc:AlternateContent>
      <p:pic>
        <p:nvPicPr>
          <p:cNvPr id="336" name="Picture 335">
            <a:extLst>
              <a:ext uri="{FF2B5EF4-FFF2-40B4-BE49-F238E27FC236}">
                <a16:creationId xmlns:a16="http://schemas.microsoft.com/office/drawing/2014/main" id="{E11EEBF9-0007-42DA-AA37-2FF7ED718284}"/>
              </a:ext>
            </a:extLst>
          </p:cNvPr>
          <p:cNvPicPr>
            <a:picLocks noChangeAspect="1"/>
          </p:cNvPicPr>
          <p:nvPr/>
        </p:nvPicPr>
        <p:blipFill>
          <a:blip r:embed="rId403"/>
          <a:stretch>
            <a:fillRect/>
          </a:stretch>
        </p:blipFill>
        <p:spPr>
          <a:xfrm>
            <a:off x="8730846" y="4503010"/>
            <a:ext cx="2664098" cy="1906993"/>
          </a:xfrm>
          <a:prstGeom prst="rect">
            <a:avLst/>
          </a:prstGeom>
        </p:spPr>
      </p:pic>
      <p:grpSp>
        <p:nvGrpSpPr>
          <p:cNvPr id="339" name="Group 338">
            <a:extLst>
              <a:ext uri="{FF2B5EF4-FFF2-40B4-BE49-F238E27FC236}">
                <a16:creationId xmlns:a16="http://schemas.microsoft.com/office/drawing/2014/main" id="{B579D97C-46BD-F337-543E-7D1CEF932CE3}"/>
              </a:ext>
            </a:extLst>
          </p:cNvPr>
          <p:cNvGrpSpPr/>
          <p:nvPr/>
        </p:nvGrpSpPr>
        <p:grpSpPr>
          <a:xfrm>
            <a:off x="9187326" y="4546245"/>
            <a:ext cx="780480" cy="294120"/>
            <a:chOff x="9187326" y="4546245"/>
            <a:chExt cx="78048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E2283EE-816B-BD52-7C9E-8FE8F8D4381A}"/>
                    </a:ext>
                  </a:extLst>
                </p14:cNvPr>
                <p14:cNvContentPartPr/>
                <p14:nvPr/>
              </p14:nvContentPartPr>
              <p14:xfrm>
                <a:off x="9187326" y="4576485"/>
                <a:ext cx="780480" cy="2638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E2283EE-816B-BD52-7C9E-8FE8F8D4381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78686" y="4567485"/>
                  <a:ext cx="798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FB4AAC3-DB1C-71DD-32A2-AE50DF5C0048}"/>
                    </a:ext>
                  </a:extLst>
                </p14:cNvPr>
                <p14:cNvContentPartPr/>
                <p14:nvPr/>
              </p14:nvContentPartPr>
              <p14:xfrm>
                <a:off x="9460206" y="4546245"/>
                <a:ext cx="34560" cy="67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FB4AAC3-DB1C-71DD-32A2-AE50DF5C004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451206" y="4537605"/>
                  <a:ext cx="522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ECF06D0-6869-5AC9-E929-3F728380CDD3}"/>
              </a:ext>
            </a:extLst>
          </p:cNvPr>
          <p:cNvGrpSpPr/>
          <p:nvPr/>
        </p:nvGrpSpPr>
        <p:grpSpPr>
          <a:xfrm>
            <a:off x="10077966" y="4463445"/>
            <a:ext cx="1132920" cy="392040"/>
            <a:chOff x="10077966" y="4463445"/>
            <a:chExt cx="11329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62E97F-42A0-08E8-7303-AEE54AF9D3F9}"/>
                    </a:ext>
                  </a:extLst>
                </p14:cNvPr>
                <p14:cNvContentPartPr/>
                <p14:nvPr/>
              </p14:nvContentPartPr>
              <p14:xfrm>
                <a:off x="10077966" y="4463445"/>
                <a:ext cx="1132920" cy="392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62E97F-42A0-08E8-7303-AEE54AF9D3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69326" y="4454805"/>
                  <a:ext cx="1150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FB9135-8D68-0483-5E2B-E4A4CBA9DD60}"/>
                    </a:ext>
                  </a:extLst>
                </p14:cNvPr>
                <p14:cNvContentPartPr/>
                <p14:nvPr/>
              </p14:nvContentPartPr>
              <p14:xfrm>
                <a:off x="10944486" y="4468845"/>
                <a:ext cx="360" cy="3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FB9135-8D68-0483-5E2B-E4A4CBA9DD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35846" y="445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C7E60E1-A073-FFEB-4890-9AD1190A81C9}"/>
                    </a:ext>
                  </a:extLst>
                </p14:cNvPr>
                <p14:cNvContentPartPr/>
                <p14:nvPr/>
              </p14:nvContentPartPr>
              <p14:xfrm>
                <a:off x="10420686" y="4499085"/>
                <a:ext cx="5400" cy="561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C7E60E1-A073-FFEB-4890-9AD1190A81C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12046" y="4490445"/>
                  <a:ext cx="230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C642DAD-D499-22DF-B09C-2FB992AEFB8F}"/>
              </a:ext>
            </a:extLst>
          </p:cNvPr>
          <p:cNvGrpSpPr/>
          <p:nvPr/>
        </p:nvGrpSpPr>
        <p:grpSpPr>
          <a:xfrm>
            <a:off x="10173366" y="5297565"/>
            <a:ext cx="1823400" cy="551160"/>
            <a:chOff x="10173366" y="5297565"/>
            <a:chExt cx="182340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BECB242-542A-5B74-813A-8A3702C15BBA}"/>
                    </a:ext>
                  </a:extLst>
                </p14:cNvPr>
                <p14:cNvContentPartPr/>
                <p14:nvPr/>
              </p14:nvContentPartPr>
              <p14:xfrm>
                <a:off x="10173366" y="5717325"/>
                <a:ext cx="216000" cy="658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BECB242-542A-5B74-813A-8A3702C15BB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64366" y="5708325"/>
                  <a:ext cx="233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6EE803C-4945-3D16-8E53-E33E526005AA}"/>
                    </a:ext>
                  </a:extLst>
                </p14:cNvPr>
                <p14:cNvContentPartPr/>
                <p14:nvPr/>
              </p14:nvContentPartPr>
              <p14:xfrm>
                <a:off x="10222686" y="5753325"/>
                <a:ext cx="177120" cy="536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6EE803C-4945-3D16-8E53-E33E526005A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213686" y="5744325"/>
                  <a:ext cx="194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DB6D46E-5AC6-6283-3AA9-368BD78A3C38}"/>
                    </a:ext>
                  </a:extLst>
                </p14:cNvPr>
                <p14:cNvContentPartPr/>
                <p14:nvPr/>
              </p14:nvContentPartPr>
              <p14:xfrm>
                <a:off x="10453446" y="5674485"/>
                <a:ext cx="119880" cy="1321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DB6D46E-5AC6-6283-3AA9-368BD78A3C3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444446" y="5665845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E458ED6-1D32-3823-B775-2403E259FAFB}"/>
                    </a:ext>
                  </a:extLst>
                </p14:cNvPr>
                <p14:cNvContentPartPr/>
                <p14:nvPr/>
              </p14:nvContentPartPr>
              <p14:xfrm>
                <a:off x="10611486" y="5495925"/>
                <a:ext cx="24480" cy="2851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E458ED6-1D32-3823-B775-2403E259FAF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602846" y="5486925"/>
                  <a:ext cx="42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ADDE1EE-7341-9A79-FA22-EE19CEE1AFA6}"/>
                    </a:ext>
                  </a:extLst>
                </p14:cNvPr>
                <p14:cNvContentPartPr/>
                <p14:nvPr/>
              </p14:nvContentPartPr>
              <p14:xfrm>
                <a:off x="10686726" y="5649645"/>
                <a:ext cx="42840" cy="766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ADDE1EE-7341-9A79-FA22-EE19CEE1AFA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677726" y="5640645"/>
                  <a:ext cx="60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1B2BEDD-96B7-9E9B-E15C-02DA3DF77D7E}"/>
                    </a:ext>
                  </a:extLst>
                </p14:cNvPr>
                <p14:cNvContentPartPr/>
                <p14:nvPr/>
              </p14:nvContentPartPr>
              <p14:xfrm>
                <a:off x="10792566" y="5608605"/>
                <a:ext cx="63000" cy="2401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1B2BEDD-96B7-9E9B-E15C-02DA3DF77D7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783566" y="5599965"/>
                  <a:ext cx="80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EE75558-CA19-0DD9-17D0-A08BA06D7D0D}"/>
                    </a:ext>
                  </a:extLst>
                </p14:cNvPr>
                <p14:cNvContentPartPr/>
                <p14:nvPr/>
              </p14:nvContentPartPr>
              <p14:xfrm>
                <a:off x="10873566" y="5596725"/>
                <a:ext cx="141120" cy="1105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EE75558-CA19-0DD9-17D0-A08BA06D7D0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864566" y="5588085"/>
                  <a:ext cx="158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681531B-5D83-10BA-615B-5970D814EFE9}"/>
                    </a:ext>
                  </a:extLst>
                </p14:cNvPr>
                <p14:cNvContentPartPr/>
                <p14:nvPr/>
              </p14:nvContentPartPr>
              <p14:xfrm>
                <a:off x="11078766" y="5558565"/>
                <a:ext cx="153360" cy="428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681531B-5D83-10BA-615B-5970D814EFE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069766" y="5549925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F0564F9-B9D9-B41B-5EE8-352FA28D481D}"/>
                    </a:ext>
                  </a:extLst>
                </p14:cNvPr>
                <p14:cNvContentPartPr/>
                <p14:nvPr/>
              </p14:nvContentPartPr>
              <p14:xfrm>
                <a:off x="11076606" y="5612925"/>
                <a:ext cx="149400" cy="540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F0564F9-B9D9-B41B-5EE8-352FA28D481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67606" y="5603925"/>
                  <a:ext cx="167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C123641-45C5-FE82-45C5-914F3093F0BB}"/>
                    </a:ext>
                  </a:extLst>
                </p14:cNvPr>
                <p14:cNvContentPartPr/>
                <p14:nvPr/>
              </p14:nvContentPartPr>
              <p14:xfrm>
                <a:off x="11361726" y="5380365"/>
                <a:ext cx="120960" cy="2750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C123641-45C5-FE82-45C5-914F3093F0B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352726" y="5371365"/>
                  <a:ext cx="13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5ED1691-A90C-142A-4A14-E0AF7C6A5DA5}"/>
                    </a:ext>
                  </a:extLst>
                </p14:cNvPr>
                <p14:cNvContentPartPr/>
                <p14:nvPr/>
              </p14:nvContentPartPr>
              <p14:xfrm>
                <a:off x="11273886" y="5454165"/>
                <a:ext cx="235800" cy="406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5ED1691-A90C-142A-4A14-E0AF7C6A5DA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264886" y="5445525"/>
                  <a:ext cx="253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49D0D39-9AD4-6C63-9288-19AC8372AFC3}"/>
                    </a:ext>
                  </a:extLst>
                </p14:cNvPr>
                <p14:cNvContentPartPr/>
                <p14:nvPr/>
              </p14:nvContentPartPr>
              <p14:xfrm>
                <a:off x="11460366" y="5545965"/>
                <a:ext cx="135360" cy="831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49D0D39-9AD4-6C63-9288-19AC8372AF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51726" y="5537325"/>
                  <a:ext cx="15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436DB33-3A19-81EE-4D16-1101B9E4B86A}"/>
                    </a:ext>
                  </a:extLst>
                </p14:cNvPr>
                <p14:cNvContentPartPr/>
                <p14:nvPr/>
              </p14:nvContentPartPr>
              <p14:xfrm>
                <a:off x="11610486" y="5497365"/>
                <a:ext cx="139320" cy="1072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436DB33-3A19-81EE-4D16-1101B9E4B86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601846" y="5488725"/>
                  <a:ext cx="156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38C11EB-1E31-236D-367B-64FA19307FFA}"/>
                    </a:ext>
                  </a:extLst>
                </p14:cNvPr>
                <p14:cNvContentPartPr/>
                <p14:nvPr/>
              </p14:nvContentPartPr>
              <p14:xfrm>
                <a:off x="11778606" y="5297565"/>
                <a:ext cx="214200" cy="2775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38C11EB-1E31-236D-367B-64FA19307FF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769966" y="5288925"/>
                  <a:ext cx="231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44CAE00-83DE-2790-5A8F-87473C1113B0}"/>
                    </a:ext>
                  </a:extLst>
                </p14:cNvPr>
                <p14:cNvContentPartPr/>
                <p14:nvPr/>
              </p14:nvContentPartPr>
              <p14:xfrm>
                <a:off x="11751246" y="5392965"/>
                <a:ext cx="245520" cy="5796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44CAE00-83DE-2790-5A8F-87473C1113B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742606" y="5383965"/>
                  <a:ext cx="26316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926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368E477-B576-B260-8DA7-8E81190C2422}"/>
              </a:ext>
            </a:extLst>
          </p:cNvPr>
          <p:cNvGrpSpPr/>
          <p:nvPr/>
        </p:nvGrpSpPr>
        <p:grpSpPr>
          <a:xfrm>
            <a:off x="447240" y="180241"/>
            <a:ext cx="5648760" cy="987120"/>
            <a:chOff x="789966" y="5633085"/>
            <a:chExt cx="5648760" cy="9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0A3110-3EA9-1641-459A-778808F6E185}"/>
                    </a:ext>
                  </a:extLst>
                </p14:cNvPr>
                <p14:cNvContentPartPr/>
                <p14:nvPr/>
              </p14:nvContentPartPr>
              <p14:xfrm>
                <a:off x="789966" y="5976885"/>
                <a:ext cx="303480" cy="246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0A3110-3EA9-1641-459A-778808F6E1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966" y="5967885"/>
                  <a:ext cx="321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B4B868-C48D-46F2-52F9-540ABD722C75}"/>
                    </a:ext>
                  </a:extLst>
                </p14:cNvPr>
                <p14:cNvContentPartPr/>
                <p14:nvPr/>
              </p14:nvContentPartPr>
              <p14:xfrm>
                <a:off x="1047366" y="6210525"/>
                <a:ext cx="96840" cy="12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B4B868-C48D-46F2-52F9-540ABD722C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8366" y="6201885"/>
                  <a:ext cx="114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FC0120-86AF-2345-CD70-6081CECA57A2}"/>
                    </a:ext>
                  </a:extLst>
                </p14:cNvPr>
                <p14:cNvContentPartPr/>
                <p14:nvPr/>
              </p14:nvContentPartPr>
              <p14:xfrm>
                <a:off x="1374966" y="6106845"/>
                <a:ext cx="223920" cy="57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FC0120-86AF-2345-CD70-6081CECA57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6326" y="6098205"/>
                  <a:ext cx="24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D97A8F-23CE-7712-D4C4-25A9391326C1}"/>
                    </a:ext>
                  </a:extLst>
                </p14:cNvPr>
                <p14:cNvContentPartPr/>
                <p14:nvPr/>
              </p14:nvContentPartPr>
              <p14:xfrm>
                <a:off x="1405566" y="6217725"/>
                <a:ext cx="210240" cy="18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D97A8F-23CE-7712-D4C4-25A9391326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6926" y="6209085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C68DB3-680E-3E31-EE0D-FF34AC15F356}"/>
                    </a:ext>
                  </a:extLst>
                </p14:cNvPr>
                <p14:cNvContentPartPr/>
                <p14:nvPr/>
              </p14:nvContentPartPr>
              <p14:xfrm>
                <a:off x="1912446" y="5954925"/>
                <a:ext cx="249480" cy="108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C68DB3-680E-3E31-EE0D-FF34AC15F3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03446" y="5945925"/>
                  <a:ext cx="26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12A91F-55A8-C240-7C57-35F9CE32154C}"/>
                    </a:ext>
                  </a:extLst>
                </p14:cNvPr>
                <p14:cNvContentPartPr/>
                <p14:nvPr/>
              </p14:nvContentPartPr>
              <p14:xfrm>
                <a:off x="1888686" y="6141765"/>
                <a:ext cx="317160" cy="2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12A91F-55A8-C240-7C57-35F9CE3215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0046" y="6133125"/>
                  <a:ext cx="33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334C70-34B7-AED4-B43D-C77FB5453381}"/>
                    </a:ext>
                  </a:extLst>
                </p14:cNvPr>
                <p14:cNvContentPartPr/>
                <p14:nvPr/>
              </p14:nvContentPartPr>
              <p14:xfrm>
                <a:off x="2004966" y="6249045"/>
                <a:ext cx="206280" cy="20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334C70-34B7-AED4-B43D-C77FB54533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5966" y="6240405"/>
                  <a:ext cx="223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6681E4-2B01-AD82-7514-E7A6A65F6DEA}"/>
                    </a:ext>
                  </a:extLst>
                </p14:cNvPr>
                <p14:cNvContentPartPr/>
                <p14:nvPr/>
              </p14:nvContentPartPr>
              <p14:xfrm>
                <a:off x="2561166" y="6112605"/>
                <a:ext cx="271440" cy="26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6681E4-2B01-AD82-7514-E7A6A65F6D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2526" y="6103965"/>
                  <a:ext cx="289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DEE590-CB99-25C7-5F5D-FD663215EB57}"/>
                    </a:ext>
                  </a:extLst>
                </p14:cNvPr>
                <p14:cNvContentPartPr/>
                <p14:nvPr/>
              </p14:nvContentPartPr>
              <p14:xfrm>
                <a:off x="2578806" y="6226005"/>
                <a:ext cx="186120" cy="1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DEE590-CB99-25C7-5F5D-FD663215EB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9806" y="6217365"/>
                  <a:ext cx="20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03C2D8-78A1-A0F8-9568-DB0313C190A4}"/>
                    </a:ext>
                  </a:extLst>
                </p14:cNvPr>
                <p14:cNvContentPartPr/>
                <p14:nvPr/>
              </p14:nvContentPartPr>
              <p14:xfrm>
                <a:off x="3005406" y="5861685"/>
                <a:ext cx="394920" cy="72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03C2D8-78A1-A0F8-9568-DB0313C190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96406" y="5852685"/>
                  <a:ext cx="41256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734ED4-00AC-2FC7-5C1F-AF5841CB8C9E}"/>
                    </a:ext>
                  </a:extLst>
                </p14:cNvPr>
                <p14:cNvContentPartPr/>
                <p14:nvPr/>
              </p14:nvContentPartPr>
              <p14:xfrm>
                <a:off x="5484006" y="5810205"/>
                <a:ext cx="12600" cy="27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734ED4-00AC-2FC7-5C1F-AF5841CB8C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75006" y="5801205"/>
                  <a:ext cx="30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2FEEE2-4423-FE95-7A0F-5D1CD3936E86}"/>
                    </a:ext>
                  </a:extLst>
                </p14:cNvPr>
                <p14:cNvContentPartPr/>
                <p14:nvPr/>
              </p14:nvContentPartPr>
              <p14:xfrm>
                <a:off x="5480766" y="5818125"/>
                <a:ext cx="185400" cy="254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2FEEE2-4423-FE95-7A0F-5D1CD3936E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71766" y="5809485"/>
                  <a:ext cx="20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0BF982-3134-06E0-E462-CD4584BB0E67}"/>
                    </a:ext>
                  </a:extLst>
                </p14:cNvPr>
                <p14:cNvContentPartPr/>
                <p14:nvPr/>
              </p14:nvContentPartPr>
              <p14:xfrm>
                <a:off x="5801526" y="5825325"/>
                <a:ext cx="21240" cy="22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0BF982-3134-06E0-E462-CD4584BB0E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92886" y="5816685"/>
                  <a:ext cx="38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8759DF-F5A4-A2ED-82DB-A317D315F643}"/>
                    </a:ext>
                  </a:extLst>
                </p14:cNvPr>
                <p14:cNvContentPartPr/>
                <p14:nvPr/>
              </p14:nvContentPartPr>
              <p14:xfrm>
                <a:off x="5728086" y="5795445"/>
                <a:ext cx="243000" cy="5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8759DF-F5A4-A2ED-82DB-A317D315F6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19446" y="5786445"/>
                  <a:ext cx="260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70D71F4-7613-6728-9A0B-A71D17CD6349}"/>
                    </a:ext>
                  </a:extLst>
                </p14:cNvPr>
                <p14:cNvContentPartPr/>
                <p14:nvPr/>
              </p14:nvContentPartPr>
              <p14:xfrm>
                <a:off x="5969286" y="6043845"/>
                <a:ext cx="67680" cy="11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70D71F4-7613-6728-9A0B-A71D17CD63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60646" y="6034845"/>
                  <a:ext cx="8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074BDE-CD54-6158-EBB5-440B0ED27167}"/>
                    </a:ext>
                  </a:extLst>
                </p14:cNvPr>
                <p14:cNvContentPartPr/>
                <p14:nvPr/>
              </p14:nvContentPartPr>
              <p14:xfrm>
                <a:off x="6006726" y="598012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074BDE-CD54-6158-EBB5-440B0ED271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98086" y="597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169BF6-DB6D-282F-651C-C01993ECEEBA}"/>
                    </a:ext>
                  </a:extLst>
                </p14:cNvPr>
                <p14:cNvContentPartPr/>
                <p14:nvPr/>
              </p14:nvContentPartPr>
              <p14:xfrm>
                <a:off x="5369166" y="6193605"/>
                <a:ext cx="728280" cy="32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169BF6-DB6D-282F-651C-C01993ECEE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0166" y="6184965"/>
                  <a:ext cx="745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60019D-6AAE-E966-6169-49F5134105F9}"/>
                    </a:ext>
                  </a:extLst>
                </p14:cNvPr>
                <p14:cNvContentPartPr/>
                <p14:nvPr/>
              </p14:nvContentPartPr>
              <p14:xfrm>
                <a:off x="5621526" y="6294765"/>
                <a:ext cx="346680" cy="238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60019D-6AAE-E966-6169-49F5134105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12526" y="6285765"/>
                  <a:ext cx="364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EC4FD8-51FA-39BF-78F8-56F4D61290EF}"/>
                    </a:ext>
                  </a:extLst>
                </p14:cNvPr>
                <p14:cNvContentPartPr/>
                <p14:nvPr/>
              </p14:nvContentPartPr>
              <p14:xfrm>
                <a:off x="6094206" y="5795085"/>
                <a:ext cx="302040" cy="74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EC4FD8-51FA-39BF-78F8-56F4D61290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85566" y="5786085"/>
                  <a:ext cx="3196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56EC62-582C-2A25-A606-C1B12547B59E}"/>
                    </a:ext>
                  </a:extLst>
                </p14:cNvPr>
                <p14:cNvContentPartPr/>
                <p14:nvPr/>
              </p14:nvContentPartPr>
              <p14:xfrm>
                <a:off x="3447846" y="5633085"/>
                <a:ext cx="2990880" cy="19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56EC62-582C-2A25-A606-C1B12547B5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39206" y="5624085"/>
                  <a:ext cx="30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C0C2ECC-4157-194B-D08C-2E0A6562245B}"/>
                    </a:ext>
                  </a:extLst>
                </p14:cNvPr>
                <p14:cNvContentPartPr/>
                <p14:nvPr/>
              </p14:nvContentPartPr>
              <p14:xfrm>
                <a:off x="3720726" y="5922165"/>
                <a:ext cx="31680" cy="259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C0C2ECC-4157-194B-D08C-2E0A656224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1726" y="5913165"/>
                  <a:ext cx="4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84AE23-78B0-72FD-9DF2-7467A5300F54}"/>
                    </a:ext>
                  </a:extLst>
                </p14:cNvPr>
                <p14:cNvContentPartPr/>
                <p14:nvPr/>
              </p14:nvContentPartPr>
              <p14:xfrm>
                <a:off x="3759246" y="5914605"/>
                <a:ext cx="142920" cy="222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84AE23-78B0-72FD-9DF2-7467A5300F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0606" y="5905965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36D849-03B1-9793-7B4B-E30509AF612C}"/>
                    </a:ext>
                  </a:extLst>
                </p14:cNvPr>
                <p14:cNvContentPartPr/>
                <p14:nvPr/>
              </p14:nvContentPartPr>
              <p14:xfrm>
                <a:off x="4063086" y="5901645"/>
                <a:ext cx="34920" cy="201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36D849-03B1-9793-7B4B-E30509AF61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54446" y="5892645"/>
                  <a:ext cx="52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35904C-9707-91B2-32E4-95BC0B99075C}"/>
                    </a:ext>
                  </a:extLst>
                </p14:cNvPr>
                <p14:cNvContentPartPr/>
                <p14:nvPr/>
              </p14:nvContentPartPr>
              <p14:xfrm>
                <a:off x="3953646" y="5855925"/>
                <a:ext cx="208800" cy="2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35904C-9707-91B2-32E4-95BC0B9907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4646" y="5847285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9F33F6-3226-F368-DDD9-E99632E2E038}"/>
                    </a:ext>
                  </a:extLst>
                </p14:cNvPr>
                <p14:cNvContentPartPr/>
                <p14:nvPr/>
              </p14:nvContentPartPr>
              <p14:xfrm>
                <a:off x="4182246" y="6052485"/>
                <a:ext cx="11736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9F33F6-3226-F368-DDD9-E99632E2E0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73246" y="6043485"/>
                  <a:ext cx="13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55E064-1D22-4B8D-1BC2-3F0826041E59}"/>
                    </a:ext>
                  </a:extLst>
                </p14:cNvPr>
                <p14:cNvContentPartPr/>
                <p14:nvPr/>
              </p14:nvContentPartPr>
              <p14:xfrm>
                <a:off x="3722166" y="6218085"/>
                <a:ext cx="573480" cy="55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55E064-1D22-4B8D-1BC2-3F0826041E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13166" y="6209445"/>
                  <a:ext cx="59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8246FF-8FB6-D353-392E-2CBB78391BFA}"/>
                    </a:ext>
                  </a:extLst>
                </p14:cNvPr>
                <p14:cNvContentPartPr/>
                <p14:nvPr/>
              </p14:nvContentPartPr>
              <p14:xfrm>
                <a:off x="3897846" y="6346245"/>
                <a:ext cx="260640" cy="230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8246FF-8FB6-D353-392E-2CBB78391B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8846" y="6337605"/>
                  <a:ext cx="27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8020AF-78C9-68C8-7D20-E7461A24D65A}"/>
                    </a:ext>
                  </a:extLst>
                </p14:cNvPr>
                <p14:cNvContentPartPr/>
                <p14:nvPr/>
              </p14:nvContentPartPr>
              <p14:xfrm>
                <a:off x="4540446" y="6199725"/>
                <a:ext cx="269280" cy="1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8020AF-78C9-68C8-7D20-E7461A24D6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31446" y="6191085"/>
                  <a:ext cx="28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F0E56E-DED4-8C28-EA9B-227A21DCA233}"/>
                    </a:ext>
                  </a:extLst>
                </p14:cNvPr>
                <p14:cNvContentPartPr/>
                <p14:nvPr/>
              </p14:nvContentPartPr>
              <p14:xfrm>
                <a:off x="4708206" y="6132405"/>
                <a:ext cx="10080" cy="197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F0E56E-DED4-8C28-EA9B-227A21DCA2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9206" y="6123405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91941D-3DF1-F7E9-9C39-19D90A384D04}"/>
                    </a:ext>
                  </a:extLst>
                </p14:cNvPr>
                <p14:cNvContentPartPr/>
                <p14:nvPr/>
              </p14:nvContentPartPr>
              <p14:xfrm>
                <a:off x="4962006" y="5973285"/>
                <a:ext cx="214200" cy="312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91941D-3DF1-F7E9-9C39-19D90A384D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53366" y="5964645"/>
                  <a:ext cx="23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48CC7D-BB32-B6F2-1A50-EEE08AED6BEB}"/>
                    </a:ext>
                  </a:extLst>
                </p14:cNvPr>
                <p14:cNvContentPartPr/>
                <p14:nvPr/>
              </p14:nvContentPartPr>
              <p14:xfrm>
                <a:off x="5169366" y="6278205"/>
                <a:ext cx="46800" cy="88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48CC7D-BB32-B6F2-1A50-EEE08AED6B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60366" y="6269205"/>
                  <a:ext cx="64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650925-4268-C4BE-761F-D9FC24E9BD82}"/>
                    </a:ext>
                  </a:extLst>
                </p14:cNvPr>
                <p14:cNvContentPartPr/>
                <p14:nvPr/>
              </p14:nvContentPartPr>
              <p14:xfrm>
                <a:off x="5203566" y="619324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650925-4268-C4BE-761F-D9FC24E9BD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94926" y="618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15690D-98A7-6002-0C05-8CC85FD09528}"/>
                    </a:ext>
                  </a:extLst>
                </p14:cNvPr>
                <p14:cNvContentPartPr/>
                <p14:nvPr/>
              </p14:nvContentPartPr>
              <p14:xfrm>
                <a:off x="3486726" y="5831805"/>
                <a:ext cx="228960" cy="78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15690D-98A7-6002-0C05-8CC85FD095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78086" y="5823165"/>
                  <a:ext cx="2466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5A3027-AE82-8EDB-83A3-AA573A1FD11B}"/>
                    </a:ext>
                  </a:extLst>
                </p14:cNvPr>
                <p14:cNvContentPartPr/>
                <p14:nvPr/>
              </p14:nvContentPartPr>
              <p14:xfrm>
                <a:off x="3377646" y="5781045"/>
                <a:ext cx="99360" cy="84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5A3027-AE82-8EDB-83A3-AA573A1FD1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69006" y="5772405"/>
                  <a:ext cx="1170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B95A79-1955-91ED-B102-BC900DDF00F1}"/>
              </a:ext>
            </a:extLst>
          </p:cNvPr>
          <p:cNvGrpSpPr/>
          <p:nvPr/>
        </p:nvGrpSpPr>
        <p:grpSpPr>
          <a:xfrm>
            <a:off x="725166" y="1634565"/>
            <a:ext cx="4650120" cy="552240"/>
            <a:chOff x="725166" y="1634565"/>
            <a:chExt cx="4650120" cy="55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9AB6AE-74C8-B80D-0F80-801D430DD52B}"/>
                    </a:ext>
                  </a:extLst>
                </p14:cNvPr>
                <p14:cNvContentPartPr/>
                <p14:nvPr/>
              </p14:nvContentPartPr>
              <p14:xfrm>
                <a:off x="725166" y="1725645"/>
                <a:ext cx="192600" cy="348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9AB6AE-74C8-B80D-0F80-801D430DD5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6166" y="1716645"/>
                  <a:ext cx="210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A8EB97-1141-C577-1B05-F6B5DDC3EFCA}"/>
                    </a:ext>
                  </a:extLst>
                </p14:cNvPr>
                <p14:cNvContentPartPr/>
                <p14:nvPr/>
              </p14:nvContentPartPr>
              <p14:xfrm>
                <a:off x="900486" y="2062605"/>
                <a:ext cx="163440" cy="124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A8EB97-1141-C577-1B05-F6B5DDC3EFC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1846" y="2053965"/>
                  <a:ext cx="181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850653-750B-86A0-12D0-10523165147B}"/>
                    </a:ext>
                  </a:extLst>
                </p14:cNvPr>
                <p14:cNvContentPartPr/>
                <p14:nvPr/>
              </p14:nvContentPartPr>
              <p14:xfrm>
                <a:off x="1403046" y="1749765"/>
                <a:ext cx="603000" cy="27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850653-750B-86A0-12D0-1052316514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94406" y="1741125"/>
                  <a:ext cx="620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563000-6422-9E3F-6B94-4FE89300F9BF}"/>
                    </a:ext>
                  </a:extLst>
                </p14:cNvPr>
                <p14:cNvContentPartPr/>
                <p14:nvPr/>
              </p14:nvContentPartPr>
              <p14:xfrm>
                <a:off x="2147886" y="1634565"/>
                <a:ext cx="498960" cy="36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563000-6422-9E3F-6B94-4FE89300F9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38886" y="1625565"/>
                  <a:ext cx="516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6F8F91-1548-131F-6698-4D491D90741F}"/>
                    </a:ext>
                  </a:extLst>
                </p14:cNvPr>
                <p14:cNvContentPartPr/>
                <p14:nvPr/>
              </p14:nvContentPartPr>
              <p14:xfrm>
                <a:off x="2459646" y="1724925"/>
                <a:ext cx="235440" cy="6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6F8F91-1548-131F-6698-4D491D9074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51006" y="1716285"/>
                  <a:ext cx="253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FFEFC3-7597-6DF6-2B56-CEC340C05465}"/>
                    </a:ext>
                  </a:extLst>
                </p14:cNvPr>
                <p14:cNvContentPartPr/>
                <p14:nvPr/>
              </p14:nvContentPartPr>
              <p14:xfrm>
                <a:off x="2977326" y="1793685"/>
                <a:ext cx="1066320" cy="312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FFEFC3-7597-6DF6-2B56-CEC340C054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68686" y="1784685"/>
                  <a:ext cx="1083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AD4B40-8AEA-6509-60AC-DBA8CDEE6728}"/>
                    </a:ext>
                  </a:extLst>
                </p14:cNvPr>
                <p14:cNvContentPartPr/>
                <p14:nvPr/>
              </p14:nvContentPartPr>
              <p14:xfrm>
                <a:off x="4077126" y="2004285"/>
                <a:ext cx="107640" cy="145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AD4B40-8AEA-6509-60AC-DBA8CDEE67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68486" y="1995645"/>
                  <a:ext cx="12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1A1553-5958-216C-A13D-54FD754F4A42}"/>
                    </a:ext>
                  </a:extLst>
                </p14:cNvPr>
                <p14:cNvContentPartPr/>
                <p14:nvPr/>
              </p14:nvContentPartPr>
              <p14:xfrm>
                <a:off x="4400406" y="1766685"/>
                <a:ext cx="974880" cy="182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1A1553-5958-216C-A13D-54FD754F4A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91766" y="1757685"/>
                  <a:ext cx="992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48E4AC-EE64-0577-5CA4-C3F820FCB936}"/>
                    </a:ext>
                  </a:extLst>
                </p14:cNvPr>
                <p14:cNvContentPartPr/>
                <p14:nvPr/>
              </p14:nvContentPartPr>
              <p14:xfrm>
                <a:off x="4666806" y="1679205"/>
                <a:ext cx="74160" cy="16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48E4AC-EE64-0577-5CA4-C3F820FCB9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58166" y="1670565"/>
                  <a:ext cx="918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B079EA-A573-1185-B985-30E262129C29}"/>
              </a:ext>
            </a:extLst>
          </p:cNvPr>
          <p:cNvGrpSpPr/>
          <p:nvPr/>
        </p:nvGrpSpPr>
        <p:grpSpPr>
          <a:xfrm>
            <a:off x="5725926" y="1641405"/>
            <a:ext cx="1026720" cy="492120"/>
            <a:chOff x="5725926" y="1641405"/>
            <a:chExt cx="102672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059270-9BA0-60C8-C182-86DF1E77D1EB}"/>
                    </a:ext>
                  </a:extLst>
                </p14:cNvPr>
                <p14:cNvContentPartPr/>
                <p14:nvPr/>
              </p14:nvContentPartPr>
              <p14:xfrm>
                <a:off x="5725926" y="1641405"/>
                <a:ext cx="256680" cy="394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059270-9BA0-60C8-C182-86DF1E77D1E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17286" y="1632765"/>
                  <a:ext cx="274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A8D2E0-9EE4-ADA6-8DD4-EC747EED372A}"/>
                    </a:ext>
                  </a:extLst>
                </p14:cNvPr>
                <p14:cNvContentPartPr/>
                <p14:nvPr/>
              </p14:nvContentPartPr>
              <p14:xfrm>
                <a:off x="5941566" y="2029845"/>
                <a:ext cx="159480" cy="103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A8D2E0-9EE4-ADA6-8DD4-EC747EED37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32566" y="2020845"/>
                  <a:ext cx="17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37E8A9-E817-21D0-0DA1-7074AE476855}"/>
                    </a:ext>
                  </a:extLst>
                </p14:cNvPr>
                <p14:cNvContentPartPr/>
                <p14:nvPr/>
              </p14:nvContentPartPr>
              <p14:xfrm>
                <a:off x="6188886" y="1817085"/>
                <a:ext cx="138600" cy="36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37E8A9-E817-21D0-0DA1-7074AE4768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79886" y="1808445"/>
                  <a:ext cx="156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FF8776-2BFE-3E86-E1E2-CC25F34F5C97}"/>
                    </a:ext>
                  </a:extLst>
                </p14:cNvPr>
                <p14:cNvContentPartPr/>
                <p14:nvPr/>
              </p14:nvContentPartPr>
              <p14:xfrm>
                <a:off x="6168366" y="1961445"/>
                <a:ext cx="174240" cy="17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FF8776-2BFE-3E86-E1E2-CC25F34F5C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9726" y="1952805"/>
                  <a:ext cx="191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B1EF11-CE1C-9FF0-F8D7-1E3381BD4417}"/>
                    </a:ext>
                  </a:extLst>
                </p14:cNvPr>
                <p14:cNvContentPartPr/>
                <p14:nvPr/>
              </p14:nvContentPartPr>
              <p14:xfrm>
                <a:off x="6527646" y="1663365"/>
                <a:ext cx="9720" cy="37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B1EF11-CE1C-9FF0-F8D7-1E3381BD44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19006" y="1654365"/>
                  <a:ext cx="27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D808FF-B2BD-194E-C33F-269C77E35995}"/>
                    </a:ext>
                  </a:extLst>
                </p14:cNvPr>
                <p14:cNvContentPartPr/>
                <p14:nvPr/>
              </p14:nvContentPartPr>
              <p14:xfrm>
                <a:off x="6722766" y="2012205"/>
                <a:ext cx="29880" cy="3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D808FF-B2BD-194E-C33F-269C77E359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14126" y="2003565"/>
                  <a:ext cx="475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029E858-B68F-BC8F-BA30-3714CB21F304}"/>
              </a:ext>
            </a:extLst>
          </p:cNvPr>
          <p:cNvGrpSpPr/>
          <p:nvPr/>
        </p:nvGrpSpPr>
        <p:grpSpPr>
          <a:xfrm>
            <a:off x="2259126" y="2303085"/>
            <a:ext cx="2094120" cy="377280"/>
            <a:chOff x="2259126" y="2303085"/>
            <a:chExt cx="209412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B57BE0-EF63-31DB-D50E-7197FAF8BAED}"/>
                    </a:ext>
                  </a:extLst>
                </p14:cNvPr>
                <p14:cNvContentPartPr/>
                <p14:nvPr/>
              </p14:nvContentPartPr>
              <p14:xfrm>
                <a:off x="2259126" y="2303085"/>
                <a:ext cx="1257840" cy="37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B57BE0-EF63-31DB-D50E-7197FAF8BAE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50126" y="2294085"/>
                  <a:ext cx="1275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8FC03A-2B01-7877-1A7B-63D31B25E592}"/>
                    </a:ext>
                  </a:extLst>
                </p14:cNvPr>
                <p14:cNvContentPartPr/>
                <p14:nvPr/>
              </p14:nvContentPartPr>
              <p14:xfrm>
                <a:off x="2701206" y="2332245"/>
                <a:ext cx="392040" cy="9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8FC03A-2B01-7877-1A7B-63D31B25E5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92566" y="2323245"/>
                  <a:ext cx="409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2744FA-D2FB-C338-D2D5-8078E18231B6}"/>
                    </a:ext>
                  </a:extLst>
                </p14:cNvPr>
                <p14:cNvContentPartPr/>
                <p14:nvPr/>
              </p14:nvContentPartPr>
              <p14:xfrm>
                <a:off x="3768966" y="2509365"/>
                <a:ext cx="584280" cy="159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2744FA-D2FB-C338-D2D5-8078E18231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59966" y="2500365"/>
                  <a:ext cx="6019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85413AD-E631-7030-2DCE-222710E8E774}"/>
              </a:ext>
            </a:extLst>
          </p:cNvPr>
          <p:cNvGrpSpPr/>
          <p:nvPr/>
        </p:nvGrpSpPr>
        <p:grpSpPr>
          <a:xfrm>
            <a:off x="4651326" y="2408205"/>
            <a:ext cx="1031040" cy="363240"/>
            <a:chOff x="4651326" y="2408205"/>
            <a:chExt cx="10310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9B8FCF-7D5D-7221-3D10-58E100992EC9}"/>
                    </a:ext>
                  </a:extLst>
                </p14:cNvPr>
                <p14:cNvContentPartPr/>
                <p14:nvPr/>
              </p14:nvContentPartPr>
              <p14:xfrm>
                <a:off x="4651326" y="2408205"/>
                <a:ext cx="1031040" cy="363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9B8FCF-7D5D-7221-3D10-58E100992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42686" y="2399205"/>
                  <a:ext cx="1048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7AB6A1-8E5C-45D1-F780-F235CD639B99}"/>
                    </a:ext>
                  </a:extLst>
                </p14:cNvPr>
                <p14:cNvContentPartPr/>
                <p14:nvPr/>
              </p14:nvContentPartPr>
              <p14:xfrm>
                <a:off x="5218686" y="2448165"/>
                <a:ext cx="62640" cy="34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7AB6A1-8E5C-45D1-F780-F235CD639B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10046" y="2439525"/>
                  <a:ext cx="802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963454F-B519-2A86-C617-B02ECFCED588}"/>
              </a:ext>
            </a:extLst>
          </p:cNvPr>
          <p:cNvGrpSpPr/>
          <p:nvPr/>
        </p:nvGrpSpPr>
        <p:grpSpPr>
          <a:xfrm>
            <a:off x="5950206" y="2205525"/>
            <a:ext cx="3932280" cy="622080"/>
            <a:chOff x="5950206" y="2205525"/>
            <a:chExt cx="393228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75C7D1-07D1-31B4-2C2C-D71C51B6A975}"/>
                    </a:ext>
                  </a:extLst>
                </p14:cNvPr>
                <p14:cNvContentPartPr/>
                <p14:nvPr/>
              </p14:nvContentPartPr>
              <p14:xfrm>
                <a:off x="5950206" y="2205525"/>
                <a:ext cx="1604520" cy="622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75C7D1-07D1-31B4-2C2C-D71C51B6A9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41206" y="2196885"/>
                  <a:ext cx="162216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FD41CA-77E2-DFF3-7022-E04B4D87F846}"/>
                    </a:ext>
                  </a:extLst>
                </p14:cNvPr>
                <p14:cNvContentPartPr/>
                <p14:nvPr/>
              </p14:nvContentPartPr>
              <p14:xfrm>
                <a:off x="7296606" y="2347365"/>
                <a:ext cx="171360" cy="43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FD41CA-77E2-DFF3-7022-E04B4D87F8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87966" y="2338365"/>
                  <a:ext cx="18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B59053-E520-1BEA-06DD-DFEB1A56DAE1}"/>
                    </a:ext>
                  </a:extLst>
                </p14:cNvPr>
                <p14:cNvContentPartPr/>
                <p14:nvPr/>
              </p14:nvContentPartPr>
              <p14:xfrm>
                <a:off x="6778206" y="2420805"/>
                <a:ext cx="8640" cy="5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B59053-E520-1BEA-06DD-DFEB1A56DAE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69566" y="2411805"/>
                  <a:ext cx="26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406630-2B40-BC8C-ED8E-683AB5671060}"/>
                    </a:ext>
                  </a:extLst>
                </p14:cNvPr>
                <p14:cNvContentPartPr/>
                <p14:nvPr/>
              </p14:nvContentPartPr>
              <p14:xfrm>
                <a:off x="6469686" y="2389485"/>
                <a:ext cx="67680" cy="28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406630-2B40-BC8C-ED8E-683AB56710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60686" y="2380845"/>
                  <a:ext cx="85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080FBC-B614-7C16-40D6-55DA80801C41}"/>
                    </a:ext>
                  </a:extLst>
                </p14:cNvPr>
                <p14:cNvContentPartPr/>
                <p14:nvPr/>
              </p14:nvContentPartPr>
              <p14:xfrm>
                <a:off x="7646886" y="2605125"/>
                <a:ext cx="47520" cy="87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080FBC-B614-7C16-40D6-55DA80801C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8246" y="2596125"/>
                  <a:ext cx="65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A0288B6-BB12-A062-3176-580D46A66A81}"/>
                    </a:ext>
                  </a:extLst>
                </p14:cNvPr>
                <p14:cNvContentPartPr/>
                <p14:nvPr/>
              </p14:nvContentPartPr>
              <p14:xfrm>
                <a:off x="7831926" y="2430165"/>
                <a:ext cx="450360" cy="167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A0288B6-BB12-A062-3176-580D46A66A8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23286" y="2421165"/>
                  <a:ext cx="46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F2D283-0091-54F4-41D0-F848C29E8C57}"/>
                    </a:ext>
                  </a:extLst>
                </p14:cNvPr>
                <p14:cNvContentPartPr/>
                <p14:nvPr/>
              </p14:nvContentPartPr>
              <p14:xfrm>
                <a:off x="8434926" y="2223885"/>
                <a:ext cx="622080" cy="502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F2D283-0091-54F4-41D0-F848C29E8C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26286" y="2215245"/>
                  <a:ext cx="6397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AB1B9D-AA7F-1851-EEEF-F0B13CDA6680}"/>
                    </a:ext>
                  </a:extLst>
                </p14:cNvPr>
                <p14:cNvContentPartPr/>
                <p14:nvPr/>
              </p14:nvContentPartPr>
              <p14:xfrm>
                <a:off x="8441406" y="2273205"/>
                <a:ext cx="460800" cy="101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AB1B9D-AA7F-1851-EEEF-F0B13CDA66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32766" y="2264205"/>
                  <a:ext cx="47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BFDF6C7-A7A1-D0EF-3E42-183C17269FD2}"/>
                    </a:ext>
                  </a:extLst>
                </p14:cNvPr>
                <p14:cNvContentPartPr/>
                <p14:nvPr/>
              </p14:nvContentPartPr>
              <p14:xfrm>
                <a:off x="9323766" y="2389125"/>
                <a:ext cx="558720" cy="188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FDF6C7-A7A1-D0EF-3E42-183C17269FD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14766" y="2380125"/>
                  <a:ext cx="5763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1B733B5-7794-9758-11C4-A6F4AA39500C}"/>
              </a:ext>
            </a:extLst>
          </p:cNvPr>
          <p:cNvGrpSpPr/>
          <p:nvPr/>
        </p:nvGrpSpPr>
        <p:grpSpPr>
          <a:xfrm>
            <a:off x="9998766" y="2067285"/>
            <a:ext cx="1564560" cy="529200"/>
            <a:chOff x="9998766" y="2067285"/>
            <a:chExt cx="156456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5ED304-9FD9-8761-9320-672D8B06F68D}"/>
                    </a:ext>
                  </a:extLst>
                </p14:cNvPr>
                <p14:cNvContentPartPr/>
                <p14:nvPr/>
              </p14:nvContentPartPr>
              <p14:xfrm>
                <a:off x="9998766" y="2067285"/>
                <a:ext cx="1564560" cy="529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5ED304-9FD9-8761-9320-672D8B06F6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0126" y="2058645"/>
                  <a:ext cx="1582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32105B-D654-EE41-718E-0B2483D0ADEF}"/>
                    </a:ext>
                  </a:extLst>
                </p14:cNvPr>
                <p14:cNvContentPartPr/>
                <p14:nvPr/>
              </p14:nvContentPartPr>
              <p14:xfrm>
                <a:off x="10517886" y="2249445"/>
                <a:ext cx="254880" cy="23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32105B-D654-EE41-718E-0B2483D0AD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09246" y="2240805"/>
                  <a:ext cx="272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73C2DE-A878-2380-3884-2D2B5F891F14}"/>
                    </a:ext>
                  </a:extLst>
                </p14:cNvPr>
                <p14:cNvContentPartPr/>
                <p14:nvPr/>
              </p14:nvContentPartPr>
              <p14:xfrm>
                <a:off x="10128366" y="2217765"/>
                <a:ext cx="30960" cy="107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73C2DE-A878-2380-3884-2D2B5F891F1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19366" y="2209125"/>
                  <a:ext cx="486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67D62A3-AA58-7D1B-AA8A-3073E9E4ECE9}"/>
              </a:ext>
            </a:extLst>
          </p:cNvPr>
          <p:cNvGrpSpPr/>
          <p:nvPr/>
        </p:nvGrpSpPr>
        <p:grpSpPr>
          <a:xfrm>
            <a:off x="2242926" y="2953605"/>
            <a:ext cx="2582640" cy="289080"/>
            <a:chOff x="2242926" y="2953605"/>
            <a:chExt cx="25826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9881D4-E892-2F9B-617D-ADB29CC35904}"/>
                    </a:ext>
                  </a:extLst>
                </p14:cNvPr>
                <p14:cNvContentPartPr/>
                <p14:nvPr/>
              </p14:nvContentPartPr>
              <p14:xfrm>
                <a:off x="2242926" y="2969805"/>
                <a:ext cx="619920" cy="254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9881D4-E892-2F9B-617D-ADB29CC359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33926" y="2961165"/>
                  <a:ext cx="637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F87F25-82E7-57CB-4002-5D5CD3E2271E}"/>
                    </a:ext>
                  </a:extLst>
                </p14:cNvPr>
                <p14:cNvContentPartPr/>
                <p14:nvPr/>
              </p14:nvContentPartPr>
              <p14:xfrm>
                <a:off x="3075606" y="3020205"/>
                <a:ext cx="606960" cy="158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F87F25-82E7-57CB-4002-5D5CD3E2271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66966" y="3011565"/>
                  <a:ext cx="624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58F1287-9921-11D5-1B7E-F930C52BABFE}"/>
                    </a:ext>
                  </a:extLst>
                </p14:cNvPr>
                <p14:cNvContentPartPr/>
                <p14:nvPr/>
              </p14:nvContentPartPr>
              <p14:xfrm>
                <a:off x="3802806" y="3177165"/>
                <a:ext cx="6480" cy="32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58F1287-9921-11D5-1B7E-F930C52BAB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93806" y="3168525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4FA556A-44A7-1116-3971-7EAF2A75E75E}"/>
                    </a:ext>
                  </a:extLst>
                </p14:cNvPr>
                <p14:cNvContentPartPr/>
                <p14:nvPr/>
              </p14:nvContentPartPr>
              <p14:xfrm>
                <a:off x="3985686" y="2953605"/>
                <a:ext cx="178920" cy="274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4FA556A-44A7-1116-3971-7EAF2A75E7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76686" y="2944605"/>
                  <a:ext cx="196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862B9F-9C45-F69B-84C6-1B0502E846C8}"/>
                    </a:ext>
                  </a:extLst>
                </p14:cNvPr>
                <p14:cNvContentPartPr/>
                <p14:nvPr/>
              </p14:nvContentPartPr>
              <p14:xfrm>
                <a:off x="4291686" y="3165645"/>
                <a:ext cx="18720" cy="73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862B9F-9C45-F69B-84C6-1B0502E846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82686" y="3157005"/>
                  <a:ext cx="36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C11A53-0CE6-A93D-06AA-5FE08174E6DF}"/>
                    </a:ext>
                  </a:extLst>
                </p14:cNvPr>
                <p14:cNvContentPartPr/>
                <p14:nvPr/>
              </p14:nvContentPartPr>
              <p14:xfrm>
                <a:off x="4355406" y="2963325"/>
                <a:ext cx="158760" cy="256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C11A53-0CE6-A93D-06AA-5FE08174E6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46766" y="2954685"/>
                  <a:ext cx="176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6010E52-FF09-8D7D-1BFF-278349A41500}"/>
                    </a:ext>
                  </a:extLst>
                </p14:cNvPr>
                <p14:cNvContentPartPr/>
                <p14:nvPr/>
              </p14:nvContentPartPr>
              <p14:xfrm>
                <a:off x="4604886" y="3161325"/>
                <a:ext cx="30240" cy="81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6010E52-FF09-8D7D-1BFF-278349A415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95886" y="3152685"/>
                  <a:ext cx="47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E89EA4-CF70-80B4-5491-34BCBDB49BDD}"/>
                    </a:ext>
                  </a:extLst>
                </p14:cNvPr>
                <p14:cNvContentPartPr/>
                <p14:nvPr/>
              </p14:nvContentPartPr>
              <p14:xfrm>
                <a:off x="4726206" y="2965485"/>
                <a:ext cx="99360" cy="264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E89EA4-CF70-80B4-5491-34BCBDB49B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17566" y="2956845"/>
                  <a:ext cx="11700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9DFE48E-C333-608D-F27D-9911463DB31F}"/>
              </a:ext>
            </a:extLst>
          </p:cNvPr>
          <p:cNvGrpSpPr/>
          <p:nvPr/>
        </p:nvGrpSpPr>
        <p:grpSpPr>
          <a:xfrm>
            <a:off x="2400966" y="3569925"/>
            <a:ext cx="667080" cy="307080"/>
            <a:chOff x="2400966" y="3569925"/>
            <a:chExt cx="6670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2BD8C1-7C0F-EC19-DCEF-CDC0C20F296E}"/>
                    </a:ext>
                  </a:extLst>
                </p14:cNvPr>
                <p14:cNvContentPartPr/>
                <p14:nvPr/>
              </p14:nvContentPartPr>
              <p14:xfrm>
                <a:off x="2410686" y="3569925"/>
                <a:ext cx="11880" cy="260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2BD8C1-7C0F-EC19-DCEF-CDC0C20F296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01686" y="3560925"/>
                  <a:ext cx="29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27AE69-C0BC-A6AA-4A54-852EA022C8CE}"/>
                    </a:ext>
                  </a:extLst>
                </p14:cNvPr>
                <p14:cNvContentPartPr/>
                <p14:nvPr/>
              </p14:nvContentPartPr>
              <p14:xfrm>
                <a:off x="2403126" y="3576045"/>
                <a:ext cx="240840" cy="32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27AE69-C0BC-A6AA-4A54-852EA022C8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94486" y="3567405"/>
                  <a:ext cx="25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5BA72D-7530-67F5-D9AC-AB6FA9E33838}"/>
                    </a:ext>
                  </a:extLst>
                </p14:cNvPr>
                <p14:cNvContentPartPr/>
                <p14:nvPr/>
              </p14:nvContentPartPr>
              <p14:xfrm>
                <a:off x="2400966" y="3675765"/>
                <a:ext cx="214920" cy="19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5BA72D-7530-67F5-D9AC-AB6FA9E338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92326" y="3667125"/>
                  <a:ext cx="232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349546-3207-3C68-57E2-66D47E079952}"/>
                    </a:ext>
                  </a:extLst>
                </p14:cNvPr>
                <p14:cNvContentPartPr/>
                <p14:nvPr/>
              </p14:nvContentPartPr>
              <p14:xfrm>
                <a:off x="2706966" y="3703845"/>
                <a:ext cx="361080" cy="173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349546-3207-3C68-57E2-66D47E07995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97966" y="3695205"/>
                  <a:ext cx="3787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9A8342B-C425-CE00-F94F-95085D7002CC}"/>
              </a:ext>
            </a:extLst>
          </p:cNvPr>
          <p:cNvGrpSpPr/>
          <p:nvPr/>
        </p:nvGrpSpPr>
        <p:grpSpPr>
          <a:xfrm>
            <a:off x="3289806" y="3394605"/>
            <a:ext cx="1617840" cy="450000"/>
            <a:chOff x="3289806" y="3394605"/>
            <a:chExt cx="161784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E68ABA-FB52-76D7-1B4D-7B1A5F2CDAD7}"/>
                    </a:ext>
                  </a:extLst>
                </p14:cNvPr>
                <p14:cNvContentPartPr/>
                <p14:nvPr/>
              </p14:nvContentPartPr>
              <p14:xfrm>
                <a:off x="3289806" y="3394605"/>
                <a:ext cx="1617840" cy="450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E68ABA-FB52-76D7-1B4D-7B1A5F2CDA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80806" y="3385605"/>
                  <a:ext cx="1635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26F90C-6022-8BDE-61CE-F453D17E9A3E}"/>
                    </a:ext>
                  </a:extLst>
                </p14:cNvPr>
                <p14:cNvContentPartPr/>
                <p14:nvPr/>
              </p14:nvContentPartPr>
              <p14:xfrm>
                <a:off x="3710646" y="3568485"/>
                <a:ext cx="344160" cy="14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26F90C-6022-8BDE-61CE-F453D17E9A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01646" y="3559485"/>
                  <a:ext cx="36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0F873E-DA25-1E2E-548B-8C0324598165}"/>
                    </a:ext>
                  </a:extLst>
                </p14:cNvPr>
                <p14:cNvContentPartPr/>
                <p14:nvPr/>
              </p14:nvContentPartPr>
              <p14:xfrm>
                <a:off x="3414366" y="3525645"/>
                <a:ext cx="133200" cy="70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0F873E-DA25-1E2E-548B-8C032459816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05726" y="3516645"/>
                  <a:ext cx="150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5C9206A-325D-DEC8-B3F7-C62CF3F79DE4}"/>
              </a:ext>
            </a:extLst>
          </p:cNvPr>
          <p:cNvGrpSpPr/>
          <p:nvPr/>
        </p:nvGrpSpPr>
        <p:grpSpPr>
          <a:xfrm>
            <a:off x="5212926" y="3420525"/>
            <a:ext cx="2183400" cy="564120"/>
            <a:chOff x="5212926" y="3420525"/>
            <a:chExt cx="218340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A02A24-18D2-42BF-DC42-62EC31F4BADF}"/>
                    </a:ext>
                  </a:extLst>
                </p14:cNvPr>
                <p14:cNvContentPartPr/>
                <p14:nvPr/>
              </p14:nvContentPartPr>
              <p14:xfrm>
                <a:off x="5212926" y="3510165"/>
                <a:ext cx="2183400" cy="474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A02A24-18D2-42BF-DC42-62EC31F4BA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04286" y="3501525"/>
                  <a:ext cx="22010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AA71E-0B1E-6803-224C-8F87299D2177}"/>
                    </a:ext>
                  </a:extLst>
                </p14:cNvPr>
                <p14:cNvContentPartPr/>
                <p14:nvPr/>
              </p14:nvContentPartPr>
              <p14:xfrm>
                <a:off x="6924366" y="3420525"/>
                <a:ext cx="48240" cy="11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AA71E-0B1E-6803-224C-8F87299D21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15726" y="3411525"/>
                  <a:ext cx="658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1CDC550-85B9-FF0B-AC6C-631272D0160F}"/>
                  </a:ext>
                </a:extLst>
              </p14:cNvPr>
              <p14:cNvContentPartPr/>
              <p14:nvPr/>
            </p14:nvContentPartPr>
            <p14:xfrm>
              <a:off x="7495326" y="3730485"/>
              <a:ext cx="99360" cy="1944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1CDC550-85B9-FF0B-AC6C-631272D0160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486686" y="3721845"/>
                <a:ext cx="11700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78E7B5-C0A7-F471-DA59-E5B68627E311}"/>
              </a:ext>
            </a:extLst>
          </p:cNvPr>
          <p:cNvGrpSpPr/>
          <p:nvPr/>
        </p:nvGrpSpPr>
        <p:grpSpPr>
          <a:xfrm>
            <a:off x="8016246" y="3303885"/>
            <a:ext cx="765000" cy="433800"/>
            <a:chOff x="8016246" y="3303885"/>
            <a:chExt cx="76500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2DE586-D5F2-F593-C8AA-06DE0114B217}"/>
                    </a:ext>
                  </a:extLst>
                </p14:cNvPr>
                <p14:cNvContentPartPr/>
                <p14:nvPr/>
              </p14:nvContentPartPr>
              <p14:xfrm>
                <a:off x="8016246" y="3303885"/>
                <a:ext cx="221760" cy="338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2DE586-D5F2-F593-C8AA-06DE0114B2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07606" y="3294885"/>
                  <a:ext cx="239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D84BEC-5E44-00FF-27D3-CDA2184EBEAC}"/>
                    </a:ext>
                  </a:extLst>
                </p14:cNvPr>
                <p14:cNvContentPartPr/>
                <p14:nvPr/>
              </p14:nvContentPartPr>
              <p14:xfrm>
                <a:off x="8261046" y="3514125"/>
                <a:ext cx="200160" cy="5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D84BEC-5E44-00FF-27D3-CDA2184EBEA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52046" y="3505485"/>
                  <a:ext cx="217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2F3AE1B-6ABE-B238-8E41-8334609C56EC}"/>
                    </a:ext>
                  </a:extLst>
                </p14:cNvPr>
                <p14:cNvContentPartPr/>
                <p14:nvPr/>
              </p14:nvContentPartPr>
              <p14:xfrm>
                <a:off x="8289126" y="3593685"/>
                <a:ext cx="227880" cy="29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2F3AE1B-6ABE-B238-8E41-8334609C56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80486" y="3585045"/>
                  <a:ext cx="24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42EDC8-026C-DD53-2ACE-025A236F32F3}"/>
                    </a:ext>
                  </a:extLst>
                </p14:cNvPr>
                <p14:cNvContentPartPr/>
                <p14:nvPr/>
              </p14:nvContentPartPr>
              <p14:xfrm>
                <a:off x="8753526" y="3346365"/>
                <a:ext cx="27720" cy="391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42EDC8-026C-DD53-2ACE-025A236F32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44526" y="3337725"/>
                  <a:ext cx="4536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09DD3CC-B1A5-35FF-82CD-16F718433665}"/>
                  </a:ext>
                </a:extLst>
              </p14:cNvPr>
              <p14:cNvContentPartPr/>
              <p14:nvPr/>
            </p14:nvContentPartPr>
            <p14:xfrm>
              <a:off x="919566" y="4239525"/>
              <a:ext cx="44640" cy="264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09DD3CC-B1A5-35FF-82CD-16F71843366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0566" y="4230525"/>
                <a:ext cx="622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09B68F-B52E-C071-62C2-DE20462E8F22}"/>
              </a:ext>
            </a:extLst>
          </p:cNvPr>
          <p:cNvGrpSpPr/>
          <p:nvPr/>
        </p:nvGrpSpPr>
        <p:grpSpPr>
          <a:xfrm>
            <a:off x="1013886" y="4379565"/>
            <a:ext cx="486360" cy="132840"/>
            <a:chOff x="1013886" y="4379565"/>
            <a:chExt cx="48636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740BEF8-1CA1-1D33-9E7C-F0775D9F5AB5}"/>
                    </a:ext>
                  </a:extLst>
                </p14:cNvPr>
                <p14:cNvContentPartPr/>
                <p14:nvPr/>
              </p14:nvContentPartPr>
              <p14:xfrm>
                <a:off x="1013886" y="4379565"/>
                <a:ext cx="96480" cy="100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740BEF8-1CA1-1D33-9E7C-F0775D9F5A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5246" y="4370565"/>
                  <a:ext cx="114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46502A4-07A3-8E35-7C25-D2E47CBC45D7}"/>
                    </a:ext>
                  </a:extLst>
                </p14:cNvPr>
                <p14:cNvContentPartPr/>
                <p14:nvPr/>
              </p14:nvContentPartPr>
              <p14:xfrm>
                <a:off x="1128366" y="4385685"/>
                <a:ext cx="371880" cy="126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46502A4-07A3-8E35-7C25-D2E47CBC45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9726" y="4376685"/>
                  <a:ext cx="3895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1796425-213C-88A1-7AAC-D3700C257B84}"/>
              </a:ext>
            </a:extLst>
          </p:cNvPr>
          <p:cNvGrpSpPr/>
          <p:nvPr/>
        </p:nvGrpSpPr>
        <p:grpSpPr>
          <a:xfrm>
            <a:off x="1732086" y="4052325"/>
            <a:ext cx="4631040" cy="523800"/>
            <a:chOff x="1732086" y="4052325"/>
            <a:chExt cx="463104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2B73CC-3338-58B2-C8A3-ACD3E5E55820}"/>
                    </a:ext>
                  </a:extLst>
                </p14:cNvPr>
                <p14:cNvContentPartPr/>
                <p14:nvPr/>
              </p14:nvContentPartPr>
              <p14:xfrm>
                <a:off x="1732086" y="4237365"/>
                <a:ext cx="430920" cy="259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2B73CC-3338-58B2-C8A3-ACD3E5E558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23086" y="4228725"/>
                  <a:ext cx="448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632B2C9-B3AB-8F24-DE19-4DDAE4293B26}"/>
                    </a:ext>
                  </a:extLst>
                </p14:cNvPr>
                <p14:cNvContentPartPr/>
                <p14:nvPr/>
              </p14:nvContentPartPr>
              <p14:xfrm>
                <a:off x="2247966" y="4220805"/>
                <a:ext cx="23400" cy="66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632B2C9-B3AB-8F24-DE19-4DDAE4293B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38966" y="4211805"/>
                  <a:ext cx="41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9710D4-27B5-5BA9-E807-CEAB1C8E5059}"/>
                    </a:ext>
                  </a:extLst>
                </p14:cNvPr>
                <p14:cNvContentPartPr/>
                <p14:nvPr/>
              </p14:nvContentPartPr>
              <p14:xfrm>
                <a:off x="2367126" y="4215405"/>
                <a:ext cx="18000" cy="236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9710D4-27B5-5BA9-E807-CEAB1C8E505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58486" y="4206765"/>
                  <a:ext cx="35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77E69C-B980-E859-A112-E8E03144E750}"/>
                    </a:ext>
                  </a:extLst>
                </p14:cNvPr>
                <p14:cNvContentPartPr/>
                <p14:nvPr/>
              </p14:nvContentPartPr>
              <p14:xfrm>
                <a:off x="2267406" y="4351125"/>
                <a:ext cx="168840" cy="21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77E69C-B980-E859-A112-E8E03144E75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58766" y="4342485"/>
                  <a:ext cx="186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0613806-0564-A093-133E-B357FFD2E1F1}"/>
                    </a:ext>
                  </a:extLst>
                </p14:cNvPr>
                <p14:cNvContentPartPr/>
                <p14:nvPr/>
              </p14:nvContentPartPr>
              <p14:xfrm>
                <a:off x="2643966" y="4216125"/>
                <a:ext cx="590040" cy="267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0613806-0564-A093-133E-B357FFD2E1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35326" y="4207485"/>
                  <a:ext cx="607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E57AB7-107D-A1B1-ABB0-9812C8447D7E}"/>
                    </a:ext>
                  </a:extLst>
                </p14:cNvPr>
                <p14:cNvContentPartPr/>
                <p14:nvPr/>
              </p14:nvContentPartPr>
              <p14:xfrm>
                <a:off x="3382686" y="4168605"/>
                <a:ext cx="660960" cy="269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E57AB7-107D-A1B1-ABB0-9812C8447D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73686" y="4159965"/>
                  <a:ext cx="678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3B1D2C-9AA7-1FBF-3E75-AB622B67A636}"/>
                    </a:ext>
                  </a:extLst>
                </p14:cNvPr>
                <p14:cNvContentPartPr/>
                <p14:nvPr/>
              </p14:nvContentPartPr>
              <p14:xfrm>
                <a:off x="3747366" y="4192365"/>
                <a:ext cx="360" cy="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3B1D2C-9AA7-1FBF-3E75-AB622B67A63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38726" y="418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9D3813-5DF8-F878-A9D7-CD56AF464B4B}"/>
                    </a:ext>
                  </a:extLst>
                </p14:cNvPr>
                <p14:cNvContentPartPr/>
                <p14:nvPr/>
              </p14:nvContentPartPr>
              <p14:xfrm>
                <a:off x="3376206" y="4225125"/>
                <a:ext cx="359640" cy="36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9D3813-5DF8-F878-A9D7-CD56AF464B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67206" y="4216125"/>
                  <a:ext cx="377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AC0527-A6D1-0FB4-78CC-7E6611758807}"/>
                    </a:ext>
                  </a:extLst>
                </p14:cNvPr>
                <p14:cNvContentPartPr/>
                <p14:nvPr/>
              </p14:nvContentPartPr>
              <p14:xfrm>
                <a:off x="4015926" y="4353285"/>
                <a:ext cx="79920" cy="70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AC0527-A6D1-0FB4-78CC-7E661175880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06926" y="4344645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BFD86C-9039-05BA-175C-147F249F42EF}"/>
                    </a:ext>
                  </a:extLst>
                </p14:cNvPr>
                <p14:cNvContentPartPr/>
                <p14:nvPr/>
              </p14:nvContentPartPr>
              <p14:xfrm>
                <a:off x="4344606" y="4068525"/>
                <a:ext cx="410760" cy="351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BFD86C-9039-05BA-175C-147F249F42E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35966" y="4059885"/>
                  <a:ext cx="428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939253-A22B-B9B5-130E-DE9154805FCB}"/>
                    </a:ext>
                  </a:extLst>
                </p14:cNvPr>
                <p14:cNvContentPartPr/>
                <p14:nvPr/>
              </p14:nvContentPartPr>
              <p14:xfrm>
                <a:off x="4306086" y="4134765"/>
                <a:ext cx="401040" cy="66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939253-A22B-B9B5-130E-DE9154805F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97446" y="4126125"/>
                  <a:ext cx="41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125789-1010-31CB-1C4D-455426AD8314}"/>
                    </a:ext>
                  </a:extLst>
                </p14:cNvPr>
                <p14:cNvContentPartPr/>
                <p14:nvPr/>
              </p14:nvContentPartPr>
              <p14:xfrm>
                <a:off x="4946886" y="4052325"/>
                <a:ext cx="1416240" cy="523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125789-1010-31CB-1C4D-455426AD83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937886" y="4043325"/>
                  <a:ext cx="14338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C633B7-1C89-FC84-01E8-34B0726026A5}"/>
                    </a:ext>
                  </a:extLst>
                </p14:cNvPr>
                <p14:cNvContentPartPr/>
                <p14:nvPr/>
              </p14:nvContentPartPr>
              <p14:xfrm>
                <a:off x="5051286" y="4185165"/>
                <a:ext cx="312120" cy="44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C633B7-1C89-FC84-01E8-34B0726026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42286" y="4176525"/>
                  <a:ext cx="3297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9F0F2EA-FA0D-CF02-A1FF-1E1A32A12683}"/>
              </a:ext>
            </a:extLst>
          </p:cNvPr>
          <p:cNvGrpSpPr/>
          <p:nvPr/>
        </p:nvGrpSpPr>
        <p:grpSpPr>
          <a:xfrm>
            <a:off x="6584886" y="3950085"/>
            <a:ext cx="1741320" cy="617400"/>
            <a:chOff x="6584886" y="3950085"/>
            <a:chExt cx="174132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ADF2B0-E44F-7C2F-088F-F28A2FE1C4C9}"/>
                    </a:ext>
                  </a:extLst>
                </p14:cNvPr>
                <p14:cNvContentPartPr/>
                <p14:nvPr/>
              </p14:nvContentPartPr>
              <p14:xfrm>
                <a:off x="6584886" y="3950085"/>
                <a:ext cx="1741320" cy="617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ADF2B0-E44F-7C2F-088F-F28A2FE1C4C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76246" y="3941445"/>
                  <a:ext cx="175896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4EB382-79CE-5DF3-6351-98C4097ED258}"/>
                    </a:ext>
                  </a:extLst>
                </p14:cNvPr>
                <p14:cNvContentPartPr/>
                <p14:nvPr/>
              </p14:nvContentPartPr>
              <p14:xfrm>
                <a:off x="7998246" y="4165365"/>
                <a:ext cx="158400" cy="9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4EB382-79CE-5DF3-6351-98C4097ED25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89246" y="4156725"/>
                  <a:ext cx="176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A4C725-4107-74DC-A645-0844C0D8208B}"/>
                    </a:ext>
                  </a:extLst>
                </p14:cNvPr>
                <p14:cNvContentPartPr/>
                <p14:nvPr/>
              </p14:nvContentPartPr>
              <p14:xfrm>
                <a:off x="7455726" y="4129365"/>
                <a:ext cx="360" cy="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A4C725-4107-74DC-A645-0844C0D8208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46726" y="4120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62AA9D-A10B-06B5-CB04-32BF94FAD977}"/>
                    </a:ext>
                  </a:extLst>
                </p14:cNvPr>
                <p14:cNvContentPartPr/>
                <p14:nvPr/>
              </p14:nvContentPartPr>
              <p14:xfrm>
                <a:off x="7145766" y="4063845"/>
                <a:ext cx="75240" cy="2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62AA9D-A10B-06B5-CB04-32BF94FAD9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37126" y="4055205"/>
                  <a:ext cx="928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9A17EB1-B651-AF97-11D5-7DA390384361}"/>
                  </a:ext>
                </a:extLst>
              </p14:cNvPr>
              <p14:cNvContentPartPr/>
              <p14:nvPr/>
            </p14:nvContentPartPr>
            <p14:xfrm>
              <a:off x="8484966" y="4325925"/>
              <a:ext cx="76320" cy="42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9A17EB1-B651-AF97-11D5-7DA39038436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476326" y="4316925"/>
                <a:ext cx="939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F9870CE-6BF6-32D7-4E91-6D6411335E78}"/>
              </a:ext>
            </a:extLst>
          </p:cNvPr>
          <p:cNvGrpSpPr/>
          <p:nvPr/>
        </p:nvGrpSpPr>
        <p:grpSpPr>
          <a:xfrm>
            <a:off x="870606" y="4785645"/>
            <a:ext cx="960120" cy="375480"/>
            <a:chOff x="870606" y="4785645"/>
            <a:chExt cx="96012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E46DFC-43D5-0637-BA09-AFBCEC09E6B7}"/>
                    </a:ext>
                  </a:extLst>
                </p14:cNvPr>
                <p14:cNvContentPartPr/>
                <p14:nvPr/>
              </p14:nvContentPartPr>
              <p14:xfrm>
                <a:off x="870606" y="4806885"/>
                <a:ext cx="276120" cy="147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E46DFC-43D5-0637-BA09-AFBCEC09E6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1606" y="4797885"/>
                  <a:ext cx="293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A528D3-9464-BBA4-39E7-6CBC56A1142D}"/>
                    </a:ext>
                  </a:extLst>
                </p14:cNvPr>
                <p14:cNvContentPartPr/>
                <p14:nvPr/>
              </p14:nvContentPartPr>
              <p14:xfrm>
                <a:off x="948366" y="4904085"/>
                <a:ext cx="115560" cy="257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A528D3-9464-BBA4-39E7-6CBC56A1142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9366" y="4895085"/>
                  <a:ext cx="133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C024A9C-7D4B-89D5-A183-91F79B4934EF}"/>
                    </a:ext>
                  </a:extLst>
                </p14:cNvPr>
                <p14:cNvContentPartPr/>
                <p14:nvPr/>
              </p14:nvContentPartPr>
              <p14:xfrm>
                <a:off x="1212246" y="4785645"/>
                <a:ext cx="618480" cy="353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C024A9C-7D4B-89D5-A183-91F79B4934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03606" y="4777005"/>
                  <a:ext cx="63612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F0F9046-2799-1E03-D0B5-79908BC960BA}"/>
              </a:ext>
            </a:extLst>
          </p:cNvPr>
          <p:cNvGrpSpPr/>
          <p:nvPr/>
        </p:nvGrpSpPr>
        <p:grpSpPr>
          <a:xfrm>
            <a:off x="2062926" y="4687725"/>
            <a:ext cx="2577240" cy="550440"/>
            <a:chOff x="2062926" y="4687725"/>
            <a:chExt cx="257724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86BC1D0-F0E2-8D11-4FC0-3CC2BEECFA73}"/>
                    </a:ext>
                  </a:extLst>
                </p14:cNvPr>
                <p14:cNvContentPartPr/>
                <p14:nvPr/>
              </p14:nvContentPartPr>
              <p14:xfrm>
                <a:off x="2062926" y="4863405"/>
                <a:ext cx="1971360" cy="374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86BC1D0-F0E2-8D11-4FC0-3CC2BEECFA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54286" y="4854405"/>
                  <a:ext cx="1989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EC3F43-59B5-F9E1-0AAD-FD7FEB7F8E56}"/>
                    </a:ext>
                  </a:extLst>
                </p14:cNvPr>
                <p14:cNvContentPartPr/>
                <p14:nvPr/>
              </p14:nvContentPartPr>
              <p14:xfrm>
                <a:off x="3587886" y="4687725"/>
                <a:ext cx="360" cy="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EC3F43-59B5-F9E1-0AAD-FD7FEB7F8E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79246" y="467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4BE166-0DF5-DE65-65B2-E750D0D5C961}"/>
                    </a:ext>
                  </a:extLst>
                </p14:cNvPr>
                <p14:cNvContentPartPr/>
                <p14:nvPr/>
              </p14:nvContentPartPr>
              <p14:xfrm>
                <a:off x="4150926" y="4876365"/>
                <a:ext cx="489240" cy="188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4BE166-0DF5-DE65-65B2-E750D0D5C96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41926" y="4867365"/>
                  <a:ext cx="506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83A125-4E3E-EAE5-2B11-983451C2CF69}"/>
                    </a:ext>
                  </a:extLst>
                </p14:cNvPr>
                <p14:cNvContentPartPr/>
                <p14:nvPr/>
              </p14:nvContentPartPr>
              <p14:xfrm>
                <a:off x="4278726" y="4734885"/>
                <a:ext cx="56880" cy="27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83A125-4E3E-EAE5-2B11-983451C2CF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69726" y="4726245"/>
                  <a:ext cx="745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46C2C83-3E69-4A49-074C-88C016889D12}"/>
              </a:ext>
            </a:extLst>
          </p:cNvPr>
          <p:cNvGrpSpPr/>
          <p:nvPr/>
        </p:nvGrpSpPr>
        <p:grpSpPr>
          <a:xfrm>
            <a:off x="4929246" y="4634445"/>
            <a:ext cx="1969560" cy="399240"/>
            <a:chOff x="4929246" y="4634445"/>
            <a:chExt cx="19695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A2D1753-771E-09D7-6E81-3E5CB8CE33EC}"/>
                    </a:ext>
                  </a:extLst>
                </p14:cNvPr>
                <p14:cNvContentPartPr/>
                <p14:nvPr/>
              </p14:nvContentPartPr>
              <p14:xfrm>
                <a:off x="4929246" y="4634445"/>
                <a:ext cx="1807560" cy="399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A2D1753-771E-09D7-6E81-3E5CB8CE33E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20606" y="4625805"/>
                  <a:ext cx="1825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15C2FD-905F-374B-42A1-3E75A7C56E22}"/>
                    </a:ext>
                  </a:extLst>
                </p14:cNvPr>
                <p14:cNvContentPartPr/>
                <p14:nvPr/>
              </p14:nvContentPartPr>
              <p14:xfrm>
                <a:off x="6559686" y="4750365"/>
                <a:ext cx="30240" cy="9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15C2FD-905F-374B-42A1-3E75A7C56E2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50686" y="4741365"/>
                  <a:ext cx="47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3EC9A9-BA3C-AB43-F25C-934CC5544F0D}"/>
                    </a:ext>
                  </a:extLst>
                </p14:cNvPr>
                <p14:cNvContentPartPr/>
                <p14:nvPr/>
              </p14:nvContentPartPr>
              <p14:xfrm>
                <a:off x="6155406" y="4753605"/>
                <a:ext cx="318240" cy="36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3EC9A9-BA3C-AB43-F25C-934CC5544F0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46766" y="4744965"/>
                  <a:ext cx="335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05009B-9F4D-2E3C-38B2-1EB2197E3EFC}"/>
                    </a:ext>
                  </a:extLst>
                </p14:cNvPr>
                <p14:cNvContentPartPr/>
                <p14:nvPr/>
              </p14:nvContentPartPr>
              <p14:xfrm>
                <a:off x="5514246" y="4745325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05009B-9F4D-2E3C-38B2-1EB2197E3EF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05246" y="473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084C9F-2878-68E8-0DDF-A62744B14325}"/>
                    </a:ext>
                  </a:extLst>
                </p14:cNvPr>
                <p14:cNvContentPartPr/>
                <p14:nvPr/>
              </p14:nvContentPartPr>
              <p14:xfrm>
                <a:off x="6898446" y="5009925"/>
                <a:ext cx="360" cy="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084C9F-2878-68E8-0DDF-A62744B143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89446" y="500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63CF029-EED8-AFBA-DFBA-37CA4886E281}"/>
              </a:ext>
            </a:extLst>
          </p:cNvPr>
          <p:cNvGrpSpPr/>
          <p:nvPr/>
        </p:nvGrpSpPr>
        <p:grpSpPr>
          <a:xfrm>
            <a:off x="936846" y="5395845"/>
            <a:ext cx="896400" cy="398160"/>
            <a:chOff x="936846" y="5395845"/>
            <a:chExt cx="8964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9C4D5C-70BD-D14D-A3D9-6FF8C97C8982}"/>
                    </a:ext>
                  </a:extLst>
                </p14:cNvPr>
                <p14:cNvContentPartPr/>
                <p14:nvPr/>
              </p14:nvContentPartPr>
              <p14:xfrm>
                <a:off x="1029726" y="5488005"/>
                <a:ext cx="111240" cy="303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9C4D5C-70BD-D14D-A3D9-6FF8C97C898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1086" y="5479365"/>
                  <a:ext cx="128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DA27475-E0D8-E55B-15E9-ECFF21D8FCA1}"/>
                    </a:ext>
                  </a:extLst>
                </p14:cNvPr>
                <p14:cNvContentPartPr/>
                <p14:nvPr/>
              </p14:nvContentPartPr>
              <p14:xfrm>
                <a:off x="936846" y="5467485"/>
                <a:ext cx="329400" cy="61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DA27475-E0D8-E55B-15E9-ECFF21D8FC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8206" y="5458845"/>
                  <a:ext cx="347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EC2FB4-E1AB-45F5-08E1-1B99B162BBE8}"/>
                    </a:ext>
                  </a:extLst>
                </p14:cNvPr>
                <p14:cNvContentPartPr/>
                <p14:nvPr/>
              </p14:nvContentPartPr>
              <p14:xfrm>
                <a:off x="1227006" y="5395845"/>
                <a:ext cx="606240" cy="398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EC2FB4-E1AB-45F5-08E1-1B99B162BB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18006" y="5387205"/>
                  <a:ext cx="623880" cy="41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DDB9B6D-43BC-2C64-0FCE-9BDCFCECC6F3}"/>
                  </a:ext>
                </a:extLst>
              </p14:cNvPr>
              <p14:cNvContentPartPr/>
              <p14:nvPr/>
            </p14:nvContentPartPr>
            <p14:xfrm>
              <a:off x="2308086" y="5519325"/>
              <a:ext cx="328680" cy="3880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DDB9B6D-43BC-2C64-0FCE-9BDCFCECC6F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299086" y="5510325"/>
                <a:ext cx="34632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D3980C3-28FC-963E-AADE-1EBF8ADCAD1A}"/>
              </a:ext>
            </a:extLst>
          </p:cNvPr>
          <p:cNvGrpSpPr/>
          <p:nvPr/>
        </p:nvGrpSpPr>
        <p:grpSpPr>
          <a:xfrm>
            <a:off x="2808846" y="5327805"/>
            <a:ext cx="1342440" cy="447120"/>
            <a:chOff x="2808846" y="5327805"/>
            <a:chExt cx="134244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095305-C5FC-CBE8-8709-12741455F905}"/>
                    </a:ext>
                  </a:extLst>
                </p14:cNvPr>
                <p14:cNvContentPartPr/>
                <p14:nvPr/>
              </p14:nvContentPartPr>
              <p14:xfrm>
                <a:off x="2808846" y="5624445"/>
                <a:ext cx="239760" cy="34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095305-C5FC-CBE8-8709-12741455F90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99846" y="5615445"/>
                  <a:ext cx="257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E7F3692-823C-6645-C162-CFB2657CB9AA}"/>
                    </a:ext>
                  </a:extLst>
                </p14:cNvPr>
                <p14:cNvContentPartPr/>
                <p14:nvPr/>
              </p14:nvContentPartPr>
              <p14:xfrm>
                <a:off x="2819646" y="5734965"/>
                <a:ext cx="233640" cy="39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E7F3692-823C-6645-C162-CFB2657CB9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10646" y="5726325"/>
                  <a:ext cx="251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63A537-9936-B5F6-77AD-81995179C27C}"/>
                    </a:ext>
                  </a:extLst>
                </p14:cNvPr>
                <p14:cNvContentPartPr/>
                <p14:nvPr/>
              </p14:nvContentPartPr>
              <p14:xfrm>
                <a:off x="3414006" y="5327805"/>
                <a:ext cx="181080" cy="244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63A537-9936-B5F6-77AD-81995179C2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05366" y="5318805"/>
                  <a:ext cx="198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5DB3470-25CA-5BDC-086D-280825DE8DF2}"/>
                    </a:ext>
                  </a:extLst>
                </p14:cNvPr>
                <p14:cNvContentPartPr/>
                <p14:nvPr/>
              </p14:nvContentPartPr>
              <p14:xfrm>
                <a:off x="3770766" y="5348685"/>
                <a:ext cx="47520" cy="182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5DB3470-25CA-5BDC-086D-280825DE8D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61766" y="5340045"/>
                  <a:ext cx="65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70B222-CFA3-4033-DEEF-7180E818E227}"/>
                    </a:ext>
                  </a:extLst>
                </p14:cNvPr>
                <p14:cNvContentPartPr/>
                <p14:nvPr/>
              </p14:nvContentPartPr>
              <p14:xfrm>
                <a:off x="3717846" y="5422485"/>
                <a:ext cx="220680" cy="38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70B222-CFA3-4033-DEEF-7180E818E2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08846" y="5413845"/>
                  <a:ext cx="238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A69F4C-0A8F-A00A-2C21-29FE3EB9BF18}"/>
                    </a:ext>
                  </a:extLst>
                </p14:cNvPr>
                <p14:cNvContentPartPr/>
                <p14:nvPr/>
              </p14:nvContentPartPr>
              <p14:xfrm>
                <a:off x="4013046" y="5330685"/>
                <a:ext cx="138240" cy="212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A69F4C-0A8F-A00A-2C21-29FE3EB9BF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04406" y="5322045"/>
                  <a:ext cx="155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05F08E8-09D9-CDB8-F91E-38B98939B4CF}"/>
                    </a:ext>
                  </a:extLst>
                </p14:cNvPr>
                <p14:cNvContentPartPr/>
                <p14:nvPr/>
              </p14:nvContentPartPr>
              <p14:xfrm>
                <a:off x="3384126" y="5611845"/>
                <a:ext cx="757080" cy="69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05F08E8-09D9-CDB8-F91E-38B98939B4C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75126" y="5603205"/>
                  <a:ext cx="77472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8FA12F7-9428-A655-9B99-B6A3DC5E127E}"/>
                  </a:ext>
                </a:extLst>
              </p14:cNvPr>
              <p14:cNvContentPartPr/>
              <p14:nvPr/>
            </p14:nvContentPartPr>
            <p14:xfrm>
              <a:off x="3669966" y="5725245"/>
              <a:ext cx="216000" cy="2210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8FA12F7-9428-A655-9B99-B6A3DC5E127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661326" y="5716245"/>
                <a:ext cx="233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A95F61A-75D3-48E0-0EC8-1978B0DF2D85}"/>
                  </a:ext>
                </a:extLst>
              </p14:cNvPr>
              <p14:cNvContentPartPr/>
              <p14:nvPr/>
            </p14:nvContentPartPr>
            <p14:xfrm>
              <a:off x="5040846" y="5611485"/>
              <a:ext cx="98280" cy="1382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A95F61A-75D3-48E0-0EC8-1978B0DF2D8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031846" y="5602485"/>
                <a:ext cx="115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FAF6F8C-4C50-5081-96D4-7D5E6CDEB8E4}"/>
                  </a:ext>
                </a:extLst>
              </p14:cNvPr>
              <p14:cNvContentPartPr/>
              <p14:nvPr/>
            </p14:nvContentPartPr>
            <p14:xfrm>
              <a:off x="5631246" y="5323125"/>
              <a:ext cx="212760" cy="2818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FAF6F8C-4C50-5081-96D4-7D5E6CDEB8E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622606" y="5314485"/>
                <a:ext cx="2304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DD1ACF4-1783-5D71-22FA-CAFD60D7E0AA}"/>
                  </a:ext>
                </a:extLst>
              </p14:cNvPr>
              <p14:cNvContentPartPr/>
              <p14:nvPr/>
            </p14:nvContentPartPr>
            <p14:xfrm>
              <a:off x="5945886" y="5399445"/>
              <a:ext cx="186120" cy="158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DD1ACF4-1783-5D71-22FA-CAFD60D7E0A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936886" y="5390805"/>
                <a:ext cx="203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1383630-5086-E6C5-EF95-8458DA464A8E}"/>
                  </a:ext>
                </a:extLst>
              </p14:cNvPr>
              <p14:cNvContentPartPr/>
              <p14:nvPr/>
            </p14:nvContentPartPr>
            <p14:xfrm>
              <a:off x="5951646" y="5494485"/>
              <a:ext cx="155880" cy="194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1383630-5086-E6C5-EF95-8458DA464A8E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942646" y="5485845"/>
                <a:ext cx="1735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1DBB9CE-F6D2-09D3-476B-9B0A2DA0C3E3}"/>
                  </a:ext>
                </a:extLst>
              </p14:cNvPr>
              <p14:cNvContentPartPr/>
              <p14:nvPr/>
            </p14:nvContentPartPr>
            <p14:xfrm>
              <a:off x="6209046" y="5224125"/>
              <a:ext cx="1188360" cy="3513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1DBB9CE-F6D2-09D3-476B-9B0A2DA0C3E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200406" y="5215125"/>
                <a:ext cx="12060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77116D1-4D0C-7BA9-D1AC-85244AC3A6B9}"/>
                  </a:ext>
                </a:extLst>
              </p14:cNvPr>
              <p14:cNvContentPartPr/>
              <p14:nvPr/>
            </p14:nvContentPartPr>
            <p14:xfrm>
              <a:off x="7515846" y="5265165"/>
              <a:ext cx="236520" cy="38844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77116D1-4D0C-7BA9-D1AC-85244AC3A6B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507206" y="5256165"/>
                <a:ext cx="25416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9FC294E-B361-E54D-D6C5-CE792C5306FD}"/>
              </a:ext>
            </a:extLst>
          </p:cNvPr>
          <p:cNvGrpSpPr/>
          <p:nvPr/>
        </p:nvGrpSpPr>
        <p:grpSpPr>
          <a:xfrm>
            <a:off x="7916166" y="5145285"/>
            <a:ext cx="2517480" cy="554760"/>
            <a:chOff x="7916166" y="5145285"/>
            <a:chExt cx="251748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EF5731-895A-9C1F-FA9C-8AECEE655F88}"/>
                    </a:ext>
                  </a:extLst>
                </p14:cNvPr>
                <p14:cNvContentPartPr/>
                <p14:nvPr/>
              </p14:nvContentPartPr>
              <p14:xfrm>
                <a:off x="7916166" y="5208645"/>
                <a:ext cx="993960" cy="456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EF5731-895A-9C1F-FA9C-8AECEE655F8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07166" y="5199645"/>
                  <a:ext cx="1011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B58838-1B8F-3043-B90C-2F9EDEA6C348}"/>
                    </a:ext>
                  </a:extLst>
                </p14:cNvPr>
                <p14:cNvContentPartPr/>
                <p14:nvPr/>
              </p14:nvContentPartPr>
              <p14:xfrm>
                <a:off x="9063126" y="5193165"/>
                <a:ext cx="258480" cy="506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B58838-1B8F-3043-B90C-2F9EDEA6C34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54126" y="5184165"/>
                  <a:ext cx="2761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6E63E6-659F-B639-10A6-7DD365D8CA22}"/>
                    </a:ext>
                  </a:extLst>
                </p14:cNvPr>
                <p14:cNvContentPartPr/>
                <p14:nvPr/>
              </p14:nvContentPartPr>
              <p14:xfrm>
                <a:off x="9454086" y="5145285"/>
                <a:ext cx="979560" cy="485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6E63E6-659F-B639-10A6-7DD365D8CA2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45086" y="5136645"/>
                  <a:ext cx="997200" cy="50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CF9274B-ED2E-7D26-6275-DD278FA4D2A6}"/>
                  </a:ext>
                </a:extLst>
              </p14:cNvPr>
              <p14:cNvContentPartPr/>
              <p14:nvPr/>
            </p14:nvContentPartPr>
            <p14:xfrm>
              <a:off x="6383286" y="5790045"/>
              <a:ext cx="23760" cy="3128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CF9274B-ED2E-7D26-6275-DD278FA4D2A6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374286" y="5781045"/>
                <a:ext cx="4140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3727B63-114D-B407-F9DD-7D0B9C694A03}"/>
              </a:ext>
            </a:extLst>
          </p:cNvPr>
          <p:cNvGrpSpPr/>
          <p:nvPr/>
        </p:nvGrpSpPr>
        <p:grpSpPr>
          <a:xfrm>
            <a:off x="6830406" y="5801925"/>
            <a:ext cx="1204920" cy="400320"/>
            <a:chOff x="6830406" y="5801925"/>
            <a:chExt cx="12049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4F8E70-B32D-65EE-8EF5-7EB6CBD6E9BB}"/>
                    </a:ext>
                  </a:extLst>
                </p14:cNvPr>
                <p14:cNvContentPartPr/>
                <p14:nvPr/>
              </p14:nvContentPartPr>
              <p14:xfrm>
                <a:off x="6830406" y="5801925"/>
                <a:ext cx="439920" cy="400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4F8E70-B32D-65EE-8EF5-7EB6CBD6E9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21406" y="5792925"/>
                  <a:ext cx="457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5C4CF67-82DE-65F6-A164-DD1A9486E32C}"/>
                    </a:ext>
                  </a:extLst>
                </p14:cNvPr>
                <p14:cNvContentPartPr/>
                <p14:nvPr/>
              </p14:nvContentPartPr>
              <p14:xfrm>
                <a:off x="7586766" y="5808045"/>
                <a:ext cx="159480" cy="289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5C4CF67-82DE-65F6-A164-DD1A9486E32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78126" y="5799405"/>
                  <a:ext cx="177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A8AFC1-9C76-13ED-4DE9-3CB205DCF3F0}"/>
                    </a:ext>
                  </a:extLst>
                </p14:cNvPr>
                <p14:cNvContentPartPr/>
                <p14:nvPr/>
              </p14:nvContentPartPr>
              <p14:xfrm>
                <a:off x="7795206" y="5828565"/>
                <a:ext cx="240120" cy="2523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A8AFC1-9C76-13ED-4DE9-3CB205DCF3F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86206" y="5819565"/>
                  <a:ext cx="2577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15B773F-7602-7FAC-1B57-668B6A37A374}"/>
                  </a:ext>
                </a:extLst>
              </p14:cNvPr>
              <p14:cNvContentPartPr/>
              <p14:nvPr/>
            </p14:nvContentPartPr>
            <p14:xfrm>
              <a:off x="8255646" y="5937285"/>
              <a:ext cx="1725120" cy="2779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15B773F-7602-7FAC-1B57-668B6A37A37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247006" y="5928285"/>
                <a:ext cx="1742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3C8DD1A-7109-CF16-D3A1-1BADA308BFBB}"/>
                  </a:ext>
                </a:extLst>
              </p14:cNvPr>
              <p14:cNvContentPartPr/>
              <p14:nvPr/>
            </p14:nvContentPartPr>
            <p14:xfrm>
              <a:off x="9518886" y="5755845"/>
              <a:ext cx="105480" cy="169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3C8DD1A-7109-CF16-D3A1-1BADA308BFB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510246" y="5746845"/>
                <a:ext cx="1231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02D6497-D6D3-B2D1-1FCD-5B8C9400DB35}"/>
              </a:ext>
            </a:extLst>
          </p:cNvPr>
          <p:cNvGrpSpPr/>
          <p:nvPr/>
        </p:nvGrpSpPr>
        <p:grpSpPr>
          <a:xfrm>
            <a:off x="5968926" y="5819205"/>
            <a:ext cx="426240" cy="319320"/>
            <a:chOff x="5968926" y="5819205"/>
            <a:chExt cx="42624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788B78-8EE8-7FF2-631B-661E6A87C905}"/>
                    </a:ext>
                  </a:extLst>
                </p14:cNvPr>
                <p14:cNvContentPartPr/>
                <p14:nvPr/>
              </p14:nvContentPartPr>
              <p14:xfrm>
                <a:off x="5994486" y="5875365"/>
                <a:ext cx="123120" cy="12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788B78-8EE8-7FF2-631B-661E6A87C90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85486" y="5866725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B84EA61-3466-A592-B877-844778F5097E}"/>
                    </a:ext>
                  </a:extLst>
                </p14:cNvPr>
                <p14:cNvContentPartPr/>
                <p14:nvPr/>
              </p14:nvContentPartPr>
              <p14:xfrm>
                <a:off x="5968926" y="5962125"/>
                <a:ext cx="201240" cy="23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B84EA61-3466-A592-B877-844778F5097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60286" y="5953485"/>
                  <a:ext cx="21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4D02C38-957F-8DEF-05E4-15B398F4CA02}"/>
                    </a:ext>
                  </a:extLst>
                </p14:cNvPr>
                <p14:cNvContentPartPr/>
                <p14:nvPr/>
              </p14:nvContentPartPr>
              <p14:xfrm>
                <a:off x="6327486" y="5819205"/>
                <a:ext cx="67680" cy="319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4D02C38-957F-8DEF-05E4-15B398F4CA0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18486" y="5810205"/>
                  <a:ext cx="8532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79D76B7-A61D-26F7-9229-9F3D9829128B}"/>
              </a:ext>
            </a:extLst>
          </p:cNvPr>
          <p:cNvGrpSpPr/>
          <p:nvPr/>
        </p:nvGrpSpPr>
        <p:grpSpPr>
          <a:xfrm>
            <a:off x="2320326" y="6161565"/>
            <a:ext cx="1521720" cy="541800"/>
            <a:chOff x="2320326" y="6161565"/>
            <a:chExt cx="152172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ADA2E8-4A2B-EDE3-5D8C-FF2F99C46D45}"/>
                    </a:ext>
                  </a:extLst>
                </p14:cNvPr>
                <p14:cNvContentPartPr/>
                <p14:nvPr/>
              </p14:nvContentPartPr>
              <p14:xfrm>
                <a:off x="2320326" y="6161565"/>
                <a:ext cx="283680" cy="417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ADA2E8-4A2B-EDE3-5D8C-FF2F99C46D4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311686" y="6152565"/>
                  <a:ext cx="301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FAB50C2-6106-5EA5-B445-07507C7CE964}"/>
                    </a:ext>
                  </a:extLst>
                </p14:cNvPr>
                <p14:cNvContentPartPr/>
                <p14:nvPr/>
              </p14:nvContentPartPr>
              <p14:xfrm>
                <a:off x="2609046" y="6606885"/>
                <a:ext cx="106560" cy="96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FAB50C2-6106-5EA5-B445-07507C7CE96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00406" y="6597885"/>
                  <a:ext cx="12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38FC85-FADC-38F4-6E4D-701484CC38A8}"/>
                    </a:ext>
                  </a:extLst>
                </p14:cNvPr>
                <p14:cNvContentPartPr/>
                <p14:nvPr/>
              </p14:nvContentPartPr>
              <p14:xfrm>
                <a:off x="2648286" y="6462525"/>
                <a:ext cx="360" cy="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38FC85-FADC-38F4-6E4D-701484CC38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39646" y="645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72E2AB4-04A0-BF1F-92C4-51E40B5C42AE}"/>
                    </a:ext>
                  </a:extLst>
                </p14:cNvPr>
                <p14:cNvContentPartPr/>
                <p14:nvPr/>
              </p14:nvContentPartPr>
              <p14:xfrm>
                <a:off x="3003246" y="6359925"/>
                <a:ext cx="320400" cy="38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72E2AB4-04A0-BF1F-92C4-51E40B5C42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994246" y="6351285"/>
                  <a:ext cx="338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FA94ADE-CFE3-CD0A-13D8-50B9CD5F6514}"/>
                    </a:ext>
                  </a:extLst>
                </p14:cNvPr>
                <p14:cNvContentPartPr/>
                <p14:nvPr/>
              </p14:nvContentPartPr>
              <p14:xfrm>
                <a:off x="3061926" y="6479445"/>
                <a:ext cx="291600" cy="32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FA94ADE-CFE3-CD0A-13D8-50B9CD5F651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53286" y="6470445"/>
                  <a:ext cx="309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EEBD8D-9AFB-B341-3D7D-CA5BF9655C9F}"/>
                    </a:ext>
                  </a:extLst>
                </p14:cNvPr>
                <p14:cNvContentPartPr/>
                <p14:nvPr/>
              </p14:nvContentPartPr>
              <p14:xfrm>
                <a:off x="3595446" y="6206565"/>
                <a:ext cx="246600" cy="408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EEBD8D-9AFB-B341-3D7D-CA5BF9655C9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86446" y="6197925"/>
                  <a:ext cx="264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39F13E6-9F36-87B4-79B6-D4770E883C46}"/>
                    </a:ext>
                  </a:extLst>
                </p14:cNvPr>
                <p14:cNvContentPartPr/>
                <p14:nvPr/>
              </p14:nvContentPartPr>
              <p14:xfrm>
                <a:off x="2610846" y="6430845"/>
                <a:ext cx="70560" cy="56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39F13E6-9F36-87B4-79B6-D4770E883C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01846" y="6421845"/>
                  <a:ext cx="8820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997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0189B7C-841C-9C77-5385-C3A7D71F2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8" y="1550987"/>
            <a:ext cx="4111163" cy="2942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1C6F14-271E-12D2-7CEC-0FD2837B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94" r="8941"/>
          <a:stretch>
            <a:fillRect/>
          </a:stretch>
        </p:blipFill>
        <p:spPr>
          <a:xfrm>
            <a:off x="6631377" y="821713"/>
            <a:ext cx="4889361" cy="367209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C499374-714E-E9EE-9314-2E5A9ACEEC16}"/>
              </a:ext>
            </a:extLst>
          </p:cNvPr>
          <p:cNvGrpSpPr/>
          <p:nvPr/>
        </p:nvGrpSpPr>
        <p:grpSpPr>
          <a:xfrm>
            <a:off x="477846" y="221565"/>
            <a:ext cx="2787120" cy="421920"/>
            <a:chOff x="477846" y="221565"/>
            <a:chExt cx="278712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19C043-4877-5ED4-90B2-852003BFEEE5}"/>
                    </a:ext>
                  </a:extLst>
                </p14:cNvPr>
                <p14:cNvContentPartPr/>
                <p14:nvPr/>
              </p14:nvContentPartPr>
              <p14:xfrm>
                <a:off x="477846" y="259365"/>
                <a:ext cx="240480" cy="36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19C043-4877-5ED4-90B2-852003BFEE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206" y="250725"/>
                  <a:ext cx="258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E8933E-F6AE-721B-2254-D9C7CC4061E9}"/>
                    </a:ext>
                  </a:extLst>
                </p14:cNvPr>
                <p14:cNvContentPartPr/>
                <p14:nvPr/>
              </p14:nvContentPartPr>
              <p14:xfrm>
                <a:off x="490806" y="221565"/>
                <a:ext cx="407880" cy="52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E8933E-F6AE-721B-2254-D9C7CC4061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806" y="212565"/>
                  <a:ext cx="425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AE24D1-C430-7B5A-3EB7-AE01256CEC19}"/>
                    </a:ext>
                  </a:extLst>
                </p14:cNvPr>
                <p14:cNvContentPartPr/>
                <p14:nvPr/>
              </p14:nvContentPartPr>
              <p14:xfrm>
                <a:off x="969966" y="435045"/>
                <a:ext cx="536400" cy="20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AE24D1-C430-7B5A-3EB7-AE01256CEC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1326" y="426045"/>
                  <a:ext cx="554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410094-F163-7D64-ED93-3E3B3A8CA249}"/>
                    </a:ext>
                  </a:extLst>
                </p14:cNvPr>
                <p14:cNvContentPartPr/>
                <p14:nvPr/>
              </p14:nvContentPartPr>
              <p14:xfrm>
                <a:off x="1903086" y="383925"/>
                <a:ext cx="1361880" cy="256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410094-F163-7D64-ED93-3E3B3A8CA2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4446" y="374925"/>
                  <a:ext cx="13795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0D136E-16B8-F785-4A6D-604BD0289473}"/>
              </a:ext>
            </a:extLst>
          </p:cNvPr>
          <p:cNvGrpSpPr/>
          <p:nvPr/>
        </p:nvGrpSpPr>
        <p:grpSpPr>
          <a:xfrm>
            <a:off x="6556086" y="203205"/>
            <a:ext cx="3775680" cy="463320"/>
            <a:chOff x="6556086" y="203205"/>
            <a:chExt cx="377568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A9C078E-0EAA-1454-78BE-671BFECD2B8A}"/>
                    </a:ext>
                  </a:extLst>
                </p14:cNvPr>
                <p14:cNvContentPartPr/>
                <p14:nvPr/>
              </p14:nvContentPartPr>
              <p14:xfrm>
                <a:off x="6556086" y="203205"/>
                <a:ext cx="1928880" cy="463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A9C078E-0EAA-1454-78BE-671BFECD2B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7446" y="194565"/>
                  <a:ext cx="19465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AEA18F-619B-F7DF-181B-87A07B41B00B}"/>
                    </a:ext>
                  </a:extLst>
                </p14:cNvPr>
                <p14:cNvContentPartPr/>
                <p14:nvPr/>
              </p14:nvContentPartPr>
              <p14:xfrm>
                <a:off x="7503606" y="295005"/>
                <a:ext cx="461880" cy="78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AEA18F-619B-F7DF-181B-87A07B41B0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94606" y="286365"/>
                  <a:ext cx="47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CD5462-865C-0400-B827-0CA4A31F7E4E}"/>
                    </a:ext>
                  </a:extLst>
                </p14:cNvPr>
                <p14:cNvContentPartPr/>
                <p14:nvPr/>
              </p14:nvContentPartPr>
              <p14:xfrm>
                <a:off x="8892486" y="347565"/>
                <a:ext cx="1439280" cy="253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CD5462-865C-0400-B827-0CA4A31F7E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83486" y="338565"/>
                  <a:ext cx="14569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8B24E64-0CC6-D59F-7EC6-DB4E7C8800B2}"/>
                  </a:ext>
                </a:extLst>
              </p14:cNvPr>
              <p14:cNvContentPartPr/>
              <p14:nvPr/>
            </p14:nvContentPartPr>
            <p14:xfrm>
              <a:off x="8789166" y="2679645"/>
              <a:ext cx="158040" cy="1929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8B24E64-0CC6-D59F-7EC6-DB4E7C8800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80526" y="2670645"/>
                <a:ext cx="1756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98EAA3-16AA-997F-74F1-963F013D1234}"/>
                  </a:ext>
                </a:extLst>
              </p14:cNvPr>
              <p14:cNvContentPartPr/>
              <p14:nvPr/>
            </p14:nvContentPartPr>
            <p14:xfrm>
              <a:off x="6669126" y="4288485"/>
              <a:ext cx="148680" cy="362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98EAA3-16AA-997F-74F1-963F013D12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0486" y="4279485"/>
                <a:ext cx="1663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DB33BD-9300-2511-02C2-BC6A3E95B5B1}"/>
                  </a:ext>
                </a:extLst>
              </p14:cNvPr>
              <p14:cNvContentPartPr/>
              <p14:nvPr/>
            </p14:nvContentPartPr>
            <p14:xfrm>
              <a:off x="6787206" y="4231605"/>
              <a:ext cx="1082520" cy="416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DB33BD-9300-2511-02C2-BC6A3E95B5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8566" y="4222965"/>
                <a:ext cx="110016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6594665-ACAF-21A4-A658-1B92EA793651}"/>
              </a:ext>
            </a:extLst>
          </p:cNvPr>
          <p:cNvGrpSpPr/>
          <p:nvPr/>
        </p:nvGrpSpPr>
        <p:grpSpPr>
          <a:xfrm>
            <a:off x="6565806" y="4144845"/>
            <a:ext cx="5379480" cy="1291320"/>
            <a:chOff x="6565806" y="4144845"/>
            <a:chExt cx="5379480" cy="12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4463BF-9E1C-B5E2-50DE-92662C631AA7}"/>
                    </a:ext>
                  </a:extLst>
                </p14:cNvPr>
                <p14:cNvContentPartPr/>
                <p14:nvPr/>
              </p14:nvContentPartPr>
              <p14:xfrm>
                <a:off x="8067726" y="4252845"/>
                <a:ext cx="1680120" cy="450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4463BF-9E1C-B5E2-50DE-92662C631A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59086" y="4244205"/>
                  <a:ext cx="16977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A6D932-AB20-6967-12F5-C8F558C609BF}"/>
                    </a:ext>
                  </a:extLst>
                </p14:cNvPr>
                <p14:cNvContentPartPr/>
                <p14:nvPr/>
              </p14:nvContentPartPr>
              <p14:xfrm>
                <a:off x="9419526" y="4448325"/>
                <a:ext cx="3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A6D932-AB20-6967-12F5-C8F558C609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0526" y="443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B3C2AF-FA03-89C2-673D-E7275655D97E}"/>
                    </a:ext>
                  </a:extLst>
                </p14:cNvPr>
                <p14:cNvContentPartPr/>
                <p14:nvPr/>
              </p14:nvContentPartPr>
              <p14:xfrm>
                <a:off x="8980686" y="4444725"/>
                <a:ext cx="358920" cy="21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B3C2AF-FA03-89C2-673D-E7275655D9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71686" y="4436085"/>
                  <a:ext cx="376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4EAEC0-0F53-0378-6CE5-8F3FE0BBAEE7}"/>
                    </a:ext>
                  </a:extLst>
                </p14:cNvPr>
                <p14:cNvContentPartPr/>
                <p14:nvPr/>
              </p14:nvContentPartPr>
              <p14:xfrm>
                <a:off x="8587206" y="4328805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4EAEC0-0F53-0378-6CE5-8F3FE0BBAE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78566" y="431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7DF05E-8893-D32B-C77D-C09477786B18}"/>
                    </a:ext>
                  </a:extLst>
                </p14:cNvPr>
                <p14:cNvContentPartPr/>
                <p14:nvPr/>
              </p14:nvContentPartPr>
              <p14:xfrm>
                <a:off x="10036566" y="4306845"/>
                <a:ext cx="229320" cy="577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7DF05E-8893-D32B-C77D-C09477786B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27566" y="4297845"/>
                  <a:ext cx="24696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107B6E2-D49D-CFFE-DD58-FB2045CC8832}"/>
                    </a:ext>
                  </a:extLst>
                </p14:cNvPr>
                <p14:cNvContentPartPr/>
                <p14:nvPr/>
              </p14:nvContentPartPr>
              <p14:xfrm>
                <a:off x="10461366" y="4144845"/>
                <a:ext cx="1483920" cy="56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107B6E2-D49D-CFFE-DD58-FB2045CC88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52366" y="4135845"/>
                  <a:ext cx="15015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2C1306-5B67-F80C-92CF-858874DB4F82}"/>
                    </a:ext>
                  </a:extLst>
                </p14:cNvPr>
                <p14:cNvContentPartPr/>
                <p14:nvPr/>
              </p14:nvContentPartPr>
              <p14:xfrm>
                <a:off x="11061486" y="4415925"/>
                <a:ext cx="361800" cy="16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2C1306-5B67-F80C-92CF-858874DB4F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52486" y="4406925"/>
                  <a:ext cx="37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7A7B13-EC37-C1EF-BFC8-AB61CA845520}"/>
                    </a:ext>
                  </a:extLst>
                </p14:cNvPr>
                <p14:cNvContentPartPr/>
                <p14:nvPr/>
              </p14:nvContentPartPr>
              <p14:xfrm>
                <a:off x="6565806" y="4852605"/>
                <a:ext cx="1076400" cy="457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7A7B13-EC37-C1EF-BFC8-AB61CA8455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57166" y="4843965"/>
                  <a:ext cx="1094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2CE643-C88E-A459-8681-F22E64717CDC}"/>
                    </a:ext>
                  </a:extLst>
                </p14:cNvPr>
                <p14:cNvContentPartPr/>
                <p14:nvPr/>
              </p14:nvContentPartPr>
              <p14:xfrm>
                <a:off x="7496766" y="4927125"/>
                <a:ext cx="152640" cy="60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2CE643-C88E-A459-8681-F22E64717C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88126" y="4918485"/>
                  <a:ext cx="170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D6C272-3C95-5787-0D08-A83CCD2176FF}"/>
                    </a:ext>
                  </a:extLst>
                </p14:cNvPr>
                <p14:cNvContentPartPr/>
                <p14:nvPr/>
              </p14:nvContentPartPr>
              <p14:xfrm>
                <a:off x="7135686" y="4880685"/>
                <a:ext cx="65520" cy="16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D6C272-3C95-5787-0D08-A83CCD2176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26686" y="4872045"/>
                  <a:ext cx="83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9F17DC-55EC-7F47-D97F-E9BC825AA889}"/>
                    </a:ext>
                  </a:extLst>
                </p14:cNvPr>
                <p14:cNvContentPartPr/>
                <p14:nvPr/>
              </p14:nvContentPartPr>
              <p14:xfrm>
                <a:off x="7884846" y="4895445"/>
                <a:ext cx="461880" cy="366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9F17DC-55EC-7F47-D97F-E9BC825AA8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76206" y="4886805"/>
                  <a:ext cx="479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8C9BC5-4291-BA23-A345-162436D71FAA}"/>
                    </a:ext>
                  </a:extLst>
                </p14:cNvPr>
                <p14:cNvContentPartPr/>
                <p14:nvPr/>
              </p14:nvContentPartPr>
              <p14:xfrm>
                <a:off x="8236566" y="5063565"/>
                <a:ext cx="92880" cy="69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8C9BC5-4291-BA23-A345-162436D71F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27926" y="5054925"/>
                  <a:ext cx="110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5D8C9D-35C3-DDC5-51CD-83D22A98C417}"/>
                    </a:ext>
                  </a:extLst>
                </p14:cNvPr>
                <p14:cNvContentPartPr/>
                <p14:nvPr/>
              </p14:nvContentPartPr>
              <p14:xfrm>
                <a:off x="8407566" y="4885365"/>
                <a:ext cx="250920" cy="254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5D8C9D-35C3-DDC5-51CD-83D22A98C4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8566" y="4876365"/>
                  <a:ext cx="268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56069B0-47E9-DA73-AD22-BECE4BB546E5}"/>
                    </a:ext>
                  </a:extLst>
                </p14:cNvPr>
                <p14:cNvContentPartPr/>
                <p14:nvPr/>
              </p14:nvContentPartPr>
              <p14:xfrm>
                <a:off x="8261046" y="4901925"/>
                <a:ext cx="50400" cy="3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56069B0-47E9-DA73-AD22-BECE4BB546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52046" y="4892925"/>
                  <a:ext cx="68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E64925-DB70-2657-F38B-CDE49AFFD5C9}"/>
                    </a:ext>
                  </a:extLst>
                </p14:cNvPr>
                <p14:cNvContentPartPr/>
                <p14:nvPr/>
              </p14:nvContentPartPr>
              <p14:xfrm>
                <a:off x="8828046" y="5021805"/>
                <a:ext cx="564120" cy="137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E64925-DB70-2657-F38B-CDE49AFFD5C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19406" y="5012805"/>
                  <a:ext cx="58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439956-7DD4-87D5-5E4E-AAEAE849676B}"/>
                    </a:ext>
                  </a:extLst>
                </p14:cNvPr>
                <p14:cNvContentPartPr/>
                <p14:nvPr/>
              </p14:nvContentPartPr>
              <p14:xfrm>
                <a:off x="8964486" y="4842525"/>
                <a:ext cx="360" cy="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439956-7DD4-87D5-5E4E-AAEAE84967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5846" y="483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95ED79D-82ED-FBC4-9D1D-80F96A8F94F7}"/>
                    </a:ext>
                  </a:extLst>
                </p14:cNvPr>
                <p14:cNvContentPartPr/>
                <p14:nvPr/>
              </p14:nvContentPartPr>
              <p14:xfrm>
                <a:off x="9639486" y="4820925"/>
                <a:ext cx="833400" cy="37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95ED79D-82ED-FBC4-9D1D-80F96A8F94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30486" y="4811925"/>
                  <a:ext cx="851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3EA05A-209D-9B02-A21E-74559F791D06}"/>
                    </a:ext>
                  </a:extLst>
                </p14:cNvPr>
                <p14:cNvContentPartPr/>
                <p14:nvPr/>
              </p14:nvContentPartPr>
              <p14:xfrm>
                <a:off x="10566486" y="4883925"/>
                <a:ext cx="1153080" cy="552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3EA05A-209D-9B02-A21E-74559F791D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57486" y="4874925"/>
                  <a:ext cx="1170720" cy="56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069B55C-A6C8-92CD-F08D-DC04E279B478}"/>
                  </a:ext>
                </a:extLst>
              </p14:cNvPr>
              <p14:cNvContentPartPr/>
              <p14:nvPr/>
            </p14:nvContentPartPr>
            <p14:xfrm>
              <a:off x="9231606" y="1799085"/>
              <a:ext cx="1175040" cy="9417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069B55C-A6C8-92CD-F08D-DC04E279B47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59606" y="1655445"/>
                <a:ext cx="1318680" cy="122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B85619AF-DB9F-D6EB-5479-028E1D7A1FD4}"/>
              </a:ext>
            </a:extLst>
          </p:cNvPr>
          <p:cNvGrpSpPr/>
          <p:nvPr/>
        </p:nvGrpSpPr>
        <p:grpSpPr>
          <a:xfrm>
            <a:off x="6636366" y="5332125"/>
            <a:ext cx="1678320" cy="318240"/>
            <a:chOff x="6636366" y="5332125"/>
            <a:chExt cx="167832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640583-B8BB-3576-79F4-91CE1A0D6601}"/>
                    </a:ext>
                  </a:extLst>
                </p14:cNvPr>
                <p14:cNvContentPartPr/>
                <p14:nvPr/>
              </p14:nvContentPartPr>
              <p14:xfrm>
                <a:off x="6636366" y="5332125"/>
                <a:ext cx="1678320" cy="318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640583-B8BB-3576-79F4-91CE1A0D66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27366" y="5323125"/>
                  <a:ext cx="1695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9159DA-F7D8-15B2-6FC5-2DBFA339DF08}"/>
                    </a:ext>
                  </a:extLst>
                </p14:cNvPr>
                <p14:cNvContentPartPr/>
                <p14:nvPr/>
              </p14:nvContentPartPr>
              <p14:xfrm>
                <a:off x="7816806" y="5403765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9159DA-F7D8-15B2-6FC5-2DBFA339DF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08166" y="539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D1D3E3-C53C-F087-F6C9-1F5794B17CE9}"/>
                    </a:ext>
                  </a:extLst>
                </p14:cNvPr>
                <p14:cNvContentPartPr/>
                <p14:nvPr/>
              </p14:nvContentPartPr>
              <p14:xfrm>
                <a:off x="7493886" y="5445885"/>
                <a:ext cx="340560" cy="1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D1D3E3-C53C-F087-F6C9-1F5794B17CE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85246" y="5437245"/>
                  <a:ext cx="3582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3C71BC-7CC1-88FD-A490-E8030769D255}"/>
              </a:ext>
            </a:extLst>
          </p:cNvPr>
          <p:cNvGrpSpPr/>
          <p:nvPr/>
        </p:nvGrpSpPr>
        <p:grpSpPr>
          <a:xfrm>
            <a:off x="8521326" y="5290005"/>
            <a:ext cx="2407320" cy="399240"/>
            <a:chOff x="8521326" y="5290005"/>
            <a:chExt cx="240732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ECECA2-FBC8-73F0-A714-3E339817040B}"/>
                    </a:ext>
                  </a:extLst>
                </p14:cNvPr>
                <p14:cNvContentPartPr/>
                <p14:nvPr/>
              </p14:nvContentPartPr>
              <p14:xfrm>
                <a:off x="8521326" y="5398365"/>
                <a:ext cx="558000" cy="279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ECECA2-FBC8-73F0-A714-3E33981704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12686" y="5389725"/>
                  <a:ext cx="575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C4C7F8F-FEDA-BCD6-B446-6160F9F9EEA8}"/>
                    </a:ext>
                  </a:extLst>
                </p14:cNvPr>
                <p14:cNvContentPartPr/>
                <p14:nvPr/>
              </p14:nvContentPartPr>
              <p14:xfrm>
                <a:off x="8997246" y="5526525"/>
                <a:ext cx="96840" cy="9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C4C7F8F-FEDA-BCD6-B446-6160F9F9EE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88606" y="5517885"/>
                  <a:ext cx="114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EB5759-5537-A494-DBB9-FE91291130AA}"/>
                    </a:ext>
                  </a:extLst>
                </p14:cNvPr>
                <p14:cNvContentPartPr/>
                <p14:nvPr/>
              </p14:nvContentPartPr>
              <p14:xfrm>
                <a:off x="9292446" y="5356245"/>
                <a:ext cx="392760" cy="333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EB5759-5537-A494-DBB9-FE91291130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83806" y="5347605"/>
                  <a:ext cx="410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DA7E3D-3B49-A9C4-77E2-206A788FF4C3}"/>
                    </a:ext>
                  </a:extLst>
                </p14:cNvPr>
                <p14:cNvContentPartPr/>
                <p14:nvPr/>
              </p14:nvContentPartPr>
              <p14:xfrm>
                <a:off x="9365166" y="5448405"/>
                <a:ext cx="201960" cy="4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DA7E3D-3B49-A9C4-77E2-206A788FF4C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56166" y="5439405"/>
                  <a:ext cx="21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5A80D3-0D64-5FE9-3945-EDF7C04CFA7B}"/>
                    </a:ext>
                  </a:extLst>
                </p14:cNvPr>
                <p14:cNvContentPartPr/>
                <p14:nvPr/>
              </p14:nvContentPartPr>
              <p14:xfrm>
                <a:off x="9869166" y="5290005"/>
                <a:ext cx="1059480" cy="390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5A80D3-0D64-5FE9-3945-EDF7C04CFA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0526" y="5281365"/>
                  <a:ext cx="10771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A05D33-3FF9-FEE7-C0AB-34317D2354A5}"/>
                    </a:ext>
                  </a:extLst>
                </p14:cNvPr>
                <p14:cNvContentPartPr/>
                <p14:nvPr/>
              </p14:nvContentPartPr>
              <p14:xfrm>
                <a:off x="9820566" y="5435085"/>
                <a:ext cx="325440" cy="13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A05D33-3FF9-FEE7-C0AB-34317D2354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1926" y="5426445"/>
                  <a:ext cx="343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E38F777-3ACF-8F38-C77A-E05BC770D6B6}"/>
              </a:ext>
            </a:extLst>
          </p:cNvPr>
          <p:cNvGrpSpPr/>
          <p:nvPr/>
        </p:nvGrpSpPr>
        <p:grpSpPr>
          <a:xfrm>
            <a:off x="11057166" y="5279205"/>
            <a:ext cx="933840" cy="365760"/>
            <a:chOff x="11057166" y="5279205"/>
            <a:chExt cx="93384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0ADDFF-EBC9-1A0C-D34C-5F0304B9A791}"/>
                    </a:ext>
                  </a:extLst>
                </p14:cNvPr>
                <p14:cNvContentPartPr/>
                <p14:nvPr/>
              </p14:nvContentPartPr>
              <p14:xfrm>
                <a:off x="11057166" y="5279205"/>
                <a:ext cx="933840" cy="36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0ADDFF-EBC9-1A0C-D34C-5F0304B9A7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48526" y="5270205"/>
                  <a:ext cx="9514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0B6B5E-8C14-4105-16F7-24ABF349E34D}"/>
                    </a:ext>
                  </a:extLst>
                </p14:cNvPr>
                <p14:cNvContentPartPr/>
                <p14:nvPr/>
              </p14:nvContentPartPr>
              <p14:xfrm>
                <a:off x="11627766" y="5425725"/>
                <a:ext cx="360" cy="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0B6B5E-8C14-4105-16F7-24ABF349E3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19126" y="541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FFFCF2-844F-2E23-FB7E-2F7DB4C973AA}"/>
                    </a:ext>
                  </a:extLst>
                </p14:cNvPr>
                <p14:cNvContentPartPr/>
                <p14:nvPr/>
              </p14:nvContentPartPr>
              <p14:xfrm>
                <a:off x="11378286" y="5331405"/>
                <a:ext cx="349200" cy="2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FFFCF2-844F-2E23-FB7E-2F7DB4C973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69646" y="5322405"/>
                  <a:ext cx="366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39CAC2B-F326-0777-5202-C849A68FE010}"/>
              </a:ext>
            </a:extLst>
          </p:cNvPr>
          <p:cNvGrpSpPr/>
          <p:nvPr/>
        </p:nvGrpSpPr>
        <p:grpSpPr>
          <a:xfrm>
            <a:off x="6637806" y="5757285"/>
            <a:ext cx="4910400" cy="683280"/>
            <a:chOff x="6637806" y="5757285"/>
            <a:chExt cx="491040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F949394-DFE0-34CE-740C-90E75BF75452}"/>
                    </a:ext>
                  </a:extLst>
                </p14:cNvPr>
                <p14:cNvContentPartPr/>
                <p14:nvPr/>
              </p14:nvContentPartPr>
              <p14:xfrm>
                <a:off x="6637806" y="5845845"/>
                <a:ext cx="356760" cy="224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F949394-DFE0-34CE-740C-90E75BF754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29166" y="5837205"/>
                  <a:ext cx="374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BADF502-0495-006C-6138-5AB9352FC48F}"/>
                    </a:ext>
                  </a:extLst>
                </p14:cNvPr>
                <p14:cNvContentPartPr/>
                <p14:nvPr/>
              </p14:nvContentPartPr>
              <p14:xfrm>
                <a:off x="6943086" y="6104685"/>
                <a:ext cx="136800" cy="154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BADF502-0495-006C-6138-5AB9352FC4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34446" y="6096045"/>
                  <a:ext cx="15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5869BA-0B0E-550B-4F92-A03D47F5D91D}"/>
                    </a:ext>
                  </a:extLst>
                </p14:cNvPr>
                <p14:cNvContentPartPr/>
                <p14:nvPr/>
              </p14:nvContentPartPr>
              <p14:xfrm>
                <a:off x="6984486" y="6070485"/>
                <a:ext cx="50760" cy="287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5869BA-0B0E-550B-4F92-A03D47F5D9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75486" y="6061845"/>
                  <a:ext cx="68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5A2053-543A-9A28-1DD4-B2315884E758}"/>
                    </a:ext>
                  </a:extLst>
                </p14:cNvPr>
                <p14:cNvContentPartPr/>
                <p14:nvPr/>
              </p14:nvContentPartPr>
              <p14:xfrm>
                <a:off x="7238646" y="5968605"/>
                <a:ext cx="231480" cy="23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5A2053-543A-9A28-1DD4-B2315884E75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29646" y="5959965"/>
                  <a:ext cx="249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01A4BF-F9BC-536E-11BB-1D7BD0303277}"/>
                    </a:ext>
                  </a:extLst>
                </p14:cNvPr>
                <p14:cNvContentPartPr/>
                <p14:nvPr/>
              </p14:nvContentPartPr>
              <p14:xfrm>
                <a:off x="7237926" y="6035205"/>
                <a:ext cx="185760" cy="61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01A4BF-F9BC-536E-11BB-1D7BD03032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8926" y="6026565"/>
                  <a:ext cx="203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07630C-B8E7-DAC9-C972-9DCD223BC89D}"/>
                    </a:ext>
                  </a:extLst>
                </p14:cNvPr>
                <p14:cNvContentPartPr/>
                <p14:nvPr/>
              </p14:nvContentPartPr>
              <p14:xfrm>
                <a:off x="7306326" y="5873205"/>
                <a:ext cx="68760" cy="335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07630C-B8E7-DAC9-C972-9DCD223BC89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7326" y="5864565"/>
                  <a:ext cx="86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ABB9F59-5105-B94F-24AA-21C4C574F62D}"/>
                    </a:ext>
                  </a:extLst>
                </p14:cNvPr>
                <p14:cNvContentPartPr/>
                <p14:nvPr/>
              </p14:nvContentPartPr>
              <p14:xfrm>
                <a:off x="7658766" y="5859165"/>
                <a:ext cx="318240" cy="229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ABB9F59-5105-B94F-24AA-21C4C574F62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49766" y="5850165"/>
                  <a:ext cx="335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6EC7F0-6809-4B64-AC8C-AEE7533E7090}"/>
                    </a:ext>
                  </a:extLst>
                </p14:cNvPr>
                <p14:cNvContentPartPr/>
                <p14:nvPr/>
              </p14:nvContentPartPr>
              <p14:xfrm>
                <a:off x="7832646" y="6103965"/>
                <a:ext cx="132840" cy="336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6EC7F0-6809-4B64-AC8C-AEE7533E70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23646" y="6095325"/>
                  <a:ext cx="150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E368E3-C045-5010-888B-2C41166F54FD}"/>
                    </a:ext>
                  </a:extLst>
                </p14:cNvPr>
                <p14:cNvContentPartPr/>
                <p14:nvPr/>
              </p14:nvContentPartPr>
              <p14:xfrm>
                <a:off x="8212806" y="6156885"/>
                <a:ext cx="113040" cy="152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E368E3-C045-5010-888B-2C41166F54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03806" y="6148245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8B65D4-ACE2-1967-9BAC-537196164277}"/>
                    </a:ext>
                  </a:extLst>
                </p14:cNvPr>
                <p14:cNvContentPartPr/>
                <p14:nvPr/>
              </p14:nvContentPartPr>
              <p14:xfrm>
                <a:off x="8712846" y="5887605"/>
                <a:ext cx="350640" cy="231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8B65D4-ACE2-1967-9BAC-53719616427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04206" y="5878605"/>
                  <a:ext cx="368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3E5B56-EA40-E3C9-17C5-E286666E0348}"/>
                    </a:ext>
                  </a:extLst>
                </p14:cNvPr>
                <p14:cNvContentPartPr/>
                <p14:nvPr/>
              </p14:nvContentPartPr>
              <p14:xfrm>
                <a:off x="8915166" y="6142485"/>
                <a:ext cx="135720" cy="278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3E5B56-EA40-E3C9-17C5-E286666E034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06166" y="6133485"/>
                  <a:ext cx="153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B6F4EC5-0432-9274-5BE1-2A133FDF7BE8}"/>
                    </a:ext>
                  </a:extLst>
                </p14:cNvPr>
                <p14:cNvContentPartPr/>
                <p14:nvPr/>
              </p14:nvContentPartPr>
              <p14:xfrm>
                <a:off x="8986446" y="6182445"/>
                <a:ext cx="360" cy="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B6F4EC5-0432-9274-5BE1-2A133FDF7B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77446" y="617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DDDFBA-3FFC-5119-FE30-F04765618AC9}"/>
                    </a:ext>
                  </a:extLst>
                </p14:cNvPr>
                <p14:cNvContentPartPr/>
                <p14:nvPr/>
              </p14:nvContentPartPr>
              <p14:xfrm>
                <a:off x="9368046" y="5757285"/>
                <a:ext cx="1118520" cy="464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DDDFBA-3FFC-5119-FE30-F04765618A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59406" y="5748285"/>
                  <a:ext cx="11361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48F9F1-D60B-591A-EC86-40747AA282F5}"/>
                    </a:ext>
                  </a:extLst>
                </p14:cNvPr>
                <p14:cNvContentPartPr/>
                <p14:nvPr/>
              </p14:nvContentPartPr>
              <p14:xfrm>
                <a:off x="10738926" y="5975805"/>
                <a:ext cx="362160" cy="135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48F9F1-D60B-591A-EC86-40747AA282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29926" y="5966805"/>
                  <a:ext cx="379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BD601A-0436-1C9F-4D09-20E21C908958}"/>
                    </a:ext>
                  </a:extLst>
                </p14:cNvPr>
                <p14:cNvContentPartPr/>
                <p14:nvPr/>
              </p14:nvContentPartPr>
              <p14:xfrm>
                <a:off x="11377206" y="5796885"/>
                <a:ext cx="171000" cy="273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BD601A-0436-1C9F-4D09-20E21C9089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68206" y="5788245"/>
                  <a:ext cx="18864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D314573-7D24-B6CA-A62C-266076AC6EB9}"/>
                  </a:ext>
                </a:extLst>
              </p14:cNvPr>
              <p14:cNvContentPartPr/>
              <p14:nvPr/>
            </p14:nvContentPartPr>
            <p14:xfrm>
              <a:off x="11566926" y="3846045"/>
              <a:ext cx="142560" cy="3049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D314573-7D24-B6CA-A62C-266076AC6EB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558286" y="3837405"/>
                <a:ext cx="1602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35C2A42-ADDB-5221-73B4-1A949A4A0C13}"/>
                  </a:ext>
                </a:extLst>
              </p14:cNvPr>
              <p14:cNvContentPartPr/>
              <p14:nvPr/>
            </p14:nvContentPartPr>
            <p14:xfrm>
              <a:off x="963486" y="4703925"/>
              <a:ext cx="987120" cy="1447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35C2A42-ADDB-5221-73B4-1A949A4A0C1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54846" y="4695285"/>
                <a:ext cx="10047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3F71EFB-03A4-3B3A-4F87-68BF735A7D18}"/>
                  </a:ext>
                </a:extLst>
              </p14:cNvPr>
              <p14:cNvContentPartPr/>
              <p14:nvPr/>
            </p14:nvContentPartPr>
            <p14:xfrm>
              <a:off x="2243286" y="4523205"/>
              <a:ext cx="713160" cy="4986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3F71EFB-03A4-3B3A-4F87-68BF735A7D1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34286" y="4514205"/>
                <a:ext cx="73080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DFF47E1-2637-3F17-D8E7-1B69128FD559}"/>
              </a:ext>
            </a:extLst>
          </p:cNvPr>
          <p:cNvGrpSpPr/>
          <p:nvPr/>
        </p:nvGrpSpPr>
        <p:grpSpPr>
          <a:xfrm>
            <a:off x="159966" y="4563885"/>
            <a:ext cx="5204520" cy="1739520"/>
            <a:chOff x="159966" y="4563885"/>
            <a:chExt cx="5204520" cy="173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7ABFCD-B82D-8ED0-B3A4-1A3C07FCC4A4}"/>
                    </a:ext>
                  </a:extLst>
                </p14:cNvPr>
                <p14:cNvContentPartPr/>
                <p14:nvPr/>
              </p14:nvContentPartPr>
              <p14:xfrm>
                <a:off x="276246" y="4563885"/>
                <a:ext cx="57600" cy="322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7ABFCD-B82D-8ED0-B3A4-1A3C07FCC4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7246" y="4554885"/>
                  <a:ext cx="75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876C8C-78F4-BAB6-7C09-A47C03FC9650}"/>
                    </a:ext>
                  </a:extLst>
                </p14:cNvPr>
                <p14:cNvContentPartPr/>
                <p14:nvPr/>
              </p14:nvContentPartPr>
              <p14:xfrm>
                <a:off x="407286" y="4767285"/>
                <a:ext cx="315720" cy="113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876C8C-78F4-BAB6-7C09-A47C03FC96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286" y="4758285"/>
                  <a:ext cx="333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2F7B2E-1580-5B28-E541-F2F6105146A9}"/>
                    </a:ext>
                  </a:extLst>
                </p14:cNvPr>
                <p14:cNvContentPartPr/>
                <p14:nvPr/>
              </p14:nvContentPartPr>
              <p14:xfrm>
                <a:off x="3213486" y="4563885"/>
                <a:ext cx="1266840" cy="490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2F7B2E-1580-5B28-E541-F2F6105146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4846" y="4555245"/>
                  <a:ext cx="12844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FAB5DB-1C57-97AD-5DB4-25222ED8D5AF}"/>
                    </a:ext>
                  </a:extLst>
                </p14:cNvPr>
                <p14:cNvContentPartPr/>
                <p14:nvPr/>
              </p14:nvContentPartPr>
              <p14:xfrm>
                <a:off x="3975246" y="4595565"/>
                <a:ext cx="360" cy="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FAB5DB-1C57-97AD-5DB4-25222ED8D5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66606" y="4586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1BDC7E-23CC-8E7B-C0E4-4B4F309A97C8}"/>
                    </a:ext>
                  </a:extLst>
                </p14:cNvPr>
                <p14:cNvContentPartPr/>
                <p14:nvPr/>
              </p14:nvContentPartPr>
              <p14:xfrm>
                <a:off x="159966" y="5144925"/>
                <a:ext cx="643680" cy="314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1BDC7E-23CC-8E7B-C0E4-4B4F309A97C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1326" y="5135925"/>
                  <a:ext cx="661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7366BA-7592-3191-F14A-91BCDFF540C6}"/>
                    </a:ext>
                  </a:extLst>
                </p14:cNvPr>
                <p14:cNvContentPartPr/>
                <p14:nvPr/>
              </p14:nvContentPartPr>
              <p14:xfrm>
                <a:off x="926046" y="5067885"/>
                <a:ext cx="387360" cy="408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7366BA-7592-3191-F14A-91BCDFF540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7406" y="5059245"/>
                  <a:ext cx="405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B33D4A-79E9-BEB1-B68E-F0EB99FBA7B9}"/>
                    </a:ext>
                  </a:extLst>
                </p14:cNvPr>
                <p14:cNvContentPartPr/>
                <p14:nvPr/>
              </p14:nvContentPartPr>
              <p14:xfrm>
                <a:off x="840366" y="5143485"/>
                <a:ext cx="449280" cy="61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B33D4A-79E9-BEB1-B68E-F0EB99FBA7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1726" y="5134485"/>
                  <a:ext cx="46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C60FF3D-A92A-5BB2-7C65-4FF6D626615C}"/>
                    </a:ext>
                  </a:extLst>
                </p14:cNvPr>
                <p14:cNvContentPartPr/>
                <p14:nvPr/>
              </p14:nvContentPartPr>
              <p14:xfrm>
                <a:off x="1564326" y="5053485"/>
                <a:ext cx="1396800" cy="408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C60FF3D-A92A-5BB2-7C65-4FF6D62661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55686" y="5044845"/>
                  <a:ext cx="1414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A5AA19-CBED-80D5-016F-23D26C161CA0}"/>
                    </a:ext>
                  </a:extLst>
                </p14:cNvPr>
                <p14:cNvContentPartPr/>
                <p14:nvPr/>
              </p14:nvContentPartPr>
              <p14:xfrm>
                <a:off x="1524726" y="5137725"/>
                <a:ext cx="598320" cy="42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A5AA19-CBED-80D5-016F-23D26C161C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15726" y="5128725"/>
                  <a:ext cx="615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1BBC95A-D9A4-624E-C4DE-4972386EFD14}"/>
                    </a:ext>
                  </a:extLst>
                </p14:cNvPr>
                <p14:cNvContentPartPr/>
                <p14:nvPr/>
              </p14:nvContentPartPr>
              <p14:xfrm>
                <a:off x="3093966" y="4994445"/>
                <a:ext cx="1394640" cy="456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1BBC95A-D9A4-624E-C4DE-4972386EFD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84966" y="4985805"/>
                  <a:ext cx="1412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1DBDF1-06B4-88DA-8BD0-4BDDCE1CDBE6}"/>
                    </a:ext>
                  </a:extLst>
                </p14:cNvPr>
                <p14:cNvContentPartPr/>
                <p14:nvPr/>
              </p14:nvContentPartPr>
              <p14:xfrm>
                <a:off x="4065966" y="5025045"/>
                <a:ext cx="16920" cy="65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1DBDF1-06B4-88DA-8BD0-4BDDCE1CDB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7326" y="5016405"/>
                  <a:ext cx="34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5697C4-5BF0-0D82-4F1E-27D3E12FCA80}"/>
                    </a:ext>
                  </a:extLst>
                </p14:cNvPr>
                <p14:cNvContentPartPr/>
                <p14:nvPr/>
              </p14:nvContentPartPr>
              <p14:xfrm>
                <a:off x="3669246" y="5134845"/>
                <a:ext cx="289080" cy="12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5697C4-5BF0-0D82-4F1E-27D3E12FCA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60246" y="5125845"/>
                  <a:ext cx="30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D09618-B556-529E-3B78-8B3FE9FD1FEE}"/>
                    </a:ext>
                  </a:extLst>
                </p14:cNvPr>
                <p14:cNvContentPartPr/>
                <p14:nvPr/>
              </p14:nvContentPartPr>
              <p14:xfrm>
                <a:off x="312246" y="5719845"/>
                <a:ext cx="382680" cy="264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D09618-B556-529E-3B78-8B3FE9FD1F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3606" y="5711205"/>
                  <a:ext cx="400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41E995-E61E-80D2-7DD7-1040BCA8C691}"/>
                    </a:ext>
                  </a:extLst>
                </p14:cNvPr>
                <p14:cNvContentPartPr/>
                <p14:nvPr/>
              </p14:nvContentPartPr>
              <p14:xfrm>
                <a:off x="649206" y="5970765"/>
                <a:ext cx="174240" cy="332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41E995-E61E-80D2-7DD7-1040BCA8C6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566" y="5961765"/>
                  <a:ext cx="191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3D1B17-2055-509B-8D66-F5E7510C430F}"/>
                    </a:ext>
                  </a:extLst>
                </p14:cNvPr>
                <p14:cNvContentPartPr/>
                <p14:nvPr/>
              </p14:nvContentPartPr>
              <p14:xfrm>
                <a:off x="980406" y="5795085"/>
                <a:ext cx="216720" cy="28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3D1B17-2055-509B-8D66-F5E7510C43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1766" y="5786445"/>
                  <a:ext cx="23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2B637E-4BD6-997E-A469-856BE49F7B65}"/>
                    </a:ext>
                  </a:extLst>
                </p14:cNvPr>
                <p14:cNvContentPartPr/>
                <p14:nvPr/>
              </p14:nvContentPartPr>
              <p14:xfrm>
                <a:off x="1039806" y="5849805"/>
                <a:ext cx="234000" cy="47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2B637E-4BD6-997E-A469-856BE49F7B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1166" y="5841165"/>
                  <a:ext cx="25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D161171-DECC-AC45-AD70-55CA4A1012F5}"/>
                    </a:ext>
                  </a:extLst>
                </p14:cNvPr>
                <p14:cNvContentPartPr/>
                <p14:nvPr/>
              </p14:nvContentPartPr>
              <p14:xfrm>
                <a:off x="1476486" y="5698605"/>
                <a:ext cx="365400" cy="257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D161171-DECC-AC45-AD70-55CA4A1012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67846" y="5689605"/>
                  <a:ext cx="383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5CB9C12-B476-ED3E-958F-FB20F5361A34}"/>
                    </a:ext>
                  </a:extLst>
                </p14:cNvPr>
                <p14:cNvContentPartPr/>
                <p14:nvPr/>
              </p14:nvContentPartPr>
              <p14:xfrm>
                <a:off x="1755846" y="5943765"/>
                <a:ext cx="173520" cy="132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5CB9C12-B476-ED3E-958F-FB20F5361A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47206" y="5934765"/>
                  <a:ext cx="191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CE0149-9DB3-ADA9-7535-3258289262C4}"/>
                    </a:ext>
                  </a:extLst>
                </p14:cNvPr>
                <p14:cNvContentPartPr/>
                <p14:nvPr/>
              </p14:nvContentPartPr>
              <p14:xfrm>
                <a:off x="1845846" y="5882565"/>
                <a:ext cx="69120" cy="274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CE0149-9DB3-ADA9-7535-3258289262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37206" y="5873925"/>
                  <a:ext cx="86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CB1F111-041B-67C4-6D6C-7C72A062DDA0}"/>
                    </a:ext>
                  </a:extLst>
                </p14:cNvPr>
                <p14:cNvContentPartPr/>
                <p14:nvPr/>
              </p14:nvContentPartPr>
              <p14:xfrm>
                <a:off x="2293686" y="5786445"/>
                <a:ext cx="222840" cy="57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CB1F111-041B-67C4-6D6C-7C72A062DDA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84686" y="5777445"/>
                  <a:ext cx="240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A389B05-021D-0DF2-69F4-BE573E5FECF2}"/>
                    </a:ext>
                  </a:extLst>
                </p14:cNvPr>
                <p14:cNvContentPartPr/>
                <p14:nvPr/>
              </p14:nvContentPartPr>
              <p14:xfrm>
                <a:off x="2374326" y="5895525"/>
                <a:ext cx="196560" cy="38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A389B05-021D-0DF2-69F4-BE573E5FEC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65326" y="5886525"/>
                  <a:ext cx="214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73FD745-9F16-9835-2184-80AD49A31D8F}"/>
                    </a:ext>
                  </a:extLst>
                </p14:cNvPr>
                <p14:cNvContentPartPr/>
                <p14:nvPr/>
              </p14:nvContentPartPr>
              <p14:xfrm>
                <a:off x="2781846" y="5728485"/>
                <a:ext cx="424080" cy="254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73FD745-9F16-9835-2184-80AD49A31D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73206" y="5719485"/>
                  <a:ext cx="441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FB45CA-9857-37A8-191C-F99DCAF1FD91}"/>
                    </a:ext>
                  </a:extLst>
                </p14:cNvPr>
                <p14:cNvContentPartPr/>
                <p14:nvPr/>
              </p14:nvContentPartPr>
              <p14:xfrm>
                <a:off x="3046806" y="5983005"/>
                <a:ext cx="140760" cy="138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FB45CA-9857-37A8-191C-F99DCAF1FD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8166" y="5974365"/>
                  <a:ext cx="15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649F2E3-4190-921F-EDAE-3E8A5462506E}"/>
                    </a:ext>
                  </a:extLst>
                </p14:cNvPr>
                <p14:cNvContentPartPr/>
                <p14:nvPr/>
              </p14:nvContentPartPr>
              <p14:xfrm>
                <a:off x="3531366" y="5781045"/>
                <a:ext cx="223200" cy="63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649F2E3-4190-921F-EDAE-3E8A546250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2366" y="5772405"/>
                  <a:ext cx="240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804C7A-2853-9FF6-331A-511FA018FCA5}"/>
                    </a:ext>
                  </a:extLst>
                </p14:cNvPr>
                <p14:cNvContentPartPr/>
                <p14:nvPr/>
              </p14:nvContentPartPr>
              <p14:xfrm>
                <a:off x="3585726" y="5871405"/>
                <a:ext cx="173880" cy="24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804C7A-2853-9FF6-331A-511FA018FC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77086" y="5862405"/>
                  <a:ext cx="19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53939D-1B45-A7F5-9ACC-95D1D9451309}"/>
                    </a:ext>
                  </a:extLst>
                </p14:cNvPr>
                <p14:cNvContentPartPr/>
                <p14:nvPr/>
              </p14:nvContentPartPr>
              <p14:xfrm>
                <a:off x="3945726" y="5550645"/>
                <a:ext cx="802440" cy="435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53939D-1B45-A7F5-9ACC-95D1D94513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36726" y="5542005"/>
                  <a:ext cx="820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5393046-8095-B152-D6F3-927E66BF96C9}"/>
                    </a:ext>
                  </a:extLst>
                </p14:cNvPr>
                <p14:cNvContentPartPr/>
                <p14:nvPr/>
              </p14:nvContentPartPr>
              <p14:xfrm>
                <a:off x="4591926" y="5714445"/>
                <a:ext cx="259920" cy="29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5393046-8095-B152-D6F3-927E66BF96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83286" y="5705445"/>
                  <a:ext cx="27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6DDD646-B21B-13E8-79DE-CA90D2130163}"/>
                    </a:ext>
                  </a:extLst>
                </p14:cNvPr>
                <p14:cNvContentPartPr/>
                <p14:nvPr/>
              </p14:nvContentPartPr>
              <p14:xfrm>
                <a:off x="4854006" y="5621565"/>
                <a:ext cx="414360" cy="365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6DDD646-B21B-13E8-79DE-CA90D21301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45006" y="5612565"/>
                  <a:ext cx="4320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B4ACBA-C037-C76D-736D-29A145B6192E}"/>
                    </a:ext>
                  </a:extLst>
                </p14:cNvPr>
                <p14:cNvContentPartPr/>
                <p14:nvPr/>
              </p14:nvContentPartPr>
              <p14:xfrm>
                <a:off x="5090526" y="5708685"/>
                <a:ext cx="273960" cy="21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B4ACBA-C037-C76D-736D-29A145B619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81526" y="5699685"/>
                  <a:ext cx="2916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81B9A30-F654-E035-5387-D52E3868BD9D}"/>
              </a:ext>
            </a:extLst>
          </p:cNvPr>
          <p:cNvGrpSpPr/>
          <p:nvPr/>
        </p:nvGrpSpPr>
        <p:grpSpPr>
          <a:xfrm>
            <a:off x="311526" y="6244005"/>
            <a:ext cx="4050720" cy="508320"/>
            <a:chOff x="311526" y="6244005"/>
            <a:chExt cx="40507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8047FD-1DD8-C054-805E-3D1C4D157065}"/>
                    </a:ext>
                  </a:extLst>
                </p14:cNvPr>
                <p14:cNvContentPartPr/>
                <p14:nvPr/>
              </p14:nvContentPartPr>
              <p14:xfrm>
                <a:off x="311526" y="6427605"/>
                <a:ext cx="839160" cy="253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8047FD-1DD8-C054-805E-3D1C4D1570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2526" y="6418965"/>
                  <a:ext cx="856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F8BD019-282F-DCB9-A45B-45ACA8EBC51D}"/>
                    </a:ext>
                  </a:extLst>
                </p14:cNvPr>
                <p14:cNvContentPartPr/>
                <p14:nvPr/>
              </p14:nvContentPartPr>
              <p14:xfrm>
                <a:off x="1307646" y="6329685"/>
                <a:ext cx="592200" cy="347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F8BD019-282F-DCB9-A45B-45ACA8EBC51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99006" y="6321045"/>
                  <a:ext cx="6098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B8CF7C-188D-31C1-E843-ED2444F75D46}"/>
                    </a:ext>
                  </a:extLst>
                </p14:cNvPr>
                <p14:cNvContentPartPr/>
                <p14:nvPr/>
              </p14:nvContentPartPr>
              <p14:xfrm>
                <a:off x="1729926" y="6388725"/>
                <a:ext cx="227880" cy="59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B8CF7C-188D-31C1-E843-ED2444F75D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20926" y="6380085"/>
                  <a:ext cx="245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46B72BB-27B6-88B0-D7E3-102A03FB7A4C}"/>
                    </a:ext>
                  </a:extLst>
                </p14:cNvPr>
                <p14:cNvContentPartPr/>
                <p14:nvPr/>
              </p14:nvContentPartPr>
              <p14:xfrm>
                <a:off x="2195766" y="6341925"/>
                <a:ext cx="1116000" cy="410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46B72BB-27B6-88B0-D7E3-102A03FB7A4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87126" y="6333285"/>
                  <a:ext cx="1133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7D9054B-DC49-2B5A-B2B8-1C1D81E578A5}"/>
                    </a:ext>
                  </a:extLst>
                </p14:cNvPr>
                <p14:cNvContentPartPr/>
                <p14:nvPr/>
              </p14:nvContentPartPr>
              <p14:xfrm>
                <a:off x="3503646" y="6488445"/>
                <a:ext cx="462240" cy="124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7D9054B-DC49-2B5A-B2B8-1C1D81E578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94646" y="6479445"/>
                  <a:ext cx="47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8D1EE8-9663-1808-99B3-92136329B18C}"/>
                    </a:ext>
                  </a:extLst>
                </p14:cNvPr>
                <p14:cNvContentPartPr/>
                <p14:nvPr/>
              </p14:nvContentPartPr>
              <p14:xfrm>
                <a:off x="4127886" y="6244005"/>
                <a:ext cx="234360" cy="405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8D1EE8-9663-1808-99B3-92136329B18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18886" y="6235365"/>
                  <a:ext cx="252000" cy="42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937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84A9F-97A2-6FEF-382E-0067E1424AE4}"/>
              </a:ext>
            </a:extLst>
          </p:cNvPr>
          <p:cNvGrpSpPr/>
          <p:nvPr/>
        </p:nvGrpSpPr>
        <p:grpSpPr>
          <a:xfrm>
            <a:off x="1545960" y="180241"/>
            <a:ext cx="4550040" cy="987120"/>
            <a:chOff x="1545960" y="180241"/>
            <a:chExt cx="4550040" cy="9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CC0C62-1F7A-25AB-7DB3-8A791EF1A5CA}"/>
                    </a:ext>
                  </a:extLst>
                </p14:cNvPr>
                <p14:cNvContentPartPr/>
                <p14:nvPr/>
              </p14:nvContentPartPr>
              <p14:xfrm>
                <a:off x="1569720" y="502081"/>
                <a:ext cx="249480" cy="108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CC0C62-1F7A-25AB-7DB3-8A791EF1A5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60720" y="493081"/>
                  <a:ext cx="26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C6F105-A923-72E1-78E8-FC3A9AA5BD80}"/>
                    </a:ext>
                  </a:extLst>
                </p14:cNvPr>
                <p14:cNvContentPartPr/>
                <p14:nvPr/>
              </p14:nvContentPartPr>
              <p14:xfrm>
                <a:off x="1545960" y="688921"/>
                <a:ext cx="317160" cy="20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C6F105-A923-72E1-78E8-FC3A9AA5BD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7320" y="680281"/>
                  <a:ext cx="33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292415-4D01-EADE-6314-3380FD1A3D75}"/>
                    </a:ext>
                  </a:extLst>
                </p14:cNvPr>
                <p14:cNvContentPartPr/>
                <p14:nvPr/>
              </p14:nvContentPartPr>
              <p14:xfrm>
                <a:off x="1662240" y="796201"/>
                <a:ext cx="206280" cy="20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292415-4D01-EADE-6314-3380FD1A3D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3240" y="787561"/>
                  <a:ext cx="223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198E03-DA4D-1002-3FDE-30FDE9C61014}"/>
                    </a:ext>
                  </a:extLst>
                </p14:cNvPr>
                <p14:cNvContentPartPr/>
                <p14:nvPr/>
              </p14:nvContentPartPr>
              <p14:xfrm>
                <a:off x="2218440" y="659761"/>
                <a:ext cx="271440" cy="26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198E03-DA4D-1002-3FDE-30FDE9C610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9800" y="651121"/>
                  <a:ext cx="289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6C566C-1053-09C2-4514-1D1700D0AA8E}"/>
                    </a:ext>
                  </a:extLst>
                </p14:cNvPr>
                <p14:cNvContentPartPr/>
                <p14:nvPr/>
              </p14:nvContentPartPr>
              <p14:xfrm>
                <a:off x="2236080" y="773161"/>
                <a:ext cx="186120" cy="1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6C566C-1053-09C2-4514-1D1700D0AA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7080" y="764521"/>
                  <a:ext cx="20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232D8C-AD1D-4B42-2B83-492C294B71CB}"/>
                    </a:ext>
                  </a:extLst>
                </p14:cNvPr>
                <p14:cNvContentPartPr/>
                <p14:nvPr/>
              </p14:nvContentPartPr>
              <p14:xfrm>
                <a:off x="2662680" y="408841"/>
                <a:ext cx="394920" cy="724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232D8C-AD1D-4B42-2B83-492C294B71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3680" y="399841"/>
                  <a:ext cx="41256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8B734D-E2DF-E7A5-0CF5-747776A93696}"/>
                    </a:ext>
                  </a:extLst>
                </p14:cNvPr>
                <p14:cNvContentPartPr/>
                <p14:nvPr/>
              </p14:nvContentPartPr>
              <p14:xfrm>
                <a:off x="5141280" y="357361"/>
                <a:ext cx="12600" cy="272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8B734D-E2DF-E7A5-0CF5-747776A936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2280" y="348361"/>
                  <a:ext cx="30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6FEF4A-12BD-3139-AD56-94052B23DAD2}"/>
                    </a:ext>
                  </a:extLst>
                </p14:cNvPr>
                <p14:cNvContentPartPr/>
                <p14:nvPr/>
              </p14:nvContentPartPr>
              <p14:xfrm>
                <a:off x="5138040" y="365281"/>
                <a:ext cx="185400" cy="254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6FEF4A-12BD-3139-AD56-94052B23DA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29040" y="356641"/>
                  <a:ext cx="20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D160D0-8F2B-0FAB-BCB0-2276AF54572C}"/>
                    </a:ext>
                  </a:extLst>
                </p14:cNvPr>
                <p14:cNvContentPartPr/>
                <p14:nvPr/>
              </p14:nvContentPartPr>
              <p14:xfrm>
                <a:off x="5458800" y="372481"/>
                <a:ext cx="21240" cy="226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D160D0-8F2B-0FAB-BCB0-2276AF5457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0160" y="363841"/>
                  <a:ext cx="38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D061BD-7895-120A-4C3C-1A1E6B90C35A}"/>
                    </a:ext>
                  </a:extLst>
                </p14:cNvPr>
                <p14:cNvContentPartPr/>
                <p14:nvPr/>
              </p14:nvContentPartPr>
              <p14:xfrm>
                <a:off x="5385360" y="342601"/>
                <a:ext cx="243000" cy="56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D061BD-7895-120A-4C3C-1A1E6B90C3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6720" y="333601"/>
                  <a:ext cx="260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687C77-A103-17A0-7499-CD69C834FE4D}"/>
                    </a:ext>
                  </a:extLst>
                </p14:cNvPr>
                <p14:cNvContentPartPr/>
                <p14:nvPr/>
              </p14:nvContentPartPr>
              <p14:xfrm>
                <a:off x="5626560" y="591001"/>
                <a:ext cx="67680" cy="11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687C77-A103-17A0-7499-CD69C834FE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7920" y="582001"/>
                  <a:ext cx="8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F64BDF-7889-0F92-ECAE-FF90D4EFC538}"/>
                    </a:ext>
                  </a:extLst>
                </p14:cNvPr>
                <p14:cNvContentPartPr/>
                <p14:nvPr/>
              </p14:nvContentPartPr>
              <p14:xfrm>
                <a:off x="5664000" y="527281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F64BDF-7889-0F92-ECAE-FF90D4EFC5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5360" y="5182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7A171C-2681-8AF4-6EA7-FEC64393C6A8}"/>
                    </a:ext>
                  </a:extLst>
                </p14:cNvPr>
                <p14:cNvContentPartPr/>
                <p14:nvPr/>
              </p14:nvContentPartPr>
              <p14:xfrm>
                <a:off x="5026440" y="740761"/>
                <a:ext cx="728280" cy="32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7A171C-2681-8AF4-6EA7-FEC64393C6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7440" y="732121"/>
                  <a:ext cx="745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65E8B7-F256-E381-9CEB-AD71BB3E074A}"/>
                    </a:ext>
                  </a:extLst>
                </p14:cNvPr>
                <p14:cNvContentPartPr/>
                <p14:nvPr/>
              </p14:nvContentPartPr>
              <p14:xfrm>
                <a:off x="5278800" y="841921"/>
                <a:ext cx="346680" cy="238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65E8B7-F256-E381-9CEB-AD71BB3E07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69800" y="832921"/>
                  <a:ext cx="364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00DCD5-8BC9-2C16-66CC-E6C8C0515D5E}"/>
                    </a:ext>
                  </a:extLst>
                </p14:cNvPr>
                <p14:cNvContentPartPr/>
                <p14:nvPr/>
              </p14:nvContentPartPr>
              <p14:xfrm>
                <a:off x="5751480" y="342241"/>
                <a:ext cx="302040" cy="749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00DCD5-8BC9-2C16-66CC-E6C8C0515D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42840" y="333241"/>
                  <a:ext cx="3196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85F6A5-453D-2ED0-55ED-AF37BB3FB1A8}"/>
                    </a:ext>
                  </a:extLst>
                </p14:cNvPr>
                <p14:cNvContentPartPr/>
                <p14:nvPr/>
              </p14:nvContentPartPr>
              <p14:xfrm>
                <a:off x="3105120" y="180241"/>
                <a:ext cx="2990880" cy="195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85F6A5-453D-2ED0-55ED-AF37BB3FB1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6480" y="171241"/>
                  <a:ext cx="30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E92C22-92FE-9592-4DE7-3013E1018CBD}"/>
                    </a:ext>
                  </a:extLst>
                </p14:cNvPr>
                <p14:cNvContentPartPr/>
                <p14:nvPr/>
              </p14:nvContentPartPr>
              <p14:xfrm>
                <a:off x="3378000" y="469321"/>
                <a:ext cx="31680" cy="259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E92C22-92FE-9592-4DE7-3013E1018C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9000" y="460321"/>
                  <a:ext cx="4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47DC6E-AC37-6551-23E2-70EC41E22FE4}"/>
                    </a:ext>
                  </a:extLst>
                </p14:cNvPr>
                <p14:cNvContentPartPr/>
                <p14:nvPr/>
              </p14:nvContentPartPr>
              <p14:xfrm>
                <a:off x="3416520" y="461761"/>
                <a:ext cx="142920" cy="22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47DC6E-AC37-6551-23E2-70EC41E22F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07880" y="453121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1D29BEF-5C7C-34DC-E4F7-C7B0DD1F6461}"/>
                    </a:ext>
                  </a:extLst>
                </p14:cNvPr>
                <p14:cNvContentPartPr/>
                <p14:nvPr/>
              </p14:nvContentPartPr>
              <p14:xfrm>
                <a:off x="3720360" y="448801"/>
                <a:ext cx="34920" cy="201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1D29BEF-5C7C-34DC-E4F7-C7B0DD1F64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1720" y="439801"/>
                  <a:ext cx="52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478FED-E730-1360-1BF5-1609FB60B745}"/>
                    </a:ext>
                  </a:extLst>
                </p14:cNvPr>
                <p14:cNvContentPartPr/>
                <p14:nvPr/>
              </p14:nvContentPartPr>
              <p14:xfrm>
                <a:off x="3610920" y="403081"/>
                <a:ext cx="208800" cy="2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478FED-E730-1360-1BF5-1609FB60B7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1920" y="394441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85F937-2EB1-40F8-1179-87F15460871D}"/>
                    </a:ext>
                  </a:extLst>
                </p14:cNvPr>
                <p14:cNvContentPartPr/>
                <p14:nvPr/>
              </p14:nvContentPartPr>
              <p14:xfrm>
                <a:off x="3839520" y="599641"/>
                <a:ext cx="117360" cy="11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85F937-2EB1-40F8-1179-87F1546087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30520" y="590641"/>
                  <a:ext cx="13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AC6440-0288-DC6B-0553-D282EE52A6E4}"/>
                    </a:ext>
                  </a:extLst>
                </p14:cNvPr>
                <p14:cNvContentPartPr/>
                <p14:nvPr/>
              </p14:nvContentPartPr>
              <p14:xfrm>
                <a:off x="3379440" y="765241"/>
                <a:ext cx="573480" cy="55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AC6440-0288-DC6B-0553-D282EE52A6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0440" y="756601"/>
                  <a:ext cx="59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346A38-ACE0-245E-B28B-8AD0DD20ECF2}"/>
                    </a:ext>
                  </a:extLst>
                </p14:cNvPr>
                <p14:cNvContentPartPr/>
                <p14:nvPr/>
              </p14:nvContentPartPr>
              <p14:xfrm>
                <a:off x="3555120" y="893401"/>
                <a:ext cx="260640" cy="230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346A38-ACE0-245E-B28B-8AD0DD20EC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6120" y="884761"/>
                  <a:ext cx="27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1D3C9C-4CC8-3F23-C59F-E40135438891}"/>
                    </a:ext>
                  </a:extLst>
                </p14:cNvPr>
                <p14:cNvContentPartPr/>
                <p14:nvPr/>
              </p14:nvContentPartPr>
              <p14:xfrm>
                <a:off x="4197720" y="746881"/>
                <a:ext cx="269280" cy="1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1D3C9C-4CC8-3F23-C59F-E401354388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8720" y="738241"/>
                  <a:ext cx="28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8D95EE-2BD0-675A-C94E-576A90D921B6}"/>
                    </a:ext>
                  </a:extLst>
                </p14:cNvPr>
                <p14:cNvContentPartPr/>
                <p14:nvPr/>
              </p14:nvContentPartPr>
              <p14:xfrm>
                <a:off x="4365480" y="679561"/>
                <a:ext cx="1008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8D95EE-2BD0-675A-C94E-576A90D921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6480" y="670561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483029-8CF1-EBC0-44C8-11A8BA6E7DAD}"/>
                    </a:ext>
                  </a:extLst>
                </p14:cNvPr>
                <p14:cNvContentPartPr/>
                <p14:nvPr/>
              </p14:nvContentPartPr>
              <p14:xfrm>
                <a:off x="4619280" y="520441"/>
                <a:ext cx="214200" cy="31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483029-8CF1-EBC0-44C8-11A8BA6E7D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10640" y="511801"/>
                  <a:ext cx="23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4F16F0-F11D-B24E-AFC6-B26C66D291C8}"/>
                    </a:ext>
                  </a:extLst>
                </p14:cNvPr>
                <p14:cNvContentPartPr/>
                <p14:nvPr/>
              </p14:nvContentPartPr>
              <p14:xfrm>
                <a:off x="4826640" y="825361"/>
                <a:ext cx="46800" cy="88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4F16F0-F11D-B24E-AFC6-B26C66D291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17640" y="816361"/>
                  <a:ext cx="64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4250C8-DAA6-20C7-CCC3-383F859DE5E9}"/>
                    </a:ext>
                  </a:extLst>
                </p14:cNvPr>
                <p14:cNvContentPartPr/>
                <p14:nvPr/>
              </p14:nvContentPartPr>
              <p14:xfrm>
                <a:off x="4860840" y="740401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4250C8-DAA6-20C7-CCC3-383F859DE5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2200" y="7317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456095-4820-1AED-CCAF-C2061581DB3E}"/>
                    </a:ext>
                  </a:extLst>
                </p14:cNvPr>
                <p14:cNvContentPartPr/>
                <p14:nvPr/>
              </p14:nvContentPartPr>
              <p14:xfrm>
                <a:off x="3144000" y="378961"/>
                <a:ext cx="228960" cy="788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456095-4820-1AED-CCAF-C2061581DB3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35360" y="370321"/>
                  <a:ext cx="2466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A03118-0856-11C3-94E6-743F13EDC96C}"/>
                    </a:ext>
                  </a:extLst>
                </p14:cNvPr>
                <p14:cNvContentPartPr/>
                <p14:nvPr/>
              </p14:nvContentPartPr>
              <p14:xfrm>
                <a:off x="3034920" y="328201"/>
                <a:ext cx="99360" cy="84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A03118-0856-11C3-94E6-743F13EDC9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26280" y="319561"/>
                  <a:ext cx="1170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29B5C7-6DF5-5C0B-E48B-F3E333A3E640}"/>
              </a:ext>
            </a:extLst>
          </p:cNvPr>
          <p:cNvGrpSpPr/>
          <p:nvPr/>
        </p:nvGrpSpPr>
        <p:grpSpPr>
          <a:xfrm>
            <a:off x="508806" y="596685"/>
            <a:ext cx="736200" cy="370800"/>
            <a:chOff x="508806" y="596685"/>
            <a:chExt cx="73620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67C745-93CA-F4BD-8913-C258567D09A5}"/>
                    </a:ext>
                  </a:extLst>
                </p14:cNvPr>
                <p14:cNvContentPartPr/>
                <p14:nvPr/>
              </p14:nvContentPartPr>
              <p14:xfrm>
                <a:off x="508806" y="615045"/>
                <a:ext cx="306720" cy="325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67C745-93CA-F4BD-8913-C258567D09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0166" y="606045"/>
                  <a:ext cx="324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1C1D8B-8544-7343-332E-9B2253919DDB}"/>
                    </a:ext>
                  </a:extLst>
                </p14:cNvPr>
                <p14:cNvContentPartPr/>
                <p14:nvPr/>
              </p14:nvContentPartPr>
              <p14:xfrm>
                <a:off x="792846" y="783885"/>
                <a:ext cx="129960" cy="183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1C1D8B-8544-7343-332E-9B2253919D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4206" y="775245"/>
                  <a:ext cx="147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D6684D-E1D4-F1BC-3E4A-2E7703576F39}"/>
                    </a:ext>
                  </a:extLst>
                </p14:cNvPr>
                <p14:cNvContentPartPr/>
                <p14:nvPr/>
              </p14:nvContentPartPr>
              <p14:xfrm>
                <a:off x="1018926" y="596685"/>
                <a:ext cx="192240" cy="20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D6684D-E1D4-F1BC-3E4A-2E7703576F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9926" y="587685"/>
                  <a:ext cx="20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13CFE6-54D6-60C3-966C-45125078A30E}"/>
                    </a:ext>
                  </a:extLst>
                </p14:cNvPr>
                <p14:cNvContentPartPr/>
                <p14:nvPr/>
              </p14:nvContentPartPr>
              <p14:xfrm>
                <a:off x="1050966" y="705405"/>
                <a:ext cx="194040" cy="5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13CFE6-54D6-60C3-966C-45125078A3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1966" y="696765"/>
                  <a:ext cx="2116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60DEF6-5462-99AA-BD46-11CB4264CA91}"/>
              </a:ext>
            </a:extLst>
          </p:cNvPr>
          <p:cNvGrpSpPr/>
          <p:nvPr/>
        </p:nvGrpSpPr>
        <p:grpSpPr>
          <a:xfrm>
            <a:off x="676206" y="1762005"/>
            <a:ext cx="1770840" cy="351000"/>
            <a:chOff x="676206" y="1762005"/>
            <a:chExt cx="177084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57F38B-3D6D-AAF7-812A-0EEA28203036}"/>
                    </a:ext>
                  </a:extLst>
                </p14:cNvPr>
                <p14:cNvContentPartPr/>
                <p14:nvPr/>
              </p14:nvContentPartPr>
              <p14:xfrm>
                <a:off x="676206" y="1927965"/>
                <a:ext cx="111960" cy="18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57F38B-3D6D-AAF7-812A-0EEA282030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7566" y="1919325"/>
                  <a:ext cx="129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CE6A0D-D37A-565F-7976-36C284AE742E}"/>
                    </a:ext>
                  </a:extLst>
                </p14:cNvPr>
                <p14:cNvContentPartPr/>
                <p14:nvPr/>
              </p14:nvContentPartPr>
              <p14:xfrm>
                <a:off x="808686" y="1951725"/>
                <a:ext cx="316440" cy="150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CE6A0D-D37A-565F-7976-36C284AE74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0046" y="1943085"/>
                  <a:ext cx="33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8209DC-0507-2911-2AA0-1402997D2978}"/>
                    </a:ext>
                  </a:extLst>
                </p14:cNvPr>
                <p14:cNvContentPartPr/>
                <p14:nvPr/>
              </p14:nvContentPartPr>
              <p14:xfrm>
                <a:off x="790326" y="1762005"/>
                <a:ext cx="33840" cy="17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8209DC-0507-2911-2AA0-1402997D29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1686" y="1753005"/>
                  <a:ext cx="5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0DBAB8-982C-016E-AB03-C2D2818B12AB}"/>
                    </a:ext>
                  </a:extLst>
                </p14:cNvPr>
                <p14:cNvContentPartPr/>
                <p14:nvPr/>
              </p14:nvContentPartPr>
              <p14:xfrm>
                <a:off x="1405566" y="1820325"/>
                <a:ext cx="1041480" cy="291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0DBAB8-982C-016E-AB03-C2D2818B12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96566" y="1811685"/>
                  <a:ext cx="10591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C81B8DD-BCBE-E366-47D8-499187E4FA41}"/>
              </a:ext>
            </a:extLst>
          </p:cNvPr>
          <p:cNvGrpSpPr/>
          <p:nvPr/>
        </p:nvGrpSpPr>
        <p:grpSpPr>
          <a:xfrm>
            <a:off x="1386126" y="2493165"/>
            <a:ext cx="610560" cy="313200"/>
            <a:chOff x="1386126" y="2493165"/>
            <a:chExt cx="61056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AA893F-1BC7-0168-649C-92DA63477051}"/>
                    </a:ext>
                  </a:extLst>
                </p14:cNvPr>
                <p14:cNvContentPartPr/>
                <p14:nvPr/>
              </p14:nvContentPartPr>
              <p14:xfrm>
                <a:off x="1485486" y="2608005"/>
                <a:ext cx="7920" cy="19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AA893F-1BC7-0168-649C-92DA634770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76486" y="2599005"/>
                  <a:ext cx="25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C36170-2E3F-7AF7-2C2D-A43E12575BE3}"/>
                    </a:ext>
                  </a:extLst>
                </p14:cNvPr>
                <p14:cNvContentPartPr/>
                <p14:nvPr/>
              </p14:nvContentPartPr>
              <p14:xfrm>
                <a:off x="1386126" y="2732565"/>
                <a:ext cx="243720" cy="36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C36170-2E3F-7AF7-2C2D-A43E12575B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77126" y="2723565"/>
                  <a:ext cx="261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7508F0-01C3-00E3-F714-C71D557194FD}"/>
                    </a:ext>
                  </a:extLst>
                </p14:cNvPr>
                <p14:cNvContentPartPr/>
                <p14:nvPr/>
              </p14:nvContentPartPr>
              <p14:xfrm>
                <a:off x="1869606" y="2493165"/>
                <a:ext cx="14400" cy="237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7508F0-01C3-00E3-F714-C71D557194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60966" y="2484525"/>
                  <a:ext cx="32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BF59AF-C357-5D6C-83C3-345D868DD05E}"/>
                    </a:ext>
                  </a:extLst>
                </p14:cNvPr>
                <p14:cNvContentPartPr/>
                <p14:nvPr/>
              </p14:nvContentPartPr>
              <p14:xfrm>
                <a:off x="1809126" y="2619525"/>
                <a:ext cx="187560" cy="44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BF59AF-C357-5D6C-83C3-345D868DD05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00126" y="2610525"/>
                  <a:ext cx="2052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04FFB11-5FA0-EFB6-6ACB-4CCC948834BA}"/>
              </a:ext>
            </a:extLst>
          </p:cNvPr>
          <p:cNvGrpSpPr/>
          <p:nvPr/>
        </p:nvGrpSpPr>
        <p:grpSpPr>
          <a:xfrm>
            <a:off x="1476846" y="3054045"/>
            <a:ext cx="565200" cy="207000"/>
            <a:chOff x="1476846" y="3054045"/>
            <a:chExt cx="5652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DD10F1-B5E3-0161-C314-AFDC8898A294}"/>
                    </a:ext>
                  </a:extLst>
                </p14:cNvPr>
                <p14:cNvContentPartPr/>
                <p14:nvPr/>
              </p14:nvContentPartPr>
              <p14:xfrm>
                <a:off x="1535526" y="3054045"/>
                <a:ext cx="21960" cy="20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DD10F1-B5E3-0161-C314-AFDC8898A2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26526" y="3045405"/>
                  <a:ext cx="39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D5C3C7-05DD-99B8-13C4-E6DCF7F6507B}"/>
                    </a:ext>
                  </a:extLst>
                </p14:cNvPr>
                <p14:cNvContentPartPr/>
                <p14:nvPr/>
              </p14:nvContentPartPr>
              <p14:xfrm>
                <a:off x="1476846" y="3134685"/>
                <a:ext cx="227520" cy="29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D5C3C7-05DD-99B8-13C4-E6DCF7F650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67846" y="3125685"/>
                  <a:ext cx="245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D1A1A4-943F-75AF-FA1B-BC6D36F88E12}"/>
                    </a:ext>
                  </a:extLst>
                </p14:cNvPr>
                <p14:cNvContentPartPr/>
                <p14:nvPr/>
              </p14:nvContentPartPr>
              <p14:xfrm>
                <a:off x="1947006" y="3054045"/>
                <a:ext cx="16200" cy="20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D1A1A4-943F-75AF-FA1B-BC6D36F88E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38006" y="3045405"/>
                  <a:ext cx="33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77A746-ED36-8E61-50F4-8B86ADE810F6}"/>
                    </a:ext>
                  </a:extLst>
                </p14:cNvPr>
                <p14:cNvContentPartPr/>
                <p14:nvPr/>
              </p14:nvContentPartPr>
              <p14:xfrm>
                <a:off x="1885806" y="3110565"/>
                <a:ext cx="156240" cy="36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77A746-ED36-8E61-50F4-8B86ADE810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77166" y="3101925"/>
                  <a:ext cx="1738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96C4CF-53DF-36B9-6A7F-E0B60EE56DCA}"/>
              </a:ext>
            </a:extLst>
          </p:cNvPr>
          <p:cNvGrpSpPr/>
          <p:nvPr/>
        </p:nvGrpSpPr>
        <p:grpSpPr>
          <a:xfrm>
            <a:off x="1347606" y="3441405"/>
            <a:ext cx="193320" cy="212040"/>
            <a:chOff x="1347606" y="3441405"/>
            <a:chExt cx="19332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285EA4-B66A-102B-02D9-105E6DAAEEB9}"/>
                    </a:ext>
                  </a:extLst>
                </p14:cNvPr>
                <p14:cNvContentPartPr/>
                <p14:nvPr/>
              </p14:nvContentPartPr>
              <p14:xfrm>
                <a:off x="1394766" y="3441405"/>
                <a:ext cx="88200" cy="21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285EA4-B66A-102B-02D9-105E6DAAEE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86126" y="3432765"/>
                  <a:ext cx="105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5D7F32-3E2A-23D2-D11D-3DE9F5F45159}"/>
                    </a:ext>
                  </a:extLst>
                </p14:cNvPr>
                <p14:cNvContentPartPr/>
                <p14:nvPr/>
              </p14:nvContentPartPr>
              <p14:xfrm>
                <a:off x="1347606" y="3487845"/>
                <a:ext cx="193320" cy="10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5D7F32-3E2A-23D2-D11D-3DE9F5F4515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38606" y="3479205"/>
                  <a:ext cx="210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D4F703-459A-FB71-43A9-E00DB3BE46B9}"/>
              </a:ext>
            </a:extLst>
          </p:cNvPr>
          <p:cNvGrpSpPr/>
          <p:nvPr/>
        </p:nvGrpSpPr>
        <p:grpSpPr>
          <a:xfrm>
            <a:off x="1885806" y="3411885"/>
            <a:ext cx="101880" cy="232920"/>
            <a:chOff x="1885806" y="3411885"/>
            <a:chExt cx="1018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E7B24E-9151-2962-3256-7C65EC8D2986}"/>
                    </a:ext>
                  </a:extLst>
                </p14:cNvPr>
                <p14:cNvContentPartPr/>
                <p14:nvPr/>
              </p14:nvContentPartPr>
              <p14:xfrm>
                <a:off x="1902006" y="3411885"/>
                <a:ext cx="14760" cy="232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E7B24E-9151-2962-3256-7C65EC8D298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93006" y="3402885"/>
                  <a:ext cx="32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ED38CB-ECD6-8CC5-408E-DC621558902E}"/>
                    </a:ext>
                  </a:extLst>
                </p14:cNvPr>
                <p14:cNvContentPartPr/>
                <p14:nvPr/>
              </p14:nvContentPartPr>
              <p14:xfrm>
                <a:off x="1885806" y="3522045"/>
                <a:ext cx="101880" cy="2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ED38CB-ECD6-8CC5-408E-DC621558902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77166" y="3513045"/>
                  <a:ext cx="1195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92AC9F-3711-06B4-3405-D911475F181C}"/>
              </a:ext>
            </a:extLst>
          </p:cNvPr>
          <p:cNvGrpSpPr/>
          <p:nvPr/>
        </p:nvGrpSpPr>
        <p:grpSpPr>
          <a:xfrm>
            <a:off x="1311966" y="3805005"/>
            <a:ext cx="621000" cy="451800"/>
            <a:chOff x="1311966" y="3805005"/>
            <a:chExt cx="621000" cy="4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8668F4-5229-EB52-53B8-1123D002D0B3}"/>
                    </a:ext>
                  </a:extLst>
                </p14:cNvPr>
                <p14:cNvContentPartPr/>
                <p14:nvPr/>
              </p14:nvContentPartPr>
              <p14:xfrm>
                <a:off x="1396926" y="3957285"/>
                <a:ext cx="16200" cy="299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8668F4-5229-EB52-53B8-1123D002D0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87926" y="3948645"/>
                  <a:ext cx="338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338B38-1548-591D-1DFF-64BDD9CDB38A}"/>
                    </a:ext>
                  </a:extLst>
                </p14:cNvPr>
                <p14:cNvContentPartPr/>
                <p14:nvPr/>
              </p14:nvContentPartPr>
              <p14:xfrm>
                <a:off x="1311966" y="3997965"/>
                <a:ext cx="326160" cy="5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338B38-1548-591D-1DFF-64BDD9CDB3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03326" y="3988965"/>
                  <a:ext cx="343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661F0E-D967-B850-12BE-F9D4D86A707C}"/>
                    </a:ext>
                  </a:extLst>
                </p14:cNvPr>
                <p14:cNvContentPartPr/>
                <p14:nvPr/>
              </p14:nvContentPartPr>
              <p14:xfrm>
                <a:off x="1881486" y="3805005"/>
                <a:ext cx="18360" cy="329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661F0E-D967-B850-12BE-F9D4D86A707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72846" y="3796005"/>
                  <a:ext cx="360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C0E610-78CB-C236-AB78-D444E40B8E4C}"/>
                    </a:ext>
                  </a:extLst>
                </p14:cNvPr>
                <p14:cNvContentPartPr/>
                <p14:nvPr/>
              </p14:nvContentPartPr>
              <p14:xfrm>
                <a:off x="1759086" y="3952245"/>
                <a:ext cx="173880" cy="48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C0E610-78CB-C236-AB78-D444E40B8E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50086" y="3943245"/>
                  <a:ext cx="1915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92554B0-89FE-5FFA-8545-41C2696997FC}"/>
              </a:ext>
            </a:extLst>
          </p:cNvPr>
          <p:cNvGrpSpPr/>
          <p:nvPr/>
        </p:nvGrpSpPr>
        <p:grpSpPr>
          <a:xfrm>
            <a:off x="3349206" y="2467965"/>
            <a:ext cx="544680" cy="282240"/>
            <a:chOff x="3349206" y="2467965"/>
            <a:chExt cx="5446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5EF2E8-C998-3848-FCE0-0C21E0F6DDDD}"/>
                    </a:ext>
                  </a:extLst>
                </p14:cNvPr>
                <p14:cNvContentPartPr/>
                <p14:nvPr/>
              </p14:nvContentPartPr>
              <p14:xfrm>
                <a:off x="3439566" y="2467965"/>
                <a:ext cx="24840" cy="28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5EF2E8-C998-3848-FCE0-0C21E0F6DD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30566" y="2458965"/>
                  <a:ext cx="42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C5808B-A406-A300-12D4-42CBAF3A322E}"/>
                    </a:ext>
                  </a:extLst>
                </p14:cNvPr>
                <p14:cNvContentPartPr/>
                <p14:nvPr/>
              </p14:nvContentPartPr>
              <p14:xfrm>
                <a:off x="3349206" y="2613765"/>
                <a:ext cx="254160" cy="22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C5808B-A406-A300-12D4-42CBAF3A32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40566" y="2604765"/>
                  <a:ext cx="271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6EAC6B-B337-5A3A-DF2E-CA9E9F3502DD}"/>
                    </a:ext>
                  </a:extLst>
                </p14:cNvPr>
                <p14:cNvContentPartPr/>
                <p14:nvPr/>
              </p14:nvContentPartPr>
              <p14:xfrm>
                <a:off x="3809286" y="2539605"/>
                <a:ext cx="2520" cy="173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6EAC6B-B337-5A3A-DF2E-CA9E9F3502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00286" y="2530965"/>
                  <a:ext cx="20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5814DB8-22AE-90E6-DB95-34670FA9050A}"/>
                    </a:ext>
                  </a:extLst>
                </p14:cNvPr>
                <p14:cNvContentPartPr/>
                <p14:nvPr/>
              </p14:nvContentPartPr>
              <p14:xfrm>
                <a:off x="3800646" y="2633205"/>
                <a:ext cx="93240" cy="1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5814DB8-22AE-90E6-DB95-34670FA905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91646" y="2624565"/>
                  <a:ext cx="110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302DE50-0FC7-2F60-2E6B-6F15D01CE844}"/>
              </a:ext>
            </a:extLst>
          </p:cNvPr>
          <p:cNvGrpSpPr/>
          <p:nvPr/>
        </p:nvGrpSpPr>
        <p:grpSpPr>
          <a:xfrm>
            <a:off x="3369366" y="2880525"/>
            <a:ext cx="511560" cy="221760"/>
            <a:chOff x="3369366" y="2880525"/>
            <a:chExt cx="51156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D8C803-CBF7-4A55-BFDC-23537A1A5439}"/>
                    </a:ext>
                  </a:extLst>
                </p14:cNvPr>
                <p14:cNvContentPartPr/>
                <p14:nvPr/>
              </p14:nvContentPartPr>
              <p14:xfrm>
                <a:off x="3424086" y="2897445"/>
                <a:ext cx="22680" cy="204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D8C803-CBF7-4A55-BFDC-23537A1A54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15446" y="2888445"/>
                  <a:ext cx="40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90FCCC-FF2E-F596-9AAC-41DB626BF0DE}"/>
                    </a:ext>
                  </a:extLst>
                </p14:cNvPr>
                <p14:cNvContentPartPr/>
                <p14:nvPr/>
              </p14:nvContentPartPr>
              <p14:xfrm>
                <a:off x="3369366" y="2966925"/>
                <a:ext cx="231840" cy="61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90FCCC-FF2E-F596-9AAC-41DB626BF0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60726" y="2958285"/>
                  <a:ext cx="249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52494A2-7DA6-9FC0-25AC-A9DD895B5028}"/>
                    </a:ext>
                  </a:extLst>
                </p14:cNvPr>
                <p14:cNvContentPartPr/>
                <p14:nvPr/>
              </p14:nvContentPartPr>
              <p14:xfrm>
                <a:off x="3865806" y="2880525"/>
                <a:ext cx="12600" cy="209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52494A2-7DA6-9FC0-25AC-A9DD895B50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57166" y="2871885"/>
                  <a:ext cx="30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6A3701-DEB1-28D3-4980-671D37C6D58F}"/>
                    </a:ext>
                  </a:extLst>
                </p14:cNvPr>
                <p14:cNvContentPartPr/>
                <p14:nvPr/>
              </p14:nvContentPartPr>
              <p14:xfrm>
                <a:off x="3756366" y="3037485"/>
                <a:ext cx="124560" cy="4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6A3701-DEB1-28D3-4980-671D37C6D5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47366" y="3028485"/>
                  <a:ext cx="142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46C8B5A-215C-F316-3D36-3A4E2F99D433}"/>
              </a:ext>
            </a:extLst>
          </p:cNvPr>
          <p:cNvGrpSpPr/>
          <p:nvPr/>
        </p:nvGrpSpPr>
        <p:grpSpPr>
          <a:xfrm>
            <a:off x="3298446" y="3322605"/>
            <a:ext cx="635760" cy="256320"/>
            <a:chOff x="3298446" y="3322605"/>
            <a:chExt cx="63576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E8D928-2C48-F4E7-AE1E-9495FBF1F135}"/>
                    </a:ext>
                  </a:extLst>
                </p14:cNvPr>
                <p14:cNvContentPartPr/>
                <p14:nvPr/>
              </p14:nvContentPartPr>
              <p14:xfrm>
                <a:off x="3402126" y="3374085"/>
                <a:ext cx="6840" cy="204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E8D928-2C48-F4E7-AE1E-9495FBF1F1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93126" y="3365085"/>
                  <a:ext cx="24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5169FDA-F574-55C5-9C47-85B53460C9B4}"/>
                    </a:ext>
                  </a:extLst>
                </p14:cNvPr>
                <p14:cNvContentPartPr/>
                <p14:nvPr/>
              </p14:nvContentPartPr>
              <p14:xfrm>
                <a:off x="3298446" y="3434925"/>
                <a:ext cx="250560" cy="51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5169FDA-F574-55C5-9C47-85B53460C9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89446" y="3426285"/>
                  <a:ext cx="268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09515D9-70CC-F55D-9E13-2F21BD004B9C}"/>
                    </a:ext>
                  </a:extLst>
                </p14:cNvPr>
                <p14:cNvContentPartPr/>
                <p14:nvPr/>
              </p14:nvContentPartPr>
              <p14:xfrm>
                <a:off x="3823326" y="3322605"/>
                <a:ext cx="23760" cy="213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09515D9-70CC-F55D-9E13-2F21BD004B9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14686" y="3313605"/>
                  <a:ext cx="41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D4C1FB-2A0C-7DF3-108D-230E12889F5F}"/>
                    </a:ext>
                  </a:extLst>
                </p14:cNvPr>
                <p14:cNvContentPartPr/>
                <p14:nvPr/>
              </p14:nvContentPartPr>
              <p14:xfrm>
                <a:off x="3730806" y="3405045"/>
                <a:ext cx="203400" cy="28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D4C1FB-2A0C-7DF3-108D-230E12889F5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22166" y="3396405"/>
                  <a:ext cx="2210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E92D1D-58D4-CD98-126F-D3BEAE33FC40}"/>
              </a:ext>
            </a:extLst>
          </p:cNvPr>
          <p:cNvGrpSpPr/>
          <p:nvPr/>
        </p:nvGrpSpPr>
        <p:grpSpPr>
          <a:xfrm>
            <a:off x="3330486" y="3770085"/>
            <a:ext cx="565560" cy="321120"/>
            <a:chOff x="3330486" y="3770085"/>
            <a:chExt cx="56556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F5F7C1-BD8C-4906-6617-B1C42BBEE2B0}"/>
                    </a:ext>
                  </a:extLst>
                </p14:cNvPr>
                <p14:cNvContentPartPr/>
                <p14:nvPr/>
              </p14:nvContentPartPr>
              <p14:xfrm>
                <a:off x="3419766" y="3805725"/>
                <a:ext cx="24120" cy="285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F5F7C1-BD8C-4906-6617-B1C42BBEE2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11126" y="3796725"/>
                  <a:ext cx="41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1FAFCF-4D97-4755-995A-22CD5946F140}"/>
                    </a:ext>
                  </a:extLst>
                </p14:cNvPr>
                <p14:cNvContentPartPr/>
                <p14:nvPr/>
              </p14:nvContentPartPr>
              <p14:xfrm>
                <a:off x="3330486" y="3976725"/>
                <a:ext cx="236160" cy="33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1FAFCF-4D97-4755-995A-22CD5946F1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21486" y="3968085"/>
                  <a:ext cx="25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86ED18-06D9-EE06-6C8C-1CDE6821B891}"/>
                    </a:ext>
                  </a:extLst>
                </p14:cNvPr>
                <p14:cNvContentPartPr/>
                <p14:nvPr/>
              </p14:nvContentPartPr>
              <p14:xfrm>
                <a:off x="3810006" y="3770085"/>
                <a:ext cx="6120" cy="27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86ED18-06D9-EE06-6C8C-1CDE6821B8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01006" y="3761445"/>
                  <a:ext cx="23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8FB618-9DD2-A9BD-D0D6-D7000B5EC095}"/>
                    </a:ext>
                  </a:extLst>
                </p14:cNvPr>
                <p14:cNvContentPartPr/>
                <p14:nvPr/>
              </p14:nvContentPartPr>
              <p14:xfrm>
                <a:off x="3758526" y="3880965"/>
                <a:ext cx="137520" cy="9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8FB618-9DD2-A9BD-D0D6-D7000B5EC0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49526" y="3872325"/>
                  <a:ext cx="1551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0AFC6D0-638E-4580-75A7-107D3EC215DA}"/>
                  </a:ext>
                </a:extLst>
              </p14:cNvPr>
              <p14:cNvContentPartPr/>
              <p14:nvPr/>
            </p14:nvContentPartPr>
            <p14:xfrm>
              <a:off x="1282806" y="2484885"/>
              <a:ext cx="762840" cy="16185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0AFC6D0-638E-4580-75A7-107D3EC215D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210806" y="2341245"/>
                <a:ext cx="906480" cy="19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4A842A-FA85-78B3-43DF-37C474CD70CF}"/>
                  </a:ext>
                </a:extLst>
              </p14:cNvPr>
              <p14:cNvContentPartPr/>
              <p14:nvPr/>
            </p14:nvContentPartPr>
            <p14:xfrm>
              <a:off x="3267486" y="2455005"/>
              <a:ext cx="775080" cy="16365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4A842A-FA85-78B3-43DF-37C474CD70C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195486" y="2311365"/>
                <a:ext cx="918720" cy="19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E2D2725-78E1-4632-D368-DB4B04F61BFE}"/>
              </a:ext>
            </a:extLst>
          </p:cNvPr>
          <p:cNvGrpSpPr/>
          <p:nvPr/>
        </p:nvGrpSpPr>
        <p:grpSpPr>
          <a:xfrm>
            <a:off x="199206" y="4520685"/>
            <a:ext cx="4277160" cy="1023120"/>
            <a:chOff x="199206" y="4520685"/>
            <a:chExt cx="4277160" cy="10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6DC12A-44FD-1888-41AF-4657ED0627BF}"/>
                    </a:ext>
                  </a:extLst>
                </p14:cNvPr>
                <p14:cNvContentPartPr/>
                <p14:nvPr/>
              </p14:nvContentPartPr>
              <p14:xfrm>
                <a:off x="417726" y="4741005"/>
                <a:ext cx="1546560" cy="339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6DC12A-44FD-1888-41AF-4657ED0627B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8726" y="4732005"/>
                  <a:ext cx="1564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6E364A-9AB6-F013-DC9E-751180066728}"/>
                    </a:ext>
                  </a:extLst>
                </p14:cNvPr>
                <p14:cNvContentPartPr/>
                <p14:nvPr/>
              </p14:nvContentPartPr>
              <p14:xfrm>
                <a:off x="1725606" y="4626885"/>
                <a:ext cx="36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6E364A-9AB6-F013-DC9E-7511800667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16606" y="461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F3AC8F-CD09-642F-D62A-96DB42A6EDD3}"/>
                    </a:ext>
                  </a:extLst>
                </p14:cNvPr>
                <p14:cNvContentPartPr/>
                <p14:nvPr/>
              </p14:nvContentPartPr>
              <p14:xfrm>
                <a:off x="2261646" y="4676565"/>
                <a:ext cx="332280" cy="381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F3AC8F-CD09-642F-D62A-96DB42A6ED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52646" y="4667925"/>
                  <a:ext cx="349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328C5A-DA1C-1B7E-17C2-CD51F2BB7AF7}"/>
                    </a:ext>
                  </a:extLst>
                </p14:cNvPr>
                <p14:cNvContentPartPr/>
                <p14:nvPr/>
              </p14:nvContentPartPr>
              <p14:xfrm>
                <a:off x="2726766" y="4708965"/>
                <a:ext cx="742680" cy="214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328C5A-DA1C-1B7E-17C2-CD51F2BB7A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17766" y="4700325"/>
                  <a:ext cx="76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504AF3-0268-C4F5-F8EA-AD4118718D47}"/>
                    </a:ext>
                  </a:extLst>
                </p14:cNvPr>
                <p14:cNvContentPartPr/>
                <p14:nvPr/>
              </p14:nvContentPartPr>
              <p14:xfrm>
                <a:off x="2832606" y="4561725"/>
                <a:ext cx="39600" cy="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504AF3-0268-C4F5-F8EA-AD4118718D4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23966" y="4552725"/>
                  <a:ext cx="5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45750F-9199-E377-CD1F-C34AE18C9985}"/>
                    </a:ext>
                  </a:extLst>
                </p14:cNvPr>
                <p14:cNvContentPartPr/>
                <p14:nvPr/>
              </p14:nvContentPartPr>
              <p14:xfrm>
                <a:off x="3710646" y="4520685"/>
                <a:ext cx="765720" cy="343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45750F-9199-E377-CD1F-C34AE18C998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1646" y="4511685"/>
                  <a:ext cx="783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873625-C08B-A4C9-CFED-12EAD6422357}"/>
                    </a:ext>
                  </a:extLst>
                </p14:cNvPr>
                <p14:cNvContentPartPr/>
                <p14:nvPr/>
              </p14:nvContentPartPr>
              <p14:xfrm>
                <a:off x="3695166" y="4697085"/>
                <a:ext cx="247680" cy="42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873625-C08B-A4C9-CFED-12EAD64223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86526" y="4688085"/>
                  <a:ext cx="26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9603873-2F6F-D940-D910-0367F25A2FC2}"/>
                    </a:ext>
                  </a:extLst>
                </p14:cNvPr>
                <p14:cNvContentPartPr/>
                <p14:nvPr/>
              </p14:nvContentPartPr>
              <p14:xfrm>
                <a:off x="242766" y="5181285"/>
                <a:ext cx="348120" cy="303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9603873-2F6F-D940-D910-0367F25A2FC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3766" y="5172645"/>
                  <a:ext cx="365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A87DC2-5C3F-A9B1-E5EE-0061DE7567BC}"/>
                    </a:ext>
                  </a:extLst>
                </p14:cNvPr>
                <p14:cNvContentPartPr/>
                <p14:nvPr/>
              </p14:nvContentPartPr>
              <p14:xfrm>
                <a:off x="199206" y="5276325"/>
                <a:ext cx="326880" cy="45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A87DC2-5C3F-A9B1-E5EE-0061DE7567B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0206" y="5267325"/>
                  <a:ext cx="344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FA3AF5-F4BB-8622-B03C-98DE1C89018F}"/>
                    </a:ext>
                  </a:extLst>
                </p14:cNvPr>
                <p14:cNvContentPartPr/>
                <p14:nvPr/>
              </p14:nvContentPartPr>
              <p14:xfrm>
                <a:off x="850086" y="5198565"/>
                <a:ext cx="1253520" cy="345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FA3AF5-F4BB-8622-B03C-98DE1C8901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1086" y="5189565"/>
                  <a:ext cx="1271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CB0408-9971-91B2-DEE7-CCF9A58B8250}"/>
                    </a:ext>
                  </a:extLst>
                </p14:cNvPr>
                <p14:cNvContentPartPr/>
                <p14:nvPr/>
              </p14:nvContentPartPr>
              <p14:xfrm>
                <a:off x="1051686" y="5124045"/>
                <a:ext cx="50400" cy="21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CB0408-9971-91B2-DEE7-CCF9A58B82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2686" y="5115045"/>
                  <a:ext cx="68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6255AC-D632-96CC-3CB2-1CA416149842}"/>
                    </a:ext>
                  </a:extLst>
                </p14:cNvPr>
                <p14:cNvContentPartPr/>
                <p14:nvPr/>
              </p14:nvContentPartPr>
              <p14:xfrm>
                <a:off x="2242926" y="5071845"/>
                <a:ext cx="1223640" cy="386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6255AC-D632-96CC-3CB2-1CA4161498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33926" y="5063205"/>
                  <a:ext cx="1241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C7393E-6E7D-74F0-1965-98BC6969C98F}"/>
                    </a:ext>
                  </a:extLst>
                </p14:cNvPr>
                <p14:cNvContentPartPr/>
                <p14:nvPr/>
              </p14:nvContentPartPr>
              <p14:xfrm>
                <a:off x="3667086" y="5141325"/>
                <a:ext cx="320760" cy="347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C7393E-6E7D-74F0-1965-98BC6969C9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58086" y="5132685"/>
                  <a:ext cx="33840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8A8168-D126-FFE8-FBCA-4B0592BFF009}"/>
              </a:ext>
            </a:extLst>
          </p:cNvPr>
          <p:cNvGrpSpPr/>
          <p:nvPr/>
        </p:nvGrpSpPr>
        <p:grpSpPr>
          <a:xfrm>
            <a:off x="4136526" y="4995165"/>
            <a:ext cx="1319400" cy="533520"/>
            <a:chOff x="4136526" y="4995165"/>
            <a:chExt cx="131940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2D8B8A-0905-9B29-E9B9-E8C424F04201}"/>
                    </a:ext>
                  </a:extLst>
                </p14:cNvPr>
                <p14:cNvContentPartPr/>
                <p14:nvPr/>
              </p14:nvContentPartPr>
              <p14:xfrm>
                <a:off x="4136526" y="4995165"/>
                <a:ext cx="1319400" cy="533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2D8B8A-0905-9B29-E9B9-E8C424F042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27526" y="4986525"/>
                  <a:ext cx="13370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8D817D-538F-0413-0FDC-B3E2C786C2DB}"/>
                    </a:ext>
                  </a:extLst>
                </p14:cNvPr>
                <p14:cNvContentPartPr/>
                <p14:nvPr/>
              </p14:nvContentPartPr>
              <p14:xfrm>
                <a:off x="5148486" y="5097045"/>
                <a:ext cx="360" cy="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8D817D-538F-0413-0FDC-B3E2C786C2D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39486" y="5088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86D6D54-E609-47D8-F586-27891BFDF1E7}"/>
              </a:ext>
            </a:extLst>
          </p:cNvPr>
          <p:cNvGrpSpPr/>
          <p:nvPr/>
        </p:nvGrpSpPr>
        <p:grpSpPr>
          <a:xfrm>
            <a:off x="179406" y="5607525"/>
            <a:ext cx="865800" cy="555480"/>
            <a:chOff x="179406" y="5607525"/>
            <a:chExt cx="8658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1F638B-A721-B2BC-9590-6DA12EFA2756}"/>
                    </a:ext>
                  </a:extLst>
                </p14:cNvPr>
                <p14:cNvContentPartPr/>
                <p14:nvPr/>
              </p14:nvContentPartPr>
              <p14:xfrm>
                <a:off x="179406" y="5607525"/>
                <a:ext cx="865800" cy="55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1F638B-A721-B2BC-9590-6DA12EFA27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0766" y="5598885"/>
                  <a:ext cx="8834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20962B-8693-B9D6-255A-EDA98EC5CC54}"/>
                    </a:ext>
                  </a:extLst>
                </p14:cNvPr>
                <p14:cNvContentPartPr/>
                <p14:nvPr/>
              </p14:nvContentPartPr>
              <p14:xfrm>
                <a:off x="419526" y="5702205"/>
                <a:ext cx="27360" cy="15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20962B-8693-B9D6-255A-EDA98EC5CC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0886" y="5693205"/>
                  <a:ext cx="450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B0896DB-559B-A677-91B2-8F10A31DDAA4}"/>
                  </a:ext>
                </a:extLst>
              </p14:cNvPr>
              <p14:cNvContentPartPr/>
              <p14:nvPr/>
            </p14:nvContentPartPr>
            <p14:xfrm>
              <a:off x="1173006" y="5926125"/>
              <a:ext cx="3600" cy="30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B0896DB-559B-A677-91B2-8F10A31DDAA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64366" y="5917485"/>
                <a:ext cx="212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E23AA95-21FF-E5F0-AB04-60BAF9F95DDD}"/>
              </a:ext>
            </a:extLst>
          </p:cNvPr>
          <p:cNvGrpSpPr/>
          <p:nvPr/>
        </p:nvGrpSpPr>
        <p:grpSpPr>
          <a:xfrm>
            <a:off x="1472166" y="5537685"/>
            <a:ext cx="2399040" cy="371880"/>
            <a:chOff x="1472166" y="5537685"/>
            <a:chExt cx="239904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94075C-ABC5-C4D0-A1A9-E77A69895B12}"/>
                    </a:ext>
                  </a:extLst>
                </p14:cNvPr>
                <p14:cNvContentPartPr/>
                <p14:nvPr/>
              </p14:nvContentPartPr>
              <p14:xfrm>
                <a:off x="1472166" y="5602125"/>
                <a:ext cx="571680" cy="307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94075C-ABC5-C4D0-A1A9-E77A69895B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63526" y="5593485"/>
                  <a:ext cx="5893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E6BB589-2EEB-8EAF-673D-ECEB1B196A49}"/>
                    </a:ext>
                  </a:extLst>
                </p14:cNvPr>
                <p14:cNvContentPartPr/>
                <p14:nvPr/>
              </p14:nvContentPartPr>
              <p14:xfrm>
                <a:off x="1886526" y="5700045"/>
                <a:ext cx="264600" cy="17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E6BB589-2EEB-8EAF-673D-ECEB1B196A4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77886" y="5691045"/>
                  <a:ext cx="28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F1FCF2-7F03-106E-22D6-EA4F025DE1C6}"/>
                    </a:ext>
                  </a:extLst>
                </p14:cNvPr>
                <p14:cNvContentPartPr/>
                <p14:nvPr/>
              </p14:nvContentPartPr>
              <p14:xfrm>
                <a:off x="2245806" y="5537685"/>
                <a:ext cx="857160" cy="361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F1FCF2-7F03-106E-22D6-EA4F025DE1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36806" y="5528685"/>
                  <a:ext cx="874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96509B-9523-6F64-B321-CFCFCC63A873}"/>
                    </a:ext>
                  </a:extLst>
                </p14:cNvPr>
                <p14:cNvContentPartPr/>
                <p14:nvPr/>
              </p14:nvContentPartPr>
              <p14:xfrm>
                <a:off x="2260206" y="5632365"/>
                <a:ext cx="412560" cy="96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96509B-9523-6F64-B321-CFCFCC63A8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1566" y="5623725"/>
                  <a:ext cx="430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D5D34D6-4254-DBDA-95EA-01A201239560}"/>
                    </a:ext>
                  </a:extLst>
                </p14:cNvPr>
                <p14:cNvContentPartPr/>
                <p14:nvPr/>
              </p14:nvContentPartPr>
              <p14:xfrm>
                <a:off x="3257046" y="5719125"/>
                <a:ext cx="614160" cy="165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D5D34D6-4254-DBDA-95EA-01A2012395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48406" y="5710125"/>
                  <a:ext cx="63180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40DDABB-15E0-9246-909E-782858C7D495}"/>
                  </a:ext>
                </a:extLst>
              </p14:cNvPr>
              <p14:cNvContentPartPr/>
              <p14:nvPr/>
            </p14:nvContentPartPr>
            <p14:xfrm>
              <a:off x="4010886" y="5603565"/>
              <a:ext cx="1238400" cy="3283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40DDABB-15E0-9246-909E-782858C7D49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01886" y="5594925"/>
                <a:ext cx="12560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B0BBD45-D5A2-5965-C298-D3A08F5228E8}"/>
                  </a:ext>
                </a:extLst>
              </p14:cNvPr>
              <p14:cNvContentPartPr/>
              <p14:nvPr/>
            </p14:nvContentPartPr>
            <p14:xfrm>
              <a:off x="243846" y="6273885"/>
              <a:ext cx="510120" cy="4233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B0BBD45-D5A2-5965-C298-D3A08F5228E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5206" y="6265245"/>
                <a:ext cx="52776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B1DBF35-8C6A-6ADF-F77F-27E120A5E353}"/>
              </a:ext>
            </a:extLst>
          </p:cNvPr>
          <p:cNvGrpSpPr/>
          <p:nvPr/>
        </p:nvGrpSpPr>
        <p:grpSpPr>
          <a:xfrm>
            <a:off x="997326" y="6112965"/>
            <a:ext cx="1374840" cy="457560"/>
            <a:chOff x="997326" y="6112965"/>
            <a:chExt cx="137484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97F1AC2-F59A-FB46-D7C3-76A676831997}"/>
                    </a:ext>
                  </a:extLst>
                </p14:cNvPr>
                <p14:cNvContentPartPr/>
                <p14:nvPr/>
              </p14:nvContentPartPr>
              <p14:xfrm>
                <a:off x="997326" y="6112965"/>
                <a:ext cx="1374840" cy="45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97F1AC2-F59A-FB46-D7C3-76A6768319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8326" y="6103965"/>
                  <a:ext cx="13924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1195C8-B76E-29F8-F420-13FE20086784}"/>
                    </a:ext>
                  </a:extLst>
                </p14:cNvPr>
                <p14:cNvContentPartPr/>
                <p14:nvPr/>
              </p14:nvContentPartPr>
              <p14:xfrm>
                <a:off x="1625526" y="6244005"/>
                <a:ext cx="439920" cy="9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1195C8-B76E-29F8-F420-13FE200867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16526" y="6235365"/>
                  <a:ext cx="4575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3075BC0-4C78-3FA8-641C-3AC81047E724}"/>
              </a:ext>
            </a:extLst>
          </p:cNvPr>
          <p:cNvGrpSpPr/>
          <p:nvPr/>
        </p:nvGrpSpPr>
        <p:grpSpPr>
          <a:xfrm>
            <a:off x="2651526" y="6092445"/>
            <a:ext cx="1058040" cy="466920"/>
            <a:chOff x="2651526" y="6092445"/>
            <a:chExt cx="105804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E0FC0D-3EC4-5C50-EBC6-3D4735029E12}"/>
                    </a:ext>
                  </a:extLst>
                </p14:cNvPr>
                <p14:cNvContentPartPr/>
                <p14:nvPr/>
              </p14:nvContentPartPr>
              <p14:xfrm>
                <a:off x="2651526" y="6092445"/>
                <a:ext cx="959400" cy="466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E0FC0D-3EC4-5C50-EBC6-3D4735029E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42526" y="6083805"/>
                  <a:ext cx="9770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69F2A33-FB9C-D2AF-E6C2-85FEE999E845}"/>
                    </a:ext>
                  </a:extLst>
                </p14:cNvPr>
                <p14:cNvContentPartPr/>
                <p14:nvPr/>
              </p14:nvContentPartPr>
              <p14:xfrm>
                <a:off x="3709206" y="6523365"/>
                <a:ext cx="3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69F2A33-FB9C-D2AF-E6C2-85FEE999E8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00206" y="6514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A54E279-1812-BD6F-DC45-23209D93E81E}"/>
              </a:ext>
            </a:extLst>
          </p:cNvPr>
          <p:cNvGrpSpPr/>
          <p:nvPr/>
        </p:nvGrpSpPr>
        <p:grpSpPr>
          <a:xfrm>
            <a:off x="6412806" y="4379205"/>
            <a:ext cx="4569120" cy="1591200"/>
            <a:chOff x="6412806" y="4379205"/>
            <a:chExt cx="4569120" cy="15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39421E-E3DB-F8B4-ED34-0E451C4007F1}"/>
                    </a:ext>
                  </a:extLst>
                </p14:cNvPr>
                <p14:cNvContentPartPr/>
                <p14:nvPr/>
              </p14:nvContentPartPr>
              <p14:xfrm>
                <a:off x="6416766" y="4681245"/>
                <a:ext cx="1647000" cy="50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39421E-E3DB-F8B4-ED34-0E451C4007F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07766" y="4672605"/>
                  <a:ext cx="16646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9DBF726-FD29-ACA7-B8DF-74BEC8D03923}"/>
                    </a:ext>
                  </a:extLst>
                </p14:cNvPr>
                <p14:cNvContentPartPr/>
                <p14:nvPr/>
              </p14:nvContentPartPr>
              <p14:xfrm>
                <a:off x="7643646" y="4624725"/>
                <a:ext cx="59040" cy="9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9DBF726-FD29-ACA7-B8DF-74BEC8D039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34646" y="4616085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A988F4-E666-5C5E-F32D-74E61343C525}"/>
                    </a:ext>
                  </a:extLst>
                </p14:cNvPr>
                <p14:cNvContentPartPr/>
                <p14:nvPr/>
              </p14:nvContentPartPr>
              <p14:xfrm>
                <a:off x="8054766" y="4717605"/>
                <a:ext cx="19080" cy="134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A988F4-E666-5C5E-F32D-74E61343C5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46126" y="4708965"/>
                  <a:ext cx="36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2774D0-BCF8-DF45-325B-A51283315710}"/>
                    </a:ext>
                  </a:extLst>
                </p14:cNvPr>
                <p14:cNvContentPartPr/>
                <p14:nvPr/>
              </p14:nvContentPartPr>
              <p14:xfrm>
                <a:off x="8379846" y="4676205"/>
                <a:ext cx="334440" cy="162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2774D0-BCF8-DF45-325B-A5128331571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71206" y="4667205"/>
                  <a:ext cx="352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C51CD3-14B6-4E7F-FD31-93DBFCD2C338}"/>
                    </a:ext>
                  </a:extLst>
                </p14:cNvPr>
                <p14:cNvContentPartPr/>
                <p14:nvPr/>
              </p14:nvContentPartPr>
              <p14:xfrm>
                <a:off x="8464806" y="4552365"/>
                <a:ext cx="39600" cy="1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C51CD3-14B6-4E7F-FD31-93DBFCD2C3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55806" y="4543365"/>
                  <a:ext cx="5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C1956C-A389-352D-08E1-C0912310827E}"/>
                    </a:ext>
                  </a:extLst>
                </p14:cNvPr>
                <p14:cNvContentPartPr/>
                <p14:nvPr/>
              </p14:nvContentPartPr>
              <p14:xfrm>
                <a:off x="8852166" y="4511685"/>
                <a:ext cx="545040" cy="329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C1956C-A389-352D-08E1-C091231082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3166" y="4502685"/>
                  <a:ext cx="562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845407-682C-D967-E4F4-D3909A115ACC}"/>
                    </a:ext>
                  </a:extLst>
                </p14:cNvPr>
                <p14:cNvContentPartPr/>
                <p14:nvPr/>
              </p14:nvContentPartPr>
              <p14:xfrm>
                <a:off x="9240246" y="4594845"/>
                <a:ext cx="225720" cy="26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845407-682C-D967-E4F4-D3909A115A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31606" y="4585845"/>
                  <a:ext cx="243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7F1117-A08E-0FC7-9DA9-E56F4D4CD149}"/>
                    </a:ext>
                  </a:extLst>
                </p14:cNvPr>
                <p14:cNvContentPartPr/>
                <p14:nvPr/>
              </p14:nvContentPartPr>
              <p14:xfrm>
                <a:off x="9659286" y="4379205"/>
                <a:ext cx="1322640" cy="592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7F1117-A08E-0FC7-9DA9-E56F4D4CD1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50646" y="4370565"/>
                  <a:ext cx="13402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A6C708-7BF9-2F2A-890D-CDA9C1A16691}"/>
                    </a:ext>
                  </a:extLst>
                </p14:cNvPr>
                <p14:cNvContentPartPr/>
                <p14:nvPr/>
              </p14:nvContentPartPr>
              <p14:xfrm>
                <a:off x="10677366" y="4578285"/>
                <a:ext cx="252000" cy="25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A6C708-7BF9-2F2A-890D-CDA9C1A1669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68726" y="4569645"/>
                  <a:ext cx="269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9FB335-556F-56EF-94DE-CD5F8164146E}"/>
                    </a:ext>
                  </a:extLst>
                </p14:cNvPr>
                <p14:cNvContentPartPr/>
                <p14:nvPr/>
              </p14:nvContentPartPr>
              <p14:xfrm>
                <a:off x="8107686" y="4989045"/>
                <a:ext cx="1377360" cy="420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9FB335-556F-56EF-94DE-CD5F816414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99046" y="4980045"/>
                  <a:ext cx="1395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5E8451-BCE0-D0B1-E177-7C51F60BBA04}"/>
                    </a:ext>
                  </a:extLst>
                </p14:cNvPr>
                <p14:cNvContentPartPr/>
                <p14:nvPr/>
              </p14:nvContentPartPr>
              <p14:xfrm>
                <a:off x="8721486" y="5041965"/>
                <a:ext cx="466200" cy="87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5E8451-BCE0-D0B1-E177-7C51F60BBA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12846" y="5032965"/>
                  <a:ext cx="483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B5B67E-489D-6993-84EF-721BBB5E55EC}"/>
                    </a:ext>
                  </a:extLst>
                </p14:cNvPr>
                <p14:cNvContentPartPr/>
                <p14:nvPr/>
              </p14:nvContentPartPr>
              <p14:xfrm>
                <a:off x="9693846" y="4911645"/>
                <a:ext cx="1286640" cy="395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B5B67E-489D-6993-84EF-721BBB5E55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84846" y="4902645"/>
                  <a:ext cx="13042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B67BEE-31F1-EA59-9626-EFDB1FC1A362}"/>
                    </a:ext>
                  </a:extLst>
                </p14:cNvPr>
                <p14:cNvContentPartPr/>
                <p14:nvPr/>
              </p14:nvContentPartPr>
              <p14:xfrm>
                <a:off x="9618966" y="5031885"/>
                <a:ext cx="452520" cy="67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B67BEE-31F1-EA59-9626-EFDB1FC1A3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10326" y="5022885"/>
                  <a:ext cx="470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EF9FB01-B5DF-8B5F-E6EE-D81019BED278}"/>
                    </a:ext>
                  </a:extLst>
                </p14:cNvPr>
                <p14:cNvContentPartPr/>
                <p14:nvPr/>
              </p14:nvContentPartPr>
              <p14:xfrm>
                <a:off x="6467526" y="5059245"/>
                <a:ext cx="609840" cy="348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EF9FB01-B5DF-8B5F-E6EE-D81019BED2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58886" y="5050245"/>
                  <a:ext cx="627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2D63DA3-4FA1-D657-B8DF-29FA424BE329}"/>
                    </a:ext>
                  </a:extLst>
                </p14:cNvPr>
                <p14:cNvContentPartPr/>
                <p14:nvPr/>
              </p14:nvContentPartPr>
              <p14:xfrm>
                <a:off x="7284366" y="5041965"/>
                <a:ext cx="459360" cy="389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2D63DA3-4FA1-D657-B8DF-29FA424BE3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75366" y="5033325"/>
                  <a:ext cx="477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B89C08-1D48-C422-0505-1F3A6CE75FD5}"/>
                    </a:ext>
                  </a:extLst>
                </p14:cNvPr>
                <p14:cNvContentPartPr/>
                <p14:nvPr/>
              </p14:nvContentPartPr>
              <p14:xfrm>
                <a:off x="7309566" y="5167245"/>
                <a:ext cx="397080" cy="86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B89C08-1D48-C422-0505-1F3A6CE75F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00926" y="5158605"/>
                  <a:ext cx="41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D238054-E699-E090-AEB1-F5151FAC6591}"/>
                    </a:ext>
                  </a:extLst>
                </p14:cNvPr>
                <p14:cNvContentPartPr/>
                <p14:nvPr/>
              </p14:nvContentPartPr>
              <p14:xfrm>
                <a:off x="6412806" y="5517885"/>
                <a:ext cx="1269000" cy="444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D238054-E699-E090-AEB1-F5151FAC65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04166" y="5509245"/>
                  <a:ext cx="12866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AE8B85C-B5A2-DBFB-BE3A-94ED04786E4D}"/>
                    </a:ext>
                  </a:extLst>
                </p14:cNvPr>
                <p14:cNvContentPartPr/>
                <p14:nvPr/>
              </p14:nvContentPartPr>
              <p14:xfrm>
                <a:off x="7229286" y="5592045"/>
                <a:ext cx="54720" cy="68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AE8B85C-B5A2-DBFB-BE3A-94ED04786E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20286" y="5583405"/>
                  <a:ext cx="72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0D40952-ADC3-6CC3-B990-8FC1640D066E}"/>
                    </a:ext>
                  </a:extLst>
                </p14:cNvPr>
                <p14:cNvContentPartPr/>
                <p14:nvPr/>
              </p14:nvContentPartPr>
              <p14:xfrm>
                <a:off x="6812766" y="5546685"/>
                <a:ext cx="516960" cy="90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0D40952-ADC3-6CC3-B990-8FC1640D06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04126" y="5538045"/>
                  <a:ext cx="534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3B1AA53-9C0F-3463-4DF2-F455214359AD}"/>
                    </a:ext>
                  </a:extLst>
                </p14:cNvPr>
                <p14:cNvContentPartPr/>
                <p14:nvPr/>
              </p14:nvContentPartPr>
              <p14:xfrm>
                <a:off x="7814646" y="5690325"/>
                <a:ext cx="11160" cy="25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3B1AA53-9C0F-3463-4DF2-F455214359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06006" y="5681685"/>
                  <a:ext cx="28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70C87A-8F97-0D1B-334E-A3A9F650F3E2}"/>
                    </a:ext>
                  </a:extLst>
                </p14:cNvPr>
                <p14:cNvContentPartPr/>
                <p14:nvPr/>
              </p14:nvContentPartPr>
              <p14:xfrm>
                <a:off x="7809606" y="5810925"/>
                <a:ext cx="44640" cy="30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70C87A-8F97-0D1B-334E-A3A9F650F3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00966" y="5801925"/>
                  <a:ext cx="6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4ECD14D-DBD6-E179-5F86-61FF5BB6ED76}"/>
                    </a:ext>
                  </a:extLst>
                </p14:cNvPr>
                <p14:cNvContentPartPr/>
                <p14:nvPr/>
              </p14:nvContentPartPr>
              <p14:xfrm>
                <a:off x="8152326" y="5633085"/>
                <a:ext cx="263880" cy="235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4ECD14D-DBD6-E179-5F86-61FF5BB6ED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43686" y="5624085"/>
                  <a:ext cx="281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5EA5D1-8E69-F8A1-71ED-BB739B913D60}"/>
                    </a:ext>
                  </a:extLst>
                </p14:cNvPr>
                <p14:cNvContentPartPr/>
                <p14:nvPr/>
              </p14:nvContentPartPr>
              <p14:xfrm>
                <a:off x="8222526" y="5539485"/>
                <a:ext cx="93960" cy="430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5EA5D1-8E69-F8A1-71ED-BB739B913D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13526" y="5530485"/>
                  <a:ext cx="1116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A5E6E93-9876-11F3-6E82-580573E2BDE6}"/>
                    </a:ext>
                  </a:extLst>
                </p14:cNvPr>
                <p14:cNvContentPartPr/>
                <p14:nvPr/>
              </p14:nvContentPartPr>
              <p14:xfrm>
                <a:off x="8626446" y="5628765"/>
                <a:ext cx="246960" cy="196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A5E6E93-9876-11F3-6E82-580573E2BDE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17806" y="5620125"/>
                  <a:ext cx="2646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EA76E98-028C-3D9A-A8E2-C87E8CEE9225}"/>
              </a:ext>
            </a:extLst>
          </p:cNvPr>
          <p:cNvGrpSpPr/>
          <p:nvPr/>
        </p:nvGrpSpPr>
        <p:grpSpPr>
          <a:xfrm>
            <a:off x="9105246" y="5477925"/>
            <a:ext cx="707040" cy="440280"/>
            <a:chOff x="9105246" y="5477925"/>
            <a:chExt cx="70704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D633B7-BD39-475F-0C76-B56AAB41B129}"/>
                    </a:ext>
                  </a:extLst>
                </p14:cNvPr>
                <p14:cNvContentPartPr/>
                <p14:nvPr/>
              </p14:nvContentPartPr>
              <p14:xfrm>
                <a:off x="9105246" y="5537325"/>
                <a:ext cx="31680" cy="264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D633B7-BD39-475F-0C76-B56AAB41B1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96246" y="5528685"/>
                  <a:ext cx="49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005CC68-C495-53E6-59E0-D29C38A6F6CE}"/>
                    </a:ext>
                  </a:extLst>
                </p14:cNvPr>
                <p14:cNvContentPartPr/>
                <p14:nvPr/>
              </p14:nvContentPartPr>
              <p14:xfrm>
                <a:off x="9137286" y="5575125"/>
                <a:ext cx="121680" cy="237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005CC68-C495-53E6-59E0-D29C38A6F6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28286" y="5566485"/>
                  <a:ext cx="139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BB429D-186A-B9CA-CA7B-4BDC8CC8F67D}"/>
                    </a:ext>
                  </a:extLst>
                </p14:cNvPr>
                <p14:cNvContentPartPr/>
                <p14:nvPr/>
              </p14:nvContentPartPr>
              <p14:xfrm>
                <a:off x="9405126" y="5588085"/>
                <a:ext cx="41760" cy="194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BB429D-186A-B9CA-CA7B-4BDC8CC8F6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96126" y="5579445"/>
                  <a:ext cx="59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6D6F88-3F9D-C7F0-358A-60644F76C4D0}"/>
                    </a:ext>
                  </a:extLst>
                </p14:cNvPr>
                <p14:cNvContentPartPr/>
                <p14:nvPr/>
              </p14:nvContentPartPr>
              <p14:xfrm>
                <a:off x="9325926" y="5549565"/>
                <a:ext cx="189000" cy="39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6D6F88-3F9D-C7F0-358A-60644F76C4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16926" y="5540925"/>
                  <a:ext cx="206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CFF3B41-F7DD-D101-FC5E-AFE17E4671A5}"/>
                    </a:ext>
                  </a:extLst>
                </p14:cNvPr>
                <p14:cNvContentPartPr/>
                <p14:nvPr/>
              </p14:nvContentPartPr>
              <p14:xfrm>
                <a:off x="9527166" y="5477925"/>
                <a:ext cx="261360" cy="440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CFF3B41-F7DD-D101-FC5E-AFE17E4671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18166" y="5468925"/>
                  <a:ext cx="2790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FAEFCA-8EA3-CC9C-C975-5A36F248122F}"/>
                    </a:ext>
                  </a:extLst>
                </p14:cNvPr>
                <p14:cNvContentPartPr/>
                <p14:nvPr/>
              </p14:nvContentPartPr>
              <p14:xfrm>
                <a:off x="9711846" y="5742525"/>
                <a:ext cx="100440" cy="116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FAEFCA-8EA3-CC9C-C975-5A36F24812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03206" y="5733525"/>
                  <a:ext cx="1180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3892DD4-7C5E-13D4-E796-18D9DFE8BBB1}"/>
              </a:ext>
            </a:extLst>
          </p:cNvPr>
          <p:cNvGrpSpPr/>
          <p:nvPr/>
        </p:nvGrpSpPr>
        <p:grpSpPr>
          <a:xfrm>
            <a:off x="10327446" y="5383245"/>
            <a:ext cx="966240" cy="390240"/>
            <a:chOff x="10327446" y="5383245"/>
            <a:chExt cx="96624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0E39FBB-73CA-1F56-FC0B-59F462520B6C}"/>
                    </a:ext>
                  </a:extLst>
                </p14:cNvPr>
                <p14:cNvContentPartPr/>
                <p14:nvPr/>
              </p14:nvContentPartPr>
              <p14:xfrm>
                <a:off x="10327446" y="5612205"/>
                <a:ext cx="344880" cy="114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0E39FBB-73CA-1F56-FC0B-59F462520B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18806" y="5603565"/>
                  <a:ext cx="36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2DC864-675E-9E5D-3F15-89EBD8DD6F41}"/>
                    </a:ext>
                  </a:extLst>
                </p14:cNvPr>
                <p14:cNvContentPartPr/>
                <p14:nvPr/>
              </p14:nvContentPartPr>
              <p14:xfrm>
                <a:off x="10544166" y="5633085"/>
                <a:ext cx="121320" cy="140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2DC864-675E-9E5D-3F15-89EBD8DD6F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35526" y="5624445"/>
                  <a:ext cx="13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3A2BB6-BD78-8490-A6E5-DBC9402792D4}"/>
                    </a:ext>
                  </a:extLst>
                </p14:cNvPr>
                <p14:cNvContentPartPr/>
                <p14:nvPr/>
              </p14:nvContentPartPr>
              <p14:xfrm>
                <a:off x="10627326" y="5383245"/>
                <a:ext cx="666360" cy="361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3A2BB6-BD78-8490-A6E5-DBC9402792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18686" y="5374605"/>
                  <a:ext cx="684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7E0D11-24AB-6748-7361-9C72E5CC29A9}"/>
                    </a:ext>
                  </a:extLst>
                </p14:cNvPr>
                <p14:cNvContentPartPr/>
                <p14:nvPr/>
              </p14:nvContentPartPr>
              <p14:xfrm>
                <a:off x="10972926" y="5543805"/>
                <a:ext cx="190440" cy="34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7E0D11-24AB-6748-7361-9C72E5CC29A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63926" y="5535165"/>
                  <a:ext cx="20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B12886-A7F3-2FCA-51B8-5998445695B1}"/>
                    </a:ext>
                  </a:extLst>
                </p14:cNvPr>
                <p14:cNvContentPartPr/>
                <p14:nvPr/>
              </p14:nvContentPartPr>
              <p14:xfrm>
                <a:off x="10818126" y="5498805"/>
                <a:ext cx="33120" cy="36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B12886-A7F3-2FCA-51B8-5998445695B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09486" y="5490165"/>
                  <a:ext cx="507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08F1EEF-9E16-6552-9394-26A43E52337E}"/>
                  </a:ext>
                </a:extLst>
              </p14:cNvPr>
              <p14:cNvContentPartPr/>
              <p14:nvPr/>
            </p14:nvContentPartPr>
            <p14:xfrm>
              <a:off x="3388446" y="472845"/>
              <a:ext cx="520200" cy="5292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08F1EEF-9E16-6552-9394-26A43E52337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316446" y="328845"/>
                <a:ext cx="66384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880CC4D-9EA8-58A7-04B3-1281AC1220A4}"/>
                  </a:ext>
                </a:extLst>
              </p14:cNvPr>
              <p14:cNvContentPartPr/>
              <p14:nvPr/>
            </p14:nvContentPartPr>
            <p14:xfrm>
              <a:off x="3973806" y="1197885"/>
              <a:ext cx="2431440" cy="34722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880CC4D-9EA8-58A7-04B3-1281AC1220A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65166" y="1188885"/>
                <a:ext cx="2449080" cy="348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AE76176-6E7A-B7DB-98A0-1CA375964DCB}"/>
              </a:ext>
            </a:extLst>
          </p:cNvPr>
          <p:cNvGrpSpPr/>
          <p:nvPr/>
        </p:nvGrpSpPr>
        <p:grpSpPr>
          <a:xfrm>
            <a:off x="6158286" y="6021165"/>
            <a:ext cx="4057560" cy="682920"/>
            <a:chOff x="6158286" y="6021165"/>
            <a:chExt cx="4057560" cy="6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7D8AD33-1F9B-A0CA-6431-FD07EFA96452}"/>
                    </a:ext>
                  </a:extLst>
                </p14:cNvPr>
                <p14:cNvContentPartPr/>
                <p14:nvPr/>
              </p14:nvContentPartPr>
              <p14:xfrm>
                <a:off x="6158286" y="6070125"/>
                <a:ext cx="1044000" cy="335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7D8AD33-1F9B-A0CA-6431-FD07EFA9645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49646" y="6061485"/>
                  <a:ext cx="1061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D130486-C1B1-8C16-4E5A-105855554FCF}"/>
                    </a:ext>
                  </a:extLst>
                </p14:cNvPr>
                <p14:cNvContentPartPr/>
                <p14:nvPr/>
              </p14:nvContentPartPr>
              <p14:xfrm>
                <a:off x="7006446" y="6200445"/>
                <a:ext cx="360" cy="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D130486-C1B1-8C16-4E5A-105855554F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97806" y="619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CBADDAC-B073-C703-70E5-7A21367F607B}"/>
                    </a:ext>
                  </a:extLst>
                </p14:cNvPr>
                <p14:cNvContentPartPr/>
                <p14:nvPr/>
              </p14:nvContentPartPr>
              <p14:xfrm>
                <a:off x="6747606" y="6185325"/>
                <a:ext cx="234720" cy="28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CBADDAC-B073-C703-70E5-7A21367F607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38606" y="6176325"/>
                  <a:ext cx="252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0F34965-AF82-5053-F9BC-3F3E995FB769}"/>
                    </a:ext>
                  </a:extLst>
                </p14:cNvPr>
                <p14:cNvContentPartPr/>
                <p14:nvPr/>
              </p14:nvContentPartPr>
              <p14:xfrm>
                <a:off x="6404886" y="6195405"/>
                <a:ext cx="253080" cy="32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0F34965-AF82-5053-F9BC-3F3E995FB76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96246" y="6186765"/>
                  <a:ext cx="270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5AFD74C-D108-49BC-CF37-A6BB3A3BA290}"/>
                    </a:ext>
                  </a:extLst>
                </p14:cNvPr>
                <p14:cNvContentPartPr/>
                <p14:nvPr/>
              </p14:nvContentPartPr>
              <p14:xfrm>
                <a:off x="6256926" y="6124485"/>
                <a:ext cx="360" cy="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5AFD74C-D108-49BC-CF37-A6BB3A3BA2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48286" y="611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DDA3B4-EF30-E56E-C535-F54F16C59D8D}"/>
                    </a:ext>
                  </a:extLst>
                </p14:cNvPr>
                <p14:cNvContentPartPr/>
                <p14:nvPr/>
              </p14:nvContentPartPr>
              <p14:xfrm>
                <a:off x="7495686" y="6228885"/>
                <a:ext cx="993600" cy="168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DDA3B4-EF30-E56E-C535-F54F16C59D8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87046" y="6220245"/>
                  <a:ext cx="1011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335C7F-5851-93EF-D643-39DA7A5F1741}"/>
                    </a:ext>
                  </a:extLst>
                </p14:cNvPr>
                <p14:cNvContentPartPr/>
                <p14:nvPr/>
              </p14:nvContentPartPr>
              <p14:xfrm>
                <a:off x="8740206" y="6169485"/>
                <a:ext cx="630360" cy="175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335C7F-5851-93EF-D643-39DA7A5F174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31206" y="6160485"/>
                  <a:ext cx="648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F641-E4A3-6BA4-5B76-F029BBE985D2}"/>
                    </a:ext>
                  </a:extLst>
                </p14:cNvPr>
                <p14:cNvContentPartPr/>
                <p14:nvPr/>
              </p14:nvContentPartPr>
              <p14:xfrm>
                <a:off x="9415926" y="6021165"/>
                <a:ext cx="731520" cy="287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F641-E4A3-6BA4-5B76-F029BBE985D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06926" y="6012165"/>
                  <a:ext cx="749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3DE50B9-1C4B-2BE6-1F25-0670B9EACC82}"/>
                    </a:ext>
                  </a:extLst>
                </p14:cNvPr>
                <p14:cNvContentPartPr/>
                <p14:nvPr/>
              </p14:nvContentPartPr>
              <p14:xfrm>
                <a:off x="9939726" y="6096765"/>
                <a:ext cx="276120" cy="16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3DE50B9-1C4B-2BE6-1F25-0670B9EACC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30726" y="6087765"/>
                  <a:ext cx="29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B0A8EC-2240-EC14-9AC3-4E9928646B53}"/>
                    </a:ext>
                  </a:extLst>
                </p14:cNvPr>
                <p14:cNvContentPartPr/>
                <p14:nvPr/>
              </p14:nvContentPartPr>
              <p14:xfrm>
                <a:off x="6234606" y="6569805"/>
                <a:ext cx="400320" cy="104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B0A8EC-2240-EC14-9AC3-4E9928646B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25606" y="6560805"/>
                  <a:ext cx="417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CFE5E8-A4A2-9D73-BF9C-58397BCF6411}"/>
                    </a:ext>
                  </a:extLst>
                </p14:cNvPr>
                <p14:cNvContentPartPr/>
                <p14:nvPr/>
              </p14:nvContentPartPr>
              <p14:xfrm>
                <a:off x="6831126" y="6414285"/>
                <a:ext cx="1885320" cy="289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CFE5E8-A4A2-9D73-BF9C-58397BCF641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22126" y="6405645"/>
                  <a:ext cx="1902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8C73D1A-E227-48AF-9F1A-3F097C4F770E}"/>
                    </a:ext>
                  </a:extLst>
                </p14:cNvPr>
                <p14:cNvContentPartPr/>
                <p14:nvPr/>
              </p14:nvContentPartPr>
              <p14:xfrm>
                <a:off x="8230446" y="6525525"/>
                <a:ext cx="3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8C73D1A-E227-48AF-9F1A-3F097C4F770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21446" y="651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DA309F7-2238-1975-F5BF-2705DB9A31E4}"/>
                    </a:ext>
                  </a:extLst>
                </p14:cNvPr>
                <p14:cNvContentPartPr/>
                <p14:nvPr/>
              </p14:nvContentPartPr>
              <p14:xfrm>
                <a:off x="7939566" y="6508965"/>
                <a:ext cx="253440" cy="11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DA309F7-2238-1975-F5BF-2705DB9A31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30566" y="6499965"/>
                  <a:ext cx="27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DC12CC-370B-6BC3-0B83-76A6F810074E}"/>
                    </a:ext>
                  </a:extLst>
                </p14:cNvPr>
                <p14:cNvContentPartPr/>
                <p14:nvPr/>
              </p14:nvContentPartPr>
              <p14:xfrm>
                <a:off x="7424046" y="6493845"/>
                <a:ext cx="33840" cy="15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DC12CC-370B-6BC3-0B83-76A6F810074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415406" y="6484845"/>
                  <a:ext cx="514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D1B3E25-D390-9044-821C-7EBCC1C2F094}"/>
              </a:ext>
            </a:extLst>
          </p:cNvPr>
          <p:cNvGrpSpPr/>
          <p:nvPr/>
        </p:nvGrpSpPr>
        <p:grpSpPr>
          <a:xfrm>
            <a:off x="7332246" y="1618725"/>
            <a:ext cx="4297680" cy="414360"/>
            <a:chOff x="7332246" y="1618725"/>
            <a:chExt cx="429768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DF2DF27-B245-FCD1-F365-B3058AD93FE8}"/>
                    </a:ext>
                  </a:extLst>
                </p14:cNvPr>
                <p14:cNvContentPartPr/>
                <p14:nvPr/>
              </p14:nvContentPartPr>
              <p14:xfrm>
                <a:off x="7332246" y="1915725"/>
                <a:ext cx="499680" cy="117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DF2DF27-B245-FCD1-F365-B3058AD93FE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23246" y="1907085"/>
                  <a:ext cx="517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14CCC3-E086-659F-9B78-00F37BBF08EC}"/>
                    </a:ext>
                  </a:extLst>
                </p14:cNvPr>
                <p14:cNvContentPartPr/>
                <p14:nvPr/>
              </p14:nvContentPartPr>
              <p14:xfrm>
                <a:off x="7476606" y="1729965"/>
                <a:ext cx="59040" cy="9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14CCC3-E086-659F-9B78-00F37BBF08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467606" y="1721325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54F3CBF-977D-A928-3FE9-3A52C86327C8}"/>
                    </a:ext>
                  </a:extLst>
                </p14:cNvPr>
                <p14:cNvContentPartPr/>
                <p14:nvPr/>
              </p14:nvContentPartPr>
              <p14:xfrm>
                <a:off x="8136126" y="1618725"/>
                <a:ext cx="1490400" cy="404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54F3CBF-977D-A928-3FE9-3A52C86327C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27486" y="1610085"/>
                  <a:ext cx="15080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0A2E14-C977-BBBE-68E6-D10124774E21}"/>
                    </a:ext>
                  </a:extLst>
                </p14:cNvPr>
                <p14:cNvContentPartPr/>
                <p14:nvPr/>
              </p14:nvContentPartPr>
              <p14:xfrm>
                <a:off x="9491886" y="1767045"/>
                <a:ext cx="360" cy="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0A2E14-C977-BBBE-68E6-D10124774E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83246" y="175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1CB3AE-F5E8-ACCD-6BBB-0F962B68CF38}"/>
                    </a:ext>
                  </a:extLst>
                </p14:cNvPr>
                <p14:cNvContentPartPr/>
                <p14:nvPr/>
              </p14:nvContentPartPr>
              <p14:xfrm>
                <a:off x="9159606" y="1759845"/>
                <a:ext cx="398520" cy="17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1CB3AE-F5E8-ACCD-6BBB-0F962B68CF3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50966" y="1750845"/>
                  <a:ext cx="41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06C3B45-7FFA-0329-6539-6007EAB78583}"/>
                    </a:ext>
                  </a:extLst>
                </p14:cNvPr>
                <p14:cNvContentPartPr/>
                <p14:nvPr/>
              </p14:nvContentPartPr>
              <p14:xfrm>
                <a:off x="9930006" y="1756245"/>
                <a:ext cx="889560" cy="165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06C3B45-7FFA-0329-6539-6007EAB785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21006" y="1747605"/>
                  <a:ext cx="907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C9BA5AC-1530-B5E6-653A-280EDCF66E95}"/>
                    </a:ext>
                  </a:extLst>
                </p14:cNvPr>
                <p14:cNvContentPartPr/>
                <p14:nvPr/>
              </p14:nvContentPartPr>
              <p14:xfrm>
                <a:off x="11079126" y="1788285"/>
                <a:ext cx="550800" cy="133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C9BA5AC-1530-B5E6-653A-280EDCF66E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70486" y="1779285"/>
                  <a:ext cx="5684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842C4F5-A3F2-F5BD-CE98-1E7ED53B25C9}"/>
              </a:ext>
            </a:extLst>
          </p:cNvPr>
          <p:cNvGrpSpPr/>
          <p:nvPr/>
        </p:nvGrpSpPr>
        <p:grpSpPr>
          <a:xfrm>
            <a:off x="7169886" y="2092485"/>
            <a:ext cx="3871080" cy="1141920"/>
            <a:chOff x="7169886" y="2092485"/>
            <a:chExt cx="3871080" cy="11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2C8EA4-7B5C-C5FD-0090-C08F72E1A695}"/>
                    </a:ext>
                  </a:extLst>
                </p14:cNvPr>
                <p14:cNvContentPartPr/>
                <p14:nvPr/>
              </p14:nvContentPartPr>
              <p14:xfrm>
                <a:off x="7169886" y="2370405"/>
                <a:ext cx="427320" cy="144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2C8EA4-7B5C-C5FD-0090-C08F72E1A69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60886" y="2361765"/>
                  <a:ext cx="444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1053CE8-33D8-6203-B996-E4DF58E4B3D4}"/>
                    </a:ext>
                  </a:extLst>
                </p14:cNvPr>
                <p14:cNvContentPartPr/>
                <p14:nvPr/>
              </p14:nvContentPartPr>
              <p14:xfrm>
                <a:off x="7402086" y="2342325"/>
                <a:ext cx="257040" cy="207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1053CE8-33D8-6203-B996-E4DF58E4B3D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93446" y="2333685"/>
                  <a:ext cx="274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381F39-7A8E-3606-F0C1-8BECCAB59951}"/>
                    </a:ext>
                  </a:extLst>
                </p14:cNvPr>
                <p14:cNvContentPartPr/>
                <p14:nvPr/>
              </p14:nvContentPartPr>
              <p14:xfrm>
                <a:off x="7590366" y="2365365"/>
                <a:ext cx="449640" cy="172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381F39-7A8E-3606-F0C1-8BECCAB5995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81726" y="2356365"/>
                  <a:ext cx="467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35C51A1-EE8F-2E69-3754-BEFB8390C1D5}"/>
                    </a:ext>
                  </a:extLst>
                </p14:cNvPr>
                <p14:cNvContentPartPr/>
                <p14:nvPr/>
              </p14:nvContentPartPr>
              <p14:xfrm>
                <a:off x="7826886" y="2282925"/>
                <a:ext cx="69120" cy="6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35C51A1-EE8F-2E69-3754-BEFB8390C1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18246" y="2273925"/>
                  <a:ext cx="86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78B7012-78C9-5715-809E-B8642E893C53}"/>
                    </a:ext>
                  </a:extLst>
                </p14:cNvPr>
                <p14:cNvContentPartPr/>
                <p14:nvPr/>
              </p14:nvContentPartPr>
              <p14:xfrm>
                <a:off x="8023086" y="2219925"/>
                <a:ext cx="153360" cy="291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78B7012-78C9-5715-809E-B8642E893C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14086" y="2210925"/>
                  <a:ext cx="171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C56FFB-A4EF-9B06-6DED-94EAAC5FD7FF}"/>
                    </a:ext>
                  </a:extLst>
                </p14:cNvPr>
                <p14:cNvContentPartPr/>
                <p14:nvPr/>
              </p14:nvContentPartPr>
              <p14:xfrm>
                <a:off x="8033886" y="2317125"/>
                <a:ext cx="227520" cy="5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C56FFB-A4EF-9B06-6DED-94EAAC5FD7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24886" y="2308125"/>
                  <a:ext cx="245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603F96-7AFE-4EA4-01F6-2DA720D02DA6}"/>
                    </a:ext>
                  </a:extLst>
                </p14:cNvPr>
                <p14:cNvContentPartPr/>
                <p14:nvPr/>
              </p14:nvContentPartPr>
              <p14:xfrm>
                <a:off x="8482086" y="2181045"/>
                <a:ext cx="660960" cy="312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603F96-7AFE-4EA4-01F6-2DA720D02D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73086" y="2172405"/>
                  <a:ext cx="678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56CF78E-250A-D0B5-59C2-93FA174DE037}"/>
                    </a:ext>
                  </a:extLst>
                </p14:cNvPr>
                <p14:cNvContentPartPr/>
                <p14:nvPr/>
              </p14:nvContentPartPr>
              <p14:xfrm>
                <a:off x="9364086" y="2092485"/>
                <a:ext cx="1676880" cy="547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56CF78E-250A-D0B5-59C2-93FA174DE03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55446" y="2083845"/>
                  <a:ext cx="16945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4B01D3D-55C2-5E23-A9A5-8F8EA2F15E56}"/>
                    </a:ext>
                  </a:extLst>
                </p14:cNvPr>
                <p14:cNvContentPartPr/>
                <p14:nvPr/>
              </p14:nvContentPartPr>
              <p14:xfrm>
                <a:off x="10782846" y="2213805"/>
                <a:ext cx="235440" cy="50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4B01D3D-55C2-5E23-A9A5-8F8EA2F15E5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73846" y="2205165"/>
                  <a:ext cx="253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8F6BD9D-EF3B-C7EE-557C-DC36C82E6150}"/>
                    </a:ext>
                  </a:extLst>
                </p14:cNvPr>
                <p14:cNvContentPartPr/>
                <p14:nvPr/>
              </p14:nvContentPartPr>
              <p14:xfrm>
                <a:off x="7259526" y="2887005"/>
                <a:ext cx="771480" cy="187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8F6BD9D-EF3B-C7EE-557C-DC36C82E615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50886" y="2878005"/>
                  <a:ext cx="789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72773A-0EAD-D98F-8BDA-D2B6230087B7}"/>
                    </a:ext>
                  </a:extLst>
                </p14:cNvPr>
                <p14:cNvContentPartPr/>
                <p14:nvPr/>
              </p14:nvContentPartPr>
              <p14:xfrm>
                <a:off x="8258526" y="2732925"/>
                <a:ext cx="362520" cy="396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72773A-0EAD-D98F-8BDA-D2B6230087B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49886" y="2723925"/>
                  <a:ext cx="380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E4D75A-B2C4-2AE8-3F69-208BC42037A4}"/>
                    </a:ext>
                  </a:extLst>
                </p14:cNvPr>
                <p14:cNvContentPartPr/>
                <p14:nvPr/>
              </p14:nvContentPartPr>
              <p14:xfrm>
                <a:off x="8423406" y="2806005"/>
                <a:ext cx="68400" cy="34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E4D75A-B2C4-2AE8-3F69-208BC42037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14406" y="2797005"/>
                  <a:ext cx="8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0226174-08F6-F453-8671-3AE36B0C14F1}"/>
                    </a:ext>
                  </a:extLst>
                </p14:cNvPr>
                <p14:cNvContentPartPr/>
                <p14:nvPr/>
              </p14:nvContentPartPr>
              <p14:xfrm>
                <a:off x="9067446" y="2778285"/>
                <a:ext cx="19800" cy="258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0226174-08F6-F453-8671-3AE36B0C14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58446" y="2769645"/>
                  <a:ext cx="37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FF83EA6-6247-E9D4-AE0F-4F6376AE5CD6}"/>
                    </a:ext>
                  </a:extLst>
                </p14:cNvPr>
                <p14:cNvContentPartPr/>
                <p14:nvPr/>
              </p14:nvContentPartPr>
              <p14:xfrm>
                <a:off x="8966646" y="2752725"/>
                <a:ext cx="321840" cy="31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FF83EA6-6247-E9D4-AE0F-4F6376AE5C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58006" y="2743725"/>
                  <a:ext cx="33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300300B-2A60-6AB4-1768-9E40B00C2CEF}"/>
                    </a:ext>
                  </a:extLst>
                </p14:cNvPr>
                <p14:cNvContentPartPr/>
                <p14:nvPr/>
              </p14:nvContentPartPr>
              <p14:xfrm>
                <a:off x="9231246" y="3131805"/>
                <a:ext cx="65160" cy="102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300300B-2A60-6AB4-1768-9E40B00C2C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222606" y="3122805"/>
                  <a:ext cx="82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AB241EA-03D8-3A2D-DD6F-4CA6EF70C2BE}"/>
                    </a:ext>
                  </a:extLst>
                </p14:cNvPr>
                <p14:cNvContentPartPr/>
                <p14:nvPr/>
              </p14:nvContentPartPr>
              <p14:xfrm>
                <a:off x="9282366" y="2972685"/>
                <a:ext cx="31680" cy="9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AB241EA-03D8-3A2D-DD6F-4CA6EF70C2B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73726" y="2964045"/>
                  <a:ext cx="4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F659F6-1E17-224C-D79D-94F0A0D73C3B}"/>
                    </a:ext>
                  </a:extLst>
                </p14:cNvPr>
                <p14:cNvContentPartPr/>
                <p14:nvPr/>
              </p14:nvContentPartPr>
              <p14:xfrm>
                <a:off x="9608166" y="2884845"/>
                <a:ext cx="221400" cy="259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F659F6-1E17-224C-D79D-94F0A0D73C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99166" y="2876205"/>
                  <a:ext cx="239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9292FB-C9F4-F21A-5B8C-DFFD4EA4F7FA}"/>
                    </a:ext>
                  </a:extLst>
                </p14:cNvPr>
                <p14:cNvContentPartPr/>
                <p14:nvPr/>
              </p14:nvContentPartPr>
              <p14:xfrm>
                <a:off x="9606726" y="2973045"/>
                <a:ext cx="196200" cy="19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9292FB-C9F4-F21A-5B8C-DFFD4EA4F7F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97726" y="2964045"/>
                  <a:ext cx="21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689FDA7-B251-1367-466A-BED5E9191513}"/>
                    </a:ext>
                  </a:extLst>
                </p14:cNvPr>
                <p14:cNvContentPartPr/>
                <p14:nvPr/>
              </p14:nvContentPartPr>
              <p14:xfrm>
                <a:off x="9903366" y="2812845"/>
                <a:ext cx="272880" cy="264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689FDA7-B251-1367-466A-BED5E919151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894726" y="2803845"/>
                  <a:ext cx="2905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C687EA6-0372-D516-DF81-0535746E1BF4}"/>
                  </a:ext>
                </a:extLst>
              </p14:cNvPr>
              <p14:cNvContentPartPr/>
              <p14:nvPr/>
            </p14:nvContentPartPr>
            <p14:xfrm>
              <a:off x="5062806" y="429285"/>
              <a:ext cx="671040" cy="1663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C687EA6-0372-D516-DF81-0535746E1BF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991166" y="285285"/>
                <a:ext cx="8146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3C785605-1C23-F5F0-BFFC-CF732E869D2D}"/>
                  </a:ext>
                </a:extLst>
              </p14:cNvPr>
              <p14:cNvContentPartPr/>
              <p14:nvPr/>
            </p14:nvContentPartPr>
            <p14:xfrm>
              <a:off x="5560326" y="1233885"/>
              <a:ext cx="1400040" cy="11304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3C785605-1C23-F5F0-BFFC-CF732E869D2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551686" y="1224885"/>
                <a:ext cx="1417680" cy="11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53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DCF68A-9FA3-CC0F-75B9-57BF341D967A}"/>
                  </a:ext>
                </a:extLst>
              </p14:cNvPr>
              <p14:cNvContentPartPr/>
              <p14:nvPr/>
            </p14:nvContentPartPr>
            <p14:xfrm>
              <a:off x="387126" y="243165"/>
              <a:ext cx="1270800" cy="43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DCF68A-9FA3-CC0F-75B9-57BF341D96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26" y="234165"/>
                <a:ext cx="128844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E9FE30-22D4-4CEA-B6C1-1541ACF5AAB6}"/>
              </a:ext>
            </a:extLst>
          </p:cNvPr>
          <p:cNvGrpSpPr/>
          <p:nvPr/>
        </p:nvGrpSpPr>
        <p:grpSpPr>
          <a:xfrm>
            <a:off x="1924686" y="339285"/>
            <a:ext cx="2550240" cy="296280"/>
            <a:chOff x="1924686" y="339285"/>
            <a:chExt cx="255024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0B0C62-EBC2-9A25-1734-247E64532FB4}"/>
                    </a:ext>
                  </a:extLst>
                </p14:cNvPr>
                <p14:cNvContentPartPr/>
                <p14:nvPr/>
              </p14:nvContentPartPr>
              <p14:xfrm>
                <a:off x="1924686" y="390045"/>
                <a:ext cx="1224720" cy="217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0B0C62-EBC2-9A25-1734-247E64532F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5686" y="381405"/>
                  <a:ext cx="1242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24D40-6FAE-709B-7395-A376B543F229}"/>
                    </a:ext>
                  </a:extLst>
                </p14:cNvPr>
                <p14:cNvContentPartPr/>
                <p14:nvPr/>
              </p14:nvContentPartPr>
              <p14:xfrm>
                <a:off x="3392766" y="487245"/>
                <a:ext cx="42840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24D40-6FAE-709B-7395-A376B543F2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83766" y="478245"/>
                  <a:ext cx="446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1C44D2-01D9-9AC1-89E6-0814ABADFDE2}"/>
                    </a:ext>
                  </a:extLst>
                </p14:cNvPr>
                <p14:cNvContentPartPr/>
                <p14:nvPr/>
              </p14:nvContentPartPr>
              <p14:xfrm>
                <a:off x="3548646" y="339285"/>
                <a:ext cx="6552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1C44D2-01D9-9AC1-89E6-0814ABADFD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0006" y="330645"/>
                  <a:ext cx="8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918313-CFE6-B28E-8C0D-68DF4515CA82}"/>
                    </a:ext>
                  </a:extLst>
                </p14:cNvPr>
                <p14:cNvContentPartPr/>
                <p14:nvPr/>
              </p14:nvContentPartPr>
              <p14:xfrm>
                <a:off x="4127526" y="499845"/>
                <a:ext cx="347400" cy="135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918313-CFE6-B28E-8C0D-68DF4515CA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18526" y="491205"/>
                  <a:ext cx="3650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F00B00-E326-C7AC-C8AD-5D7F89B2B47F}"/>
              </a:ext>
            </a:extLst>
          </p:cNvPr>
          <p:cNvGrpSpPr/>
          <p:nvPr/>
        </p:nvGrpSpPr>
        <p:grpSpPr>
          <a:xfrm>
            <a:off x="4681206" y="178005"/>
            <a:ext cx="7316280" cy="628200"/>
            <a:chOff x="4681206" y="178005"/>
            <a:chExt cx="731628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2B34A4-2021-DA08-ADC8-D9AC4DFAE23A}"/>
                    </a:ext>
                  </a:extLst>
                </p14:cNvPr>
                <p14:cNvContentPartPr/>
                <p14:nvPr/>
              </p14:nvContentPartPr>
              <p14:xfrm>
                <a:off x="4681206" y="178005"/>
                <a:ext cx="1442520" cy="47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2B34A4-2021-DA08-ADC8-D9AC4DFAE2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72566" y="169365"/>
                  <a:ext cx="14601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1F6055-DB89-6163-DB61-390B0DC0313E}"/>
                    </a:ext>
                  </a:extLst>
                </p14:cNvPr>
                <p14:cNvContentPartPr/>
                <p14:nvPr/>
              </p14:nvContentPartPr>
              <p14:xfrm>
                <a:off x="5386446" y="297165"/>
                <a:ext cx="492120" cy="66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1F6055-DB89-6163-DB61-390B0DC031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7446" y="288525"/>
                  <a:ext cx="509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9549A6-9E36-516B-C1AC-A38B377F1D34}"/>
                    </a:ext>
                  </a:extLst>
                </p14:cNvPr>
                <p14:cNvContentPartPr/>
                <p14:nvPr/>
              </p14:nvContentPartPr>
              <p14:xfrm>
                <a:off x="6427206" y="370605"/>
                <a:ext cx="661680" cy="356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9549A6-9E36-516B-C1AC-A38B377F1D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18206" y="361965"/>
                  <a:ext cx="679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4D273D-65C2-EE76-3DAB-03E8ADECC7C0}"/>
                    </a:ext>
                  </a:extLst>
                </p14:cNvPr>
                <p14:cNvContentPartPr/>
                <p14:nvPr/>
              </p14:nvContentPartPr>
              <p14:xfrm>
                <a:off x="7332606" y="247485"/>
                <a:ext cx="534960" cy="345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4D273D-65C2-EE76-3DAB-03E8ADECC7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23966" y="238485"/>
                  <a:ext cx="552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41779B-5170-3C0D-3B6E-E8C7568D6075}"/>
                    </a:ext>
                  </a:extLst>
                </p14:cNvPr>
                <p14:cNvContentPartPr/>
                <p14:nvPr/>
              </p14:nvContentPartPr>
              <p14:xfrm>
                <a:off x="8006886" y="323445"/>
                <a:ext cx="625680" cy="336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41779B-5170-3C0D-3B6E-E8C7568D60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98246" y="314805"/>
                  <a:ext cx="6433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01406B-B350-ED16-F98D-42FF2BD8E6A0}"/>
                    </a:ext>
                  </a:extLst>
                </p14:cNvPr>
                <p14:cNvContentPartPr/>
                <p14:nvPr/>
              </p14:nvContentPartPr>
              <p14:xfrm>
                <a:off x="8466966" y="390045"/>
                <a:ext cx="179640" cy="4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01406B-B350-ED16-F98D-42FF2BD8E6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57966" y="381405"/>
                  <a:ext cx="19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D6E889-38BE-51A3-9A8D-356B775345CE}"/>
                    </a:ext>
                  </a:extLst>
                </p14:cNvPr>
                <p14:cNvContentPartPr/>
                <p14:nvPr/>
              </p14:nvContentPartPr>
              <p14:xfrm>
                <a:off x="8903646" y="451605"/>
                <a:ext cx="353160" cy="138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D6E889-38BE-51A3-9A8D-356B775345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94646" y="442605"/>
                  <a:ext cx="370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C530CDD-3357-2799-2C58-9BD15078F52B}"/>
                    </a:ext>
                  </a:extLst>
                </p14:cNvPr>
                <p14:cNvContentPartPr/>
                <p14:nvPr/>
              </p14:nvContentPartPr>
              <p14:xfrm>
                <a:off x="9125046" y="398685"/>
                <a:ext cx="199080" cy="224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C530CDD-3357-2799-2C58-9BD15078F5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16406" y="390045"/>
                  <a:ext cx="216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D1ABD3-99EA-D141-E057-C701EECB39F9}"/>
                    </a:ext>
                  </a:extLst>
                </p14:cNvPr>
                <p14:cNvContentPartPr/>
                <p14:nvPr/>
              </p14:nvContentPartPr>
              <p14:xfrm>
                <a:off x="9231606" y="439005"/>
                <a:ext cx="385560" cy="181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D1ABD3-99EA-D141-E057-C701EECB39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22606" y="430365"/>
                  <a:ext cx="403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E3886C-6A8C-D4E5-4277-A6A041581AF3}"/>
                    </a:ext>
                  </a:extLst>
                </p14:cNvPr>
                <p14:cNvContentPartPr/>
                <p14:nvPr/>
              </p14:nvContentPartPr>
              <p14:xfrm>
                <a:off x="9369486" y="352245"/>
                <a:ext cx="83880" cy="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E3886C-6A8C-D4E5-4277-A6A041581A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60486" y="343605"/>
                  <a:ext cx="101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CA1B47-29CF-999B-5995-9601713A4216}"/>
                    </a:ext>
                  </a:extLst>
                </p14:cNvPr>
                <p14:cNvContentPartPr/>
                <p14:nvPr/>
              </p14:nvContentPartPr>
              <p14:xfrm>
                <a:off x="9623286" y="314085"/>
                <a:ext cx="165600" cy="28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CA1B47-29CF-999B-5995-9601713A42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14646" y="305085"/>
                  <a:ext cx="183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3DC120-723A-D587-5CEC-7AACE64E5132}"/>
                    </a:ext>
                  </a:extLst>
                </p14:cNvPr>
                <p14:cNvContentPartPr/>
                <p14:nvPr/>
              </p14:nvContentPartPr>
              <p14:xfrm>
                <a:off x="9606726" y="367005"/>
                <a:ext cx="179640" cy="13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3DC120-723A-D587-5CEC-7AACE64E51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7726" y="358005"/>
                  <a:ext cx="19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6CDEDC-E1FC-E278-66BA-773A20928AC9}"/>
                    </a:ext>
                  </a:extLst>
                </p14:cNvPr>
                <p14:cNvContentPartPr/>
                <p14:nvPr/>
              </p14:nvContentPartPr>
              <p14:xfrm>
                <a:off x="10034406" y="449085"/>
                <a:ext cx="177840" cy="132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6CDEDC-E1FC-E278-66BA-773A20928A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25766" y="440085"/>
                  <a:ext cx="195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4191FB-A523-3484-5DD1-56AF8F29685F}"/>
                    </a:ext>
                  </a:extLst>
                </p14:cNvPr>
                <p14:cNvContentPartPr/>
                <p14:nvPr/>
              </p14:nvContentPartPr>
              <p14:xfrm>
                <a:off x="10219806" y="505605"/>
                <a:ext cx="116640" cy="96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4191FB-A523-3484-5DD1-56AF8F2968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10806" y="496965"/>
                  <a:ext cx="134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EABA8A-0864-7D73-AA46-5D6E643B5CC6}"/>
                    </a:ext>
                  </a:extLst>
                </p14:cNvPr>
                <p14:cNvContentPartPr/>
                <p14:nvPr/>
              </p14:nvContentPartPr>
              <p14:xfrm>
                <a:off x="10495566" y="334965"/>
                <a:ext cx="1490400" cy="471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EABA8A-0864-7D73-AA46-5D6E643B5C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86566" y="326325"/>
                  <a:ext cx="15080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7C4001-09FA-BA7B-B485-B2F587D5188B}"/>
                    </a:ext>
                  </a:extLst>
                </p14:cNvPr>
                <p14:cNvContentPartPr/>
                <p14:nvPr/>
              </p14:nvContentPartPr>
              <p14:xfrm>
                <a:off x="11758446" y="409845"/>
                <a:ext cx="23904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7C4001-09FA-BA7B-B485-B2F587D518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49806" y="400845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317B7E-13F7-70F5-4571-E339249C7659}"/>
              </a:ext>
            </a:extLst>
          </p:cNvPr>
          <p:cNvGrpSpPr/>
          <p:nvPr/>
        </p:nvGrpSpPr>
        <p:grpSpPr>
          <a:xfrm>
            <a:off x="347886" y="904125"/>
            <a:ext cx="1987560" cy="515160"/>
            <a:chOff x="347886" y="904125"/>
            <a:chExt cx="198756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5DFE17-F9E3-B579-52E8-6545D622903B}"/>
                    </a:ext>
                  </a:extLst>
                </p14:cNvPr>
                <p14:cNvContentPartPr/>
                <p14:nvPr/>
              </p14:nvContentPartPr>
              <p14:xfrm>
                <a:off x="347886" y="904125"/>
                <a:ext cx="399960" cy="515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5DFE17-F9E3-B579-52E8-6545D62290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886" y="895485"/>
                  <a:ext cx="4176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8D496C-F64A-6099-E068-1B4E19A5F6DE}"/>
                    </a:ext>
                  </a:extLst>
                </p14:cNvPr>
                <p14:cNvContentPartPr/>
                <p14:nvPr/>
              </p14:nvContentPartPr>
              <p14:xfrm>
                <a:off x="518166" y="1002405"/>
                <a:ext cx="41040" cy="2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8D496C-F64A-6099-E068-1B4E19A5F6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9526" y="993405"/>
                  <a:ext cx="5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B1903C-A130-E2EE-F87F-55FB23BD5587}"/>
                    </a:ext>
                  </a:extLst>
                </p14:cNvPr>
                <p14:cNvContentPartPr/>
                <p14:nvPr/>
              </p14:nvContentPartPr>
              <p14:xfrm>
                <a:off x="1163286" y="981525"/>
                <a:ext cx="30240" cy="308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B1903C-A130-E2EE-F87F-55FB23BD55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4646" y="972525"/>
                  <a:ext cx="47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9A28C9-0171-4677-A1FC-1933A2499A37}"/>
                    </a:ext>
                  </a:extLst>
                </p14:cNvPr>
                <p14:cNvContentPartPr/>
                <p14:nvPr/>
              </p14:nvContentPartPr>
              <p14:xfrm>
                <a:off x="1061766" y="963885"/>
                <a:ext cx="254520" cy="45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9A28C9-0171-4677-A1FC-1933A2499A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2766" y="954885"/>
                  <a:ext cx="272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05FE32-7372-6C9E-625D-E29823E60C5B}"/>
                    </a:ext>
                  </a:extLst>
                </p14:cNvPr>
                <p14:cNvContentPartPr/>
                <p14:nvPr/>
              </p14:nvContentPartPr>
              <p14:xfrm>
                <a:off x="1544886" y="1093125"/>
                <a:ext cx="214560" cy="26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05FE32-7372-6C9E-625D-E29823E60C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36246" y="1084125"/>
                  <a:ext cx="23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1BFA94-ED87-5098-0A81-1742061B2F03}"/>
                    </a:ext>
                  </a:extLst>
                </p14:cNvPr>
                <p14:cNvContentPartPr/>
                <p14:nvPr/>
              </p14:nvContentPartPr>
              <p14:xfrm>
                <a:off x="1538406" y="1202565"/>
                <a:ext cx="228960" cy="29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51BFA94-ED87-5098-0A81-1742061B2F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29406" y="1193565"/>
                  <a:ext cx="24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FAB1EC-85CC-E192-A904-1E19B18BD16F}"/>
                    </a:ext>
                  </a:extLst>
                </p14:cNvPr>
                <p14:cNvContentPartPr/>
                <p14:nvPr/>
              </p14:nvContentPartPr>
              <p14:xfrm>
                <a:off x="1826046" y="996645"/>
                <a:ext cx="229680" cy="308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FAB1EC-85CC-E192-A904-1E19B18BD1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17046" y="987645"/>
                  <a:ext cx="2473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77DFF6-9F28-2BD7-0286-C668A82E1697}"/>
                    </a:ext>
                  </a:extLst>
                </p14:cNvPr>
                <p14:cNvContentPartPr/>
                <p14:nvPr/>
              </p14:nvContentPartPr>
              <p14:xfrm>
                <a:off x="2292966" y="1065045"/>
                <a:ext cx="20520" cy="66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77DFF6-9F28-2BD7-0286-C668A82E16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4326" y="1056405"/>
                  <a:ext cx="38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3A9F4B-B9F2-295C-7375-5365684BCDAC}"/>
                    </a:ext>
                  </a:extLst>
                </p14:cNvPr>
                <p14:cNvContentPartPr/>
                <p14:nvPr/>
              </p14:nvContentPartPr>
              <p14:xfrm>
                <a:off x="2307006" y="1270965"/>
                <a:ext cx="28440" cy="30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3A9F4B-B9F2-295C-7375-5365684BCD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98006" y="1261965"/>
                  <a:ext cx="46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F6A972-225C-EEBF-001D-A6B46E687D3B}"/>
              </a:ext>
            </a:extLst>
          </p:cNvPr>
          <p:cNvGrpSpPr/>
          <p:nvPr/>
        </p:nvGrpSpPr>
        <p:grpSpPr>
          <a:xfrm>
            <a:off x="3690486" y="808005"/>
            <a:ext cx="2382120" cy="1014480"/>
            <a:chOff x="3690486" y="808005"/>
            <a:chExt cx="2382120" cy="10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848E55-8976-A050-FF84-28904F1309AE}"/>
                    </a:ext>
                  </a:extLst>
                </p14:cNvPr>
                <p14:cNvContentPartPr/>
                <p14:nvPr/>
              </p14:nvContentPartPr>
              <p14:xfrm>
                <a:off x="3690486" y="1133805"/>
                <a:ext cx="203400" cy="217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848E55-8976-A050-FF84-28904F1309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1846" y="1125165"/>
                  <a:ext cx="221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FE1EA5-59F2-6ED3-264E-6803A08CDD06}"/>
                    </a:ext>
                  </a:extLst>
                </p14:cNvPr>
                <p14:cNvContentPartPr/>
                <p14:nvPr/>
              </p14:nvContentPartPr>
              <p14:xfrm>
                <a:off x="3950766" y="1321725"/>
                <a:ext cx="98280" cy="119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FE1EA5-59F2-6ED3-264E-6803A08CDD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1766" y="1312725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ECE2694-D311-B485-F85D-75551B09F88A}"/>
                    </a:ext>
                  </a:extLst>
                </p14:cNvPr>
                <p14:cNvContentPartPr/>
                <p14:nvPr/>
              </p14:nvContentPartPr>
              <p14:xfrm>
                <a:off x="4206726" y="1251165"/>
                <a:ext cx="174600" cy="6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ECE2694-D311-B485-F85D-75551B09F8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8086" y="1242165"/>
                  <a:ext cx="19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A8682D-67D7-1028-30F8-78E48780CEE9}"/>
                    </a:ext>
                  </a:extLst>
                </p14:cNvPr>
                <p14:cNvContentPartPr/>
                <p14:nvPr/>
              </p14:nvContentPartPr>
              <p14:xfrm>
                <a:off x="4177926" y="1349085"/>
                <a:ext cx="205560" cy="34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A8682D-67D7-1028-30F8-78E48780CE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68926" y="1340445"/>
                  <a:ext cx="223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9B24C9-F2F1-6795-F2D9-E4F76436960A}"/>
                    </a:ext>
                  </a:extLst>
                </p14:cNvPr>
                <p14:cNvContentPartPr/>
                <p14:nvPr/>
              </p14:nvContentPartPr>
              <p14:xfrm>
                <a:off x="4516686" y="869565"/>
                <a:ext cx="369720" cy="837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9B24C9-F2F1-6795-F2D9-E4F764369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07686" y="860565"/>
                  <a:ext cx="38736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B0CDFD-2453-FEE0-E53D-F5456FA4DF00}"/>
                    </a:ext>
                  </a:extLst>
                </p14:cNvPr>
                <p14:cNvContentPartPr/>
                <p14:nvPr/>
              </p14:nvContentPartPr>
              <p14:xfrm>
                <a:off x="4966326" y="1097445"/>
                <a:ext cx="165240" cy="383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B0CDFD-2453-FEE0-E53D-F5456FA4DF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7326" y="1088445"/>
                  <a:ext cx="1828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C86145-517B-F242-2E85-EA44556E8DBF}"/>
                    </a:ext>
                  </a:extLst>
                </p14:cNvPr>
                <p14:cNvContentPartPr/>
                <p14:nvPr/>
              </p14:nvContentPartPr>
              <p14:xfrm>
                <a:off x="5376366" y="1008165"/>
                <a:ext cx="17640" cy="27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C86145-517B-F242-2E85-EA44556E8D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7366" y="999525"/>
                  <a:ext cx="35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558A2B-176A-3E69-4AE1-795D429ED275}"/>
                    </a:ext>
                  </a:extLst>
                </p14:cNvPr>
                <p14:cNvContentPartPr/>
                <p14:nvPr/>
              </p14:nvContentPartPr>
              <p14:xfrm>
                <a:off x="5382846" y="990165"/>
                <a:ext cx="190440" cy="293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558A2B-176A-3E69-4AE1-795D429ED2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74206" y="981165"/>
                  <a:ext cx="208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0B87C1-B673-FEE9-EBA7-D82D1300A091}"/>
                    </a:ext>
                  </a:extLst>
                </p14:cNvPr>
                <p14:cNvContentPartPr/>
                <p14:nvPr/>
              </p14:nvContentPartPr>
              <p14:xfrm>
                <a:off x="5730246" y="998805"/>
                <a:ext cx="40320" cy="28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0B87C1-B673-FEE9-EBA7-D82D1300A0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21606" y="989805"/>
                  <a:ext cx="57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867A6A-BFE1-2392-F94A-269DA2E29D92}"/>
                    </a:ext>
                  </a:extLst>
                </p14:cNvPr>
                <p14:cNvContentPartPr/>
                <p14:nvPr/>
              </p14:nvContentPartPr>
              <p14:xfrm>
                <a:off x="5645286" y="955245"/>
                <a:ext cx="263520" cy="45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867A6A-BFE1-2392-F94A-269DA2E29D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6646" y="946605"/>
                  <a:ext cx="281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287890-D382-0FCF-C3C6-03C29B227207}"/>
                    </a:ext>
                  </a:extLst>
                </p14:cNvPr>
                <p14:cNvContentPartPr/>
                <p14:nvPr/>
              </p14:nvContentPartPr>
              <p14:xfrm>
                <a:off x="5259366" y="1331445"/>
                <a:ext cx="663480" cy="92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287890-D382-0FCF-C3C6-03C29B2272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50726" y="1322445"/>
                  <a:ext cx="681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FE9546-3DD9-CD62-ABAA-ED4FA43EA8E7}"/>
                    </a:ext>
                  </a:extLst>
                </p14:cNvPr>
                <p14:cNvContentPartPr/>
                <p14:nvPr/>
              </p14:nvContentPartPr>
              <p14:xfrm>
                <a:off x="5319126" y="1446285"/>
                <a:ext cx="377640" cy="376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FE9546-3DD9-CD62-ABAA-ED4FA43EA8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0126" y="1437645"/>
                  <a:ext cx="395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C005388-09A6-E4AB-0BDD-7FEDBB00A40B}"/>
                    </a:ext>
                  </a:extLst>
                </p14:cNvPr>
                <p14:cNvContentPartPr/>
                <p14:nvPr/>
              </p14:nvContentPartPr>
              <p14:xfrm>
                <a:off x="4840686" y="808005"/>
                <a:ext cx="1231920" cy="136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C005388-09A6-E4AB-0BDD-7FEDBB00A4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2046" y="799005"/>
                  <a:ext cx="12495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9FA8EF-2893-1FD2-56CB-A4596AD32ECF}"/>
              </a:ext>
            </a:extLst>
          </p:cNvPr>
          <p:cNvGrpSpPr/>
          <p:nvPr/>
        </p:nvGrpSpPr>
        <p:grpSpPr>
          <a:xfrm>
            <a:off x="6611166" y="1168365"/>
            <a:ext cx="1062360" cy="236520"/>
            <a:chOff x="6611166" y="1168365"/>
            <a:chExt cx="10623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55490C-8A00-4B11-B1ED-63A0ED9E5B8F}"/>
                    </a:ext>
                  </a:extLst>
                </p14:cNvPr>
                <p14:cNvContentPartPr/>
                <p14:nvPr/>
              </p14:nvContentPartPr>
              <p14:xfrm>
                <a:off x="6611166" y="1234605"/>
                <a:ext cx="510840" cy="170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55490C-8A00-4B11-B1ED-63A0ED9E5B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02166" y="1225605"/>
                  <a:ext cx="528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E7EAFF-B49F-3E26-35D7-7597E2C170D8}"/>
                    </a:ext>
                  </a:extLst>
                </p14:cNvPr>
                <p14:cNvContentPartPr/>
                <p14:nvPr/>
              </p14:nvContentPartPr>
              <p14:xfrm>
                <a:off x="7440606" y="1168365"/>
                <a:ext cx="232920" cy="223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E7EAFF-B49F-3E26-35D7-7597E2C170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31966" y="1159365"/>
                  <a:ext cx="2505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F012EDE-5B7E-7AD7-DD9E-114F55FACA68}"/>
              </a:ext>
            </a:extLst>
          </p:cNvPr>
          <p:cNvGrpSpPr/>
          <p:nvPr/>
        </p:nvGrpSpPr>
        <p:grpSpPr>
          <a:xfrm>
            <a:off x="545886" y="2465085"/>
            <a:ext cx="470160" cy="349920"/>
            <a:chOff x="545886" y="2465085"/>
            <a:chExt cx="47016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8D7AD5-1784-F92A-7035-B97996CA85EA}"/>
                    </a:ext>
                  </a:extLst>
                </p14:cNvPr>
                <p14:cNvContentPartPr/>
                <p14:nvPr/>
              </p14:nvContentPartPr>
              <p14:xfrm>
                <a:off x="545886" y="2465085"/>
                <a:ext cx="106920" cy="338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8D7AD5-1784-F92A-7035-B97996CA85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6886" y="2456085"/>
                  <a:ext cx="124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FDE72C-C4D3-1155-6EFE-A8E8B1103233}"/>
                    </a:ext>
                  </a:extLst>
                </p14:cNvPr>
                <p14:cNvContentPartPr/>
                <p14:nvPr/>
              </p14:nvContentPartPr>
              <p14:xfrm>
                <a:off x="681966" y="2681445"/>
                <a:ext cx="334080" cy="133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FDE72C-C4D3-1155-6EFE-A8E8B11032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2966" y="2672445"/>
                  <a:ext cx="3517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9B8FE5-F1BF-C261-6B8F-85F0365B5EEE}"/>
              </a:ext>
            </a:extLst>
          </p:cNvPr>
          <p:cNvGrpSpPr/>
          <p:nvPr/>
        </p:nvGrpSpPr>
        <p:grpSpPr>
          <a:xfrm>
            <a:off x="1288926" y="2304525"/>
            <a:ext cx="5360040" cy="478800"/>
            <a:chOff x="1288926" y="2304525"/>
            <a:chExt cx="536004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486320-2660-A5D3-FAB2-FECADEAB9591}"/>
                    </a:ext>
                  </a:extLst>
                </p14:cNvPr>
                <p14:cNvContentPartPr/>
                <p14:nvPr/>
              </p14:nvContentPartPr>
              <p14:xfrm>
                <a:off x="1288926" y="2440605"/>
                <a:ext cx="1523880" cy="334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486320-2660-A5D3-FAB2-FECADEAB95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79926" y="2431605"/>
                  <a:ext cx="1541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5817C9-1DDE-799E-ABB3-FB9E695844B4}"/>
                    </a:ext>
                  </a:extLst>
                </p14:cNvPr>
                <p14:cNvContentPartPr/>
                <p14:nvPr/>
              </p14:nvContentPartPr>
              <p14:xfrm>
                <a:off x="2661606" y="2571645"/>
                <a:ext cx="40320" cy="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5817C9-1DDE-799E-ABB3-FB9E695844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52606" y="2562645"/>
                  <a:ext cx="5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80FD00-3F3C-9315-6D70-E1A995717DD8}"/>
                    </a:ext>
                  </a:extLst>
                </p14:cNvPr>
                <p14:cNvContentPartPr/>
                <p14:nvPr/>
              </p14:nvContentPartPr>
              <p14:xfrm>
                <a:off x="2343726" y="2501805"/>
                <a:ext cx="377640" cy="80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80FD00-3F3C-9315-6D70-E1A995717DD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26" y="2493165"/>
                  <a:ext cx="395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C71D74-9388-657E-749B-92C03747EA7F}"/>
                    </a:ext>
                  </a:extLst>
                </p14:cNvPr>
                <p14:cNvContentPartPr/>
                <p14:nvPr/>
              </p14:nvContentPartPr>
              <p14:xfrm>
                <a:off x="3108366" y="2549685"/>
                <a:ext cx="1005480" cy="233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C71D74-9388-657E-749B-92C03747EA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99726" y="2540685"/>
                  <a:ext cx="1023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4EE1CE-969B-33A6-E381-9170510AB639}"/>
                    </a:ext>
                  </a:extLst>
                </p14:cNvPr>
                <p14:cNvContentPartPr/>
                <p14:nvPr/>
              </p14:nvContentPartPr>
              <p14:xfrm>
                <a:off x="4398966" y="2363565"/>
                <a:ext cx="430200" cy="318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4EE1CE-969B-33A6-E381-9170510AB6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0326" y="2354925"/>
                  <a:ext cx="447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B5E512-1A74-59B4-F1F0-A1F39A2D2191}"/>
                    </a:ext>
                  </a:extLst>
                </p14:cNvPr>
                <p14:cNvContentPartPr/>
                <p14:nvPr/>
              </p14:nvContentPartPr>
              <p14:xfrm>
                <a:off x="5088366" y="2507565"/>
                <a:ext cx="349560" cy="102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B5E512-1A74-59B4-F1F0-A1F39A2D21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79366" y="2498565"/>
                  <a:ext cx="36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0CC78C-FBC0-ABA1-5F27-3D56E50E7E91}"/>
                    </a:ext>
                  </a:extLst>
                </p14:cNvPr>
                <p14:cNvContentPartPr/>
                <p14:nvPr/>
              </p14:nvContentPartPr>
              <p14:xfrm>
                <a:off x="5320206" y="2462925"/>
                <a:ext cx="160920" cy="209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0CC78C-FBC0-ABA1-5F27-3D56E50E7E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11566" y="2453925"/>
                  <a:ext cx="178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2C04B51-6E9C-A1E3-BCBD-7228FE695788}"/>
                    </a:ext>
                  </a:extLst>
                </p14:cNvPr>
                <p14:cNvContentPartPr/>
                <p14:nvPr/>
              </p14:nvContentPartPr>
              <p14:xfrm>
                <a:off x="5454486" y="2304525"/>
                <a:ext cx="357840" cy="316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2C04B51-6E9C-A1E3-BCBD-7228FE6957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45846" y="2295525"/>
                  <a:ext cx="375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73290E-F62A-A11E-D2DA-239812515562}"/>
                    </a:ext>
                  </a:extLst>
                </p14:cNvPr>
                <p14:cNvContentPartPr/>
                <p14:nvPr/>
              </p14:nvContentPartPr>
              <p14:xfrm>
                <a:off x="5693886" y="2467245"/>
                <a:ext cx="136440" cy="6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73290E-F62A-A11E-D2DA-23981251556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85246" y="2458245"/>
                  <a:ext cx="154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621836-31FF-89BA-2947-9FF003CB9C4C}"/>
                    </a:ext>
                  </a:extLst>
                </p14:cNvPr>
                <p14:cNvContentPartPr/>
                <p14:nvPr/>
              </p14:nvContentPartPr>
              <p14:xfrm>
                <a:off x="5564286" y="2313525"/>
                <a:ext cx="55440" cy="25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621836-31FF-89BA-2947-9FF003CB9C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55286" y="2304525"/>
                  <a:ext cx="7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8BC9E3-42C8-9CEC-B1CC-FA0FF1B55E18}"/>
                    </a:ext>
                  </a:extLst>
                </p14:cNvPr>
                <p14:cNvContentPartPr/>
                <p14:nvPr/>
              </p14:nvContentPartPr>
              <p14:xfrm>
                <a:off x="6078366" y="2305605"/>
                <a:ext cx="570600" cy="28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8BC9E3-42C8-9CEC-B1CC-FA0FF1B55E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69726" y="2296965"/>
                  <a:ext cx="5882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0996A10-1573-0E1D-454C-64F8B1FE976E}"/>
              </a:ext>
            </a:extLst>
          </p:cNvPr>
          <p:cNvGrpSpPr/>
          <p:nvPr/>
        </p:nvGrpSpPr>
        <p:grpSpPr>
          <a:xfrm>
            <a:off x="6866046" y="2192205"/>
            <a:ext cx="1753920" cy="570600"/>
            <a:chOff x="6866046" y="2192205"/>
            <a:chExt cx="175392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538569-19B2-CA81-0D05-07AD0C640C33}"/>
                    </a:ext>
                  </a:extLst>
                </p14:cNvPr>
                <p14:cNvContentPartPr/>
                <p14:nvPr/>
              </p14:nvContentPartPr>
              <p14:xfrm>
                <a:off x="6866046" y="2192205"/>
                <a:ext cx="1753920" cy="570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538569-19B2-CA81-0D05-07AD0C640C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57406" y="2183205"/>
                  <a:ext cx="177156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097D9E-0625-6D9C-0EAA-6990CC8E04D2}"/>
                    </a:ext>
                  </a:extLst>
                </p14:cNvPr>
                <p14:cNvContentPartPr/>
                <p14:nvPr/>
              </p14:nvContentPartPr>
              <p14:xfrm>
                <a:off x="8144766" y="2287245"/>
                <a:ext cx="398160" cy="31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097D9E-0625-6D9C-0EAA-6990CC8E04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36126" y="2278245"/>
                  <a:ext cx="415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9A8B39-86FA-AD7A-76E3-3962536FFB18}"/>
                    </a:ext>
                  </a:extLst>
                </p14:cNvPr>
                <p14:cNvContentPartPr/>
                <p14:nvPr/>
              </p14:nvContentPartPr>
              <p14:xfrm>
                <a:off x="8445726" y="2379045"/>
                <a:ext cx="142560" cy="108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9A8B39-86FA-AD7A-76E3-3962536FFB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37086" y="2370405"/>
                  <a:ext cx="1602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B02BAD-D6CF-7943-58DB-A6CC8B7CC29C}"/>
              </a:ext>
            </a:extLst>
          </p:cNvPr>
          <p:cNvGrpSpPr/>
          <p:nvPr/>
        </p:nvGrpSpPr>
        <p:grpSpPr>
          <a:xfrm>
            <a:off x="8986806" y="2208765"/>
            <a:ext cx="2594160" cy="480600"/>
            <a:chOff x="8986806" y="2208765"/>
            <a:chExt cx="25941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0D1967-D204-F63B-1906-27BA490F61CA}"/>
                    </a:ext>
                  </a:extLst>
                </p14:cNvPr>
                <p14:cNvContentPartPr/>
                <p14:nvPr/>
              </p14:nvContentPartPr>
              <p14:xfrm>
                <a:off x="8986806" y="2396685"/>
                <a:ext cx="672840" cy="147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0D1967-D204-F63B-1906-27BA490F61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78166" y="2388045"/>
                  <a:ext cx="690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A83DBF-0601-ECE2-6B31-238357EF45E1}"/>
                    </a:ext>
                  </a:extLst>
                </p14:cNvPr>
                <p14:cNvContentPartPr/>
                <p14:nvPr/>
              </p14:nvContentPartPr>
              <p14:xfrm>
                <a:off x="9840006" y="2247285"/>
                <a:ext cx="334080" cy="442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A83DBF-0601-ECE2-6B31-238357EF45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31366" y="2238645"/>
                  <a:ext cx="351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C455C53-EE05-1AEF-1FD4-2BB840C24F26}"/>
                    </a:ext>
                  </a:extLst>
                </p14:cNvPr>
                <p14:cNvContentPartPr/>
                <p14:nvPr/>
              </p14:nvContentPartPr>
              <p14:xfrm>
                <a:off x="9996246" y="2295885"/>
                <a:ext cx="360" cy="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C455C53-EE05-1AEF-1FD4-2BB840C24F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87606" y="228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9731E9-91A2-EDB6-0D8C-A704E2D3BA0C}"/>
                    </a:ext>
                  </a:extLst>
                </p14:cNvPr>
                <p14:cNvContentPartPr/>
                <p14:nvPr/>
              </p14:nvContentPartPr>
              <p14:xfrm>
                <a:off x="10612206" y="2213805"/>
                <a:ext cx="81720" cy="306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9731E9-91A2-EDB6-0D8C-A704E2D3BA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03206" y="2204805"/>
                  <a:ext cx="99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89F8FE-E7EC-5CB9-7941-463B60C3502E}"/>
                    </a:ext>
                  </a:extLst>
                </p14:cNvPr>
                <p14:cNvContentPartPr/>
                <p14:nvPr/>
              </p14:nvContentPartPr>
              <p14:xfrm>
                <a:off x="10462806" y="2208765"/>
                <a:ext cx="438120" cy="70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89F8FE-E7EC-5CB9-7941-463B60C350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53806" y="2200125"/>
                  <a:ext cx="45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26150FE-06E3-0860-A823-9B1A4FE75A69}"/>
                    </a:ext>
                  </a:extLst>
                </p14:cNvPr>
                <p14:cNvContentPartPr/>
                <p14:nvPr/>
              </p14:nvContentPartPr>
              <p14:xfrm>
                <a:off x="10745766" y="2558685"/>
                <a:ext cx="70200" cy="116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26150FE-06E3-0860-A823-9B1A4FE75A6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36766" y="2549685"/>
                  <a:ext cx="87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860599-AB81-8579-F879-AD45DDCBDAD6}"/>
                    </a:ext>
                  </a:extLst>
                </p14:cNvPr>
                <p14:cNvContentPartPr/>
                <p14:nvPr/>
              </p14:nvContentPartPr>
              <p14:xfrm>
                <a:off x="10845846" y="2458605"/>
                <a:ext cx="31680" cy="21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860599-AB81-8579-F879-AD45DDCBDA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36846" y="2449605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46E478-AD81-28D5-CED2-7E1ACAEB5C92}"/>
                    </a:ext>
                  </a:extLst>
                </p14:cNvPr>
                <p14:cNvContentPartPr/>
                <p14:nvPr/>
              </p14:nvContentPartPr>
              <p14:xfrm>
                <a:off x="11067246" y="2347365"/>
                <a:ext cx="184680" cy="4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46E478-AD81-28D5-CED2-7E1ACAEB5C9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58246" y="2338725"/>
                  <a:ext cx="20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46D35F-88EE-9701-391B-F7A00072CF7F}"/>
                    </a:ext>
                  </a:extLst>
                </p14:cNvPr>
                <p14:cNvContentPartPr/>
                <p14:nvPr/>
              </p14:nvContentPartPr>
              <p14:xfrm>
                <a:off x="11019366" y="2467245"/>
                <a:ext cx="215640" cy="16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46D35F-88EE-9701-391B-F7A00072CF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10366" y="2458245"/>
                  <a:ext cx="233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8BFD90-0E64-DFCF-3577-856F1191D6CC}"/>
                    </a:ext>
                  </a:extLst>
                </p14:cNvPr>
                <p14:cNvContentPartPr/>
                <p14:nvPr/>
              </p14:nvContentPartPr>
              <p14:xfrm>
                <a:off x="11346246" y="2344845"/>
                <a:ext cx="234720" cy="196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8BFD90-0E64-DFCF-3577-856F1191D6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37246" y="2336205"/>
                  <a:ext cx="25236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B22C6FD-0A92-CAB1-CF1F-3A020EC326F6}"/>
              </a:ext>
            </a:extLst>
          </p:cNvPr>
          <p:cNvGrpSpPr/>
          <p:nvPr/>
        </p:nvGrpSpPr>
        <p:grpSpPr>
          <a:xfrm>
            <a:off x="599886" y="2962605"/>
            <a:ext cx="3650760" cy="666000"/>
            <a:chOff x="599886" y="2962605"/>
            <a:chExt cx="365076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4556EF-E850-B500-DD00-3FED64439CFD}"/>
                    </a:ext>
                  </a:extLst>
                </p14:cNvPr>
                <p14:cNvContentPartPr/>
                <p14:nvPr/>
              </p14:nvContentPartPr>
              <p14:xfrm>
                <a:off x="599886" y="3182565"/>
                <a:ext cx="343800" cy="154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4556EF-E850-B500-DD00-3FED64439C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1246" y="3173565"/>
                  <a:ext cx="361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5A90E84-DC09-6EE8-010C-6FBB3DA70766}"/>
                    </a:ext>
                  </a:extLst>
                </p14:cNvPr>
                <p14:cNvContentPartPr/>
                <p14:nvPr/>
              </p14:nvContentPartPr>
              <p14:xfrm>
                <a:off x="1129806" y="2962605"/>
                <a:ext cx="834480" cy="666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5A90E84-DC09-6EE8-010C-6FBB3DA7076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1166" y="2953965"/>
                  <a:ext cx="85212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71ED60-6069-B247-D87E-911679F6F520}"/>
                    </a:ext>
                  </a:extLst>
                </p14:cNvPr>
                <p14:cNvContentPartPr/>
                <p14:nvPr/>
              </p14:nvContentPartPr>
              <p14:xfrm>
                <a:off x="2245446" y="3138285"/>
                <a:ext cx="385200" cy="174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71ED60-6069-B247-D87E-911679F6F5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36806" y="3129285"/>
                  <a:ext cx="40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0A0C30-A390-7B42-C59F-B2C14CF3628C}"/>
                    </a:ext>
                  </a:extLst>
                </p14:cNvPr>
                <p14:cNvContentPartPr/>
                <p14:nvPr/>
              </p14:nvContentPartPr>
              <p14:xfrm>
                <a:off x="3077046" y="2991765"/>
                <a:ext cx="25920" cy="320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0A0C30-A390-7B42-C59F-B2C14CF362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68406" y="2983125"/>
                  <a:ext cx="43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704F5B5-937A-3B82-6C36-842FE0BE6DB2}"/>
                    </a:ext>
                  </a:extLst>
                </p14:cNvPr>
                <p14:cNvContentPartPr/>
                <p14:nvPr/>
              </p14:nvContentPartPr>
              <p14:xfrm>
                <a:off x="2937006" y="2989245"/>
                <a:ext cx="407520" cy="2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704F5B5-937A-3B82-6C36-842FE0BE6D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8366" y="2980245"/>
                  <a:ext cx="425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4614855-EE71-C5FE-4573-D644485A841C}"/>
                    </a:ext>
                  </a:extLst>
                </p14:cNvPr>
                <p14:cNvContentPartPr/>
                <p14:nvPr/>
              </p14:nvContentPartPr>
              <p14:xfrm>
                <a:off x="3204486" y="3281205"/>
                <a:ext cx="147600" cy="160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4614855-EE71-C5FE-4573-D644485A84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95486" y="3272205"/>
                  <a:ext cx="165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2933C7-0FD2-5406-BA6D-34234E1A58B2}"/>
                    </a:ext>
                  </a:extLst>
                </p14:cNvPr>
                <p14:cNvContentPartPr/>
                <p14:nvPr/>
              </p14:nvContentPartPr>
              <p14:xfrm>
                <a:off x="3664206" y="3049725"/>
                <a:ext cx="191520" cy="251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2933C7-0FD2-5406-BA6D-34234E1A58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55206" y="3040725"/>
                  <a:ext cx="209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7A70A4-C715-4E37-7DB1-6978CFA6A0CE}"/>
                    </a:ext>
                  </a:extLst>
                </p14:cNvPr>
                <p14:cNvContentPartPr/>
                <p14:nvPr/>
              </p14:nvContentPartPr>
              <p14:xfrm>
                <a:off x="3937446" y="2982045"/>
                <a:ext cx="266760" cy="309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7A70A4-C715-4E37-7DB1-6978CFA6A0C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28446" y="2973405"/>
                  <a:ext cx="284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561799-C6B0-6B31-39B2-D608FDF1B064}"/>
                    </a:ext>
                  </a:extLst>
                </p14:cNvPr>
                <p14:cNvContentPartPr/>
                <p14:nvPr/>
              </p14:nvContentPartPr>
              <p14:xfrm>
                <a:off x="4214286" y="3266445"/>
                <a:ext cx="36360" cy="46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561799-C6B0-6B31-39B2-D608FDF1B0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05286" y="3257805"/>
                  <a:ext cx="540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9400042-09FD-0B68-8FF8-5B99248A546D}"/>
              </a:ext>
            </a:extLst>
          </p:cNvPr>
          <p:cNvGrpSpPr/>
          <p:nvPr/>
        </p:nvGrpSpPr>
        <p:grpSpPr>
          <a:xfrm>
            <a:off x="4740606" y="2905365"/>
            <a:ext cx="835560" cy="394200"/>
            <a:chOff x="4740606" y="2905365"/>
            <a:chExt cx="83556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BBF6D3B-1A29-0C24-FF3F-123110C11FDC}"/>
                    </a:ext>
                  </a:extLst>
                </p14:cNvPr>
                <p14:cNvContentPartPr/>
                <p14:nvPr/>
              </p14:nvContentPartPr>
              <p14:xfrm>
                <a:off x="4801806" y="3026685"/>
                <a:ext cx="93240" cy="265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BBF6D3B-1A29-0C24-FF3F-123110C11F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92806" y="3017685"/>
                  <a:ext cx="110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C3B2DE-14CE-ACBC-8EB3-86D23391C2FF}"/>
                    </a:ext>
                  </a:extLst>
                </p14:cNvPr>
                <p14:cNvContentPartPr/>
                <p14:nvPr/>
              </p14:nvContentPartPr>
              <p14:xfrm>
                <a:off x="4740606" y="2999325"/>
                <a:ext cx="265320" cy="34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C3B2DE-14CE-ACBC-8EB3-86D23391C2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31966" y="2990325"/>
                  <a:ext cx="282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CB55EE-619D-7A86-260F-0DA46FB1215E}"/>
                    </a:ext>
                  </a:extLst>
                </p14:cNvPr>
                <p14:cNvContentPartPr/>
                <p14:nvPr/>
              </p14:nvContentPartPr>
              <p14:xfrm>
                <a:off x="5014926" y="2905365"/>
                <a:ext cx="138960" cy="394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CB55EE-619D-7A86-260F-0DA46FB121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06286" y="2896365"/>
                  <a:ext cx="156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600667-7561-B652-38F2-6D5C68774756}"/>
                    </a:ext>
                  </a:extLst>
                </p14:cNvPr>
                <p14:cNvContentPartPr/>
                <p14:nvPr/>
              </p14:nvContentPartPr>
              <p14:xfrm>
                <a:off x="5217966" y="3144765"/>
                <a:ext cx="358200" cy="140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600667-7561-B652-38F2-6D5C687747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09326" y="3136125"/>
                  <a:ext cx="3758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42D3C3F-FDB9-A1EC-3F8F-56AB4CFD533A}"/>
                  </a:ext>
                </a:extLst>
              </p14:cNvPr>
              <p14:cNvContentPartPr/>
              <p14:nvPr/>
            </p14:nvContentPartPr>
            <p14:xfrm>
              <a:off x="3743766" y="3871245"/>
              <a:ext cx="298800" cy="2851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42D3C3F-FDB9-A1EC-3F8F-56AB4CFD533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735126" y="3862605"/>
                <a:ext cx="3164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32FD7E9-6058-04FD-DCFD-DECD37306C98}"/>
              </a:ext>
            </a:extLst>
          </p:cNvPr>
          <p:cNvGrpSpPr/>
          <p:nvPr/>
        </p:nvGrpSpPr>
        <p:grpSpPr>
          <a:xfrm>
            <a:off x="3970926" y="3532485"/>
            <a:ext cx="2127600" cy="921600"/>
            <a:chOff x="3970926" y="3532485"/>
            <a:chExt cx="212760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E1DE83B-AE0B-858E-8B2D-DF9C4F3406FC}"/>
                    </a:ext>
                  </a:extLst>
                </p14:cNvPr>
                <p14:cNvContentPartPr/>
                <p14:nvPr/>
              </p14:nvContentPartPr>
              <p14:xfrm>
                <a:off x="3970926" y="4177605"/>
                <a:ext cx="110520" cy="151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E1DE83B-AE0B-858E-8B2D-DF9C4F3406F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62286" y="4168965"/>
                  <a:ext cx="128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FA0D13-5A52-4ABD-5DE3-5390CA64F8AF}"/>
                    </a:ext>
                  </a:extLst>
                </p14:cNvPr>
                <p14:cNvContentPartPr/>
                <p14:nvPr/>
              </p14:nvContentPartPr>
              <p14:xfrm>
                <a:off x="4414086" y="3970965"/>
                <a:ext cx="174960" cy="25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FA0D13-5A52-4ABD-5DE3-5390CA64F8A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05446" y="3962325"/>
                  <a:ext cx="192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477A6E1-7446-0757-3758-90A07261F54E}"/>
                    </a:ext>
                  </a:extLst>
                </p14:cNvPr>
                <p14:cNvContentPartPr/>
                <p14:nvPr/>
              </p14:nvContentPartPr>
              <p14:xfrm>
                <a:off x="4443246" y="4079325"/>
                <a:ext cx="144720" cy="12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477A6E1-7446-0757-3758-90A07261F5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34606" y="4070685"/>
                  <a:ext cx="16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AAE5273-B222-5D7C-C574-82940BDF14A4}"/>
                    </a:ext>
                  </a:extLst>
                </p14:cNvPr>
                <p14:cNvContentPartPr/>
                <p14:nvPr/>
              </p14:nvContentPartPr>
              <p14:xfrm>
                <a:off x="4808286" y="3532485"/>
                <a:ext cx="1290240" cy="813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AAE5273-B222-5D7C-C574-82940BDF14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99286" y="3523845"/>
                  <a:ext cx="130788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BCBAA4-7D75-1611-4D0B-D37932635313}"/>
                    </a:ext>
                  </a:extLst>
                </p14:cNvPr>
                <p14:cNvContentPartPr/>
                <p14:nvPr/>
              </p14:nvContentPartPr>
              <p14:xfrm>
                <a:off x="5328486" y="3699885"/>
                <a:ext cx="23400" cy="265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BCBAA4-7D75-1611-4D0B-D379326353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19486" y="3690885"/>
                  <a:ext cx="41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98DC70-13D1-5157-97C2-66443EDAE919}"/>
                    </a:ext>
                  </a:extLst>
                </p14:cNvPr>
                <p14:cNvContentPartPr/>
                <p14:nvPr/>
              </p14:nvContentPartPr>
              <p14:xfrm>
                <a:off x="5377446" y="3720765"/>
                <a:ext cx="147960" cy="242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98DC70-13D1-5157-97C2-66443EDAE9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68446" y="3712125"/>
                  <a:ext cx="165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C9484E-43E7-047B-05F8-F15364C46CB4}"/>
                    </a:ext>
                  </a:extLst>
                </p14:cNvPr>
                <p14:cNvContentPartPr/>
                <p14:nvPr/>
              </p14:nvContentPartPr>
              <p14:xfrm>
                <a:off x="5683086" y="3715005"/>
                <a:ext cx="22680" cy="217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C9484E-43E7-047B-05F8-F15364C46C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74446" y="3706005"/>
                  <a:ext cx="40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C636E7-29AB-625A-2C9E-4A5BFADE892E}"/>
                    </a:ext>
                  </a:extLst>
                </p14:cNvPr>
                <p14:cNvContentPartPr/>
                <p14:nvPr/>
              </p14:nvContentPartPr>
              <p14:xfrm>
                <a:off x="5606406" y="3715725"/>
                <a:ext cx="208800" cy="18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C636E7-29AB-625A-2C9E-4A5BFADE89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97406" y="3707085"/>
                  <a:ext cx="226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E87C925-F17E-4E5B-7859-ECF401DC80B9}"/>
                    </a:ext>
                  </a:extLst>
                </p14:cNvPr>
                <p14:cNvContentPartPr/>
                <p14:nvPr/>
              </p14:nvContentPartPr>
              <p14:xfrm>
                <a:off x="5737446" y="3951525"/>
                <a:ext cx="193320" cy="106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E87C925-F17E-4E5B-7859-ECF401DC80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8806" y="3942525"/>
                  <a:ext cx="210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596E9E-C765-8A6C-E28D-65FBE2DDC385}"/>
                    </a:ext>
                  </a:extLst>
                </p14:cNvPr>
                <p14:cNvContentPartPr/>
                <p14:nvPr/>
              </p14:nvContentPartPr>
              <p14:xfrm>
                <a:off x="5225526" y="4035405"/>
                <a:ext cx="781920" cy="83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596E9E-C765-8A6C-E28D-65FBE2DDC38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16526" y="4026405"/>
                  <a:ext cx="799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B77924-3614-98E3-2FF6-CDCB3225FC59}"/>
                    </a:ext>
                  </a:extLst>
                </p14:cNvPr>
                <p14:cNvContentPartPr/>
                <p14:nvPr/>
              </p14:nvContentPartPr>
              <p14:xfrm>
                <a:off x="5358726" y="4155285"/>
                <a:ext cx="346320" cy="298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B77924-3614-98E3-2FF6-CDCB3225FC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50086" y="4146285"/>
                  <a:ext cx="3639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5337201-596E-AF13-8B2B-1286C12D1423}"/>
              </a:ext>
            </a:extLst>
          </p:cNvPr>
          <p:cNvGrpSpPr/>
          <p:nvPr/>
        </p:nvGrpSpPr>
        <p:grpSpPr>
          <a:xfrm>
            <a:off x="713646" y="4971405"/>
            <a:ext cx="1618560" cy="545040"/>
            <a:chOff x="713646" y="4971405"/>
            <a:chExt cx="161856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D64EFD-CC68-5504-7227-D8B98309ED7D}"/>
                    </a:ext>
                  </a:extLst>
                </p14:cNvPr>
                <p14:cNvContentPartPr/>
                <p14:nvPr/>
              </p14:nvContentPartPr>
              <p14:xfrm>
                <a:off x="863046" y="4992645"/>
                <a:ext cx="29520" cy="330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D64EFD-CC68-5504-7227-D8B98309ED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046" y="4983645"/>
                  <a:ext cx="47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03A884-742A-D4E6-43CE-4FDA010A1C4B}"/>
                    </a:ext>
                  </a:extLst>
                </p14:cNvPr>
                <p14:cNvContentPartPr/>
                <p14:nvPr/>
              </p14:nvContentPartPr>
              <p14:xfrm>
                <a:off x="713646" y="5009925"/>
                <a:ext cx="317880" cy="28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03A884-742A-D4E6-43CE-4FDA010A1C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4646" y="5000925"/>
                  <a:ext cx="335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F63504-E268-5337-00D7-74AC03842305}"/>
                    </a:ext>
                  </a:extLst>
                </p14:cNvPr>
                <p14:cNvContentPartPr/>
                <p14:nvPr/>
              </p14:nvContentPartPr>
              <p14:xfrm>
                <a:off x="955206" y="5357685"/>
                <a:ext cx="188640" cy="119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F63504-E268-5337-00D7-74AC038423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6206" y="5349045"/>
                  <a:ext cx="20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8616CA-13A9-BA4D-F7F3-3248B69947FB}"/>
                    </a:ext>
                  </a:extLst>
                </p14:cNvPr>
                <p14:cNvContentPartPr/>
                <p14:nvPr/>
              </p14:nvContentPartPr>
              <p14:xfrm>
                <a:off x="1280646" y="5078325"/>
                <a:ext cx="260280" cy="36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8616CA-13A9-BA4D-F7F3-3248B69947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71646" y="5069325"/>
                  <a:ext cx="277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F06C92C-33FF-52A9-1CE8-4554D8C17229}"/>
                    </a:ext>
                  </a:extLst>
                </p14:cNvPr>
                <p14:cNvContentPartPr/>
                <p14:nvPr/>
              </p14:nvContentPartPr>
              <p14:xfrm>
                <a:off x="1412766" y="5048805"/>
                <a:ext cx="313560" cy="46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F06C92C-33FF-52A9-1CE8-4554D8C172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04126" y="5039805"/>
                  <a:ext cx="331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DAA137-1009-A717-18C8-8C675485F731}"/>
                    </a:ext>
                  </a:extLst>
                </p14:cNvPr>
                <p14:cNvContentPartPr/>
                <p14:nvPr/>
              </p14:nvContentPartPr>
              <p14:xfrm>
                <a:off x="2070486" y="5002005"/>
                <a:ext cx="14400" cy="396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DAA137-1009-A717-18C8-8C675485F7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61846" y="4993005"/>
                  <a:ext cx="32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D22F01-A342-949E-EFE4-1974094DF8AF}"/>
                    </a:ext>
                  </a:extLst>
                </p14:cNvPr>
                <p14:cNvContentPartPr/>
                <p14:nvPr/>
              </p14:nvContentPartPr>
              <p14:xfrm>
                <a:off x="1902006" y="4971405"/>
                <a:ext cx="426960" cy="82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D22F01-A342-949E-EFE4-1974094DF8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93006" y="4962765"/>
                  <a:ext cx="444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150DBF-6EAF-4622-EA73-963F7BA450E6}"/>
                    </a:ext>
                  </a:extLst>
                </p14:cNvPr>
                <p14:cNvContentPartPr/>
                <p14:nvPr/>
              </p14:nvContentPartPr>
              <p14:xfrm>
                <a:off x="2260206" y="5389365"/>
                <a:ext cx="72000" cy="118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150DBF-6EAF-4622-EA73-963F7BA450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51206" y="5380725"/>
                  <a:ext cx="89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491C6C-14FF-2779-F3DE-314F693E0CC5}"/>
                    </a:ext>
                  </a:extLst>
                </p14:cNvPr>
                <p14:cNvContentPartPr/>
                <p14:nvPr/>
              </p14:nvContentPartPr>
              <p14:xfrm>
                <a:off x="2297286" y="5308005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491C6C-14FF-2779-F3DE-314F693E0CC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88286" y="529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423FA25-4637-BEA1-AB6D-7E94BA696C0D}"/>
              </a:ext>
            </a:extLst>
          </p:cNvPr>
          <p:cNvGrpSpPr/>
          <p:nvPr/>
        </p:nvGrpSpPr>
        <p:grpSpPr>
          <a:xfrm>
            <a:off x="2892006" y="5133405"/>
            <a:ext cx="2091960" cy="281880"/>
            <a:chOff x="2892006" y="5133405"/>
            <a:chExt cx="20919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91945E-5E9E-7B79-13E7-41165EC1DAA3}"/>
                    </a:ext>
                  </a:extLst>
                </p14:cNvPr>
                <p14:cNvContentPartPr/>
                <p14:nvPr/>
              </p14:nvContentPartPr>
              <p14:xfrm>
                <a:off x="2892006" y="5199645"/>
                <a:ext cx="368280" cy="215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91945E-5E9E-7B79-13E7-41165EC1DA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83366" y="5190645"/>
                  <a:ext cx="385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BAF8B8-BF65-B183-F884-85C3D4A44672}"/>
                    </a:ext>
                  </a:extLst>
                </p14:cNvPr>
                <p14:cNvContentPartPr/>
                <p14:nvPr/>
              </p14:nvContentPartPr>
              <p14:xfrm>
                <a:off x="3079206" y="5133405"/>
                <a:ext cx="2124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BAF8B8-BF65-B183-F884-85C3D4A446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70566" y="5124405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B7471B-32B4-F7A1-CBA5-A562BE6E7A04}"/>
                    </a:ext>
                  </a:extLst>
                </p14:cNvPr>
                <p14:cNvContentPartPr/>
                <p14:nvPr/>
              </p14:nvContentPartPr>
              <p14:xfrm>
                <a:off x="3572046" y="5194965"/>
                <a:ext cx="1411920" cy="160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B7471B-32B4-F7A1-CBA5-A562BE6E7A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63046" y="5185965"/>
                  <a:ext cx="14295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8A26973-1DC8-9846-164D-C32E75F28B08}"/>
              </a:ext>
            </a:extLst>
          </p:cNvPr>
          <p:cNvGrpSpPr/>
          <p:nvPr/>
        </p:nvGrpSpPr>
        <p:grpSpPr>
          <a:xfrm>
            <a:off x="4992606" y="4786725"/>
            <a:ext cx="1777680" cy="791280"/>
            <a:chOff x="4992606" y="4786725"/>
            <a:chExt cx="1777680" cy="79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A3B0346-5467-7D0C-C195-1F4B94673374}"/>
                    </a:ext>
                  </a:extLst>
                </p14:cNvPr>
                <p14:cNvContentPartPr/>
                <p14:nvPr/>
              </p14:nvContentPartPr>
              <p14:xfrm>
                <a:off x="5254326" y="5129445"/>
                <a:ext cx="500400" cy="258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A3B0346-5467-7D0C-C195-1F4B946733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45326" y="5120805"/>
                  <a:ext cx="51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3EEC80F-6B13-40A1-C986-8E81E724C34D}"/>
                    </a:ext>
                  </a:extLst>
                </p14:cNvPr>
                <p14:cNvContentPartPr/>
                <p14:nvPr/>
              </p14:nvContentPartPr>
              <p14:xfrm>
                <a:off x="4992606" y="5430765"/>
                <a:ext cx="131760" cy="147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3EEC80F-6B13-40A1-C986-8E81E724C3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83606" y="5421765"/>
                  <a:ext cx="149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05A35E-3D42-611F-233A-6029F934C7C4}"/>
                    </a:ext>
                  </a:extLst>
                </p14:cNvPr>
                <p14:cNvContentPartPr/>
                <p14:nvPr/>
              </p14:nvContentPartPr>
              <p14:xfrm>
                <a:off x="6052446" y="4786725"/>
                <a:ext cx="717840" cy="519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05A35E-3D42-611F-233A-6029F934C7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43446" y="4777725"/>
                  <a:ext cx="7354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D82D86-91ED-17A6-D3CC-BD75B3DEDDAA}"/>
                    </a:ext>
                  </a:extLst>
                </p14:cNvPr>
                <p14:cNvContentPartPr/>
                <p14:nvPr/>
              </p14:nvContentPartPr>
              <p14:xfrm>
                <a:off x="6594246" y="5020725"/>
                <a:ext cx="26640" cy="19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D82D86-91ED-17A6-D3CC-BD75B3DEDD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85606" y="5012085"/>
                  <a:ext cx="4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5AC358-52C4-09B3-9087-8B6E08105FB4}"/>
                    </a:ext>
                  </a:extLst>
                </p14:cNvPr>
                <p14:cNvContentPartPr/>
                <p14:nvPr/>
              </p14:nvContentPartPr>
              <p14:xfrm>
                <a:off x="5964606" y="5039805"/>
                <a:ext cx="519840" cy="91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5AC358-52C4-09B3-9087-8B6E08105F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55966" y="5030805"/>
                  <a:ext cx="5374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025DA87-8183-1CA4-4801-8A6B63A6F504}"/>
              </a:ext>
            </a:extLst>
          </p:cNvPr>
          <p:cNvGrpSpPr/>
          <p:nvPr/>
        </p:nvGrpSpPr>
        <p:grpSpPr>
          <a:xfrm>
            <a:off x="7019406" y="4863765"/>
            <a:ext cx="1395000" cy="559440"/>
            <a:chOff x="7019406" y="4863765"/>
            <a:chExt cx="139500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25FE1D-9EB3-1D62-33CC-B22DC6F6FCB0}"/>
                    </a:ext>
                  </a:extLst>
                </p14:cNvPr>
                <p14:cNvContentPartPr/>
                <p14:nvPr/>
              </p14:nvContentPartPr>
              <p14:xfrm>
                <a:off x="7019406" y="4863765"/>
                <a:ext cx="851760" cy="553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25FE1D-9EB3-1D62-33CC-B22DC6F6FC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10766" y="4854765"/>
                  <a:ext cx="8694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8C501E7-3CEB-C8A5-67C8-F9758619982F}"/>
                    </a:ext>
                  </a:extLst>
                </p14:cNvPr>
                <p14:cNvContentPartPr/>
                <p14:nvPr/>
              </p14:nvContentPartPr>
              <p14:xfrm>
                <a:off x="8151606" y="4955925"/>
                <a:ext cx="262800" cy="467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8C501E7-3CEB-C8A5-67C8-F975861998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42606" y="4946925"/>
                  <a:ext cx="280440" cy="48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4AC940D-2988-549F-7A6E-568F5343A9FD}"/>
                  </a:ext>
                </a:extLst>
              </p14:cNvPr>
              <p14:cNvContentPartPr/>
              <p14:nvPr/>
            </p14:nvContentPartPr>
            <p14:xfrm>
              <a:off x="8704566" y="4736685"/>
              <a:ext cx="1360440" cy="686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4AC940D-2988-549F-7A6E-568F5343A9F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695566" y="4727685"/>
                <a:ext cx="137808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918D79E-34A6-8C35-2DE2-54FDE5220DA1}"/>
                  </a:ext>
                </a:extLst>
              </p14:cNvPr>
              <p14:cNvContentPartPr/>
              <p14:nvPr/>
            </p14:nvContentPartPr>
            <p14:xfrm>
              <a:off x="10295046" y="5048445"/>
              <a:ext cx="927720" cy="2307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918D79E-34A6-8C35-2DE2-54FDE5220DA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286046" y="5039445"/>
                <a:ext cx="94536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E768D4F-A810-3441-B867-61D603A1C142}"/>
              </a:ext>
            </a:extLst>
          </p:cNvPr>
          <p:cNvGrpSpPr/>
          <p:nvPr/>
        </p:nvGrpSpPr>
        <p:grpSpPr>
          <a:xfrm>
            <a:off x="2810286" y="5784645"/>
            <a:ext cx="453600" cy="342720"/>
            <a:chOff x="2810286" y="5784645"/>
            <a:chExt cx="4536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723E8A-379A-31EA-57B4-BC4AA28422AC}"/>
                    </a:ext>
                  </a:extLst>
                </p14:cNvPr>
                <p14:cNvContentPartPr/>
                <p14:nvPr/>
              </p14:nvContentPartPr>
              <p14:xfrm>
                <a:off x="2810286" y="5896605"/>
                <a:ext cx="453600" cy="230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723E8A-379A-31EA-57B4-BC4AA28422A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286" y="5887965"/>
                  <a:ext cx="471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4AD9D5D-7865-FF90-E7A6-D08F202A6A04}"/>
                    </a:ext>
                  </a:extLst>
                </p14:cNvPr>
                <p14:cNvContentPartPr/>
                <p14:nvPr/>
              </p14:nvContentPartPr>
              <p14:xfrm>
                <a:off x="3033486" y="5784645"/>
                <a:ext cx="38160" cy="13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AD9D5D-7865-FF90-E7A6-D08F202A6A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24846" y="5776005"/>
                  <a:ext cx="55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145D199-D774-2521-CB4A-4B7CF67D8B6D}"/>
              </a:ext>
            </a:extLst>
          </p:cNvPr>
          <p:cNvGrpSpPr/>
          <p:nvPr/>
        </p:nvGrpSpPr>
        <p:grpSpPr>
          <a:xfrm>
            <a:off x="3570966" y="5941605"/>
            <a:ext cx="1627560" cy="266040"/>
            <a:chOff x="3570966" y="5941605"/>
            <a:chExt cx="16275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3550648-566C-DDF0-5CEC-00E731EFCDAB}"/>
                    </a:ext>
                  </a:extLst>
                </p14:cNvPr>
                <p14:cNvContentPartPr/>
                <p14:nvPr/>
              </p14:nvContentPartPr>
              <p14:xfrm>
                <a:off x="3570966" y="5941605"/>
                <a:ext cx="1488960" cy="197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3550648-566C-DDF0-5CEC-00E731EFCD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2326" y="5932605"/>
                  <a:ext cx="1506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811A93-CE7E-F998-8723-42FC23F3B7FB}"/>
                    </a:ext>
                  </a:extLst>
                </p14:cNvPr>
                <p14:cNvContentPartPr/>
                <p14:nvPr/>
              </p14:nvContentPartPr>
              <p14:xfrm>
                <a:off x="5166126" y="6135645"/>
                <a:ext cx="32400" cy="72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811A93-CE7E-F998-8723-42FC23F3B7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57486" y="6127005"/>
                  <a:ext cx="5004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566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820E880-1A14-56D3-EAB4-950940B3B96D}"/>
              </a:ext>
            </a:extLst>
          </p:cNvPr>
          <p:cNvGrpSpPr/>
          <p:nvPr/>
        </p:nvGrpSpPr>
        <p:grpSpPr>
          <a:xfrm>
            <a:off x="345349" y="155074"/>
            <a:ext cx="5648760" cy="987120"/>
            <a:chOff x="789966" y="5633085"/>
            <a:chExt cx="5648760" cy="9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11C14CB-FF74-0B1E-8BD7-1616AF178BBB}"/>
                    </a:ext>
                  </a:extLst>
                </p14:cNvPr>
                <p14:cNvContentPartPr/>
                <p14:nvPr/>
              </p14:nvContentPartPr>
              <p14:xfrm>
                <a:off x="789966" y="5976885"/>
                <a:ext cx="303480" cy="246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11C14CB-FF74-0B1E-8BD7-1616AF178B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0966" y="5967885"/>
                  <a:ext cx="321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B733EC-8AAC-3C62-C9FD-09C8FE36D56F}"/>
                    </a:ext>
                  </a:extLst>
                </p14:cNvPr>
                <p14:cNvContentPartPr/>
                <p14:nvPr/>
              </p14:nvContentPartPr>
              <p14:xfrm>
                <a:off x="1047366" y="6210525"/>
                <a:ext cx="96840" cy="12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B733EC-8AAC-3C62-C9FD-09C8FE36D5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8366" y="6201885"/>
                  <a:ext cx="114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98D1F3-54B6-5B2A-32B0-B28190DA3ADC}"/>
                    </a:ext>
                  </a:extLst>
                </p14:cNvPr>
                <p14:cNvContentPartPr/>
                <p14:nvPr/>
              </p14:nvContentPartPr>
              <p14:xfrm>
                <a:off x="1374966" y="6106845"/>
                <a:ext cx="223920" cy="57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98D1F3-54B6-5B2A-32B0-B28190DA3A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66326" y="6098205"/>
                  <a:ext cx="241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4D11F0-63BC-FD9A-7496-C1C611A28052}"/>
                    </a:ext>
                  </a:extLst>
                </p14:cNvPr>
                <p14:cNvContentPartPr/>
                <p14:nvPr/>
              </p14:nvContentPartPr>
              <p14:xfrm>
                <a:off x="1405566" y="6217725"/>
                <a:ext cx="210240" cy="18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4D11F0-63BC-FD9A-7496-C1C611A280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6926" y="6209085"/>
                  <a:ext cx="22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D8F57A-F266-0776-980F-6BBFCBDD4F72}"/>
                    </a:ext>
                  </a:extLst>
                </p14:cNvPr>
                <p14:cNvContentPartPr/>
                <p14:nvPr/>
              </p14:nvContentPartPr>
              <p14:xfrm>
                <a:off x="1912446" y="5954925"/>
                <a:ext cx="249480" cy="108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D8F57A-F266-0776-980F-6BBFCBDD4F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3446" y="5945925"/>
                  <a:ext cx="267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7A7BFB-3B4F-F9C6-627D-E3DE7E9E5708}"/>
                    </a:ext>
                  </a:extLst>
                </p14:cNvPr>
                <p14:cNvContentPartPr/>
                <p14:nvPr/>
              </p14:nvContentPartPr>
              <p14:xfrm>
                <a:off x="1888686" y="6141765"/>
                <a:ext cx="317160" cy="2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7A7BFB-3B4F-F9C6-627D-E3DE7E9E57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0046" y="6133125"/>
                  <a:ext cx="33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83AE42-AA49-9CF2-6E3D-CEB21C9BD49D}"/>
                    </a:ext>
                  </a:extLst>
                </p14:cNvPr>
                <p14:cNvContentPartPr/>
                <p14:nvPr/>
              </p14:nvContentPartPr>
              <p14:xfrm>
                <a:off x="2004966" y="6249045"/>
                <a:ext cx="206280" cy="20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83AE42-AA49-9CF2-6E3D-CEB21C9BD4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95966" y="6240405"/>
                  <a:ext cx="223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4C8C75-229C-69BC-016A-F0B555615AD1}"/>
                    </a:ext>
                  </a:extLst>
                </p14:cNvPr>
                <p14:cNvContentPartPr/>
                <p14:nvPr/>
              </p14:nvContentPartPr>
              <p14:xfrm>
                <a:off x="2561166" y="6112605"/>
                <a:ext cx="271440" cy="26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4C8C75-229C-69BC-016A-F0B555615A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2526" y="6103965"/>
                  <a:ext cx="289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45B881-2CBC-03BC-70E3-C9FE6AB7F6C1}"/>
                    </a:ext>
                  </a:extLst>
                </p14:cNvPr>
                <p14:cNvContentPartPr/>
                <p14:nvPr/>
              </p14:nvContentPartPr>
              <p14:xfrm>
                <a:off x="2578806" y="6226005"/>
                <a:ext cx="186120" cy="1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45B881-2CBC-03BC-70E3-C9FE6AB7F6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9806" y="6217365"/>
                  <a:ext cx="20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DDD257-349B-9AD4-9553-DF7C6090C2C6}"/>
                    </a:ext>
                  </a:extLst>
                </p14:cNvPr>
                <p14:cNvContentPartPr/>
                <p14:nvPr/>
              </p14:nvContentPartPr>
              <p14:xfrm>
                <a:off x="3005406" y="5861685"/>
                <a:ext cx="394920" cy="72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DDD257-349B-9AD4-9553-DF7C6090C2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6406" y="5852685"/>
                  <a:ext cx="41256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51C28E-54E6-39E9-3D1D-2A2A1C522AD4}"/>
                    </a:ext>
                  </a:extLst>
                </p14:cNvPr>
                <p14:cNvContentPartPr/>
                <p14:nvPr/>
              </p14:nvContentPartPr>
              <p14:xfrm>
                <a:off x="5484006" y="5810205"/>
                <a:ext cx="12600" cy="27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51C28E-54E6-39E9-3D1D-2A2A1C522A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75006" y="5801205"/>
                  <a:ext cx="30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9CB5B7-E517-8CB9-928C-043FBE21940C}"/>
                    </a:ext>
                  </a:extLst>
                </p14:cNvPr>
                <p14:cNvContentPartPr/>
                <p14:nvPr/>
              </p14:nvContentPartPr>
              <p14:xfrm>
                <a:off x="5480766" y="5818125"/>
                <a:ext cx="185400" cy="254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9CB5B7-E517-8CB9-928C-043FBE2194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71766" y="5809485"/>
                  <a:ext cx="203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8531D6-F369-F310-4572-35BED01E5057}"/>
                    </a:ext>
                  </a:extLst>
                </p14:cNvPr>
                <p14:cNvContentPartPr/>
                <p14:nvPr/>
              </p14:nvContentPartPr>
              <p14:xfrm>
                <a:off x="5801526" y="5825325"/>
                <a:ext cx="21240" cy="22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8531D6-F369-F310-4572-35BED01E50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92886" y="5816685"/>
                  <a:ext cx="38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325E07-2B27-5F8B-E96D-AD50ADF24061}"/>
                    </a:ext>
                  </a:extLst>
                </p14:cNvPr>
                <p14:cNvContentPartPr/>
                <p14:nvPr/>
              </p14:nvContentPartPr>
              <p14:xfrm>
                <a:off x="5728086" y="5795445"/>
                <a:ext cx="243000" cy="5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325E07-2B27-5F8B-E96D-AD50ADF240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9446" y="5786445"/>
                  <a:ext cx="260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BF6F9FC-1D28-690A-92A0-2CA386E39295}"/>
                    </a:ext>
                  </a:extLst>
                </p14:cNvPr>
                <p14:cNvContentPartPr/>
                <p14:nvPr/>
              </p14:nvContentPartPr>
              <p14:xfrm>
                <a:off x="5969286" y="6043845"/>
                <a:ext cx="67680" cy="11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BF6F9FC-1D28-690A-92A0-2CA386E392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0646" y="6034845"/>
                  <a:ext cx="85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D3E6A3-8ABB-E368-2BCA-7E4D8A1C7FCE}"/>
                    </a:ext>
                  </a:extLst>
                </p14:cNvPr>
                <p14:cNvContentPartPr/>
                <p14:nvPr/>
              </p14:nvContentPartPr>
              <p14:xfrm>
                <a:off x="6006726" y="598012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D3E6A3-8ABB-E368-2BCA-7E4D8A1C7F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8086" y="597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9A21F8-5179-3714-98EA-40A879FD80AF}"/>
                    </a:ext>
                  </a:extLst>
                </p14:cNvPr>
                <p14:cNvContentPartPr/>
                <p14:nvPr/>
              </p14:nvContentPartPr>
              <p14:xfrm>
                <a:off x="5369166" y="6193605"/>
                <a:ext cx="728280" cy="32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9A21F8-5179-3714-98EA-40A879FD80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60166" y="6184965"/>
                  <a:ext cx="745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49F747-EC5E-43A9-7A99-5A39BEADFCDC}"/>
                    </a:ext>
                  </a:extLst>
                </p14:cNvPr>
                <p14:cNvContentPartPr/>
                <p14:nvPr/>
              </p14:nvContentPartPr>
              <p14:xfrm>
                <a:off x="5621526" y="6294765"/>
                <a:ext cx="346680" cy="238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49F747-EC5E-43A9-7A99-5A39BEADFC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12526" y="6285765"/>
                  <a:ext cx="364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A5F1AA-D5FB-E390-5646-22FCF248A395}"/>
                    </a:ext>
                  </a:extLst>
                </p14:cNvPr>
                <p14:cNvContentPartPr/>
                <p14:nvPr/>
              </p14:nvContentPartPr>
              <p14:xfrm>
                <a:off x="6094206" y="5795085"/>
                <a:ext cx="302040" cy="74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A5F1AA-D5FB-E390-5646-22FCF248A3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85566" y="5786085"/>
                  <a:ext cx="3196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64C767-9824-9859-1D0A-905DFD0B41E4}"/>
                    </a:ext>
                  </a:extLst>
                </p14:cNvPr>
                <p14:cNvContentPartPr/>
                <p14:nvPr/>
              </p14:nvContentPartPr>
              <p14:xfrm>
                <a:off x="3447846" y="5633085"/>
                <a:ext cx="2990880" cy="195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64C767-9824-9859-1D0A-905DFD0B41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9206" y="5624085"/>
                  <a:ext cx="3008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E34C30-FA10-5A7F-E32E-14E731DEDFD3}"/>
                    </a:ext>
                  </a:extLst>
                </p14:cNvPr>
                <p14:cNvContentPartPr/>
                <p14:nvPr/>
              </p14:nvContentPartPr>
              <p14:xfrm>
                <a:off x="3720726" y="5922165"/>
                <a:ext cx="31680" cy="259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E34C30-FA10-5A7F-E32E-14E731DEDF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11726" y="5913165"/>
                  <a:ext cx="49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A0CBEA-746D-6347-9E27-929810BE1F89}"/>
                    </a:ext>
                  </a:extLst>
                </p14:cNvPr>
                <p14:cNvContentPartPr/>
                <p14:nvPr/>
              </p14:nvContentPartPr>
              <p14:xfrm>
                <a:off x="3759246" y="5914605"/>
                <a:ext cx="142920" cy="222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A0CBEA-746D-6347-9E27-929810BE1F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50606" y="5905965"/>
                  <a:ext cx="16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CC00C1-4970-2B73-4AA8-CA0B3C5E16F8}"/>
                    </a:ext>
                  </a:extLst>
                </p14:cNvPr>
                <p14:cNvContentPartPr/>
                <p14:nvPr/>
              </p14:nvContentPartPr>
              <p14:xfrm>
                <a:off x="4063086" y="5901645"/>
                <a:ext cx="34920" cy="201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CC00C1-4970-2B73-4AA8-CA0B3C5E16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54446" y="5892645"/>
                  <a:ext cx="52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FB8B0A-667E-D481-533E-E7275FC6E915}"/>
                    </a:ext>
                  </a:extLst>
                </p14:cNvPr>
                <p14:cNvContentPartPr/>
                <p14:nvPr/>
              </p14:nvContentPartPr>
              <p14:xfrm>
                <a:off x="3953646" y="5855925"/>
                <a:ext cx="208800" cy="2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FB8B0A-667E-D481-533E-E7275FC6E9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44646" y="5847285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803537-0984-EFEB-59CF-B8224D4812BF}"/>
                    </a:ext>
                  </a:extLst>
                </p14:cNvPr>
                <p14:cNvContentPartPr/>
                <p14:nvPr/>
              </p14:nvContentPartPr>
              <p14:xfrm>
                <a:off x="4182246" y="6052485"/>
                <a:ext cx="117360" cy="11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803537-0984-EFEB-59CF-B8224D4812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73246" y="6043485"/>
                  <a:ext cx="13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CF7363-C723-566D-863B-34301B8A9BA0}"/>
                    </a:ext>
                  </a:extLst>
                </p14:cNvPr>
                <p14:cNvContentPartPr/>
                <p14:nvPr/>
              </p14:nvContentPartPr>
              <p14:xfrm>
                <a:off x="3722166" y="6218085"/>
                <a:ext cx="573480" cy="55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CF7363-C723-566D-863B-34301B8A9B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13166" y="6209445"/>
                  <a:ext cx="591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D48ADA-4AEB-4D94-D648-176F19B7B3F0}"/>
                    </a:ext>
                  </a:extLst>
                </p14:cNvPr>
                <p14:cNvContentPartPr/>
                <p14:nvPr/>
              </p14:nvContentPartPr>
              <p14:xfrm>
                <a:off x="3897846" y="6346245"/>
                <a:ext cx="260640" cy="230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D48ADA-4AEB-4D94-D648-176F19B7B3F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88846" y="6337605"/>
                  <a:ext cx="278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EB82FA-974E-4827-5FDB-51B99E3B9BBF}"/>
                    </a:ext>
                  </a:extLst>
                </p14:cNvPr>
                <p14:cNvContentPartPr/>
                <p14:nvPr/>
              </p14:nvContentPartPr>
              <p14:xfrm>
                <a:off x="4540446" y="6199725"/>
                <a:ext cx="269280" cy="16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EB82FA-974E-4827-5FDB-51B99E3B9B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1446" y="6191085"/>
                  <a:ext cx="286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9C5DF0-5333-782D-95C6-129E7A39CD71}"/>
                    </a:ext>
                  </a:extLst>
                </p14:cNvPr>
                <p14:cNvContentPartPr/>
                <p14:nvPr/>
              </p14:nvContentPartPr>
              <p14:xfrm>
                <a:off x="4708206" y="6132405"/>
                <a:ext cx="10080" cy="197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9C5DF0-5333-782D-95C6-129E7A39CD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99206" y="6123405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EB445E-36E0-3DE7-E1FC-5B0A316E4F63}"/>
                    </a:ext>
                  </a:extLst>
                </p14:cNvPr>
                <p14:cNvContentPartPr/>
                <p14:nvPr/>
              </p14:nvContentPartPr>
              <p14:xfrm>
                <a:off x="4962006" y="5973285"/>
                <a:ext cx="214200" cy="312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EB445E-36E0-3DE7-E1FC-5B0A316E4F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53366" y="5964645"/>
                  <a:ext cx="23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9617D9-0FC6-CAF9-C25D-46FC105A2AC0}"/>
                    </a:ext>
                  </a:extLst>
                </p14:cNvPr>
                <p14:cNvContentPartPr/>
                <p14:nvPr/>
              </p14:nvContentPartPr>
              <p14:xfrm>
                <a:off x="5169366" y="6278205"/>
                <a:ext cx="46800" cy="88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9617D9-0FC6-CAF9-C25D-46FC105A2A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60366" y="6269205"/>
                  <a:ext cx="64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DCEDF7-3011-A553-FA5D-CA6C37D62BD5}"/>
                    </a:ext>
                  </a:extLst>
                </p14:cNvPr>
                <p14:cNvContentPartPr/>
                <p14:nvPr/>
              </p14:nvContentPartPr>
              <p14:xfrm>
                <a:off x="5203566" y="6193245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DCEDF7-3011-A553-FA5D-CA6C37D62B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94926" y="618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5B9E25-9BBC-D8C2-7AA3-5C5DC3423729}"/>
                    </a:ext>
                  </a:extLst>
                </p14:cNvPr>
                <p14:cNvContentPartPr/>
                <p14:nvPr/>
              </p14:nvContentPartPr>
              <p14:xfrm>
                <a:off x="3486726" y="5831805"/>
                <a:ext cx="228960" cy="78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5B9E25-9BBC-D8C2-7AA3-5C5DC34237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78086" y="5823165"/>
                  <a:ext cx="24660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321C3F-E43E-9ADF-D44A-DA9D99269920}"/>
                    </a:ext>
                  </a:extLst>
                </p14:cNvPr>
                <p14:cNvContentPartPr/>
                <p14:nvPr/>
              </p14:nvContentPartPr>
              <p14:xfrm>
                <a:off x="3377646" y="5781045"/>
                <a:ext cx="99360" cy="84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321C3F-E43E-9ADF-D44A-DA9D992699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69006" y="5772405"/>
                  <a:ext cx="1170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1DD6F0-644F-406D-EB61-94B0592FA58D}"/>
              </a:ext>
            </a:extLst>
          </p:cNvPr>
          <p:cNvGrpSpPr/>
          <p:nvPr/>
        </p:nvGrpSpPr>
        <p:grpSpPr>
          <a:xfrm>
            <a:off x="3075966" y="1334325"/>
            <a:ext cx="487800" cy="762054"/>
            <a:chOff x="3075966" y="1334325"/>
            <a:chExt cx="487800" cy="7620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818098-3C60-41AD-3F17-E395BA86EF9F}"/>
                    </a:ext>
                  </a:extLst>
                </p14:cNvPr>
                <p14:cNvContentPartPr/>
                <p14:nvPr/>
              </p14:nvContentPartPr>
              <p14:xfrm>
                <a:off x="3075966" y="1397259"/>
                <a:ext cx="435600" cy="699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818098-3C60-41AD-3F17-E395BA86EF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6966" y="1388619"/>
                  <a:ext cx="45324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8A7966-F25A-2B1C-22E1-D627FDFF4C40}"/>
                    </a:ext>
                  </a:extLst>
                </p14:cNvPr>
                <p14:cNvContentPartPr/>
                <p14:nvPr/>
              </p14:nvContentPartPr>
              <p14:xfrm>
                <a:off x="3351006" y="1334325"/>
                <a:ext cx="212760" cy="273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8A7966-F25A-2B1C-22E1-D627FDFF4C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2366" y="1325685"/>
                  <a:ext cx="23040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E330B7-B665-8618-6B89-6EA0764E3170}"/>
              </a:ext>
            </a:extLst>
          </p:cNvPr>
          <p:cNvGrpSpPr/>
          <p:nvPr/>
        </p:nvGrpSpPr>
        <p:grpSpPr>
          <a:xfrm>
            <a:off x="2529486" y="2371845"/>
            <a:ext cx="342720" cy="337680"/>
            <a:chOff x="2529486" y="2371845"/>
            <a:chExt cx="3427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5EF384-3EEA-A2C1-338C-5610D7426EBF}"/>
                    </a:ext>
                  </a:extLst>
                </p14:cNvPr>
                <p14:cNvContentPartPr/>
                <p14:nvPr/>
              </p14:nvContentPartPr>
              <p14:xfrm>
                <a:off x="2529486" y="2504685"/>
                <a:ext cx="342720" cy="204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5EF384-3EEA-A2C1-338C-5610D7426E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20486" y="2495685"/>
                  <a:ext cx="360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48B7A1-D8A8-4D61-7BB6-A25A9BAD1441}"/>
                    </a:ext>
                  </a:extLst>
                </p14:cNvPr>
                <p14:cNvContentPartPr/>
                <p14:nvPr/>
              </p14:nvContentPartPr>
              <p14:xfrm>
                <a:off x="2670966" y="2371845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48B7A1-D8A8-4D61-7BB6-A25A9BAD14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61966" y="236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5167D65-DB6D-9272-86F6-AB955B7AEF0C}"/>
              </a:ext>
            </a:extLst>
          </p:cNvPr>
          <p:cNvGrpSpPr/>
          <p:nvPr/>
        </p:nvGrpSpPr>
        <p:grpSpPr>
          <a:xfrm>
            <a:off x="3126726" y="2258085"/>
            <a:ext cx="1108440" cy="465840"/>
            <a:chOff x="3126726" y="2258085"/>
            <a:chExt cx="11084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135014-D667-A653-5079-ECD3B18C53DB}"/>
                    </a:ext>
                  </a:extLst>
                </p14:cNvPr>
                <p14:cNvContentPartPr/>
                <p14:nvPr/>
              </p14:nvContentPartPr>
              <p14:xfrm>
                <a:off x="3126726" y="2258085"/>
                <a:ext cx="1056600" cy="465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135014-D667-A653-5079-ECD3B18C53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18086" y="2249445"/>
                  <a:ext cx="10742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7F990A-2FDD-229C-9982-32B75F05CBB4}"/>
                    </a:ext>
                  </a:extLst>
                </p14:cNvPr>
                <p14:cNvContentPartPr/>
                <p14:nvPr/>
              </p14:nvContentPartPr>
              <p14:xfrm>
                <a:off x="4032486" y="2338365"/>
                <a:ext cx="202680" cy="16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7F990A-2FDD-229C-9982-32B75F05CB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23846" y="2329365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6A7130-59B8-C6AB-97B1-1B0667C6A9B3}"/>
                  </a:ext>
                </a:extLst>
              </p14:cNvPr>
              <p14:cNvContentPartPr/>
              <p14:nvPr/>
            </p14:nvContentPartPr>
            <p14:xfrm>
              <a:off x="672246" y="3108765"/>
              <a:ext cx="1289880" cy="390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6A7130-59B8-C6AB-97B1-1B0667C6A9B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3246" y="3100125"/>
                <a:ext cx="130752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AE0AAAE-AE78-407B-1277-7882366205F4}"/>
              </a:ext>
            </a:extLst>
          </p:cNvPr>
          <p:cNvGrpSpPr/>
          <p:nvPr/>
        </p:nvGrpSpPr>
        <p:grpSpPr>
          <a:xfrm>
            <a:off x="2394486" y="2962245"/>
            <a:ext cx="1623600" cy="719280"/>
            <a:chOff x="2394486" y="2962245"/>
            <a:chExt cx="162360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D3BAE5-6DB1-9CFF-D50E-0A14FE29DE34}"/>
                    </a:ext>
                  </a:extLst>
                </p14:cNvPr>
                <p14:cNvContentPartPr/>
                <p14:nvPr/>
              </p14:nvContentPartPr>
              <p14:xfrm>
                <a:off x="2394486" y="3179685"/>
                <a:ext cx="242640" cy="321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D3BAE5-6DB1-9CFF-D50E-0A14FE29DE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85486" y="3171045"/>
                  <a:ext cx="2602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A31EC7-7941-CC8B-2DB9-EE03A2557082}"/>
                    </a:ext>
                  </a:extLst>
                </p14:cNvPr>
                <p14:cNvContentPartPr/>
                <p14:nvPr/>
              </p14:nvContentPartPr>
              <p14:xfrm>
                <a:off x="2449566" y="3352485"/>
                <a:ext cx="201240" cy="51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A31EC7-7941-CC8B-2DB9-EE03A25570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40926" y="3343845"/>
                  <a:ext cx="218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F463E3-9562-B454-4BC2-EC69FB3D3E1B}"/>
                    </a:ext>
                  </a:extLst>
                </p14:cNvPr>
                <p14:cNvContentPartPr/>
                <p14:nvPr/>
              </p14:nvContentPartPr>
              <p14:xfrm>
                <a:off x="2443086" y="3191565"/>
                <a:ext cx="275040" cy="50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F463E3-9562-B454-4BC2-EC69FB3D3E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34086" y="3182925"/>
                  <a:ext cx="292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ABA98B-70F9-880C-B7E8-64F385042466}"/>
                    </a:ext>
                  </a:extLst>
                </p14:cNvPr>
                <p14:cNvContentPartPr/>
                <p14:nvPr/>
              </p14:nvContentPartPr>
              <p14:xfrm>
                <a:off x="2429406" y="3091845"/>
                <a:ext cx="327240" cy="2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ABA98B-70F9-880C-B7E8-64F3850424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20406" y="3082845"/>
                  <a:ext cx="344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725587-99A8-D361-DC65-8138A4B6829C}"/>
                    </a:ext>
                  </a:extLst>
                </p14:cNvPr>
                <p14:cNvContentPartPr/>
                <p14:nvPr/>
              </p14:nvContentPartPr>
              <p14:xfrm>
                <a:off x="2886966" y="3360765"/>
                <a:ext cx="174960" cy="17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725587-99A8-D361-DC65-8138A4B682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8326" y="3352125"/>
                  <a:ext cx="192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87A792-B1B3-BF31-63C4-C1D67A67C767}"/>
                    </a:ext>
                  </a:extLst>
                </p14:cNvPr>
                <p14:cNvContentPartPr/>
                <p14:nvPr/>
              </p14:nvContentPartPr>
              <p14:xfrm>
                <a:off x="3178206" y="2962245"/>
                <a:ext cx="839880" cy="719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87A792-B1B3-BF31-63C4-C1D67A67C7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9566" y="2953605"/>
                  <a:ext cx="8575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FB923E-4067-B521-E180-9022539191D5}"/>
                    </a:ext>
                  </a:extLst>
                </p14:cNvPr>
                <p14:cNvContentPartPr/>
                <p14:nvPr/>
              </p14:nvContentPartPr>
              <p14:xfrm>
                <a:off x="3596526" y="3148725"/>
                <a:ext cx="35280" cy="19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FB923E-4067-B521-E180-9022539191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87886" y="3139725"/>
                  <a:ext cx="52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AE4E34D-3779-9F02-F22C-251EB22F96E8}"/>
              </a:ext>
            </a:extLst>
          </p:cNvPr>
          <p:cNvGrpSpPr/>
          <p:nvPr/>
        </p:nvGrpSpPr>
        <p:grpSpPr>
          <a:xfrm>
            <a:off x="468846" y="3789885"/>
            <a:ext cx="4402080" cy="499680"/>
            <a:chOff x="468846" y="3789885"/>
            <a:chExt cx="440208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D7F964-6BA0-EB3D-CBE2-2D1E952D89A9}"/>
                    </a:ext>
                  </a:extLst>
                </p14:cNvPr>
                <p14:cNvContentPartPr/>
                <p14:nvPr/>
              </p14:nvContentPartPr>
              <p14:xfrm>
                <a:off x="512406" y="3818325"/>
                <a:ext cx="874440" cy="471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D7F964-6BA0-EB3D-CBE2-2D1E952D89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3766" y="3809685"/>
                  <a:ext cx="8920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10F4E1-FC86-1B3F-573F-8CE90748B8EA}"/>
                    </a:ext>
                  </a:extLst>
                </p14:cNvPr>
                <p14:cNvContentPartPr/>
                <p14:nvPr/>
              </p14:nvContentPartPr>
              <p14:xfrm>
                <a:off x="1188846" y="3967725"/>
                <a:ext cx="232560" cy="36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10F4E1-FC86-1B3F-573F-8CE90748B8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9846" y="3959085"/>
                  <a:ext cx="25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56DB0F-A33D-6709-13AB-ADE8A574EFCF}"/>
                    </a:ext>
                  </a:extLst>
                </p14:cNvPr>
                <p14:cNvContentPartPr/>
                <p14:nvPr/>
              </p14:nvContentPartPr>
              <p14:xfrm>
                <a:off x="468846" y="4055565"/>
                <a:ext cx="488520" cy="10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56DB0F-A33D-6709-13AB-ADE8A574EF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0206" y="4046565"/>
                  <a:ext cx="506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7BEECE-AA58-215B-734C-A7556BBDB816}"/>
                    </a:ext>
                  </a:extLst>
                </p14:cNvPr>
                <p14:cNvContentPartPr/>
                <p14:nvPr/>
              </p14:nvContentPartPr>
              <p14:xfrm>
                <a:off x="1710846" y="3789885"/>
                <a:ext cx="2145600" cy="496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7BEECE-AA58-215B-734C-A7556BBDB8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01846" y="3780885"/>
                  <a:ext cx="21632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88AA76-DABD-3559-D067-DDE1BF5A12B8}"/>
                    </a:ext>
                  </a:extLst>
                </p14:cNvPr>
                <p14:cNvContentPartPr/>
                <p14:nvPr/>
              </p14:nvContentPartPr>
              <p14:xfrm>
                <a:off x="3250566" y="3902565"/>
                <a:ext cx="442800" cy="33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88AA76-DABD-3559-D067-DDE1BF5A12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41566" y="3893565"/>
                  <a:ext cx="460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1C2C82-376E-A741-847F-ABDFCCA0886E}"/>
                    </a:ext>
                  </a:extLst>
                </p14:cNvPr>
                <p14:cNvContentPartPr/>
                <p14:nvPr/>
              </p14:nvContentPartPr>
              <p14:xfrm>
                <a:off x="4135446" y="4034325"/>
                <a:ext cx="735480" cy="207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1C2C82-376E-A741-847F-ABDFCCA088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26446" y="4025685"/>
                  <a:ext cx="753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7165AB-CF20-32E6-0D80-B09B39F5B01F}"/>
                    </a:ext>
                  </a:extLst>
                </p14:cNvPr>
                <p14:cNvContentPartPr/>
                <p14:nvPr/>
              </p14:nvContentPartPr>
              <p14:xfrm>
                <a:off x="4354686" y="3908325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7165AB-CF20-32E6-0D80-B09B39F5B0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46046" y="389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1EE5139-CCC6-6B5C-7CE3-313EF72CBA21}"/>
                  </a:ext>
                </a:extLst>
              </p14:cNvPr>
              <p14:cNvContentPartPr/>
              <p14:nvPr/>
            </p14:nvContentPartPr>
            <p14:xfrm>
              <a:off x="413046" y="4918485"/>
              <a:ext cx="419400" cy="1720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1EE5139-CCC6-6B5C-7CE3-313EF72CBA2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4406" y="4909845"/>
                <a:ext cx="437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5B3E91D-8235-168B-A670-5B5F58737F32}"/>
                  </a:ext>
                </a:extLst>
              </p14:cNvPr>
              <p14:cNvContentPartPr/>
              <p14:nvPr/>
            </p14:nvContentPartPr>
            <p14:xfrm>
              <a:off x="556686" y="4746765"/>
              <a:ext cx="16920" cy="33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5B3E91D-8235-168B-A670-5B5F58737F3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8046" y="4738125"/>
                <a:ext cx="345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3885CE9-9642-762C-2445-6681E8DFD81D}"/>
              </a:ext>
            </a:extLst>
          </p:cNvPr>
          <p:cNvGrpSpPr/>
          <p:nvPr/>
        </p:nvGrpSpPr>
        <p:grpSpPr>
          <a:xfrm>
            <a:off x="1143846" y="4591605"/>
            <a:ext cx="3668760" cy="745920"/>
            <a:chOff x="1143846" y="4591605"/>
            <a:chExt cx="3668760" cy="74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FF26C2-E630-2534-9704-79AC90119624}"/>
                    </a:ext>
                  </a:extLst>
                </p14:cNvPr>
                <p14:cNvContentPartPr/>
                <p14:nvPr/>
              </p14:nvContentPartPr>
              <p14:xfrm>
                <a:off x="1143846" y="4634085"/>
                <a:ext cx="2242800" cy="703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FF26C2-E630-2534-9704-79AC9011962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4846" y="4625085"/>
                  <a:ext cx="226044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DF5BAB-EFF0-56E7-70E8-46301019417B}"/>
                    </a:ext>
                  </a:extLst>
                </p14:cNvPr>
                <p14:cNvContentPartPr/>
                <p14:nvPr/>
              </p14:nvContentPartPr>
              <p14:xfrm>
                <a:off x="2721006" y="4791045"/>
                <a:ext cx="360" cy="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DF5BAB-EFF0-56E7-70E8-4630101941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12006" y="478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62B0193-AF6C-1B69-37A9-98D7D0F9CEC3}"/>
                    </a:ext>
                  </a:extLst>
                </p14:cNvPr>
                <p14:cNvContentPartPr/>
                <p14:nvPr/>
              </p14:nvContentPartPr>
              <p14:xfrm>
                <a:off x="2350206" y="4765845"/>
                <a:ext cx="493560" cy="28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62B0193-AF6C-1B69-37A9-98D7D0F9CE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41566" y="4756845"/>
                  <a:ext cx="511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627EEC-CAEE-BF5E-1608-5E113967B494}"/>
                    </a:ext>
                  </a:extLst>
                </p14:cNvPr>
                <p14:cNvContentPartPr/>
                <p14:nvPr/>
              </p14:nvContentPartPr>
              <p14:xfrm>
                <a:off x="3597246" y="4623645"/>
                <a:ext cx="425520" cy="379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627EEC-CAEE-BF5E-1608-5E113967B4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88606" y="4614645"/>
                  <a:ext cx="443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D93538B-A344-EDA5-4B77-A0C9B3D9FD44}"/>
                    </a:ext>
                  </a:extLst>
                </p14:cNvPr>
                <p14:cNvContentPartPr/>
                <p14:nvPr/>
              </p14:nvContentPartPr>
              <p14:xfrm>
                <a:off x="3661326" y="4745325"/>
                <a:ext cx="424080" cy="10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D93538B-A344-EDA5-4B77-A0C9B3D9FD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52326" y="4736685"/>
                  <a:ext cx="441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8716CA-F7D8-3236-335A-05517479FC1A}"/>
                    </a:ext>
                  </a:extLst>
                </p14:cNvPr>
                <p14:cNvContentPartPr/>
                <p14:nvPr/>
              </p14:nvContentPartPr>
              <p14:xfrm>
                <a:off x="4515246" y="4647765"/>
                <a:ext cx="45720" cy="346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8716CA-F7D8-3236-335A-05517479FC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06606" y="4638765"/>
                  <a:ext cx="63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C2139C-6DAB-61B7-6D10-C70E828D08B2}"/>
                    </a:ext>
                  </a:extLst>
                </p14:cNvPr>
                <p14:cNvContentPartPr/>
                <p14:nvPr/>
              </p14:nvContentPartPr>
              <p14:xfrm>
                <a:off x="4365486" y="4591605"/>
                <a:ext cx="374040" cy="94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C2139C-6DAB-61B7-6D10-C70E828D08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56846" y="4582965"/>
                  <a:ext cx="39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6F39AC-5B63-585E-0601-B5CF67F5C16D}"/>
                    </a:ext>
                  </a:extLst>
                </p14:cNvPr>
                <p14:cNvContentPartPr/>
                <p14:nvPr/>
              </p14:nvContentPartPr>
              <p14:xfrm>
                <a:off x="4634766" y="5061405"/>
                <a:ext cx="177840" cy="12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6F39AC-5B63-585E-0601-B5CF67F5C1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26126" y="5052405"/>
                  <a:ext cx="1954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70F142-E022-5467-D1A9-C6547A7069A0}"/>
                  </a:ext>
                </a:extLst>
              </p14:cNvPr>
              <p14:cNvContentPartPr/>
              <p14:nvPr/>
            </p14:nvContentPartPr>
            <p14:xfrm>
              <a:off x="6938406" y="2088885"/>
              <a:ext cx="360" cy="3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70F142-E022-5467-D1A9-C6547A7069A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929406" y="20798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5F059A0-E7ED-CA63-5116-A53DA33F300C}"/>
              </a:ext>
            </a:extLst>
          </p:cNvPr>
          <p:cNvGrpSpPr/>
          <p:nvPr/>
        </p:nvGrpSpPr>
        <p:grpSpPr>
          <a:xfrm>
            <a:off x="1288206" y="2242965"/>
            <a:ext cx="488520" cy="507600"/>
            <a:chOff x="1288206" y="2242965"/>
            <a:chExt cx="48852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FF2999C-51E9-35CC-CCD1-04D5A2277617}"/>
                    </a:ext>
                  </a:extLst>
                </p14:cNvPr>
                <p14:cNvContentPartPr/>
                <p14:nvPr/>
              </p14:nvContentPartPr>
              <p14:xfrm>
                <a:off x="1434726" y="2295885"/>
                <a:ext cx="81000" cy="346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FF2999C-51E9-35CC-CCD1-04D5A22776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25726" y="2286885"/>
                  <a:ext cx="98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6CF6F1-3F8E-2173-2F59-D92353AB0C7F}"/>
                    </a:ext>
                  </a:extLst>
                </p14:cNvPr>
                <p14:cNvContentPartPr/>
                <p14:nvPr/>
              </p14:nvContentPartPr>
              <p14:xfrm>
                <a:off x="1288206" y="2242965"/>
                <a:ext cx="329400" cy="56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6CF6F1-3F8E-2173-2F59-D92353AB0C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79206" y="2233965"/>
                  <a:ext cx="34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BE04A1-2DEE-E51D-0F6D-9089EEFD4779}"/>
                    </a:ext>
                  </a:extLst>
                </p14:cNvPr>
                <p14:cNvContentPartPr/>
                <p14:nvPr/>
              </p14:nvContentPartPr>
              <p14:xfrm>
                <a:off x="1552806" y="2588925"/>
                <a:ext cx="223920" cy="161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BE04A1-2DEE-E51D-0F6D-9089EEFD47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44166" y="2580285"/>
                  <a:ext cx="2415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6CCE688-C672-1C7D-FAAC-0865440A01D6}"/>
                  </a:ext>
                </a:extLst>
              </p14:cNvPr>
              <p14:cNvContentPartPr/>
              <p14:nvPr/>
            </p14:nvContentPartPr>
            <p14:xfrm>
              <a:off x="6381486" y="1897005"/>
              <a:ext cx="333720" cy="4914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6CCE688-C672-1C7D-FAAC-0865440A01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72846" y="1888365"/>
                <a:ext cx="351360" cy="50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3D051F-243C-B363-7A8D-3BFE511D59DE}"/>
              </a:ext>
            </a:extLst>
          </p:cNvPr>
          <p:cNvGrpSpPr/>
          <p:nvPr/>
        </p:nvGrpSpPr>
        <p:grpSpPr>
          <a:xfrm>
            <a:off x="3947166" y="1169805"/>
            <a:ext cx="2206440" cy="972360"/>
            <a:chOff x="3947166" y="1169805"/>
            <a:chExt cx="2206440" cy="9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CF4ECA-B5B8-BC09-5608-BD2DD62BEA80}"/>
                    </a:ext>
                  </a:extLst>
                </p14:cNvPr>
                <p14:cNvContentPartPr/>
                <p14:nvPr/>
              </p14:nvContentPartPr>
              <p14:xfrm>
                <a:off x="3947166" y="1169805"/>
                <a:ext cx="2206440" cy="972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CF4ECA-B5B8-BC09-5608-BD2DD62BEA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38166" y="1160805"/>
                  <a:ext cx="222408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5C82D2-F9A0-7234-9FE4-0AF88F7ECE24}"/>
                    </a:ext>
                  </a:extLst>
                </p14:cNvPr>
                <p14:cNvContentPartPr/>
                <p14:nvPr/>
              </p14:nvContentPartPr>
              <p14:xfrm>
                <a:off x="5183406" y="1205085"/>
                <a:ext cx="360360" cy="775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5C82D2-F9A0-7234-9FE4-0AF88F7ECE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74406" y="1196085"/>
                  <a:ext cx="378000" cy="79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DE02027-9592-153E-3CE3-C7B269D57A1C}"/>
              </a:ext>
            </a:extLst>
          </p:cNvPr>
          <p:cNvGrpSpPr/>
          <p:nvPr/>
        </p:nvGrpSpPr>
        <p:grpSpPr>
          <a:xfrm>
            <a:off x="7111566" y="1898085"/>
            <a:ext cx="4092480" cy="693720"/>
            <a:chOff x="7111566" y="1898085"/>
            <a:chExt cx="409248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A531F8-9EB8-BB07-0313-5A8D9B7CC372}"/>
                    </a:ext>
                  </a:extLst>
                </p14:cNvPr>
                <p14:cNvContentPartPr/>
                <p14:nvPr/>
              </p14:nvContentPartPr>
              <p14:xfrm>
                <a:off x="7111566" y="2159085"/>
                <a:ext cx="407880" cy="217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A531F8-9EB8-BB07-0313-5A8D9B7CC3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02926" y="2150085"/>
                  <a:ext cx="42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45B1ECA-96D7-CC36-FEBA-3CBBD183718A}"/>
                    </a:ext>
                  </a:extLst>
                </p14:cNvPr>
                <p14:cNvContentPartPr/>
                <p14:nvPr/>
              </p14:nvContentPartPr>
              <p14:xfrm>
                <a:off x="7284366" y="2061165"/>
                <a:ext cx="23400" cy="11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45B1ECA-96D7-CC36-FEBA-3CBBD18371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75366" y="2052165"/>
                  <a:ext cx="4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9CC571-CF05-4B57-59B6-38177A979BB8}"/>
                    </a:ext>
                  </a:extLst>
                </p14:cNvPr>
                <p14:cNvContentPartPr/>
                <p14:nvPr/>
              </p14:nvContentPartPr>
              <p14:xfrm>
                <a:off x="7872246" y="1966845"/>
                <a:ext cx="1346760" cy="624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9CC571-CF05-4B57-59B6-38177A979BB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63246" y="1957845"/>
                  <a:ext cx="13644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56D424-1545-7C34-153A-B178C9EC832A}"/>
                    </a:ext>
                  </a:extLst>
                </p14:cNvPr>
                <p14:cNvContentPartPr/>
                <p14:nvPr/>
              </p14:nvContentPartPr>
              <p14:xfrm>
                <a:off x="8929206" y="2044605"/>
                <a:ext cx="340200" cy="77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56D424-1545-7C34-153A-B178C9EC83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20206" y="2035605"/>
                  <a:ext cx="35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D60241A-D248-68AB-BC69-236B52ADAA32}"/>
                    </a:ext>
                  </a:extLst>
                </p14:cNvPr>
                <p14:cNvContentPartPr/>
                <p14:nvPr/>
              </p14:nvContentPartPr>
              <p14:xfrm>
                <a:off x="9685206" y="1898085"/>
                <a:ext cx="1518840" cy="407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D60241A-D248-68AB-BC69-236B52ADAA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76206" y="1889445"/>
                  <a:ext cx="153648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51C4583-D3F0-0CE6-9A69-ABABBCF90150}"/>
              </a:ext>
            </a:extLst>
          </p:cNvPr>
          <p:cNvGrpSpPr/>
          <p:nvPr/>
        </p:nvGrpSpPr>
        <p:grpSpPr>
          <a:xfrm>
            <a:off x="6341886" y="2850645"/>
            <a:ext cx="661320" cy="310320"/>
            <a:chOff x="6341886" y="2850645"/>
            <a:chExt cx="6613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7ACDCF-2BCA-9444-FBD6-BD8E68AEED89}"/>
                    </a:ext>
                  </a:extLst>
                </p14:cNvPr>
                <p14:cNvContentPartPr/>
                <p14:nvPr/>
              </p14:nvContentPartPr>
              <p14:xfrm>
                <a:off x="6443406" y="3066645"/>
                <a:ext cx="6840" cy="28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7ACDCF-2BCA-9444-FBD6-BD8E68AEED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34766" y="3058005"/>
                  <a:ext cx="24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431211-2301-B779-DB99-38B4B11AE3D3}"/>
                    </a:ext>
                  </a:extLst>
                </p14:cNvPr>
                <p14:cNvContentPartPr/>
                <p14:nvPr/>
              </p14:nvContentPartPr>
              <p14:xfrm>
                <a:off x="6341886" y="2951805"/>
                <a:ext cx="661320" cy="209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431211-2301-B779-DB99-38B4B11AE3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33246" y="2943165"/>
                  <a:ext cx="67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EA17CEB-F8F7-3897-A9DF-C4FBB8BBBFB9}"/>
                    </a:ext>
                  </a:extLst>
                </p14:cNvPr>
                <p14:cNvContentPartPr/>
                <p14:nvPr/>
              </p14:nvContentPartPr>
              <p14:xfrm>
                <a:off x="6441246" y="2850645"/>
                <a:ext cx="43920" cy="36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EA17CEB-F8F7-3897-A9DF-C4FBB8BBBF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32606" y="2841645"/>
                  <a:ext cx="615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CEA4ABD-3327-FE38-8533-FFFD4581610D}"/>
                  </a:ext>
                </a:extLst>
              </p14:cNvPr>
              <p14:cNvContentPartPr/>
              <p14:nvPr/>
            </p14:nvContentPartPr>
            <p14:xfrm>
              <a:off x="7419006" y="2923725"/>
              <a:ext cx="1122120" cy="2095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CEA4ABD-3327-FE38-8533-FFFD4581610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410366" y="2914725"/>
                <a:ext cx="113976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8704BAC-35E2-9B23-3069-7168A51C638E}"/>
              </a:ext>
            </a:extLst>
          </p:cNvPr>
          <p:cNvGrpSpPr/>
          <p:nvPr/>
        </p:nvGrpSpPr>
        <p:grpSpPr>
          <a:xfrm>
            <a:off x="9000126" y="2663805"/>
            <a:ext cx="2069640" cy="726840"/>
            <a:chOff x="9000126" y="2663805"/>
            <a:chExt cx="2069640" cy="72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21CBB6-E39B-010E-26B4-B3482C0D3478}"/>
                    </a:ext>
                  </a:extLst>
                </p14:cNvPr>
                <p14:cNvContentPartPr/>
                <p14:nvPr/>
              </p14:nvContentPartPr>
              <p14:xfrm>
                <a:off x="9000126" y="2663805"/>
                <a:ext cx="1337040" cy="726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21CBB6-E39B-010E-26B4-B3482C0D34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91126" y="2655165"/>
                  <a:ext cx="135468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9E5310-DB4C-DEBF-4162-A12CD7165170}"/>
                    </a:ext>
                  </a:extLst>
                </p14:cNvPr>
                <p14:cNvContentPartPr/>
                <p14:nvPr/>
              </p14:nvContentPartPr>
              <p14:xfrm>
                <a:off x="10561806" y="2960805"/>
                <a:ext cx="507960" cy="143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9E5310-DB4C-DEBF-4162-A12CD71651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52806" y="2951805"/>
                  <a:ext cx="525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40D34C5-6ABB-B507-5155-70811083CFF2}"/>
              </a:ext>
            </a:extLst>
          </p:cNvPr>
          <p:cNvGrpSpPr/>
          <p:nvPr/>
        </p:nvGrpSpPr>
        <p:grpSpPr>
          <a:xfrm>
            <a:off x="6243966" y="3440325"/>
            <a:ext cx="4703400" cy="470160"/>
            <a:chOff x="6243966" y="3440325"/>
            <a:chExt cx="470340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430BC9-4092-59F5-E064-7E5671D39DF8}"/>
                    </a:ext>
                  </a:extLst>
                </p14:cNvPr>
                <p14:cNvContentPartPr/>
                <p14:nvPr/>
              </p14:nvContentPartPr>
              <p14:xfrm>
                <a:off x="6243966" y="3689085"/>
                <a:ext cx="737640" cy="216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430BC9-4092-59F5-E064-7E5671D39D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35326" y="3680445"/>
                  <a:ext cx="75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B0DCC3-6F93-BE71-B79F-731441838A56}"/>
                    </a:ext>
                  </a:extLst>
                </p14:cNvPr>
                <p14:cNvContentPartPr/>
                <p14:nvPr/>
              </p14:nvContentPartPr>
              <p14:xfrm>
                <a:off x="6567606" y="3481005"/>
                <a:ext cx="79560" cy="21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B0DCC3-6F93-BE71-B79F-731441838A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58606" y="3472005"/>
                  <a:ext cx="97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160410-F367-2AF1-4548-7D73F0A29686}"/>
                    </a:ext>
                  </a:extLst>
                </p14:cNvPr>
                <p14:cNvContentPartPr/>
                <p14:nvPr/>
              </p14:nvContentPartPr>
              <p14:xfrm>
                <a:off x="7240806" y="3447165"/>
                <a:ext cx="1415160" cy="443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160410-F367-2AF1-4548-7D73F0A2968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32166" y="3438165"/>
                  <a:ext cx="1432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7A710C7-E6E7-19BD-00DA-DB2C74ABCD9F}"/>
                    </a:ext>
                  </a:extLst>
                </p14:cNvPr>
                <p14:cNvContentPartPr/>
                <p14:nvPr/>
              </p14:nvContentPartPr>
              <p14:xfrm>
                <a:off x="8333406" y="3565245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7A710C7-E6E7-19BD-00DA-DB2C74ABCD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24766" y="355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DE9430-9A5D-4270-00C0-DE5F03AEDF39}"/>
                    </a:ext>
                  </a:extLst>
                </p14:cNvPr>
                <p14:cNvContentPartPr/>
                <p14:nvPr/>
              </p14:nvContentPartPr>
              <p14:xfrm>
                <a:off x="7915446" y="3533925"/>
                <a:ext cx="427680" cy="40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DE9430-9A5D-4270-00C0-DE5F03AEDF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06806" y="3525285"/>
                  <a:ext cx="445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BA3686-B664-B84E-C0A0-576283BB983D}"/>
                    </a:ext>
                  </a:extLst>
                </p14:cNvPr>
                <p14:cNvContentPartPr/>
                <p14:nvPr/>
              </p14:nvContentPartPr>
              <p14:xfrm>
                <a:off x="7367886" y="3521685"/>
                <a:ext cx="56160" cy="41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BA3686-B664-B84E-C0A0-576283BB98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58886" y="3512685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D17AE8-3F8A-DF12-A4A2-349358F83BD8}"/>
                    </a:ext>
                  </a:extLst>
                </p14:cNvPr>
                <p14:cNvContentPartPr/>
                <p14:nvPr/>
              </p14:nvContentPartPr>
              <p14:xfrm>
                <a:off x="8977086" y="3440325"/>
                <a:ext cx="352440" cy="442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D17AE8-3F8A-DF12-A4A2-349358F83B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68086" y="3431685"/>
                  <a:ext cx="3700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0D167B5-9F58-05EC-CD39-C222F48B0AEF}"/>
                    </a:ext>
                  </a:extLst>
                </p14:cNvPr>
                <p14:cNvContentPartPr/>
                <p14:nvPr/>
              </p14:nvContentPartPr>
              <p14:xfrm>
                <a:off x="8892126" y="3639765"/>
                <a:ext cx="394920" cy="28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0D167B5-9F58-05EC-CD39-C222F48B0A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83126" y="3631125"/>
                  <a:ext cx="41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BE319A6-A1C6-B120-F4FD-5FE4E2B80138}"/>
                    </a:ext>
                  </a:extLst>
                </p14:cNvPr>
                <p14:cNvContentPartPr/>
                <p14:nvPr/>
              </p14:nvContentPartPr>
              <p14:xfrm>
                <a:off x="9723366" y="3477045"/>
                <a:ext cx="1224000" cy="43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BE319A6-A1C6-B120-F4FD-5FE4E2B8013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14726" y="3468045"/>
                  <a:ext cx="12416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CCC0AF-E41D-00AA-D7FC-4272241E01FD}"/>
                    </a:ext>
                  </a:extLst>
                </p14:cNvPr>
                <p14:cNvContentPartPr/>
                <p14:nvPr/>
              </p14:nvContentPartPr>
              <p14:xfrm>
                <a:off x="10502766" y="3654885"/>
                <a:ext cx="388440" cy="29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CCC0AF-E41D-00AA-D7FC-4272241E01F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93766" y="3646245"/>
                  <a:ext cx="406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205F1AB-781F-0174-977A-50ED1ED221BC}"/>
              </a:ext>
            </a:extLst>
          </p:cNvPr>
          <p:cNvGrpSpPr/>
          <p:nvPr/>
        </p:nvGrpSpPr>
        <p:grpSpPr>
          <a:xfrm>
            <a:off x="6330726" y="4191645"/>
            <a:ext cx="4642920" cy="454320"/>
            <a:chOff x="6330726" y="4191645"/>
            <a:chExt cx="464292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2206C6B-52AC-9535-AE58-FF9AE24BD8F3}"/>
                    </a:ext>
                  </a:extLst>
                </p14:cNvPr>
                <p14:cNvContentPartPr/>
                <p14:nvPr/>
              </p14:nvContentPartPr>
              <p14:xfrm>
                <a:off x="6330726" y="4421685"/>
                <a:ext cx="803520" cy="224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2206C6B-52AC-9535-AE58-FF9AE24BD8F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22086" y="4413045"/>
                  <a:ext cx="821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2C05BC-7496-48E1-5101-82E0ADE406CA}"/>
                    </a:ext>
                  </a:extLst>
                </p14:cNvPr>
                <p14:cNvContentPartPr/>
                <p14:nvPr/>
              </p14:nvContentPartPr>
              <p14:xfrm>
                <a:off x="7205886" y="4235205"/>
                <a:ext cx="950760" cy="351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2C05BC-7496-48E1-5101-82E0ADE406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97246" y="4226205"/>
                  <a:ext cx="968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F3590D1-FB6A-1573-F0F0-92C02A2BA10C}"/>
                    </a:ext>
                  </a:extLst>
                </p14:cNvPr>
                <p14:cNvContentPartPr/>
                <p14:nvPr/>
              </p14:nvContentPartPr>
              <p14:xfrm>
                <a:off x="7941006" y="4300725"/>
                <a:ext cx="411120" cy="43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F3590D1-FB6A-1573-F0F0-92C02A2BA10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32006" y="4292085"/>
                  <a:ext cx="428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F1B142-D22C-0692-7C2F-0505AB5BD5C1}"/>
                    </a:ext>
                  </a:extLst>
                </p14:cNvPr>
                <p14:cNvContentPartPr/>
                <p14:nvPr/>
              </p14:nvContentPartPr>
              <p14:xfrm>
                <a:off x="8777286" y="4191645"/>
                <a:ext cx="1185840" cy="451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F1B142-D22C-0692-7C2F-0505AB5BD5C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68646" y="4183005"/>
                  <a:ext cx="12034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8BAD96-2ACB-0130-8A1B-0152DF10D02C}"/>
                    </a:ext>
                  </a:extLst>
                </p14:cNvPr>
                <p14:cNvContentPartPr/>
                <p14:nvPr/>
              </p14:nvContentPartPr>
              <p14:xfrm>
                <a:off x="10445526" y="4455165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8BAD96-2ACB-0130-8A1B-0152DF10D0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36526" y="444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769429-A595-7A60-BB34-DC0653C39133}"/>
                    </a:ext>
                  </a:extLst>
                </p14:cNvPr>
                <p14:cNvContentPartPr/>
                <p14:nvPr/>
              </p14:nvContentPartPr>
              <p14:xfrm>
                <a:off x="10221246" y="4439325"/>
                <a:ext cx="752400" cy="177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769429-A595-7A60-BB34-DC0653C391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12606" y="4430685"/>
                  <a:ext cx="77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078CC9-2C67-F025-AD63-B02721AABB4B}"/>
                    </a:ext>
                  </a:extLst>
                </p14:cNvPr>
                <p14:cNvContentPartPr/>
                <p14:nvPr/>
              </p14:nvContentPartPr>
              <p14:xfrm>
                <a:off x="10401966" y="4256445"/>
                <a:ext cx="100440" cy="25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078CC9-2C67-F025-AD63-B02721AABB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92966" y="4247805"/>
                  <a:ext cx="118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B1B53AF-7C6E-A7CF-DB41-D27ADA5CF903}"/>
              </a:ext>
            </a:extLst>
          </p:cNvPr>
          <p:cNvGrpSpPr/>
          <p:nvPr/>
        </p:nvGrpSpPr>
        <p:grpSpPr>
          <a:xfrm>
            <a:off x="6294366" y="4810125"/>
            <a:ext cx="5567760" cy="727560"/>
            <a:chOff x="6294366" y="4810125"/>
            <a:chExt cx="556776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088199-8EBE-E238-13A8-FAE80CB4EA2C}"/>
                    </a:ext>
                  </a:extLst>
                </p14:cNvPr>
                <p14:cNvContentPartPr/>
                <p14:nvPr/>
              </p14:nvContentPartPr>
              <p14:xfrm>
                <a:off x="6294366" y="4810125"/>
                <a:ext cx="2850120" cy="45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088199-8EBE-E238-13A8-FAE80CB4EA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85726" y="4801485"/>
                  <a:ext cx="28677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5FF944-C0E3-C3F6-0EA1-75D5840EEEA4}"/>
                    </a:ext>
                  </a:extLst>
                </p14:cNvPr>
                <p14:cNvContentPartPr/>
                <p14:nvPr/>
              </p14:nvContentPartPr>
              <p14:xfrm>
                <a:off x="8776566" y="5030445"/>
                <a:ext cx="360" cy="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5FF944-C0E3-C3F6-0EA1-75D5840EEE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67926" y="502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BC13F2-94E9-0207-303A-8072833BE851}"/>
                    </a:ext>
                  </a:extLst>
                </p14:cNvPr>
                <p14:cNvContentPartPr/>
                <p14:nvPr/>
              </p14:nvContentPartPr>
              <p14:xfrm>
                <a:off x="8311806" y="4996605"/>
                <a:ext cx="451800" cy="32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BC13F2-94E9-0207-303A-8072833BE8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02806" y="4987605"/>
                  <a:ext cx="469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7FE7DAA-DEA7-A3C3-766E-69907E8A1271}"/>
                    </a:ext>
                  </a:extLst>
                </p14:cNvPr>
                <p14:cNvContentPartPr/>
                <p14:nvPr/>
              </p14:nvContentPartPr>
              <p14:xfrm>
                <a:off x="7633926" y="4908765"/>
                <a:ext cx="609840" cy="80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7FE7DAA-DEA7-A3C3-766E-69907E8A12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25286" y="4899765"/>
                  <a:ext cx="62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9D322B6-0371-1E6B-40BB-206DB94756C3}"/>
                    </a:ext>
                  </a:extLst>
                </p14:cNvPr>
                <p14:cNvContentPartPr/>
                <p14:nvPr/>
              </p14:nvContentPartPr>
              <p14:xfrm>
                <a:off x="9485406" y="5117565"/>
                <a:ext cx="196200" cy="106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9D322B6-0371-1E6B-40BB-206DB94756C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76766" y="5108925"/>
                  <a:ext cx="21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2B3321-C717-B64E-90C3-8A5A6B15A5B5}"/>
                    </a:ext>
                  </a:extLst>
                </p14:cNvPr>
                <p14:cNvContentPartPr/>
                <p14:nvPr/>
              </p14:nvContentPartPr>
              <p14:xfrm>
                <a:off x="9668286" y="5132685"/>
                <a:ext cx="372600" cy="139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2B3321-C717-B64E-90C3-8A5A6B15A5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59646" y="5124045"/>
                  <a:ext cx="390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E28B8B-BC74-C2F8-D7A8-A95D295703F1}"/>
                    </a:ext>
                  </a:extLst>
                </p14:cNvPr>
                <p14:cNvContentPartPr/>
                <p14:nvPr/>
              </p14:nvContentPartPr>
              <p14:xfrm>
                <a:off x="10310886" y="4951605"/>
                <a:ext cx="1551240" cy="586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E28B8B-BC74-C2F8-D7A8-A95D295703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02246" y="4942605"/>
                  <a:ext cx="1568880" cy="60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3DED090-1D48-13FD-4924-613AB82607C7}"/>
              </a:ext>
            </a:extLst>
          </p:cNvPr>
          <p:cNvGrpSpPr/>
          <p:nvPr/>
        </p:nvGrpSpPr>
        <p:grpSpPr>
          <a:xfrm>
            <a:off x="6380766" y="5546325"/>
            <a:ext cx="2918880" cy="597960"/>
            <a:chOff x="6380766" y="5546325"/>
            <a:chExt cx="291888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E4F3A1-CF28-CC26-E86C-C60F7B126AC6}"/>
                    </a:ext>
                  </a:extLst>
                </p14:cNvPr>
                <p14:cNvContentPartPr/>
                <p14:nvPr/>
              </p14:nvContentPartPr>
              <p14:xfrm>
                <a:off x="6380766" y="5581245"/>
                <a:ext cx="524160" cy="554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E4F3A1-CF28-CC26-E86C-C60F7B126AC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71766" y="5572245"/>
                  <a:ext cx="5418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5A16F9-27CA-F03E-BDE9-EE0B24684394}"/>
                    </a:ext>
                  </a:extLst>
                </p14:cNvPr>
                <p14:cNvContentPartPr/>
                <p14:nvPr/>
              </p14:nvContentPartPr>
              <p14:xfrm>
                <a:off x="7310646" y="5635605"/>
                <a:ext cx="259200" cy="306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5A16F9-27CA-F03E-BDE9-EE0B2468439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01646" y="5626965"/>
                  <a:ext cx="2768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0C1707A-46AE-BEFA-99BA-B261A4DBF67B}"/>
                    </a:ext>
                  </a:extLst>
                </p14:cNvPr>
                <p14:cNvContentPartPr/>
                <p14:nvPr/>
              </p14:nvContentPartPr>
              <p14:xfrm>
                <a:off x="7376526" y="5748645"/>
                <a:ext cx="261720" cy="43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0C1707A-46AE-BEFA-99BA-B261A4DBF67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67526" y="5740005"/>
                  <a:ext cx="279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C4A7B90-2BA6-7D97-9933-F614E2A28875}"/>
                    </a:ext>
                  </a:extLst>
                </p14:cNvPr>
                <p14:cNvContentPartPr/>
                <p14:nvPr/>
              </p14:nvContentPartPr>
              <p14:xfrm>
                <a:off x="7380846" y="5612565"/>
                <a:ext cx="352800" cy="56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C4A7B90-2BA6-7D97-9933-F614E2A288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71846" y="5603925"/>
                  <a:ext cx="370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2D3AEA7-2C0A-2F39-EC3C-7E263D431047}"/>
                    </a:ext>
                  </a:extLst>
                </p14:cNvPr>
                <p14:cNvContentPartPr/>
                <p14:nvPr/>
              </p14:nvContentPartPr>
              <p14:xfrm>
                <a:off x="7770366" y="5851965"/>
                <a:ext cx="190800" cy="30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2D3AEA7-2C0A-2F39-EC3C-7E263D43104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61726" y="5842965"/>
                  <a:ext cx="208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A515C6-26A9-12FC-A1E0-80B14E7E1DAB}"/>
                    </a:ext>
                  </a:extLst>
                </p14:cNvPr>
                <p14:cNvContentPartPr/>
                <p14:nvPr/>
              </p14:nvContentPartPr>
              <p14:xfrm>
                <a:off x="8039646" y="5546325"/>
                <a:ext cx="1260000" cy="597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A515C6-26A9-12FC-A1E0-80B14E7E1DA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31006" y="5537325"/>
                  <a:ext cx="12776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2C6161A-2DF2-3586-632F-B32D954CE9EA}"/>
                    </a:ext>
                  </a:extLst>
                </p14:cNvPr>
                <p14:cNvContentPartPr/>
                <p14:nvPr/>
              </p14:nvContentPartPr>
              <p14:xfrm>
                <a:off x="8467686" y="5661165"/>
                <a:ext cx="45360" cy="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2C6161A-2DF2-3586-632F-B32D954CE9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58686" y="5652165"/>
                  <a:ext cx="6300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112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9A953-96A6-C2D7-733E-030E241D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8" y="540328"/>
            <a:ext cx="3972098" cy="760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4DA9C1-7B7A-051F-22BD-7D26F594F62E}"/>
              </a:ext>
            </a:extLst>
          </p:cNvPr>
          <p:cNvGrpSpPr/>
          <p:nvPr/>
        </p:nvGrpSpPr>
        <p:grpSpPr>
          <a:xfrm>
            <a:off x="5258646" y="209685"/>
            <a:ext cx="4076280" cy="594360"/>
            <a:chOff x="5258646" y="209685"/>
            <a:chExt cx="40762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093C58-B317-1A38-D349-AD2E53DA84CE}"/>
                    </a:ext>
                  </a:extLst>
                </p14:cNvPr>
                <p14:cNvContentPartPr/>
                <p14:nvPr/>
              </p14:nvContentPartPr>
              <p14:xfrm>
                <a:off x="5258646" y="336405"/>
                <a:ext cx="1133640" cy="30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093C58-B317-1A38-D349-AD2E53DA84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50006" y="327405"/>
                  <a:ext cx="1151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0F102D-BB29-94A7-22E6-BDB57FCD6FC6}"/>
                    </a:ext>
                  </a:extLst>
                </p14:cNvPr>
                <p14:cNvContentPartPr/>
                <p14:nvPr/>
              </p14:nvContentPartPr>
              <p14:xfrm>
                <a:off x="6002406" y="318405"/>
                <a:ext cx="40320" cy="3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0F102D-BB29-94A7-22E6-BDB57FCD6F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93406" y="309405"/>
                  <a:ext cx="5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C342FC-2C50-3072-4978-190F44B48FA2}"/>
                    </a:ext>
                  </a:extLst>
                </p14:cNvPr>
                <p14:cNvContentPartPr/>
                <p14:nvPr/>
              </p14:nvContentPartPr>
              <p14:xfrm>
                <a:off x="6461046" y="501645"/>
                <a:ext cx="127080" cy="4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C342FC-2C50-3072-4978-190F44B48F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52046" y="493005"/>
                  <a:ext cx="144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19994A0-9F8E-C5B4-C8EE-14E489972649}"/>
                    </a:ext>
                  </a:extLst>
                </p14:cNvPr>
                <p14:cNvContentPartPr/>
                <p14:nvPr/>
              </p14:nvContentPartPr>
              <p14:xfrm>
                <a:off x="6733566" y="262965"/>
                <a:ext cx="975600" cy="35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19994A0-9F8E-C5B4-C8EE-14E4899726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4926" y="253965"/>
                  <a:ext cx="993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619757-BC41-05FF-433F-93B292AD4436}"/>
                    </a:ext>
                  </a:extLst>
                </p14:cNvPr>
                <p14:cNvContentPartPr/>
                <p14:nvPr/>
              </p14:nvContentPartPr>
              <p14:xfrm>
                <a:off x="7014366" y="352245"/>
                <a:ext cx="261360" cy="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619757-BC41-05FF-433F-93B292AD44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05726" y="343605"/>
                  <a:ext cx="279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5C4CEE-AA90-3665-4C7D-F756B8AF9947}"/>
                    </a:ext>
                  </a:extLst>
                </p14:cNvPr>
                <p14:cNvContentPartPr/>
                <p14:nvPr/>
              </p14:nvContentPartPr>
              <p14:xfrm>
                <a:off x="7864686" y="209685"/>
                <a:ext cx="1470240" cy="59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5C4CEE-AA90-3665-4C7D-F756B8AF99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5686" y="200685"/>
                  <a:ext cx="14878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2CAE7B-03CA-2729-0384-AD2146087AF7}"/>
                    </a:ext>
                  </a:extLst>
                </p14:cNvPr>
                <p14:cNvContentPartPr/>
                <p14:nvPr/>
              </p14:nvContentPartPr>
              <p14:xfrm>
                <a:off x="9056646" y="348645"/>
                <a:ext cx="48240" cy="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2CAE7B-03CA-2729-0384-AD2146087A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48006" y="340005"/>
                  <a:ext cx="65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5E085F-C3B5-BBEE-67E1-D0CF4E01DF02}"/>
                    </a:ext>
                  </a:extLst>
                </p14:cNvPr>
                <p14:cNvContentPartPr/>
                <p14:nvPr/>
              </p14:nvContentPartPr>
              <p14:xfrm>
                <a:off x="8652006" y="279885"/>
                <a:ext cx="476280" cy="5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5E085F-C3B5-BBEE-67E1-D0CF4E01DF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3006" y="271245"/>
                  <a:ext cx="493920" cy="70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A7C30AD-E5A7-6B42-242A-0C7F2AD659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9303" y="1454227"/>
            <a:ext cx="1585587" cy="859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85FF67-2232-2FB0-2E61-5E6D81E1028F}"/>
                  </a:ext>
                </a:extLst>
              </p14:cNvPr>
              <p14:cNvContentPartPr/>
              <p14:nvPr/>
            </p14:nvContentPartPr>
            <p14:xfrm>
              <a:off x="5381124" y="1510141"/>
              <a:ext cx="261579" cy="35080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85FF67-2232-2FB0-2E61-5E6D81E102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72129" y="1501146"/>
                <a:ext cx="279209" cy="368438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6AD55F6-6AFD-A8B4-E622-8027CC9C3564}"/>
              </a:ext>
            </a:extLst>
          </p:cNvPr>
          <p:cNvGrpSpPr/>
          <p:nvPr/>
        </p:nvGrpSpPr>
        <p:grpSpPr>
          <a:xfrm>
            <a:off x="3402126" y="1576965"/>
            <a:ext cx="1020960" cy="855000"/>
            <a:chOff x="3402126" y="1576965"/>
            <a:chExt cx="102096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722B88-0E61-0BF4-BF10-54334F47D6A7}"/>
                    </a:ext>
                  </a:extLst>
                </p14:cNvPr>
                <p14:cNvContentPartPr/>
                <p14:nvPr/>
              </p14:nvContentPartPr>
              <p14:xfrm>
                <a:off x="3402126" y="1871085"/>
                <a:ext cx="13608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722B88-0E61-0BF4-BF10-54334F47D6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3486" y="1862085"/>
                  <a:ext cx="153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D89AB4-CB4F-28D5-A5E6-CB842F02F85B}"/>
                    </a:ext>
                  </a:extLst>
                </p14:cNvPr>
                <p14:cNvContentPartPr/>
                <p14:nvPr/>
              </p14:nvContentPartPr>
              <p14:xfrm>
                <a:off x="3414366" y="1951725"/>
                <a:ext cx="13932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D89AB4-CB4F-28D5-A5E6-CB842F02F8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05726" y="1942725"/>
                  <a:ext cx="156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A91E9B-C61D-AE77-0592-8461A5D3A405}"/>
                    </a:ext>
                  </a:extLst>
                </p14:cNvPr>
                <p14:cNvContentPartPr/>
                <p14:nvPr/>
              </p14:nvContentPartPr>
              <p14:xfrm>
                <a:off x="3660606" y="1758405"/>
                <a:ext cx="146880" cy="27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A91E9B-C61D-AE77-0592-8461A5D3A4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1606" y="1749405"/>
                  <a:ext cx="164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1C10E4-FDDC-D73B-85F9-BE544344B060}"/>
                    </a:ext>
                  </a:extLst>
                </p14:cNvPr>
                <p14:cNvContentPartPr/>
                <p14:nvPr/>
              </p14:nvContentPartPr>
              <p14:xfrm>
                <a:off x="3932406" y="1648245"/>
                <a:ext cx="216000" cy="28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1C10E4-FDDC-D73B-85F9-BE544344B0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3406" y="1639245"/>
                  <a:ext cx="23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A71385-7197-EA2B-508D-4CF95FD5C503}"/>
                    </a:ext>
                  </a:extLst>
                </p14:cNvPr>
                <p14:cNvContentPartPr/>
                <p14:nvPr/>
              </p14:nvContentPartPr>
              <p14:xfrm>
                <a:off x="3925926" y="1576965"/>
                <a:ext cx="192240" cy="1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A71385-7197-EA2B-508D-4CF95FD5C5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7286" y="1567965"/>
                  <a:ext cx="20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14A791-01B3-DFC6-092A-22BA60A985BF}"/>
                    </a:ext>
                  </a:extLst>
                </p14:cNvPr>
                <p14:cNvContentPartPr/>
                <p14:nvPr/>
              </p14:nvContentPartPr>
              <p14:xfrm>
                <a:off x="4153086" y="1714485"/>
                <a:ext cx="270000" cy="271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14A791-01B3-DFC6-092A-22BA60A985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4086" y="1705845"/>
                  <a:ext cx="287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C1B417-366B-3E57-4332-508B1BC59064}"/>
                    </a:ext>
                  </a:extLst>
                </p14:cNvPr>
                <p14:cNvContentPartPr/>
                <p14:nvPr/>
              </p14:nvContentPartPr>
              <p14:xfrm>
                <a:off x="3881646" y="2001405"/>
                <a:ext cx="502560" cy="54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C1B417-366B-3E57-4332-508B1BC590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73006" y="1992405"/>
                  <a:ext cx="520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7B3C0B-E7B6-10A0-E246-24ADB66069A1}"/>
                    </a:ext>
                  </a:extLst>
                </p14:cNvPr>
                <p14:cNvContentPartPr/>
                <p14:nvPr/>
              </p14:nvContentPartPr>
              <p14:xfrm>
                <a:off x="3938166" y="2115885"/>
                <a:ext cx="236520" cy="31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7B3C0B-E7B6-10A0-E246-24ADB66069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29526" y="2107245"/>
                  <a:ext cx="25416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7EED12B-7A39-7CDB-AE11-69F28FF79B88}"/>
                  </a:ext>
                </a:extLst>
              </p14:cNvPr>
              <p14:cNvContentPartPr/>
              <p14:nvPr/>
            </p14:nvContentPartPr>
            <p14:xfrm>
              <a:off x="6180246" y="2204805"/>
              <a:ext cx="1118520" cy="340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7EED12B-7A39-7CDB-AE11-69F28FF79B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71246" y="2196165"/>
                <a:ext cx="11361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A3DD5B1-29E5-5778-9E64-719A0F2ADC75}"/>
                  </a:ext>
                </a:extLst>
              </p14:cNvPr>
              <p14:cNvContentPartPr/>
              <p14:nvPr/>
            </p14:nvContentPartPr>
            <p14:xfrm>
              <a:off x="5805578" y="1294400"/>
              <a:ext cx="1433487" cy="72973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A3DD5B1-29E5-5778-9E64-719A0F2ADC7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96578" y="1285400"/>
                <a:ext cx="1451127" cy="74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16B1B5-EF07-2F90-749C-2E7298362B52}"/>
                  </a:ext>
                </a:extLst>
              </p14:cNvPr>
              <p14:cNvContentPartPr/>
              <p14:nvPr/>
            </p14:nvContentPartPr>
            <p14:xfrm>
              <a:off x="6366322" y="1458803"/>
              <a:ext cx="377089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16B1B5-EF07-2F90-749C-2E7298362B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7686" y="1449803"/>
                <a:ext cx="394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9432AB-A683-E0F5-B0F0-D81A6440714D}"/>
                  </a:ext>
                </a:extLst>
              </p14:cNvPr>
              <p14:cNvContentPartPr/>
              <p14:nvPr/>
            </p14:nvContentPartPr>
            <p14:xfrm>
              <a:off x="7495449" y="1371407"/>
              <a:ext cx="273496" cy="642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9432AB-A683-E0F5-B0F0-D81A6440714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6452" y="1362766"/>
                <a:ext cx="291129" cy="660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03ADD4C-CB26-CBAD-AEA5-86AF42343D06}"/>
                  </a:ext>
                </a:extLst>
              </p14:cNvPr>
              <p14:cNvContentPartPr/>
              <p14:nvPr/>
            </p14:nvContentPartPr>
            <p14:xfrm>
              <a:off x="8022206" y="1240780"/>
              <a:ext cx="756316" cy="44981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03ADD4C-CB26-CBAD-AEA5-86AF42343D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13207" y="1231784"/>
                <a:ext cx="773955" cy="46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601AE09-E9BF-9373-F5E3-43313A536B0F}"/>
                  </a:ext>
                </a:extLst>
              </p14:cNvPr>
              <p14:cNvContentPartPr/>
              <p14:nvPr/>
            </p14:nvContentPartPr>
            <p14:xfrm>
              <a:off x="8645900" y="1467827"/>
              <a:ext cx="180599" cy="13751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601AE09-E9BF-9373-F5E3-43313A536B0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36906" y="1458780"/>
                <a:ext cx="198227" cy="3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4F9A37F-0856-A1AC-C11D-131511AB68B0}"/>
                  </a:ext>
                </a:extLst>
              </p14:cNvPr>
              <p14:cNvContentPartPr/>
              <p14:nvPr/>
            </p14:nvContentPartPr>
            <p14:xfrm>
              <a:off x="8811526" y="1485857"/>
              <a:ext cx="159208" cy="17479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4F9A37F-0856-A1AC-C11D-131511AB68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02521" y="1476847"/>
                <a:ext cx="176858" cy="192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98D56B-51EE-0FFF-4DC6-B99C99C8A7FD}"/>
                  </a:ext>
                </a:extLst>
              </p14:cNvPr>
              <p14:cNvContentPartPr/>
              <p14:nvPr/>
            </p14:nvContentPartPr>
            <p14:xfrm>
              <a:off x="8155135" y="1386542"/>
              <a:ext cx="308944" cy="1864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98D56B-51EE-0FFF-4DC6-B99C99C8A7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6133" y="1377580"/>
                <a:ext cx="326588" cy="36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8D396CE-A9FF-1371-2FB6-A19AB37377F5}"/>
                  </a:ext>
                </a:extLst>
              </p14:cNvPr>
              <p14:cNvContentPartPr/>
              <p14:nvPr/>
            </p14:nvContentPartPr>
            <p14:xfrm>
              <a:off x="7657952" y="2098243"/>
              <a:ext cx="306" cy="306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8D396CE-A9FF-1371-2FB6-A19AB37377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0608" y="2090899"/>
                <a:ext cx="15300" cy="1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1BA161-A640-DDBF-09B6-A888EFBE2E74}"/>
                  </a:ext>
                </a:extLst>
              </p14:cNvPr>
              <p14:cNvContentPartPr/>
              <p14:nvPr/>
            </p14:nvContentPartPr>
            <p14:xfrm>
              <a:off x="10776726" y="2233965"/>
              <a:ext cx="924480" cy="55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1BA161-A640-DDBF-09B6-A888EFBE2E7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67726" y="2224965"/>
                <a:ext cx="94212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1332381-47BA-B222-BD91-AE25438F69C9}"/>
                  </a:ext>
                </a:extLst>
              </p14:cNvPr>
              <p14:cNvContentPartPr/>
              <p14:nvPr/>
            </p14:nvContentPartPr>
            <p14:xfrm>
              <a:off x="10620879" y="1956148"/>
              <a:ext cx="155847" cy="137206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1332381-47BA-B222-BD91-AE25438F69C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11881" y="1947145"/>
                <a:ext cx="173483" cy="154852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6B1F636-3755-6378-4240-A46664047D32}"/>
              </a:ext>
            </a:extLst>
          </p:cNvPr>
          <p:cNvGrpSpPr/>
          <p:nvPr/>
        </p:nvGrpSpPr>
        <p:grpSpPr>
          <a:xfrm>
            <a:off x="9349962" y="1188525"/>
            <a:ext cx="1409040" cy="806126"/>
            <a:chOff x="9349962" y="1188525"/>
            <a:chExt cx="1409040" cy="806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50D039-2557-C698-52E3-48D32018AD11}"/>
                    </a:ext>
                  </a:extLst>
                </p14:cNvPr>
                <p14:cNvContentPartPr/>
                <p14:nvPr/>
              </p14:nvContentPartPr>
              <p14:xfrm>
                <a:off x="9349962" y="1259420"/>
                <a:ext cx="276246" cy="47151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50D039-2557-C698-52E3-48D32018AD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41318" y="1250422"/>
                  <a:ext cx="293894" cy="489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369B61-BEE1-365C-C0CF-416B78782E35}"/>
                    </a:ext>
                  </a:extLst>
                </p14:cNvPr>
                <p14:cNvContentPartPr/>
                <p14:nvPr/>
              </p14:nvContentPartPr>
              <p14:xfrm>
                <a:off x="9685491" y="1546667"/>
                <a:ext cx="167459" cy="8862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369B61-BEE1-365C-C0CF-416B78782E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76488" y="1537805"/>
                  <a:ext cx="185105" cy="26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076B49-16AB-B7E6-157C-D0B0CF341184}"/>
                    </a:ext>
                  </a:extLst>
                </p14:cNvPr>
                <p14:cNvContentPartPr/>
                <p14:nvPr/>
              </p14:nvContentPartPr>
              <p14:xfrm>
                <a:off x="9677852" y="1618174"/>
                <a:ext cx="238660" cy="25669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076B49-16AB-B7E6-157C-D0B0CF3411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69213" y="1609136"/>
                  <a:ext cx="256299" cy="43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A30185-6209-05B9-DE5C-311F4D6D3DE5}"/>
                    </a:ext>
                  </a:extLst>
                </p14:cNvPr>
                <p14:cNvContentPartPr/>
                <p14:nvPr/>
              </p14:nvContentPartPr>
              <p14:xfrm>
                <a:off x="10210787" y="1188525"/>
                <a:ext cx="215741" cy="238049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A30185-6209-05B9-DE5C-311F4D6D3D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01798" y="1179535"/>
                  <a:ext cx="233360" cy="255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BB09AB-A3B3-D8AF-8CF5-F1C017C6A97D}"/>
                    </a:ext>
                  </a:extLst>
                </p14:cNvPr>
                <p14:cNvContentPartPr/>
                <p14:nvPr/>
              </p14:nvContentPartPr>
              <p14:xfrm>
                <a:off x="10516675" y="1348039"/>
                <a:ext cx="110926" cy="27074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BB09AB-A3B3-D8AF-8CF5-F1C017C6A9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08031" y="1339038"/>
                  <a:ext cx="128573" cy="28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5787AB2-7D6E-9978-3F82-3AAD2A04CAE5}"/>
                    </a:ext>
                  </a:extLst>
                </p14:cNvPr>
                <p14:cNvContentPartPr/>
                <p14:nvPr/>
              </p14:nvContentPartPr>
              <p14:xfrm>
                <a:off x="10202842" y="1638648"/>
                <a:ext cx="556160" cy="31475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5787AB2-7D6E-9978-3F82-3AAD2A04CA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93843" y="1629706"/>
                  <a:ext cx="573799" cy="49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4D476F-485E-50BB-680F-A94CFB924F6D}"/>
                    </a:ext>
                  </a:extLst>
                </p14:cNvPr>
                <p14:cNvContentPartPr/>
                <p14:nvPr/>
              </p14:nvContentPartPr>
              <p14:xfrm>
                <a:off x="10291767" y="1794189"/>
                <a:ext cx="282358" cy="20046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4D476F-485E-50BB-680F-A94CFB924F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82763" y="1785551"/>
                  <a:ext cx="300005" cy="218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E289A5-7016-F493-93A7-89F9F60AF016}"/>
                    </a:ext>
                  </a:extLst>
                </p14:cNvPr>
                <p14:cNvContentPartPr/>
                <p14:nvPr/>
              </p14:nvContentPartPr>
              <p14:xfrm>
                <a:off x="9692825" y="1460188"/>
                <a:ext cx="269829" cy="24141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E289A5-7016-F493-93A7-89F9F60AF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83831" y="1451180"/>
                  <a:ext cx="287458" cy="417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93F20F-CFA8-21D1-602F-E824D386A57D}"/>
              </a:ext>
            </a:extLst>
          </p:cNvPr>
          <p:cNvGrpSpPr/>
          <p:nvPr/>
        </p:nvGrpSpPr>
        <p:grpSpPr>
          <a:xfrm>
            <a:off x="5596686" y="2150805"/>
            <a:ext cx="5093280" cy="1081800"/>
            <a:chOff x="5596686" y="2150805"/>
            <a:chExt cx="509328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3E989AB-9D17-2A51-E473-0D6C411BCB48}"/>
                    </a:ext>
                  </a:extLst>
                </p14:cNvPr>
                <p14:cNvContentPartPr/>
                <p14:nvPr/>
              </p14:nvContentPartPr>
              <p14:xfrm>
                <a:off x="5596686" y="2412885"/>
                <a:ext cx="154800" cy="167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3E989AB-9D17-2A51-E473-0D6C411BCB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88046" y="2403885"/>
                  <a:ext cx="172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56D588-D14E-B822-FC9D-74BF6DD0709A}"/>
                    </a:ext>
                  </a:extLst>
                </p14:cNvPr>
                <p14:cNvContentPartPr/>
                <p14:nvPr/>
              </p14:nvContentPartPr>
              <p14:xfrm>
                <a:off x="5929686" y="2393805"/>
                <a:ext cx="155520" cy="4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56D588-D14E-B822-FC9D-74BF6DD070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21046" y="2385165"/>
                  <a:ext cx="17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30F26C-918F-E227-34C1-5DA897EFC540}"/>
                    </a:ext>
                  </a:extLst>
                </p14:cNvPr>
                <p14:cNvContentPartPr/>
                <p14:nvPr/>
              </p14:nvContentPartPr>
              <p14:xfrm>
                <a:off x="5968926" y="2483805"/>
                <a:ext cx="132120" cy="22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30F26C-918F-E227-34C1-5DA897EFC5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60286" y="2475165"/>
                  <a:ext cx="14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3B8544-1D0F-1105-3E32-B45007FF6734}"/>
                    </a:ext>
                  </a:extLst>
                </p14:cNvPr>
                <p14:cNvContentPartPr/>
                <p14:nvPr/>
              </p14:nvContentPartPr>
              <p14:xfrm>
                <a:off x="7496766" y="2150805"/>
                <a:ext cx="939600" cy="481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3B8544-1D0F-1105-3E32-B45007FF67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88126" y="2142165"/>
                  <a:ext cx="9572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45F5D4-AFDF-6BCC-23C4-AB4CBC95D81E}"/>
                    </a:ext>
                  </a:extLst>
                </p14:cNvPr>
                <p14:cNvContentPartPr/>
                <p14:nvPr/>
              </p14:nvContentPartPr>
              <p14:xfrm>
                <a:off x="8167446" y="2290845"/>
                <a:ext cx="217440" cy="29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45F5D4-AFDF-6BCC-23C4-AB4CBC95D8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58446" y="2281845"/>
                  <a:ext cx="23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8213F4-6C14-588D-BC28-D9818FE9E1A3}"/>
                    </a:ext>
                  </a:extLst>
                </p14:cNvPr>
                <p14:cNvContentPartPr/>
                <p14:nvPr/>
              </p14:nvContentPartPr>
              <p14:xfrm>
                <a:off x="8635806" y="2497485"/>
                <a:ext cx="99720" cy="17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8213F4-6C14-588D-BC28-D9818FE9E1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27166" y="2488845"/>
                  <a:ext cx="117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C4B5425-9DF7-470C-25A9-DD2D6772EDF1}"/>
                    </a:ext>
                  </a:extLst>
                </p14:cNvPr>
                <p14:cNvContentPartPr/>
                <p14:nvPr/>
              </p14:nvContentPartPr>
              <p14:xfrm>
                <a:off x="8979966" y="2313525"/>
                <a:ext cx="291600" cy="43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C4B5425-9DF7-470C-25A9-DD2D6772ED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70966" y="2304525"/>
                  <a:ext cx="30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8EE8C0-9CB9-028F-B0C8-B2EE7AE49E93}"/>
                    </a:ext>
                  </a:extLst>
                </p14:cNvPr>
                <p14:cNvContentPartPr/>
                <p14:nvPr/>
              </p14:nvContentPartPr>
              <p14:xfrm>
                <a:off x="9442566" y="2340165"/>
                <a:ext cx="127800" cy="11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8EE8C0-9CB9-028F-B0C8-B2EE7AE49E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33926" y="2331525"/>
                  <a:ext cx="145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6F0DFC-038C-9AC0-C0AD-488A8C819277}"/>
                    </a:ext>
                  </a:extLst>
                </p14:cNvPr>
                <p14:cNvContentPartPr/>
                <p14:nvPr/>
              </p14:nvContentPartPr>
              <p14:xfrm>
                <a:off x="9415926" y="2408925"/>
                <a:ext cx="178920" cy="3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6F0DFC-038C-9AC0-C0AD-488A8C8192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06926" y="2399925"/>
                  <a:ext cx="196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2C1376-1D00-FFF5-9BDE-55BCB720AE02}"/>
                    </a:ext>
                  </a:extLst>
                </p14:cNvPr>
                <p14:cNvContentPartPr/>
                <p14:nvPr/>
              </p14:nvContentPartPr>
              <p14:xfrm>
                <a:off x="9738126" y="2317125"/>
                <a:ext cx="911520" cy="24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2C1376-1D00-FFF5-9BDE-55BCB720AE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29126" y="2308485"/>
                  <a:ext cx="929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2FCB84-8328-AC8F-5E4F-2AAC82F2564B}"/>
                    </a:ext>
                  </a:extLst>
                </p14:cNvPr>
                <p14:cNvContentPartPr/>
                <p14:nvPr/>
              </p14:nvContentPartPr>
              <p14:xfrm>
                <a:off x="5691726" y="2936325"/>
                <a:ext cx="231120" cy="244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2FCB84-8328-AC8F-5E4F-2AAC82F256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83086" y="2927685"/>
                  <a:ext cx="24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AE90C4-6989-8854-C868-D52523C71C41}"/>
                    </a:ext>
                  </a:extLst>
                </p14:cNvPr>
                <p14:cNvContentPartPr/>
                <p14:nvPr/>
              </p14:nvContentPartPr>
              <p14:xfrm>
                <a:off x="6109686" y="3031005"/>
                <a:ext cx="184680" cy="1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AE90C4-6989-8854-C868-D52523C71C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01046" y="3022005"/>
                  <a:ext cx="20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8F031A-272D-F134-51BD-A3546A8B7258}"/>
                    </a:ext>
                  </a:extLst>
                </p14:cNvPr>
                <p14:cNvContentPartPr/>
                <p14:nvPr/>
              </p14:nvContentPartPr>
              <p14:xfrm>
                <a:off x="6096726" y="3124245"/>
                <a:ext cx="22536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8F031A-272D-F134-51BD-A3546A8B72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87726" y="3115245"/>
                  <a:ext cx="24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922D3E-6777-CB27-8885-1814BD3FE51A}"/>
                    </a:ext>
                  </a:extLst>
                </p14:cNvPr>
                <p14:cNvContentPartPr/>
                <p14:nvPr/>
              </p14:nvContentPartPr>
              <p14:xfrm>
                <a:off x="6524046" y="2752725"/>
                <a:ext cx="1467720" cy="44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922D3E-6777-CB27-8885-1814BD3FE5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15046" y="2744085"/>
                  <a:ext cx="1485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83037AA-2657-B16D-F328-B90E17C392C3}"/>
                    </a:ext>
                  </a:extLst>
                </p14:cNvPr>
                <p14:cNvContentPartPr/>
                <p14:nvPr/>
              </p14:nvContentPartPr>
              <p14:xfrm>
                <a:off x="7670286" y="2893125"/>
                <a:ext cx="175320" cy="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83037AA-2657-B16D-F328-B90E17C392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61646" y="2884125"/>
                  <a:ext cx="19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9BCF7B-6D5F-488B-37CD-2B3963A540A9}"/>
                    </a:ext>
                  </a:extLst>
                </p14:cNvPr>
                <p14:cNvContentPartPr/>
                <p14:nvPr/>
              </p14:nvContentPartPr>
              <p14:xfrm>
                <a:off x="7599366" y="284020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9BCF7B-6D5F-488B-37CD-2B3963A540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0366" y="283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13BB97-1C6B-4DC7-A186-9DA8CCABE31F}"/>
                    </a:ext>
                  </a:extLst>
                </p14:cNvPr>
                <p14:cNvContentPartPr/>
                <p14:nvPr/>
              </p14:nvContentPartPr>
              <p14:xfrm>
                <a:off x="6817806" y="2816805"/>
                <a:ext cx="57600" cy="4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13BB97-1C6B-4DC7-A186-9DA8CCABE31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09166" y="2808165"/>
                  <a:ext cx="75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93E1FB-A026-B941-D269-E49E9F9642EA}"/>
                    </a:ext>
                  </a:extLst>
                </p14:cNvPr>
                <p14:cNvContentPartPr/>
                <p14:nvPr/>
              </p14:nvContentPartPr>
              <p14:xfrm>
                <a:off x="8148726" y="3092565"/>
                <a:ext cx="37440" cy="72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93E1FB-A026-B941-D269-E49E9F9642E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39726" y="3083565"/>
                  <a:ext cx="5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51B80B-F071-216D-7D7C-670C39B80A65}"/>
                    </a:ext>
                  </a:extLst>
                </p14:cNvPr>
                <p14:cNvContentPartPr/>
                <p14:nvPr/>
              </p14:nvContentPartPr>
              <p14:xfrm>
                <a:off x="8372286" y="2779365"/>
                <a:ext cx="513720" cy="33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51B80B-F071-216D-7D7C-670C39B80A6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63286" y="2770725"/>
                  <a:ext cx="531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45AA81-1322-16EC-2195-765F616E4BAF}"/>
                    </a:ext>
                  </a:extLst>
                </p14:cNvPr>
                <p14:cNvContentPartPr/>
                <p14:nvPr/>
              </p14:nvContentPartPr>
              <p14:xfrm>
                <a:off x="8712846" y="2875485"/>
                <a:ext cx="255960" cy="32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45AA81-1322-16EC-2195-765F616E4BA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04206" y="2866845"/>
                  <a:ext cx="273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EBBA11-ABFF-26FD-666B-A98D66F6038A}"/>
                    </a:ext>
                  </a:extLst>
                </p14:cNvPr>
                <p14:cNvContentPartPr/>
                <p14:nvPr/>
              </p14:nvContentPartPr>
              <p14:xfrm>
                <a:off x="9060966" y="2799525"/>
                <a:ext cx="429120" cy="27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EBBA11-ABFF-26FD-666B-A98D66F603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52326" y="2790885"/>
                  <a:ext cx="446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4D6FC5-3C02-956C-1774-19692B6BF7F1}"/>
                    </a:ext>
                  </a:extLst>
                </p14:cNvPr>
                <p14:cNvContentPartPr/>
                <p14:nvPr/>
              </p14:nvContentPartPr>
              <p14:xfrm>
                <a:off x="9129366" y="2870445"/>
                <a:ext cx="30744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4D6FC5-3C02-956C-1774-19692B6BF7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20366" y="2861805"/>
                  <a:ext cx="32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AB09D7-FA7C-1F23-3F49-2874017062DF}"/>
                    </a:ext>
                  </a:extLst>
                </p14:cNvPr>
                <p14:cNvContentPartPr/>
                <p14:nvPr/>
              </p14:nvContentPartPr>
              <p14:xfrm>
                <a:off x="9689166" y="2955765"/>
                <a:ext cx="1000800" cy="27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AB09D7-FA7C-1F23-3F49-2874017062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80526" y="2946765"/>
                  <a:ext cx="101844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8E2FBC6-A2A9-2F66-55F0-57ABF0270615}"/>
              </a:ext>
            </a:extLst>
          </p:cNvPr>
          <p:cNvGrpSpPr/>
          <p:nvPr/>
        </p:nvGrpSpPr>
        <p:grpSpPr>
          <a:xfrm>
            <a:off x="4026726" y="3650925"/>
            <a:ext cx="830160" cy="326880"/>
            <a:chOff x="4026726" y="3650925"/>
            <a:chExt cx="8301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99DEC1-238F-CF76-965A-63CAB132495A}"/>
                    </a:ext>
                  </a:extLst>
                </p14:cNvPr>
                <p14:cNvContentPartPr/>
                <p14:nvPr/>
              </p14:nvContentPartPr>
              <p14:xfrm>
                <a:off x="4026726" y="3930645"/>
                <a:ext cx="184320" cy="13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99DEC1-238F-CF76-965A-63CAB13249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18086" y="3921645"/>
                  <a:ext cx="20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FC3B94B-AE66-6906-6826-9E72CC96E379}"/>
                    </a:ext>
                  </a:extLst>
                </p14:cNvPr>
                <p14:cNvContentPartPr/>
                <p14:nvPr/>
              </p14:nvContentPartPr>
              <p14:xfrm>
                <a:off x="4344966" y="3650925"/>
                <a:ext cx="296640" cy="26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FC3B94B-AE66-6906-6826-9E72CC96E3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35966" y="3641925"/>
                  <a:ext cx="314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B51C6F-9D41-4317-8B19-D0FA125B95ED}"/>
                    </a:ext>
                  </a:extLst>
                </p14:cNvPr>
                <p14:cNvContentPartPr/>
                <p14:nvPr/>
              </p14:nvContentPartPr>
              <p14:xfrm>
                <a:off x="4721166" y="3710325"/>
                <a:ext cx="135720" cy="26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B51C6F-9D41-4317-8B19-D0FA125B95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12526" y="3701685"/>
                  <a:ext cx="1533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8D62749-BACA-9CF2-559D-4AF73931E337}"/>
              </a:ext>
            </a:extLst>
          </p:cNvPr>
          <p:cNvGrpSpPr/>
          <p:nvPr/>
        </p:nvGrpSpPr>
        <p:grpSpPr>
          <a:xfrm>
            <a:off x="6611526" y="3453285"/>
            <a:ext cx="4349520" cy="990000"/>
            <a:chOff x="6611526" y="3453285"/>
            <a:chExt cx="43495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0744C9D-D63A-3287-A187-10338221F55B}"/>
                    </a:ext>
                  </a:extLst>
                </p14:cNvPr>
                <p14:cNvContentPartPr/>
                <p14:nvPr/>
              </p14:nvContentPartPr>
              <p14:xfrm>
                <a:off x="10079766" y="3453285"/>
                <a:ext cx="881280" cy="618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0744C9D-D63A-3287-A187-10338221F5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70766" y="3444285"/>
                  <a:ext cx="89892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D7BA34-E3A8-D6AA-1CF3-FCFDA9A5C854}"/>
                    </a:ext>
                  </a:extLst>
                </p14:cNvPr>
                <p14:cNvContentPartPr/>
                <p14:nvPr/>
              </p14:nvContentPartPr>
              <p14:xfrm>
                <a:off x="10738566" y="3532845"/>
                <a:ext cx="53280" cy="37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D7BA34-E3A8-D6AA-1CF3-FCFDA9A5C85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29566" y="3524205"/>
                  <a:ext cx="70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4F6368-A67D-6687-32DF-BEC66D7FFF95}"/>
                    </a:ext>
                  </a:extLst>
                </p14:cNvPr>
                <p14:cNvContentPartPr/>
                <p14:nvPr/>
              </p14:nvContentPartPr>
              <p14:xfrm>
                <a:off x="6611526" y="3825885"/>
                <a:ext cx="221040" cy="17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4F6368-A67D-6687-32DF-BEC66D7FFF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02886" y="3817245"/>
                  <a:ext cx="238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1F292D4-B7E6-98F1-4F1A-C93CDBF5E2D1}"/>
                    </a:ext>
                  </a:extLst>
                </p14:cNvPr>
                <p14:cNvContentPartPr/>
                <p14:nvPr/>
              </p14:nvContentPartPr>
              <p14:xfrm>
                <a:off x="6624846" y="3733005"/>
                <a:ext cx="179280" cy="24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1F292D4-B7E6-98F1-4F1A-C93CDBF5E2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16206" y="3724365"/>
                  <a:ext cx="196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6BB6B6-8268-016A-5E84-51F7759CD071}"/>
                    </a:ext>
                  </a:extLst>
                </p14:cNvPr>
                <p14:cNvContentPartPr/>
                <p14:nvPr/>
              </p14:nvContentPartPr>
              <p14:xfrm>
                <a:off x="7141446" y="3790245"/>
                <a:ext cx="17928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6BB6B6-8268-016A-5E84-51F7759CD07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32446" y="3781605"/>
                  <a:ext cx="196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B29B51-38F8-6093-C9A3-751F9CCD2EEB}"/>
                    </a:ext>
                  </a:extLst>
                </p14:cNvPr>
                <p14:cNvContentPartPr/>
                <p14:nvPr/>
              </p14:nvContentPartPr>
              <p14:xfrm>
                <a:off x="7161606" y="3884205"/>
                <a:ext cx="178200" cy="1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B29B51-38F8-6093-C9A3-751F9CCD2E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2966" y="3875205"/>
                  <a:ext cx="195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09C0AF-4B09-2642-0A73-F0790126FA89}"/>
                    </a:ext>
                  </a:extLst>
                </p14:cNvPr>
                <p14:cNvContentPartPr/>
                <p14:nvPr/>
              </p14:nvContentPartPr>
              <p14:xfrm>
                <a:off x="7527366" y="3470565"/>
                <a:ext cx="1395000" cy="501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09C0AF-4B09-2642-0A73-F0790126FA8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18726" y="3461925"/>
                  <a:ext cx="14126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0612168-4B40-9262-5ADD-1CBAE25BA34E}"/>
                    </a:ext>
                  </a:extLst>
                </p14:cNvPr>
                <p14:cNvContentPartPr/>
                <p14:nvPr/>
              </p14:nvContentPartPr>
              <p14:xfrm>
                <a:off x="8591526" y="3542925"/>
                <a:ext cx="215280" cy="52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0612168-4B40-9262-5ADD-1CBAE25BA3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82886" y="3534285"/>
                  <a:ext cx="232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DF7DB0-DC90-5D5F-98BE-60942CE64934}"/>
                    </a:ext>
                  </a:extLst>
                </p14:cNvPr>
                <p14:cNvContentPartPr/>
                <p14:nvPr/>
              </p14:nvContentPartPr>
              <p14:xfrm>
                <a:off x="8434926" y="3468405"/>
                <a:ext cx="61200" cy="2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DF7DB0-DC90-5D5F-98BE-60942CE649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26286" y="3459405"/>
                  <a:ext cx="78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6E6EA6-FA35-0B5B-FECE-0A13438C3C0A}"/>
                    </a:ext>
                  </a:extLst>
                </p14:cNvPr>
                <p14:cNvContentPartPr/>
                <p14:nvPr/>
              </p14:nvContentPartPr>
              <p14:xfrm>
                <a:off x="9196326" y="3515925"/>
                <a:ext cx="267120" cy="59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6E6EA6-FA35-0B5B-FECE-0A13438C3C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87326" y="3507285"/>
                  <a:ext cx="2847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94E69C-44D8-0CC1-6E04-07BEF2B11AC7}"/>
                    </a:ext>
                  </a:extLst>
                </p14:cNvPr>
                <p14:cNvContentPartPr/>
                <p14:nvPr/>
              </p14:nvContentPartPr>
              <p14:xfrm>
                <a:off x="9693126" y="3719325"/>
                <a:ext cx="208080" cy="158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94E69C-44D8-0CC1-6E04-07BEF2B11A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84486" y="3710685"/>
                  <a:ext cx="22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E4D388-105F-DD84-4137-CE8E45E985D4}"/>
                    </a:ext>
                  </a:extLst>
                </p14:cNvPr>
                <p14:cNvContentPartPr/>
                <p14:nvPr/>
              </p14:nvContentPartPr>
              <p14:xfrm>
                <a:off x="7655166" y="4010925"/>
                <a:ext cx="1380240" cy="432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E4D388-105F-DD84-4137-CE8E45E985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46166" y="4001925"/>
                  <a:ext cx="13978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23006AA-112F-81AE-C286-39CADDA6993B}"/>
                    </a:ext>
                  </a:extLst>
                </p14:cNvPr>
                <p14:cNvContentPartPr/>
                <p14:nvPr/>
              </p14:nvContentPartPr>
              <p14:xfrm>
                <a:off x="8757846" y="4180125"/>
                <a:ext cx="297000" cy="34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23006AA-112F-81AE-C286-39CADDA6993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48846" y="4171125"/>
                  <a:ext cx="31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DA7979-BB7A-54F5-B4B8-99BDA2E65683}"/>
                    </a:ext>
                  </a:extLst>
                </p14:cNvPr>
                <p14:cNvContentPartPr/>
                <p14:nvPr/>
              </p14:nvContentPartPr>
              <p14:xfrm>
                <a:off x="9275166" y="4292805"/>
                <a:ext cx="498960" cy="119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DA7979-BB7A-54F5-B4B8-99BDA2E656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66526" y="4283805"/>
                  <a:ext cx="516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28701A-6C74-EB41-515E-A54D8AFFD798}"/>
                    </a:ext>
                  </a:extLst>
                </p14:cNvPr>
                <p14:cNvContentPartPr/>
                <p14:nvPr/>
              </p14:nvContentPartPr>
              <p14:xfrm>
                <a:off x="9970326" y="4147365"/>
                <a:ext cx="462240" cy="33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28701A-6C74-EB41-515E-A54D8AFFD7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61326" y="4138365"/>
                  <a:ext cx="479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84290E4-C620-EB0E-7A57-F82CDCF69E55}"/>
                    </a:ext>
                  </a:extLst>
                </p14:cNvPr>
                <p14:cNvContentPartPr/>
                <p14:nvPr/>
              </p14:nvContentPartPr>
              <p14:xfrm>
                <a:off x="10052766" y="4262205"/>
                <a:ext cx="344160" cy="176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84290E4-C620-EB0E-7A57-F82CDCF69E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44126" y="4253205"/>
                  <a:ext cx="3618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8C21D47-8032-4A5E-ED8A-2BCB88A92B20}"/>
                  </a:ext>
                </a:extLst>
              </p14:cNvPr>
              <p14:cNvContentPartPr/>
              <p14:nvPr/>
            </p14:nvContentPartPr>
            <p14:xfrm>
              <a:off x="825606" y="3442845"/>
              <a:ext cx="219240" cy="10879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8C21D47-8032-4A5E-ED8A-2BCB88A92B2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16606" y="3434205"/>
                <a:ext cx="23688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689EB53-8135-95A7-E4D1-862721FDCF38}"/>
                  </a:ext>
                </a:extLst>
              </p14:cNvPr>
              <p14:cNvContentPartPr/>
              <p14:nvPr/>
            </p14:nvContentPartPr>
            <p14:xfrm>
              <a:off x="350046" y="3905445"/>
              <a:ext cx="254880" cy="285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689EB53-8135-95A7-E4D1-862721FDCF3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41046" y="3896445"/>
                <a:ext cx="27252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28F1667-36D3-4EB5-F8F3-C9D8F5603CF6}"/>
              </a:ext>
            </a:extLst>
          </p:cNvPr>
          <p:cNvGrpSpPr/>
          <p:nvPr/>
        </p:nvGrpSpPr>
        <p:grpSpPr>
          <a:xfrm>
            <a:off x="1020366" y="3344205"/>
            <a:ext cx="2694960" cy="1005120"/>
            <a:chOff x="1020366" y="3344205"/>
            <a:chExt cx="2694960" cy="10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7CC2D4A-189B-1C12-8941-8A8523F621F2}"/>
                    </a:ext>
                  </a:extLst>
                </p14:cNvPr>
                <p14:cNvContentPartPr/>
                <p14:nvPr/>
              </p14:nvContentPartPr>
              <p14:xfrm>
                <a:off x="3508686" y="3893205"/>
                <a:ext cx="206640" cy="3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7CC2D4A-189B-1C12-8941-8A8523F621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00046" y="3884205"/>
                  <a:ext cx="22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DFA304-2B48-38EB-E563-5D364C58BC15}"/>
                    </a:ext>
                  </a:extLst>
                </p14:cNvPr>
                <p14:cNvContentPartPr/>
                <p14:nvPr/>
              </p14:nvContentPartPr>
              <p14:xfrm>
                <a:off x="3502206" y="4000125"/>
                <a:ext cx="202320" cy="2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DFA304-2B48-38EB-E563-5D364C58BC1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93566" y="3991485"/>
                  <a:ext cx="21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7FCD59-3490-00CE-B97B-570EF4A79BA7}"/>
                    </a:ext>
                  </a:extLst>
                </p14:cNvPr>
                <p14:cNvContentPartPr/>
                <p14:nvPr/>
              </p14:nvContentPartPr>
              <p14:xfrm>
                <a:off x="1022886" y="3630765"/>
                <a:ext cx="156600" cy="263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7FCD59-3490-00CE-B97B-570EF4A79BA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4246" y="3621765"/>
                  <a:ext cx="174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17CB7A3-B09B-414E-7447-C3E245B31C9C}"/>
                    </a:ext>
                  </a:extLst>
                </p14:cNvPr>
                <p14:cNvContentPartPr/>
                <p14:nvPr/>
              </p14:nvContentPartPr>
              <p14:xfrm>
                <a:off x="1259046" y="3717165"/>
                <a:ext cx="168480" cy="162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17CB7A3-B09B-414E-7447-C3E245B31C9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50406" y="3708525"/>
                  <a:ext cx="186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414F32-4EF0-8DC2-C033-EF4D278EC049}"/>
                    </a:ext>
                  </a:extLst>
                </p14:cNvPr>
                <p14:cNvContentPartPr/>
                <p14:nvPr/>
              </p14:nvContentPartPr>
              <p14:xfrm>
                <a:off x="1241766" y="3629325"/>
                <a:ext cx="164160" cy="26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414F32-4EF0-8DC2-C033-EF4D278EC0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32766" y="3620685"/>
                  <a:ext cx="18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BF363-F3EC-2DA3-9326-1A2D2A728ED2}"/>
                    </a:ext>
                  </a:extLst>
                </p14:cNvPr>
                <p14:cNvContentPartPr/>
                <p14:nvPr/>
              </p14:nvContentPartPr>
              <p14:xfrm>
                <a:off x="1041966" y="3924525"/>
                <a:ext cx="464760" cy="5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BF363-F3EC-2DA3-9326-1A2D2A728E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3326" y="3915885"/>
                  <a:ext cx="482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0EB3DD-318C-E48C-45AC-ED2B8EBE3910}"/>
                    </a:ext>
                  </a:extLst>
                </p14:cNvPr>
                <p14:cNvContentPartPr/>
                <p14:nvPr/>
              </p14:nvContentPartPr>
              <p14:xfrm>
                <a:off x="1020366" y="4022445"/>
                <a:ext cx="169920" cy="273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0EB3DD-318C-E48C-45AC-ED2B8EBE39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726" y="4013445"/>
                  <a:ext cx="187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75DDC7-AFC1-24B1-48A2-F73C30AA8C4F}"/>
                    </a:ext>
                  </a:extLst>
                </p14:cNvPr>
                <p14:cNvContentPartPr/>
                <p14:nvPr/>
              </p14:nvContentPartPr>
              <p14:xfrm>
                <a:off x="1349046" y="4082925"/>
                <a:ext cx="145440" cy="219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75DDC7-AFC1-24B1-48A2-F73C30AA8C4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40406" y="4073925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292EE9-AE43-7128-CA62-0BB40AB9A6B0}"/>
                    </a:ext>
                  </a:extLst>
                </p14:cNvPr>
                <p14:cNvContentPartPr/>
                <p14:nvPr/>
              </p14:nvContentPartPr>
              <p14:xfrm>
                <a:off x="1255446" y="4181205"/>
                <a:ext cx="234360" cy="3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292EE9-AE43-7128-CA62-0BB40AB9A6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46446" y="4172205"/>
                  <a:ext cx="252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01AF52-6F4D-1613-FA8C-BBF32F07FE4C}"/>
                    </a:ext>
                  </a:extLst>
                </p14:cNvPr>
                <p14:cNvContentPartPr/>
                <p14:nvPr/>
              </p14:nvContentPartPr>
              <p14:xfrm>
                <a:off x="1796526" y="3839205"/>
                <a:ext cx="16200" cy="162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01AF52-6F4D-1613-FA8C-BBF32F07FE4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87886" y="3830205"/>
                  <a:ext cx="3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AFB45C-0E0F-82E3-D3FA-59222B8F26D5}"/>
                    </a:ext>
                  </a:extLst>
                </p14:cNvPr>
                <p14:cNvContentPartPr/>
                <p14:nvPr/>
              </p14:nvContentPartPr>
              <p14:xfrm>
                <a:off x="1721286" y="3885285"/>
                <a:ext cx="229680" cy="3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AFB45C-0E0F-82E3-D3FA-59222B8F26D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12286" y="3876285"/>
                  <a:ext cx="247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44A8A1-1E84-DA2B-902A-287CEC0A3700}"/>
                    </a:ext>
                  </a:extLst>
                </p14:cNvPr>
                <p14:cNvContentPartPr/>
                <p14:nvPr/>
              </p14:nvContentPartPr>
              <p14:xfrm>
                <a:off x="2133126" y="3842085"/>
                <a:ext cx="164520" cy="153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44A8A1-1E84-DA2B-902A-287CEC0A370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24486" y="3833085"/>
                  <a:ext cx="182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EB47F6-E31D-8BC2-9162-E309EE4E6868}"/>
                    </a:ext>
                  </a:extLst>
                </p14:cNvPr>
                <p14:cNvContentPartPr/>
                <p14:nvPr/>
              </p14:nvContentPartPr>
              <p14:xfrm>
                <a:off x="2155086" y="3770085"/>
                <a:ext cx="163440" cy="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EB47F6-E31D-8BC2-9162-E309EE4E68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46086" y="3761445"/>
                  <a:ext cx="181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63A906-19F8-4D49-BDCF-08DEEDF54BBE}"/>
                    </a:ext>
                  </a:extLst>
                </p14:cNvPr>
                <p14:cNvContentPartPr/>
                <p14:nvPr/>
              </p14:nvContentPartPr>
              <p14:xfrm>
                <a:off x="2389446" y="3937125"/>
                <a:ext cx="51840" cy="72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63A906-19F8-4D49-BDCF-08DEEDF54BB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80806" y="3928125"/>
                  <a:ext cx="6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EC88EA-866C-37AC-E1A0-6B15D68ED9A3}"/>
                    </a:ext>
                  </a:extLst>
                </p14:cNvPr>
                <p14:cNvContentPartPr/>
                <p14:nvPr/>
              </p14:nvContentPartPr>
              <p14:xfrm>
                <a:off x="2532366" y="3805365"/>
                <a:ext cx="225720" cy="23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EC88EA-866C-37AC-E1A0-6B15D68ED9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23366" y="3796365"/>
                  <a:ext cx="243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CF6EA3-8737-FBA6-3C7D-CC24CE7B6FF1}"/>
                    </a:ext>
                  </a:extLst>
                </p14:cNvPr>
                <p14:cNvContentPartPr/>
                <p14:nvPr/>
              </p14:nvContentPartPr>
              <p14:xfrm>
                <a:off x="2527326" y="3704565"/>
                <a:ext cx="213120" cy="2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CF6EA3-8737-FBA6-3C7D-CC24CE7B6F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18326" y="3695565"/>
                  <a:ext cx="23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30EA46D-2925-5AD4-860D-3B44EC33546C}"/>
                    </a:ext>
                  </a:extLst>
                </p14:cNvPr>
                <p14:cNvContentPartPr/>
                <p14:nvPr/>
              </p14:nvContentPartPr>
              <p14:xfrm>
                <a:off x="2020446" y="3657765"/>
                <a:ext cx="149760" cy="451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30EA46D-2925-5AD4-860D-3B44EC3354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11806" y="3648765"/>
                  <a:ext cx="1674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0FEA364-812A-2070-C49A-7AA1F7767D6F}"/>
                    </a:ext>
                  </a:extLst>
                </p14:cNvPr>
                <p14:cNvContentPartPr/>
                <p14:nvPr/>
              </p14:nvContentPartPr>
              <p14:xfrm>
                <a:off x="2746926" y="3625725"/>
                <a:ext cx="193680" cy="585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0FEA364-812A-2070-C49A-7AA1F7767D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38286" y="3617085"/>
                  <a:ext cx="21132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406623-FB2C-3E84-5235-70F883BCE40F}"/>
                    </a:ext>
                  </a:extLst>
                </p14:cNvPr>
                <p14:cNvContentPartPr/>
                <p14:nvPr/>
              </p14:nvContentPartPr>
              <p14:xfrm>
                <a:off x="3038886" y="3856485"/>
                <a:ext cx="190440" cy="165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406623-FB2C-3E84-5235-70F883BCE4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30246" y="3847485"/>
                  <a:ext cx="208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ADBEF1-B5D3-8EB7-90F6-7EF72257B39E}"/>
                    </a:ext>
                  </a:extLst>
                </p14:cNvPr>
                <p14:cNvContentPartPr/>
                <p14:nvPr/>
              </p14:nvContentPartPr>
              <p14:xfrm>
                <a:off x="3020886" y="3715005"/>
                <a:ext cx="18216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ADBEF1-B5D3-8EB7-90F6-7EF72257B3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11886" y="3706005"/>
                  <a:ext cx="199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5D32F5-2B9F-79A3-8384-ADED5A829B5A}"/>
                    </a:ext>
                  </a:extLst>
                </p14:cNvPr>
                <p14:cNvContentPartPr/>
                <p14:nvPr/>
              </p14:nvContentPartPr>
              <p14:xfrm>
                <a:off x="3164886" y="3344205"/>
                <a:ext cx="244080" cy="1005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5D32F5-2B9F-79A3-8384-ADED5A829B5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56246" y="3335565"/>
                  <a:ext cx="261720" cy="10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EA36DF3-F334-092D-722D-75BD870727C5}"/>
                  </a:ext>
                </a:extLst>
              </p14:cNvPr>
              <p14:cNvContentPartPr/>
              <p14:nvPr/>
            </p14:nvContentPartPr>
            <p14:xfrm>
              <a:off x="256446" y="5313765"/>
              <a:ext cx="209880" cy="3344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EA36DF3-F334-092D-722D-75BD870727C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47446" y="5304765"/>
                <a:ext cx="22752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C55F24F-353C-465F-CDBD-75B56FAFCD2D}"/>
              </a:ext>
            </a:extLst>
          </p:cNvPr>
          <p:cNvGrpSpPr/>
          <p:nvPr/>
        </p:nvGrpSpPr>
        <p:grpSpPr>
          <a:xfrm>
            <a:off x="748206" y="4927845"/>
            <a:ext cx="837360" cy="1008720"/>
            <a:chOff x="748206" y="4927845"/>
            <a:chExt cx="837360" cy="10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EA21EFC-F25A-DA0A-E6FA-E1DB13ABED52}"/>
                    </a:ext>
                  </a:extLst>
                </p14:cNvPr>
                <p14:cNvContentPartPr/>
                <p14:nvPr/>
              </p14:nvContentPartPr>
              <p14:xfrm>
                <a:off x="1054206" y="5101725"/>
                <a:ext cx="209880" cy="249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EA21EFC-F25A-DA0A-E6FA-E1DB13ABED5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5566" y="5093085"/>
                  <a:ext cx="227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9E44E0-6185-B15D-6C14-CCF276FCDCFD}"/>
                    </a:ext>
                  </a:extLst>
                </p14:cNvPr>
                <p14:cNvContentPartPr/>
                <p14:nvPr/>
              </p14:nvContentPartPr>
              <p14:xfrm>
                <a:off x="1319166" y="5134485"/>
                <a:ext cx="266400" cy="174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9E44E0-6185-B15D-6C14-CCF276FCDCF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10526" y="5125485"/>
                  <a:ext cx="284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640EE4-309A-05D6-4AFE-C24FD7AED168}"/>
                    </a:ext>
                  </a:extLst>
                </p14:cNvPr>
                <p14:cNvContentPartPr/>
                <p14:nvPr/>
              </p14:nvContentPartPr>
              <p14:xfrm>
                <a:off x="1341126" y="5049525"/>
                <a:ext cx="186840" cy="9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640EE4-309A-05D6-4AFE-C24FD7AED1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32126" y="5040525"/>
                  <a:ext cx="20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EC8E39-3905-03E7-6C73-D01A75B7C714}"/>
                    </a:ext>
                  </a:extLst>
                </p14:cNvPr>
                <p14:cNvContentPartPr/>
                <p14:nvPr/>
              </p14:nvContentPartPr>
              <p14:xfrm>
                <a:off x="1070406" y="5405925"/>
                <a:ext cx="443160" cy="32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EC8E39-3905-03E7-6C73-D01A75B7C7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1766" y="5397285"/>
                  <a:ext cx="460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571122-AD65-B0B6-142D-B4AC4513EB17}"/>
                    </a:ext>
                  </a:extLst>
                </p14:cNvPr>
                <p14:cNvContentPartPr/>
                <p14:nvPr/>
              </p14:nvContentPartPr>
              <p14:xfrm>
                <a:off x="1045566" y="5585565"/>
                <a:ext cx="176400" cy="219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571122-AD65-B0B6-142D-B4AC4513EB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6566" y="5576565"/>
                  <a:ext cx="194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EFC7F7-0E59-6531-F258-FCACC7FCF974}"/>
                    </a:ext>
                  </a:extLst>
                </p14:cNvPr>
                <p14:cNvContentPartPr/>
                <p14:nvPr/>
              </p14:nvContentPartPr>
              <p14:xfrm>
                <a:off x="1357686" y="5543805"/>
                <a:ext cx="124920" cy="235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EFC7F7-0E59-6531-F258-FCACC7FCF9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48686" y="5535165"/>
                  <a:ext cx="142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302A9F-C99F-00A4-841A-F146259AF7EE}"/>
                    </a:ext>
                  </a:extLst>
                </p14:cNvPr>
                <p14:cNvContentPartPr/>
                <p14:nvPr/>
              </p14:nvContentPartPr>
              <p14:xfrm>
                <a:off x="1289646" y="5596365"/>
                <a:ext cx="252360" cy="68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302A9F-C99F-00A4-841A-F146259AF7E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80646" y="5587725"/>
                  <a:ext cx="27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D223A3B-0415-C166-29A0-D072437F5AF8}"/>
                    </a:ext>
                  </a:extLst>
                </p14:cNvPr>
                <p14:cNvContentPartPr/>
                <p14:nvPr/>
              </p14:nvContentPartPr>
              <p14:xfrm>
                <a:off x="748206" y="4927845"/>
                <a:ext cx="301680" cy="1008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D223A3B-0415-C166-29A0-D072437F5AF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9566" y="4919205"/>
                  <a:ext cx="319320" cy="10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58648C2-2B1E-616C-C61E-A79BFB2ECE9A}"/>
              </a:ext>
            </a:extLst>
          </p:cNvPr>
          <p:cNvGrpSpPr/>
          <p:nvPr/>
        </p:nvGrpSpPr>
        <p:grpSpPr>
          <a:xfrm>
            <a:off x="1815606" y="4776285"/>
            <a:ext cx="2099520" cy="1042560"/>
            <a:chOff x="1815606" y="4776285"/>
            <a:chExt cx="2099520" cy="10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B6CEB7-985C-0606-F319-DB274B026AF9}"/>
                    </a:ext>
                  </a:extLst>
                </p14:cNvPr>
                <p14:cNvContentPartPr/>
                <p14:nvPr/>
              </p14:nvContentPartPr>
              <p14:xfrm>
                <a:off x="3612726" y="5198565"/>
                <a:ext cx="246960" cy="32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B6CEB7-985C-0606-F319-DB274B026AF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03726" y="5189565"/>
                  <a:ext cx="264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2D5301-71F9-AC21-856D-D75ACAA18F96}"/>
                    </a:ext>
                  </a:extLst>
                </p14:cNvPr>
                <p14:cNvContentPartPr/>
                <p14:nvPr/>
              </p14:nvContentPartPr>
              <p14:xfrm>
                <a:off x="3651606" y="5277045"/>
                <a:ext cx="263520" cy="61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2D5301-71F9-AC21-856D-D75ACAA18F9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42966" y="5268045"/>
                  <a:ext cx="28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F63F2C2-EF10-AAD2-9E49-D581C3C87F18}"/>
                    </a:ext>
                  </a:extLst>
                </p14:cNvPr>
                <p14:cNvContentPartPr/>
                <p14:nvPr/>
              </p14:nvContentPartPr>
              <p14:xfrm>
                <a:off x="1880046" y="5234565"/>
                <a:ext cx="45720" cy="186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F63F2C2-EF10-AAD2-9E49-D581C3C87F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71406" y="5225925"/>
                  <a:ext cx="63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E476163-62B9-6344-2C3B-8E8202B6003B}"/>
                    </a:ext>
                  </a:extLst>
                </p14:cNvPr>
                <p14:cNvContentPartPr/>
                <p14:nvPr/>
              </p14:nvContentPartPr>
              <p14:xfrm>
                <a:off x="1815606" y="5316285"/>
                <a:ext cx="266040" cy="47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E476163-62B9-6344-2C3B-8E8202B6003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06606" y="5307285"/>
                  <a:ext cx="283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CCACFCD-706E-21E3-59A3-7D8D4C167F30}"/>
                    </a:ext>
                  </a:extLst>
                </p14:cNvPr>
                <p14:cNvContentPartPr/>
                <p14:nvPr/>
              </p14:nvContentPartPr>
              <p14:xfrm>
                <a:off x="2120886" y="5132685"/>
                <a:ext cx="118440" cy="44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CCACFCD-706E-21E3-59A3-7D8D4C167F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12246" y="5123685"/>
                  <a:ext cx="1360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22D6F2-6843-5BE6-57BC-E8F2FF9E4290}"/>
                    </a:ext>
                  </a:extLst>
                </p14:cNvPr>
                <p14:cNvContentPartPr/>
                <p14:nvPr/>
              </p14:nvContentPartPr>
              <p14:xfrm>
                <a:off x="2284326" y="5165085"/>
                <a:ext cx="150480" cy="18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22D6F2-6843-5BE6-57BC-E8F2FF9E429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75326" y="5156445"/>
                  <a:ext cx="168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E7DE58-426D-AA64-F521-CFF838F7C361}"/>
                    </a:ext>
                  </a:extLst>
                </p14:cNvPr>
                <p14:cNvContentPartPr/>
                <p14:nvPr/>
              </p14:nvContentPartPr>
              <p14:xfrm>
                <a:off x="2546766" y="5335725"/>
                <a:ext cx="47520" cy="42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E7DE58-426D-AA64-F521-CFF838F7C36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37766" y="5327085"/>
                  <a:ext cx="65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BE1D92-8926-D219-83B5-7E0C880F9D8E}"/>
                    </a:ext>
                  </a:extLst>
                </p14:cNvPr>
                <p14:cNvContentPartPr/>
                <p14:nvPr/>
              </p14:nvContentPartPr>
              <p14:xfrm>
                <a:off x="2687526" y="5207565"/>
                <a:ext cx="227880" cy="20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BE1D92-8926-D219-83B5-7E0C880F9D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678886" y="5198565"/>
                  <a:ext cx="24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E4B50B-2327-F1C0-D35D-4C401603D531}"/>
                    </a:ext>
                  </a:extLst>
                </p14:cNvPr>
                <p14:cNvContentPartPr/>
                <p14:nvPr/>
              </p14:nvContentPartPr>
              <p14:xfrm>
                <a:off x="2686086" y="5136285"/>
                <a:ext cx="178920" cy="23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E4B50B-2327-F1C0-D35D-4C401603D53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77446" y="5127645"/>
                  <a:ext cx="19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CD4907-3529-F534-1601-C0BAE427ED9B}"/>
                    </a:ext>
                  </a:extLst>
                </p14:cNvPr>
                <p14:cNvContentPartPr/>
                <p14:nvPr/>
              </p14:nvContentPartPr>
              <p14:xfrm>
                <a:off x="2953566" y="5041965"/>
                <a:ext cx="87480" cy="48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CD4907-3529-F534-1601-C0BAE427ED9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44566" y="5032965"/>
                  <a:ext cx="1051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39D8E62-B0EB-B5DA-3D83-EBC9F313C8C6}"/>
                    </a:ext>
                  </a:extLst>
                </p14:cNvPr>
                <p14:cNvContentPartPr/>
                <p14:nvPr/>
              </p14:nvContentPartPr>
              <p14:xfrm>
                <a:off x="3172086" y="5074005"/>
                <a:ext cx="159120" cy="29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39D8E62-B0EB-B5DA-3D83-EBC9F313C8C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63446" y="5065365"/>
                  <a:ext cx="176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E8453D-AD22-CB1C-06FD-916C8C63D296}"/>
                    </a:ext>
                  </a:extLst>
                </p14:cNvPr>
                <p14:cNvContentPartPr/>
                <p14:nvPr/>
              </p14:nvContentPartPr>
              <p14:xfrm>
                <a:off x="3318606" y="4776285"/>
                <a:ext cx="235080" cy="104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E8453D-AD22-CB1C-06FD-916C8C63D29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09606" y="4767645"/>
                  <a:ext cx="252720" cy="10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EBDB084-0194-AB64-C615-C1BA158DD4F2}"/>
              </a:ext>
            </a:extLst>
          </p:cNvPr>
          <p:cNvGrpSpPr/>
          <p:nvPr/>
        </p:nvGrpSpPr>
        <p:grpSpPr>
          <a:xfrm>
            <a:off x="4875606" y="4792485"/>
            <a:ext cx="886320" cy="853200"/>
            <a:chOff x="4875606" y="4792485"/>
            <a:chExt cx="886320" cy="85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C2793A-DBA3-FD05-B98B-2B49024A6203}"/>
                    </a:ext>
                  </a:extLst>
                </p14:cNvPr>
                <p14:cNvContentPartPr/>
                <p14:nvPr/>
              </p14:nvContentPartPr>
              <p14:xfrm>
                <a:off x="5134446" y="4792485"/>
                <a:ext cx="309600" cy="284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C2793A-DBA3-FD05-B98B-2B49024A62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25806" y="4783845"/>
                  <a:ext cx="327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26A5B2-A6C9-A0D7-C0CF-FC772435D6AA}"/>
                    </a:ext>
                  </a:extLst>
                </p14:cNvPr>
                <p14:cNvContentPartPr/>
                <p14:nvPr/>
              </p14:nvContentPartPr>
              <p14:xfrm>
                <a:off x="5397966" y="4915965"/>
                <a:ext cx="288360" cy="343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26A5B2-A6C9-A0D7-C0CF-FC772435D6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89326" y="4906965"/>
                  <a:ext cx="306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20C328-BDDD-216F-0BC2-D070BC526CAE}"/>
                    </a:ext>
                  </a:extLst>
                </p14:cNvPr>
                <p14:cNvContentPartPr/>
                <p14:nvPr/>
              </p14:nvContentPartPr>
              <p14:xfrm>
                <a:off x="5143446" y="5204685"/>
                <a:ext cx="618480" cy="57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20C328-BDDD-216F-0BC2-D070BC526C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34446" y="5196045"/>
                  <a:ext cx="63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646EEC-18E9-B6AE-9D74-3AD12E8AA4DA}"/>
                    </a:ext>
                  </a:extLst>
                </p14:cNvPr>
                <p14:cNvContentPartPr/>
                <p14:nvPr/>
              </p14:nvContentPartPr>
              <p14:xfrm>
                <a:off x="5269446" y="5362005"/>
                <a:ext cx="262800" cy="28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646EEC-18E9-B6AE-9D74-3AD12E8AA4D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60446" y="5353365"/>
                  <a:ext cx="280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87C5860-85C8-D126-4C35-F77CDD1A61F9}"/>
                    </a:ext>
                  </a:extLst>
                </p14:cNvPr>
                <p14:cNvContentPartPr/>
                <p14:nvPr/>
              </p14:nvContentPartPr>
              <p14:xfrm>
                <a:off x="4875606" y="5095965"/>
                <a:ext cx="151560" cy="335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87C5860-85C8-D126-4C35-F77CDD1A61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66966" y="5086965"/>
                  <a:ext cx="16920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3399D8A-CB63-BF15-0E86-2BA24BF1A812}"/>
              </a:ext>
            </a:extLst>
          </p:cNvPr>
          <p:cNvGrpSpPr/>
          <p:nvPr/>
        </p:nvGrpSpPr>
        <p:grpSpPr>
          <a:xfrm>
            <a:off x="4188006" y="5218725"/>
            <a:ext cx="573120" cy="352080"/>
            <a:chOff x="4188006" y="5218725"/>
            <a:chExt cx="57312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530D757-54C4-54DB-695E-4C5CDE4FA41B}"/>
                    </a:ext>
                  </a:extLst>
                </p14:cNvPr>
                <p14:cNvContentPartPr/>
                <p14:nvPr/>
              </p14:nvContentPartPr>
              <p14:xfrm>
                <a:off x="4188006" y="5293605"/>
                <a:ext cx="231480" cy="2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530D757-54C4-54DB-695E-4C5CDE4FA4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79006" y="5284965"/>
                  <a:ext cx="249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B222000-C230-B305-0DD7-7A1E0B9C7C18}"/>
                    </a:ext>
                  </a:extLst>
                </p14:cNvPr>
                <p14:cNvContentPartPr/>
                <p14:nvPr/>
              </p14:nvContentPartPr>
              <p14:xfrm>
                <a:off x="4558446" y="5218725"/>
                <a:ext cx="202680" cy="352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B222000-C230-B305-0DD7-7A1E0B9C7C1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49446" y="5209725"/>
                  <a:ext cx="2203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64FD25D-58D8-A1E6-9C2E-00EB21AFDAAD}"/>
              </a:ext>
            </a:extLst>
          </p:cNvPr>
          <p:cNvGrpSpPr/>
          <p:nvPr/>
        </p:nvGrpSpPr>
        <p:grpSpPr>
          <a:xfrm>
            <a:off x="7137486" y="4614645"/>
            <a:ext cx="1906560" cy="626400"/>
            <a:chOff x="7137486" y="4614645"/>
            <a:chExt cx="1906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A5B1914-F0A5-C50F-F137-D3AAC5646139}"/>
                    </a:ext>
                  </a:extLst>
                </p14:cNvPr>
                <p14:cNvContentPartPr/>
                <p14:nvPr/>
              </p14:nvContentPartPr>
              <p14:xfrm>
                <a:off x="7137486" y="4614645"/>
                <a:ext cx="1906560" cy="626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A5B1914-F0A5-C50F-F137-D3AAC56461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28486" y="4605645"/>
                  <a:ext cx="19242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6456263-8A1C-FBC3-86DE-B23C7D06F547}"/>
                    </a:ext>
                  </a:extLst>
                </p14:cNvPr>
                <p14:cNvContentPartPr/>
                <p14:nvPr/>
              </p14:nvContentPartPr>
              <p14:xfrm>
                <a:off x="8644806" y="4800405"/>
                <a:ext cx="220320" cy="42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6456263-8A1C-FBC3-86DE-B23C7D06F54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35806" y="4791405"/>
                  <a:ext cx="237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BAD9CEF-BA04-FCA6-F108-0F7DB020283B}"/>
                    </a:ext>
                  </a:extLst>
                </p14:cNvPr>
                <p14:cNvContentPartPr/>
                <p14:nvPr/>
              </p14:nvContentPartPr>
              <p14:xfrm>
                <a:off x="8580726" y="4688445"/>
                <a:ext cx="43560" cy="33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BAD9CEF-BA04-FCA6-F108-0F7DB020283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2086" y="4679805"/>
                  <a:ext cx="61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1CC0AC8-279D-F2A6-5466-3F45F76E8520}"/>
                    </a:ext>
                  </a:extLst>
                </p14:cNvPr>
                <p14:cNvContentPartPr/>
                <p14:nvPr/>
              </p14:nvContentPartPr>
              <p14:xfrm>
                <a:off x="8118846" y="474820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1CC0AC8-279D-F2A6-5466-3F45F76E852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09846" y="4739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A171C7-293F-8A09-1A7B-BE120D062E1F}"/>
                    </a:ext>
                  </a:extLst>
                </p14:cNvPr>
                <p14:cNvContentPartPr/>
                <p14:nvPr/>
              </p14:nvContentPartPr>
              <p14:xfrm>
                <a:off x="7700166" y="4717605"/>
                <a:ext cx="360360" cy="57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A171C7-293F-8A09-1A7B-BE120D062E1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91166" y="4708965"/>
                  <a:ext cx="378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5FABDBD-EBE6-9CFD-7D5A-F5A96C8D94C2}"/>
              </a:ext>
            </a:extLst>
          </p:cNvPr>
          <p:cNvGrpSpPr/>
          <p:nvPr/>
        </p:nvGrpSpPr>
        <p:grpSpPr>
          <a:xfrm>
            <a:off x="7066566" y="5416005"/>
            <a:ext cx="608400" cy="528840"/>
            <a:chOff x="7066566" y="5416005"/>
            <a:chExt cx="60840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1264D8C-458B-6A2F-D7F2-25C09A634148}"/>
                    </a:ext>
                  </a:extLst>
                </p14:cNvPr>
                <p14:cNvContentPartPr/>
                <p14:nvPr/>
              </p14:nvContentPartPr>
              <p14:xfrm>
                <a:off x="7191846" y="5416005"/>
                <a:ext cx="160560" cy="30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1264D8C-458B-6A2F-D7F2-25C09A63414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82846" y="5407365"/>
                  <a:ext cx="178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EBE878B-5D52-1677-86DF-9BD1232625CE}"/>
                    </a:ext>
                  </a:extLst>
                </p14:cNvPr>
                <p14:cNvContentPartPr/>
                <p14:nvPr/>
              </p14:nvContentPartPr>
              <p14:xfrm>
                <a:off x="7354566" y="5547405"/>
                <a:ext cx="298440" cy="342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EBE878B-5D52-1677-86DF-9BD1232625C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45926" y="5538405"/>
                  <a:ext cx="316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94E2C5-0CE2-E16C-F506-64B03C03F9AF}"/>
                    </a:ext>
                  </a:extLst>
                </p14:cNvPr>
                <p14:cNvContentPartPr/>
                <p14:nvPr/>
              </p14:nvContentPartPr>
              <p14:xfrm>
                <a:off x="7066566" y="5899125"/>
                <a:ext cx="608400" cy="45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94E2C5-0CE2-E16C-F506-64B03C03F9A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57926" y="5890485"/>
                  <a:ext cx="6260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9C80E95-BEA7-7B86-ACDF-0F678FAAD790}"/>
              </a:ext>
            </a:extLst>
          </p:cNvPr>
          <p:cNvGrpSpPr/>
          <p:nvPr/>
        </p:nvGrpSpPr>
        <p:grpSpPr>
          <a:xfrm>
            <a:off x="7118766" y="6067245"/>
            <a:ext cx="564120" cy="263880"/>
            <a:chOff x="7118766" y="6067245"/>
            <a:chExt cx="5641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2CC6D13-C5C2-AAFE-8646-76E508584A83}"/>
                    </a:ext>
                  </a:extLst>
                </p14:cNvPr>
                <p14:cNvContentPartPr/>
                <p14:nvPr/>
              </p14:nvContentPartPr>
              <p14:xfrm>
                <a:off x="7118766" y="6067245"/>
                <a:ext cx="178560" cy="263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2CC6D13-C5C2-AAFE-8646-76E508584A8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10126" y="6058605"/>
                  <a:ext cx="196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D0062B-C018-E8E6-75D9-4124BC4D90CB}"/>
                    </a:ext>
                  </a:extLst>
                </p14:cNvPr>
                <p14:cNvContentPartPr/>
                <p14:nvPr/>
              </p14:nvContentPartPr>
              <p14:xfrm>
                <a:off x="7446366" y="6078765"/>
                <a:ext cx="183600" cy="221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D0062B-C018-E8E6-75D9-4124BC4D90C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37726" y="6069765"/>
                  <a:ext cx="201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F39286-C722-7386-D396-D2CE4465C419}"/>
                    </a:ext>
                  </a:extLst>
                </p14:cNvPr>
                <p14:cNvContentPartPr/>
                <p14:nvPr/>
              </p14:nvContentPartPr>
              <p14:xfrm>
                <a:off x="7385166" y="6135285"/>
                <a:ext cx="297720" cy="44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F39286-C722-7386-D396-D2CE4465C41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76526" y="6126285"/>
                  <a:ext cx="3153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CA1BDD2-2D44-8BB3-3C3F-12EBE00944F8}"/>
              </a:ext>
            </a:extLst>
          </p:cNvPr>
          <p:cNvGrpSpPr/>
          <p:nvPr/>
        </p:nvGrpSpPr>
        <p:grpSpPr>
          <a:xfrm>
            <a:off x="9414486" y="4783125"/>
            <a:ext cx="1393200" cy="364680"/>
            <a:chOff x="9414486" y="4783125"/>
            <a:chExt cx="139320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ACFEE64-4AAB-5A13-EBBB-3208515FF4C1}"/>
                    </a:ext>
                  </a:extLst>
                </p14:cNvPr>
                <p14:cNvContentPartPr/>
                <p14:nvPr/>
              </p14:nvContentPartPr>
              <p14:xfrm>
                <a:off x="9414486" y="4783125"/>
                <a:ext cx="301680" cy="36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ACFEE64-4AAB-5A13-EBBB-3208515FF4C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05846" y="4774485"/>
                  <a:ext cx="3193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8CB057B-1708-27ED-6779-91D61F47A7A4}"/>
                    </a:ext>
                  </a:extLst>
                </p14:cNvPr>
                <p14:cNvContentPartPr/>
                <p14:nvPr/>
              </p14:nvContentPartPr>
              <p14:xfrm>
                <a:off x="9894006" y="4810485"/>
                <a:ext cx="913680" cy="221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8CB057B-1708-27ED-6779-91D61F47A7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85006" y="4801485"/>
                  <a:ext cx="9313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8E04A49-1F6B-474B-97F1-B22C5F74D8B5}"/>
              </a:ext>
            </a:extLst>
          </p:cNvPr>
          <p:cNvGrpSpPr/>
          <p:nvPr/>
        </p:nvGrpSpPr>
        <p:grpSpPr>
          <a:xfrm>
            <a:off x="8153406" y="5553525"/>
            <a:ext cx="1287000" cy="492480"/>
            <a:chOff x="8153406" y="5553525"/>
            <a:chExt cx="128700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9FCDE1D-FBD6-90FE-9C0D-15812098F8F3}"/>
                    </a:ext>
                  </a:extLst>
                </p14:cNvPr>
                <p14:cNvContentPartPr/>
                <p14:nvPr/>
              </p14:nvContentPartPr>
              <p14:xfrm>
                <a:off x="8153406" y="5860965"/>
                <a:ext cx="271440" cy="23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9FCDE1D-FBD6-90FE-9C0D-15812098F8F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44766" y="5852325"/>
                  <a:ext cx="28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55FEE3-4A47-0502-1FE0-8925F36B1728}"/>
                    </a:ext>
                  </a:extLst>
                </p14:cNvPr>
                <p14:cNvContentPartPr/>
                <p14:nvPr/>
              </p14:nvContentPartPr>
              <p14:xfrm>
                <a:off x="8293446" y="5785365"/>
                <a:ext cx="18720" cy="194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55FEE3-4A47-0502-1FE0-8925F36B172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284806" y="5776725"/>
                  <a:ext cx="36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92A90BF-98C4-8DA2-96F5-ED105DEB0DCC}"/>
                    </a:ext>
                  </a:extLst>
                </p14:cNvPr>
                <p14:cNvContentPartPr/>
                <p14:nvPr/>
              </p14:nvContentPartPr>
              <p14:xfrm>
                <a:off x="8619246" y="5656485"/>
                <a:ext cx="394560" cy="321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92A90BF-98C4-8DA2-96F5-ED105DEB0D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10246" y="5647845"/>
                  <a:ext cx="412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ED3871D-A499-8311-CAC8-437980FDD529}"/>
                    </a:ext>
                  </a:extLst>
                </p14:cNvPr>
                <p14:cNvContentPartPr/>
                <p14:nvPr/>
              </p14:nvContentPartPr>
              <p14:xfrm>
                <a:off x="8644806" y="5553525"/>
                <a:ext cx="338400" cy="28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ED3871D-A499-8311-CAC8-437980FDD52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36166" y="5544525"/>
                  <a:ext cx="356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1A4BAE8-F8A0-AC62-A330-C0D5E4A595E4}"/>
                    </a:ext>
                  </a:extLst>
                </p14:cNvPr>
                <p14:cNvContentPartPr/>
                <p14:nvPr/>
              </p14:nvContentPartPr>
              <p14:xfrm>
                <a:off x="9100566" y="5804445"/>
                <a:ext cx="53640" cy="81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1A4BAE8-F8A0-AC62-A330-C0D5E4A595E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91926" y="5795445"/>
                  <a:ext cx="7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52E000D-5DAD-7965-823D-8129CFA9E65E}"/>
                    </a:ext>
                  </a:extLst>
                </p14:cNvPr>
                <p14:cNvContentPartPr/>
                <p14:nvPr/>
              </p14:nvContentPartPr>
              <p14:xfrm>
                <a:off x="9275886" y="5557125"/>
                <a:ext cx="164520" cy="488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52E000D-5DAD-7965-823D-8129CFA9E65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67246" y="5548125"/>
                  <a:ext cx="18216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5705888-C296-C90F-F430-E55C968626E2}"/>
              </a:ext>
            </a:extLst>
          </p:cNvPr>
          <p:cNvGrpSpPr/>
          <p:nvPr/>
        </p:nvGrpSpPr>
        <p:grpSpPr>
          <a:xfrm>
            <a:off x="9474246" y="5478645"/>
            <a:ext cx="1757880" cy="593280"/>
            <a:chOff x="9474246" y="5478645"/>
            <a:chExt cx="17578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2341DA7-AA08-BCE8-9FBD-50A060209C66}"/>
                    </a:ext>
                  </a:extLst>
                </p14:cNvPr>
                <p14:cNvContentPartPr/>
                <p14:nvPr/>
              </p14:nvContentPartPr>
              <p14:xfrm>
                <a:off x="9474246" y="5706165"/>
                <a:ext cx="337320" cy="338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2341DA7-AA08-BCE8-9FBD-50A060209C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65606" y="5697525"/>
                  <a:ext cx="354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1A2F05-B5A3-01D3-A9AE-5FD70FEAE768}"/>
                    </a:ext>
                  </a:extLst>
                </p14:cNvPr>
                <p14:cNvContentPartPr/>
                <p14:nvPr/>
              </p14:nvContentPartPr>
              <p14:xfrm>
                <a:off x="9948366" y="5680245"/>
                <a:ext cx="342360" cy="174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1A2F05-B5A3-01D3-A9AE-5FD70FEAE7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39366" y="5671605"/>
                  <a:ext cx="360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F18C42C-81DD-3D40-5EC4-870E641BA9B2}"/>
                    </a:ext>
                  </a:extLst>
                </p14:cNvPr>
                <p14:cNvContentPartPr/>
                <p14:nvPr/>
              </p14:nvContentPartPr>
              <p14:xfrm>
                <a:off x="10007046" y="5579805"/>
                <a:ext cx="26352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F18C42C-81DD-3D40-5EC4-870E641BA9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98046" y="5570805"/>
                  <a:ext cx="281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55F86BA-D906-3EAA-0C94-7FCA699D1E3A}"/>
                    </a:ext>
                  </a:extLst>
                </p14:cNvPr>
                <p14:cNvContentPartPr/>
                <p14:nvPr/>
              </p14:nvContentPartPr>
              <p14:xfrm>
                <a:off x="10302606" y="5478645"/>
                <a:ext cx="129240" cy="593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55F86BA-D906-3EAA-0C94-7FCA699D1E3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93606" y="5470005"/>
                  <a:ext cx="1468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32FAF1E-93C1-435A-7521-85478661EF72}"/>
                    </a:ext>
                  </a:extLst>
                </p14:cNvPr>
                <p14:cNvContentPartPr/>
                <p14:nvPr/>
              </p14:nvContentPartPr>
              <p14:xfrm>
                <a:off x="10612206" y="5734245"/>
                <a:ext cx="171720" cy="18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32FAF1E-93C1-435A-7521-85478661EF7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03566" y="5725245"/>
                  <a:ext cx="18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E0A126-E790-69BF-A70C-CA74EBECBBCA}"/>
                    </a:ext>
                  </a:extLst>
                </p14:cNvPr>
                <p14:cNvContentPartPr/>
                <p14:nvPr/>
              </p14:nvContentPartPr>
              <p14:xfrm>
                <a:off x="10553526" y="5845845"/>
                <a:ext cx="277200" cy="2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E0A126-E790-69BF-A70C-CA74EBECBBC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44526" y="5836845"/>
                  <a:ext cx="29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AEE5ADB-C1B8-FF5C-E993-713203C96BAB}"/>
                    </a:ext>
                  </a:extLst>
                </p14:cNvPr>
                <p14:cNvContentPartPr/>
                <p14:nvPr/>
              </p14:nvContentPartPr>
              <p14:xfrm>
                <a:off x="10946646" y="5625525"/>
                <a:ext cx="285480" cy="290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AEE5ADB-C1B8-FF5C-E993-713203C96BA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937646" y="5616885"/>
                  <a:ext cx="3031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CEAF708-0D5B-3786-D6A5-758094028F4D}"/>
                  </a:ext>
                </a:extLst>
              </p14:cNvPr>
              <p14:cNvContentPartPr/>
              <p14:nvPr/>
            </p14:nvContentPartPr>
            <p14:xfrm>
              <a:off x="2245086" y="5232045"/>
              <a:ext cx="323280" cy="178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CEAF708-0D5B-3786-D6A5-758094028F4D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236086" y="5223405"/>
                <a:ext cx="3409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C844845-DC88-1D6F-3BA9-8B5CC06BD0D8}"/>
                  </a:ext>
                </a:extLst>
              </p14:cNvPr>
              <p14:cNvContentPartPr/>
              <p14:nvPr/>
            </p14:nvContentPartPr>
            <p14:xfrm>
              <a:off x="3111246" y="5139165"/>
              <a:ext cx="303480" cy="1980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C844845-DC88-1D6F-3BA9-8B5CC06BD0D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102606" y="5130525"/>
                <a:ext cx="32112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3BDACA7-337E-5665-0EC1-2A14AA0895AE}"/>
              </a:ext>
            </a:extLst>
          </p:cNvPr>
          <p:cNvGrpSpPr/>
          <p:nvPr/>
        </p:nvGrpSpPr>
        <p:grpSpPr>
          <a:xfrm>
            <a:off x="239166" y="1965"/>
            <a:ext cx="189360" cy="365040"/>
            <a:chOff x="239166" y="1965"/>
            <a:chExt cx="18936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040273B-65D3-D17C-6269-479284C506A1}"/>
                    </a:ext>
                  </a:extLst>
                </p14:cNvPr>
                <p14:cNvContentPartPr/>
                <p14:nvPr/>
              </p14:nvContentPartPr>
              <p14:xfrm>
                <a:off x="245286" y="1965"/>
                <a:ext cx="183240" cy="279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040273B-65D3-D17C-6269-479284C506A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6286" y="-7035"/>
                  <a:ext cx="200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82DBB04-5245-A1C1-23D6-3768EA6157A9}"/>
                    </a:ext>
                  </a:extLst>
                </p14:cNvPr>
                <p14:cNvContentPartPr/>
                <p14:nvPr/>
              </p14:nvContentPartPr>
              <p14:xfrm>
                <a:off x="239166" y="60645"/>
                <a:ext cx="58680" cy="306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82DBB04-5245-A1C1-23D6-3768EA6157A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0166" y="52005"/>
                  <a:ext cx="7632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01D9C00-7091-7664-F0F9-18E324A24A0F}"/>
              </a:ext>
            </a:extLst>
          </p:cNvPr>
          <p:cNvGrpSpPr/>
          <p:nvPr/>
        </p:nvGrpSpPr>
        <p:grpSpPr>
          <a:xfrm>
            <a:off x="540126" y="79005"/>
            <a:ext cx="1286280" cy="284400"/>
            <a:chOff x="540126" y="79005"/>
            <a:chExt cx="12862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C3DB59A-8138-9D8A-554A-6C59499094C3}"/>
                    </a:ext>
                  </a:extLst>
                </p14:cNvPr>
                <p14:cNvContentPartPr/>
                <p14:nvPr/>
              </p14:nvContentPartPr>
              <p14:xfrm>
                <a:off x="540126" y="219405"/>
                <a:ext cx="164880" cy="105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C3DB59A-8138-9D8A-554A-6C59499094C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1126" y="210405"/>
                  <a:ext cx="182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29DBF5-F061-4F91-8F21-B014D1D2E5D7}"/>
                    </a:ext>
                  </a:extLst>
                </p14:cNvPr>
                <p14:cNvContentPartPr/>
                <p14:nvPr/>
              </p14:nvContentPartPr>
              <p14:xfrm>
                <a:off x="773766" y="192765"/>
                <a:ext cx="143640" cy="131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29DBF5-F061-4F91-8F21-B014D1D2E5D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4766" y="184125"/>
                  <a:ext cx="161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9714D04-0964-FD75-F1C6-48C9E040D83F}"/>
                    </a:ext>
                  </a:extLst>
                </p14:cNvPr>
                <p14:cNvContentPartPr/>
                <p14:nvPr/>
              </p14:nvContentPartPr>
              <p14:xfrm>
                <a:off x="1044486" y="84045"/>
                <a:ext cx="65880" cy="26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9714D04-0964-FD75-F1C6-48C9E040D83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5486" y="75045"/>
                  <a:ext cx="83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6785E29-F986-08E8-475A-8A836F92890E}"/>
                    </a:ext>
                  </a:extLst>
                </p14:cNvPr>
                <p14:cNvContentPartPr/>
                <p14:nvPr/>
              </p14:nvContentPartPr>
              <p14:xfrm>
                <a:off x="976806" y="161445"/>
                <a:ext cx="235440" cy="41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6785E29-F986-08E8-475A-8A836F92890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8166" y="152805"/>
                  <a:ext cx="253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A3423CE-4A82-81EA-530C-23032BCE8B2A}"/>
                    </a:ext>
                  </a:extLst>
                </p14:cNvPr>
                <p14:cNvContentPartPr/>
                <p14:nvPr/>
              </p14:nvContentPartPr>
              <p14:xfrm>
                <a:off x="1213326" y="191685"/>
                <a:ext cx="125640" cy="132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A3423CE-4A82-81EA-530C-23032BCE8B2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204686" y="182685"/>
                  <a:ext cx="143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6BE354-561E-22CA-AB2C-E356EACEEE93}"/>
                    </a:ext>
                  </a:extLst>
                </p14:cNvPr>
                <p14:cNvContentPartPr/>
                <p14:nvPr/>
              </p14:nvContentPartPr>
              <p14:xfrm>
                <a:off x="1446966" y="243885"/>
                <a:ext cx="148680" cy="108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6BE354-561E-22CA-AB2C-E356EACEEE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38326" y="235245"/>
                  <a:ext cx="166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2DF8D4E-F4D7-D440-AF79-7E70CD5AF6B9}"/>
                    </a:ext>
                  </a:extLst>
                </p14:cNvPr>
                <p14:cNvContentPartPr/>
                <p14:nvPr/>
              </p14:nvContentPartPr>
              <p14:xfrm>
                <a:off x="1665486" y="79005"/>
                <a:ext cx="160920" cy="28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2DF8D4E-F4D7-D440-AF79-7E70CD5AF6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56486" y="70005"/>
                  <a:ext cx="17856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9BC6B62-B5BB-A609-4C4C-9D63783E8794}"/>
              </a:ext>
            </a:extLst>
          </p:cNvPr>
          <p:cNvGrpSpPr/>
          <p:nvPr/>
        </p:nvGrpSpPr>
        <p:grpSpPr>
          <a:xfrm>
            <a:off x="2046366" y="78645"/>
            <a:ext cx="805320" cy="275760"/>
            <a:chOff x="2046366" y="78645"/>
            <a:chExt cx="8053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8E63654-11F3-414E-9DA2-C372B628797A}"/>
                    </a:ext>
                  </a:extLst>
                </p14:cNvPr>
                <p14:cNvContentPartPr/>
                <p14:nvPr/>
              </p14:nvContentPartPr>
              <p14:xfrm>
                <a:off x="2046366" y="78645"/>
                <a:ext cx="288360" cy="252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8E63654-11F3-414E-9DA2-C372B62879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37726" y="70005"/>
                  <a:ext cx="306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3E1D5B1-1B65-52B9-AF96-5A8F2D6E84A0}"/>
                    </a:ext>
                  </a:extLst>
                </p14:cNvPr>
                <p14:cNvContentPartPr/>
                <p14:nvPr/>
              </p14:nvContentPartPr>
              <p14:xfrm>
                <a:off x="2377206" y="187005"/>
                <a:ext cx="474480" cy="167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3E1D5B1-1B65-52B9-AF96-5A8F2D6E84A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68206" y="178005"/>
                  <a:ext cx="492120" cy="18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216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D8B7820-0494-A593-589A-CB9BEE86E03C}"/>
              </a:ext>
            </a:extLst>
          </p:cNvPr>
          <p:cNvGrpSpPr/>
          <p:nvPr/>
        </p:nvGrpSpPr>
        <p:grpSpPr>
          <a:xfrm>
            <a:off x="340336" y="195896"/>
            <a:ext cx="4013550" cy="845856"/>
            <a:chOff x="256446" y="4776285"/>
            <a:chExt cx="550548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3699BD3-91AC-A7EC-DB9D-C406B3637CBF}"/>
                    </a:ext>
                  </a:extLst>
                </p14:cNvPr>
                <p14:cNvContentPartPr/>
                <p14:nvPr/>
              </p14:nvContentPartPr>
              <p14:xfrm>
                <a:off x="256446" y="5313765"/>
                <a:ext cx="209880" cy="334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3699BD3-91AC-A7EC-DB9D-C406B3637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100" y="5301415"/>
                  <a:ext cx="234078" cy="358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33EE98-C2ED-7975-7288-D2A7A80C4F65}"/>
                    </a:ext>
                  </a:extLst>
                </p14:cNvPr>
                <p14:cNvContentPartPr/>
                <p14:nvPr/>
              </p14:nvContentPartPr>
              <p14:xfrm>
                <a:off x="1054206" y="5101725"/>
                <a:ext cx="209880" cy="249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33EE98-C2ED-7975-7288-D2A7A80C4F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2382" y="5089875"/>
                  <a:ext cx="234021" cy="27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348AF1-5E2A-B60F-2FA3-845C073BDF0B}"/>
                    </a:ext>
                  </a:extLst>
                </p14:cNvPr>
                <p14:cNvContentPartPr/>
                <p14:nvPr/>
              </p14:nvContentPartPr>
              <p14:xfrm>
                <a:off x="1319166" y="5134485"/>
                <a:ext cx="266400" cy="174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348AF1-5E2A-B60F-2FA3-845C073BDF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7326" y="5122145"/>
                  <a:ext cx="290573" cy="198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BD27BE-22AD-1485-CBF8-A0616A3D167B}"/>
                    </a:ext>
                  </a:extLst>
                </p14:cNvPr>
                <p14:cNvContentPartPr/>
                <p14:nvPr/>
              </p14:nvContentPartPr>
              <p14:xfrm>
                <a:off x="1341126" y="5049525"/>
                <a:ext cx="186840" cy="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BD27BE-22AD-1485-CBF8-A0616A3D16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8801" y="5037683"/>
                  <a:ext cx="210996" cy="32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1F2C52-E68B-1062-C189-E41C0308DA1C}"/>
                    </a:ext>
                  </a:extLst>
                </p14:cNvPr>
                <p14:cNvContentPartPr/>
                <p14:nvPr/>
              </p14:nvContentPartPr>
              <p14:xfrm>
                <a:off x="1070406" y="5405925"/>
                <a:ext cx="443160" cy="3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1F2C52-E68B-1062-C189-E41C0308DA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8069" y="5394190"/>
                  <a:ext cx="467341" cy="5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866B08-56DA-9CBE-CD73-476DB74DFBD5}"/>
                    </a:ext>
                  </a:extLst>
                </p14:cNvPr>
                <p14:cNvContentPartPr/>
                <p14:nvPr/>
              </p14:nvContentPartPr>
              <p14:xfrm>
                <a:off x="1045566" y="5585565"/>
                <a:ext cx="176400" cy="21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866B08-56DA-9CBE-CD73-476DB74DFB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3213" y="5573235"/>
                  <a:ext cx="200612" cy="244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9A3EC4-71C1-F515-DBED-EDDD69F88E6B}"/>
                    </a:ext>
                  </a:extLst>
                </p14:cNvPr>
                <p14:cNvContentPartPr/>
                <p14:nvPr/>
              </p14:nvContentPartPr>
              <p14:xfrm>
                <a:off x="1357686" y="5543805"/>
                <a:ext cx="124920" cy="23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9A3EC4-71C1-F515-DBED-EDDD69F88E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5342" y="5531959"/>
                  <a:ext cx="149114" cy="259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0D3FB5-AC03-DC2F-EFE3-5BCCE39FC832}"/>
                    </a:ext>
                  </a:extLst>
                </p14:cNvPr>
                <p14:cNvContentPartPr/>
                <p14:nvPr/>
              </p14:nvContentPartPr>
              <p14:xfrm>
                <a:off x="1289646" y="5596365"/>
                <a:ext cx="252360" cy="68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0D3FB5-AC03-DC2F-EFE3-5BCCE39FC8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77300" y="5584063"/>
                  <a:ext cx="276559" cy="9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EBF2EA-29EA-DCCB-B7CB-01B0517D47EE}"/>
                    </a:ext>
                  </a:extLst>
                </p14:cNvPr>
                <p14:cNvContentPartPr/>
                <p14:nvPr/>
              </p14:nvContentPartPr>
              <p14:xfrm>
                <a:off x="748206" y="4927845"/>
                <a:ext cx="301680" cy="100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EBF2EA-29EA-DCCB-B7CB-01B0517D47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5862" y="4915995"/>
                  <a:ext cx="325874" cy="1032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E24B94-A571-6768-C3DF-FE79AF462614}"/>
                    </a:ext>
                  </a:extLst>
                </p14:cNvPr>
                <p14:cNvContentPartPr/>
                <p14:nvPr/>
              </p14:nvContentPartPr>
              <p14:xfrm>
                <a:off x="3612726" y="5198565"/>
                <a:ext cx="24696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E24B94-A571-6768-C3DF-FE79AF4626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0378" y="5186292"/>
                  <a:ext cx="271162" cy="56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D51F2D-91FB-6C0F-5181-EEB0CBBA6944}"/>
                    </a:ext>
                  </a:extLst>
                </p14:cNvPr>
                <p14:cNvContentPartPr/>
                <p14:nvPr/>
              </p14:nvContentPartPr>
              <p14:xfrm>
                <a:off x="3651606" y="5277045"/>
                <a:ext cx="263520" cy="6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D51F2D-91FB-6C0F-5181-EEB0CBBA69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39762" y="5264759"/>
                  <a:ext cx="287701" cy="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3F24B3-594B-82E7-4304-65410501F4A6}"/>
                    </a:ext>
                  </a:extLst>
                </p14:cNvPr>
                <p14:cNvContentPartPr/>
                <p14:nvPr/>
              </p14:nvContentPartPr>
              <p14:xfrm>
                <a:off x="1880046" y="5234565"/>
                <a:ext cx="45720" cy="18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3F24B3-594B-82E7-4304-65410501F4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67756" y="5222223"/>
                  <a:ext cx="69809" cy="210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974437-90E4-5A19-F395-A4014CFE7085}"/>
                    </a:ext>
                  </a:extLst>
                </p14:cNvPr>
                <p14:cNvContentPartPr/>
                <p14:nvPr/>
              </p14:nvContentPartPr>
              <p14:xfrm>
                <a:off x="1815606" y="5316285"/>
                <a:ext cx="266040" cy="4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974437-90E4-5A19-F395-A4014CFE70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03266" y="5303910"/>
                  <a:ext cx="290225" cy="7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A4B52F-374E-61DB-A304-525FC8137C59}"/>
                    </a:ext>
                  </a:extLst>
                </p14:cNvPr>
                <p14:cNvContentPartPr/>
                <p14:nvPr/>
              </p14:nvContentPartPr>
              <p14:xfrm>
                <a:off x="2120886" y="5132685"/>
                <a:ext cx="118440" cy="44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A4B52F-374E-61DB-A304-525FC8137C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8548" y="5120344"/>
                  <a:ext cx="142622" cy="466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BCDB69-7082-7114-19C4-B6AA22A7437D}"/>
                    </a:ext>
                  </a:extLst>
                </p14:cNvPr>
                <p14:cNvContentPartPr/>
                <p14:nvPr/>
              </p14:nvContentPartPr>
              <p14:xfrm>
                <a:off x="2284326" y="5165085"/>
                <a:ext cx="150480" cy="18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BCDB69-7082-7114-19C4-B6AA22A743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71992" y="5153489"/>
                  <a:ext cx="174655" cy="42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81B634-D73F-79E3-6834-B94DF5A21358}"/>
                    </a:ext>
                  </a:extLst>
                </p14:cNvPr>
                <p14:cNvContentPartPr/>
                <p14:nvPr/>
              </p14:nvContentPartPr>
              <p14:xfrm>
                <a:off x="2546766" y="5335725"/>
                <a:ext cx="47520" cy="4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81B634-D73F-79E3-6834-B94DF5A213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34391" y="5323971"/>
                  <a:ext cx="71775" cy="66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7FBEC88-869C-0095-F1CF-57B29F1B8F00}"/>
                    </a:ext>
                  </a:extLst>
                </p14:cNvPr>
                <p14:cNvContentPartPr/>
                <p14:nvPr/>
              </p14:nvContentPartPr>
              <p14:xfrm>
                <a:off x="2687526" y="5207565"/>
                <a:ext cx="227880" cy="20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7FBEC88-869C-0095-F1CF-57B29F1B8F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75195" y="5195232"/>
                  <a:ext cx="252049" cy="23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E728DB-7F7F-F94A-FEFF-2C3C739524E9}"/>
                    </a:ext>
                  </a:extLst>
                </p14:cNvPr>
                <p14:cNvContentPartPr/>
                <p14:nvPr/>
              </p14:nvContentPartPr>
              <p14:xfrm>
                <a:off x="2686086" y="5136285"/>
                <a:ext cx="178920" cy="2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E728DB-7F7F-F94A-FEFF-2C3C739524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73730" y="5124585"/>
                  <a:ext cx="203138" cy="47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60B561-C6B7-5C9F-CD6E-5BA25CDC5021}"/>
                    </a:ext>
                  </a:extLst>
                </p14:cNvPr>
                <p14:cNvContentPartPr/>
                <p14:nvPr/>
              </p14:nvContentPartPr>
              <p14:xfrm>
                <a:off x="2953566" y="5041965"/>
                <a:ext cx="87480" cy="48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60B561-C6B7-5C9F-CD6E-5BA25CDC50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41210" y="5029626"/>
                  <a:ext cx="111698" cy="504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2F8BDF-670E-1817-B401-1002EA212280}"/>
                    </a:ext>
                  </a:extLst>
                </p14:cNvPr>
                <p14:cNvContentPartPr/>
                <p14:nvPr/>
              </p14:nvContentPartPr>
              <p14:xfrm>
                <a:off x="3172086" y="5074005"/>
                <a:ext cx="15912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2F8BDF-670E-1817-B401-1002EA2122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60263" y="5061649"/>
                  <a:ext cx="183259" cy="53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A5A594-967C-92F1-3091-CEA6CE1C5910}"/>
                    </a:ext>
                  </a:extLst>
                </p14:cNvPr>
                <p14:cNvContentPartPr/>
                <p14:nvPr/>
              </p14:nvContentPartPr>
              <p14:xfrm>
                <a:off x="3318606" y="4776285"/>
                <a:ext cx="235080" cy="104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A5A594-967C-92F1-3091-CEA6CE1C59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06285" y="4764438"/>
                  <a:ext cx="259229" cy="1066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288761-FA1D-B2CB-72D2-97390F28AF06}"/>
                    </a:ext>
                  </a:extLst>
                </p14:cNvPr>
                <p14:cNvContentPartPr/>
                <p14:nvPr/>
              </p14:nvContentPartPr>
              <p14:xfrm>
                <a:off x="5134446" y="4792485"/>
                <a:ext cx="309600" cy="28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288761-FA1D-B2CB-72D2-97390F28AF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22595" y="4780641"/>
                  <a:ext cx="333795" cy="308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462535-D7C2-5BC9-3DE8-6B79B285FF69}"/>
                    </a:ext>
                  </a:extLst>
                </p14:cNvPr>
                <p14:cNvContentPartPr/>
                <p14:nvPr/>
              </p14:nvContentPartPr>
              <p14:xfrm>
                <a:off x="5397966" y="4915965"/>
                <a:ext cx="288360" cy="343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462535-D7C2-5BC9-3DE8-6B79B285FF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6116" y="4903634"/>
                  <a:ext cx="312555" cy="367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697D35-4F94-BE4C-428F-D337441C40D3}"/>
                    </a:ext>
                  </a:extLst>
                </p14:cNvPr>
                <p14:cNvContentPartPr/>
                <p14:nvPr/>
              </p14:nvContentPartPr>
              <p14:xfrm>
                <a:off x="5143446" y="5204685"/>
                <a:ext cx="618480" cy="57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697D35-4F94-BE4C-428F-D337441C40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31106" y="5192870"/>
                  <a:ext cx="642666" cy="81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16583-7823-5CCE-39DD-F60B4AE8057D}"/>
                    </a:ext>
                  </a:extLst>
                </p14:cNvPr>
                <p14:cNvContentPartPr/>
                <p14:nvPr/>
              </p14:nvContentPartPr>
              <p14:xfrm>
                <a:off x="5269446" y="5362005"/>
                <a:ext cx="262800" cy="28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16583-7823-5CCE-39DD-F60B4AE805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57120" y="5350164"/>
                  <a:ext cx="286960" cy="307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B67A49-B5F0-2235-1A70-E4680BED5091}"/>
                    </a:ext>
                  </a:extLst>
                </p14:cNvPr>
                <p14:cNvContentPartPr/>
                <p14:nvPr/>
              </p14:nvContentPartPr>
              <p14:xfrm>
                <a:off x="4875606" y="5095965"/>
                <a:ext cx="151560" cy="335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B67A49-B5F0-2235-1A70-E4680BED50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3758" y="5083625"/>
                  <a:ext cx="175750" cy="359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0C9A79-0D35-BCE7-A457-089FCABE0E49}"/>
                    </a:ext>
                  </a:extLst>
                </p14:cNvPr>
                <p14:cNvContentPartPr/>
                <p14:nvPr/>
              </p14:nvContentPartPr>
              <p14:xfrm>
                <a:off x="4188006" y="5293605"/>
                <a:ext cx="231480" cy="20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0C9A79-0D35-BCE7-A457-089FCABE0E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75667" y="5281951"/>
                  <a:ext cx="255664" cy="44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804B69-B1A7-2FE8-B162-2B52D16AB1EA}"/>
                    </a:ext>
                  </a:extLst>
                </p14:cNvPr>
                <p14:cNvContentPartPr/>
                <p14:nvPr/>
              </p14:nvContentPartPr>
              <p14:xfrm>
                <a:off x="4558446" y="5218725"/>
                <a:ext cx="202680" cy="352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804B69-B1A7-2FE8-B162-2B52D16AB1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46118" y="5206380"/>
                  <a:ext cx="226844" cy="3762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08D4F-9934-DB02-D776-62EB0EC870C2}"/>
              </a:ext>
            </a:extLst>
          </p:cNvPr>
          <p:cNvGrpSpPr/>
          <p:nvPr/>
        </p:nvGrpSpPr>
        <p:grpSpPr>
          <a:xfrm>
            <a:off x="416838" y="1599014"/>
            <a:ext cx="3375318" cy="741514"/>
            <a:chOff x="7066566" y="5416005"/>
            <a:chExt cx="416556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E1F467-D6CF-1DEE-A845-D18BF29824B9}"/>
                    </a:ext>
                  </a:extLst>
                </p14:cNvPr>
                <p14:cNvContentPartPr/>
                <p14:nvPr/>
              </p14:nvContentPartPr>
              <p14:xfrm>
                <a:off x="7191846" y="5416005"/>
                <a:ext cx="160560" cy="30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E1F467-D6CF-1DEE-A845-D18BF29824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80758" y="5404909"/>
                  <a:ext cx="182293" cy="326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37633C-8AA5-BD92-88D4-02161E1440A3}"/>
                    </a:ext>
                  </a:extLst>
                </p14:cNvPr>
                <p14:cNvContentPartPr/>
                <p14:nvPr/>
              </p14:nvContentPartPr>
              <p14:xfrm>
                <a:off x="7354566" y="5547405"/>
                <a:ext cx="298440" cy="342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37633C-8AA5-BD92-88D4-02161E1440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43907" y="5536304"/>
                  <a:ext cx="320201" cy="364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8E8A59-7DA5-12D8-7317-9CDE71FEC539}"/>
                    </a:ext>
                  </a:extLst>
                </p14:cNvPr>
                <p14:cNvContentPartPr/>
                <p14:nvPr/>
              </p14:nvContentPartPr>
              <p14:xfrm>
                <a:off x="7066566" y="5899125"/>
                <a:ext cx="608400" cy="4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8E8A59-7DA5-12D8-7317-9CDE71FEC5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5900" y="5888472"/>
                  <a:ext cx="630176" cy="67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E6D914-8E35-783F-5305-550363F92764}"/>
                    </a:ext>
                  </a:extLst>
                </p14:cNvPr>
                <p14:cNvContentPartPr/>
                <p14:nvPr/>
              </p14:nvContentPartPr>
              <p14:xfrm>
                <a:off x="7118766" y="6067245"/>
                <a:ext cx="178560" cy="26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E6D914-8E35-783F-5305-550363F927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08106" y="6056583"/>
                  <a:ext cx="200325" cy="28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225676-D15B-742D-743C-BAA75939F1ED}"/>
                    </a:ext>
                  </a:extLst>
                </p14:cNvPr>
                <p14:cNvContentPartPr/>
                <p14:nvPr/>
              </p14:nvContentPartPr>
              <p14:xfrm>
                <a:off x="7446366" y="6078765"/>
                <a:ext cx="183600" cy="22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225676-D15B-742D-743C-BAA75939F1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35252" y="6067669"/>
                  <a:ext cx="205383" cy="242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1AD653-7AA4-FB6F-DAD2-9650D3450FF8}"/>
                    </a:ext>
                  </a:extLst>
                </p14:cNvPr>
                <p14:cNvContentPartPr/>
                <p14:nvPr/>
              </p14:nvContentPartPr>
              <p14:xfrm>
                <a:off x="7385166" y="6135285"/>
                <a:ext cx="297720" cy="4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1AD653-7AA4-FB6F-DAD2-9650D3450F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74057" y="6124235"/>
                  <a:ext cx="319494" cy="66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5B5785-FCF9-FE38-7368-0497B08A9F42}"/>
                    </a:ext>
                  </a:extLst>
                </p14:cNvPr>
                <p14:cNvContentPartPr/>
                <p14:nvPr/>
              </p14:nvContentPartPr>
              <p14:xfrm>
                <a:off x="8153406" y="5860965"/>
                <a:ext cx="27144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5B5785-FCF9-FE38-7368-0497B08A9F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42744" y="5849888"/>
                  <a:ext cx="293209" cy="44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CE9422-21CE-5731-3FA6-F3FE03EAEE08}"/>
                    </a:ext>
                  </a:extLst>
                </p14:cNvPr>
                <p14:cNvContentPartPr/>
                <p14:nvPr/>
              </p14:nvContentPartPr>
              <p14:xfrm>
                <a:off x="8293446" y="5785365"/>
                <a:ext cx="18720" cy="19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CE9422-21CE-5731-3FA6-F3FE03EAEE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82749" y="5774693"/>
                  <a:ext cx="40560" cy="216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E98652-65D8-07B4-4A4F-8D920F08B157}"/>
                    </a:ext>
                  </a:extLst>
                </p14:cNvPr>
                <p14:cNvContentPartPr/>
                <p14:nvPr/>
              </p14:nvContentPartPr>
              <p14:xfrm>
                <a:off x="8619246" y="5656485"/>
                <a:ext cx="394560" cy="321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E98652-65D8-07B4-4A4F-8D920F08B1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08138" y="5645828"/>
                  <a:ext cx="416332" cy="343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9FFD79-9241-4AB7-F92E-DA05A9EA587A}"/>
                    </a:ext>
                  </a:extLst>
                </p14:cNvPr>
                <p14:cNvContentPartPr/>
                <p14:nvPr/>
              </p14:nvContentPartPr>
              <p14:xfrm>
                <a:off x="8644806" y="5553525"/>
                <a:ext cx="338400" cy="2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9FFD79-9241-4AB7-F92E-DA05A9EA58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34148" y="5542416"/>
                  <a:ext cx="360161" cy="50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572D2A-E1D2-CA5B-AF7E-B7EFD7D2A20B}"/>
                    </a:ext>
                  </a:extLst>
                </p14:cNvPr>
                <p14:cNvContentPartPr/>
                <p14:nvPr/>
              </p14:nvContentPartPr>
              <p14:xfrm>
                <a:off x="9100566" y="5804445"/>
                <a:ext cx="53640" cy="8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572D2A-E1D2-CA5B-AF7E-B7EFD7D2A2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89483" y="5793319"/>
                  <a:ext cx="75362" cy="102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80354D-E946-047B-81BE-B1E8D3B30B4F}"/>
                    </a:ext>
                  </a:extLst>
                </p14:cNvPr>
                <p14:cNvContentPartPr/>
                <p14:nvPr/>
              </p14:nvContentPartPr>
              <p14:xfrm>
                <a:off x="9275886" y="5557125"/>
                <a:ext cx="164520" cy="48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80354D-E946-047B-81BE-B1E8D3B30B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5243" y="5546014"/>
                  <a:ext cx="186249" cy="510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81EAEF-857F-4549-F764-774CA098C0FD}"/>
                    </a:ext>
                  </a:extLst>
                </p14:cNvPr>
                <p14:cNvContentPartPr/>
                <p14:nvPr/>
              </p14:nvContentPartPr>
              <p14:xfrm>
                <a:off x="9474246" y="5706165"/>
                <a:ext cx="337320" cy="33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81EAEF-857F-4549-F764-774CA098C0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63580" y="5695504"/>
                  <a:ext cx="359097" cy="359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4DCA44-2F20-290A-0CAD-509E5485A1B4}"/>
                    </a:ext>
                  </a:extLst>
                </p14:cNvPr>
                <p14:cNvContentPartPr/>
                <p14:nvPr/>
              </p14:nvContentPartPr>
              <p14:xfrm>
                <a:off x="9948366" y="5680245"/>
                <a:ext cx="342360" cy="174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4DCA44-2F20-290A-0CAD-509E5485A1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37250" y="5669582"/>
                  <a:ext cx="364147" cy="196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390D19-B14E-7409-656B-D529878482A1}"/>
                    </a:ext>
                  </a:extLst>
                </p14:cNvPr>
                <p14:cNvContentPartPr/>
                <p14:nvPr/>
              </p14:nvContentPartPr>
              <p14:xfrm>
                <a:off x="10007046" y="5579805"/>
                <a:ext cx="263520" cy="3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390D19-B14E-7409-656B-D529878482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95936" y="5568701"/>
                  <a:ext cx="285295" cy="55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5BB5E8-95F7-6C62-DF92-6DADE8779A07}"/>
                    </a:ext>
                  </a:extLst>
                </p14:cNvPr>
                <p14:cNvContentPartPr/>
                <p14:nvPr/>
              </p14:nvContentPartPr>
              <p14:xfrm>
                <a:off x="10302606" y="5478645"/>
                <a:ext cx="129240" cy="593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5BB5E8-95F7-6C62-DF92-6DADE8779A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91503" y="5467535"/>
                  <a:ext cx="151002" cy="615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51CE1A-D3F3-7C8C-CD0B-A899360ADFDA}"/>
                    </a:ext>
                  </a:extLst>
                </p14:cNvPr>
                <p14:cNvContentPartPr/>
                <p14:nvPr/>
              </p14:nvContentPartPr>
              <p14:xfrm>
                <a:off x="10612206" y="5734245"/>
                <a:ext cx="171720" cy="18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51CE1A-D3F3-7C8C-CD0B-A899360ADF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01113" y="5723050"/>
                  <a:ext cx="193462" cy="40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B42718-A431-62F8-4D5F-547AC0622F26}"/>
                    </a:ext>
                  </a:extLst>
                </p14:cNvPr>
                <p14:cNvContentPartPr/>
                <p14:nvPr/>
              </p14:nvContentPartPr>
              <p14:xfrm>
                <a:off x="10553526" y="5845845"/>
                <a:ext cx="27720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B42718-A431-62F8-4D5F-547AC0622F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42420" y="5834825"/>
                  <a:ext cx="298967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6E9399-4522-18FA-8A0D-5B3EBDC0BA1F}"/>
                    </a:ext>
                  </a:extLst>
                </p14:cNvPr>
                <p14:cNvContentPartPr/>
                <p14:nvPr/>
              </p14:nvContentPartPr>
              <p14:xfrm>
                <a:off x="10946646" y="5625525"/>
                <a:ext cx="285480" cy="290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6E9399-4522-18FA-8A0D-5B3EBDC0BA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35546" y="5614867"/>
                  <a:ext cx="307235" cy="31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F877ACB-3D6E-2C63-8138-E60D77B959CF}"/>
                  </a:ext>
                </a:extLst>
              </p14:cNvPr>
              <p14:cNvContentPartPr/>
              <p14:nvPr/>
            </p14:nvContentPartPr>
            <p14:xfrm>
              <a:off x="5686326" y="289245"/>
              <a:ext cx="692640" cy="276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F877ACB-3D6E-2C63-8138-E60D77B959C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77686" y="280605"/>
                <a:ext cx="7102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5C8233B-5EF5-4F05-2FDB-02A585451D0A}"/>
                  </a:ext>
                </a:extLst>
              </p14:cNvPr>
              <p14:cNvContentPartPr/>
              <p14:nvPr/>
            </p14:nvContentPartPr>
            <p14:xfrm>
              <a:off x="5773806" y="748245"/>
              <a:ext cx="473040" cy="348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5C8233B-5EF5-4F05-2FDB-02A585451D0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64806" y="739605"/>
                <a:ext cx="49068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669D2C2-240C-7EDC-FDC5-2B388C5DC07E}"/>
              </a:ext>
            </a:extLst>
          </p:cNvPr>
          <p:cNvGrpSpPr/>
          <p:nvPr/>
        </p:nvGrpSpPr>
        <p:grpSpPr>
          <a:xfrm>
            <a:off x="6499566" y="45525"/>
            <a:ext cx="1572480" cy="1151640"/>
            <a:chOff x="6499566" y="45525"/>
            <a:chExt cx="1572480" cy="11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A4BE6E-A64A-8DBD-D039-94F41F3CB688}"/>
                    </a:ext>
                  </a:extLst>
                </p14:cNvPr>
                <p14:cNvContentPartPr/>
                <p14:nvPr/>
              </p14:nvContentPartPr>
              <p14:xfrm>
                <a:off x="6620526" y="109965"/>
                <a:ext cx="1080720" cy="45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A4BE6E-A64A-8DBD-D039-94F41F3CB6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11526" y="100965"/>
                  <a:ext cx="10983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F05519-0C2D-222F-B3AC-05A118668171}"/>
                    </a:ext>
                  </a:extLst>
                </p14:cNvPr>
                <p14:cNvContentPartPr/>
                <p14:nvPr/>
              </p14:nvContentPartPr>
              <p14:xfrm>
                <a:off x="7708806" y="373485"/>
                <a:ext cx="266760" cy="27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F05519-0C2D-222F-B3AC-05A1186681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00166" y="364485"/>
                  <a:ext cx="284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4F0C9C-1C8C-50BB-B00F-27CD4D3F362C}"/>
                    </a:ext>
                  </a:extLst>
                </p14:cNvPr>
                <p14:cNvContentPartPr/>
                <p14:nvPr/>
              </p14:nvContentPartPr>
              <p14:xfrm>
                <a:off x="7610886" y="31912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4F0C9C-1C8C-50BB-B00F-27CD4D3F36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01886" y="31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1A8912-81C2-463E-C6C0-99FCF4BD6DBA}"/>
                    </a:ext>
                  </a:extLst>
                </p14:cNvPr>
                <p14:cNvContentPartPr/>
                <p14:nvPr/>
              </p14:nvContentPartPr>
              <p14:xfrm>
                <a:off x="6841206" y="221205"/>
                <a:ext cx="38880" cy="5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1A8912-81C2-463E-C6C0-99FCF4BD6D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32206" y="212205"/>
                  <a:ext cx="56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C06102-A8B1-2B52-F6AC-4BC93E45B849}"/>
                    </a:ext>
                  </a:extLst>
                </p14:cNvPr>
                <p14:cNvContentPartPr/>
                <p14:nvPr/>
              </p14:nvContentPartPr>
              <p14:xfrm>
                <a:off x="6499566" y="79005"/>
                <a:ext cx="15120" cy="62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C06102-A8B1-2B52-F6AC-4BC93E45B8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0566" y="70005"/>
                  <a:ext cx="32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9CA537-A36F-023D-84D1-7256A0428CA1}"/>
                    </a:ext>
                  </a:extLst>
                </p14:cNvPr>
                <p14:cNvContentPartPr/>
                <p14:nvPr/>
              </p14:nvContentPartPr>
              <p14:xfrm>
                <a:off x="6587766" y="45525"/>
                <a:ext cx="60480" cy="17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9CA537-A36F-023D-84D1-7256A0428C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79126" y="36525"/>
                  <a:ext cx="78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A89954-9721-15FB-8C8C-BE8B62A62E0B}"/>
                    </a:ext>
                  </a:extLst>
                </p14:cNvPr>
                <p14:cNvContentPartPr/>
                <p14:nvPr/>
              </p14:nvContentPartPr>
              <p14:xfrm>
                <a:off x="7983846" y="138405"/>
                <a:ext cx="16560" cy="12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A89954-9721-15FB-8C8C-BE8B62A62E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74846" y="129405"/>
                  <a:ext cx="34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33626C-E458-7D93-73DF-32CBCEA25D81}"/>
                    </a:ext>
                  </a:extLst>
                </p14:cNvPr>
                <p14:cNvContentPartPr/>
                <p14:nvPr/>
              </p14:nvContentPartPr>
              <p14:xfrm>
                <a:off x="8039646" y="85485"/>
                <a:ext cx="32400" cy="183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33626C-E458-7D93-73DF-32CBCEA25D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30646" y="76485"/>
                  <a:ext cx="5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A946CF-86B1-CD9D-8DE1-076322017302}"/>
                    </a:ext>
                  </a:extLst>
                </p14:cNvPr>
                <p14:cNvContentPartPr/>
                <p14:nvPr/>
              </p14:nvContentPartPr>
              <p14:xfrm>
                <a:off x="6500286" y="679485"/>
                <a:ext cx="1434960" cy="51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A946CF-86B1-CD9D-8DE1-0763220173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91646" y="670485"/>
                  <a:ext cx="14526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67692B-0CBD-CEE0-B2B7-B64297918B87}"/>
                    </a:ext>
                  </a:extLst>
                </p14:cNvPr>
                <p14:cNvContentPartPr/>
                <p14:nvPr/>
              </p14:nvContentPartPr>
              <p14:xfrm>
                <a:off x="7784046" y="80080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67692B-0CBD-CEE0-B2B7-B64297918B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75406" y="79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DD272F-0A87-E2E4-BD9E-A98D948DB784}"/>
              </a:ext>
            </a:extLst>
          </p:cNvPr>
          <p:cNvGrpSpPr/>
          <p:nvPr/>
        </p:nvGrpSpPr>
        <p:grpSpPr>
          <a:xfrm>
            <a:off x="8190486" y="529365"/>
            <a:ext cx="1807560" cy="666720"/>
            <a:chOff x="8190486" y="529365"/>
            <a:chExt cx="180756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42F6D6-3D43-5CD6-76D3-08C1ADA43A01}"/>
                    </a:ext>
                  </a:extLst>
                </p14:cNvPr>
                <p14:cNvContentPartPr/>
                <p14:nvPr/>
              </p14:nvContentPartPr>
              <p14:xfrm>
                <a:off x="8190486" y="529365"/>
                <a:ext cx="1807560" cy="66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42F6D6-3D43-5CD6-76D3-08C1ADA43A0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81846" y="520365"/>
                  <a:ext cx="182520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88AE7D-0D62-739F-E91D-6494B5F44F3C}"/>
                    </a:ext>
                  </a:extLst>
                </p14:cNvPr>
                <p14:cNvContentPartPr/>
                <p14:nvPr/>
              </p14:nvContentPartPr>
              <p14:xfrm>
                <a:off x="9564606" y="665085"/>
                <a:ext cx="202320" cy="57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88AE7D-0D62-739F-E91D-6494B5F44F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55606" y="656085"/>
                  <a:ext cx="219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3BB429B-D1F4-AC49-9DDB-14A11DBD8CD6}"/>
                    </a:ext>
                  </a:extLst>
                </p14:cNvPr>
                <p14:cNvContentPartPr/>
                <p14:nvPr/>
              </p14:nvContentPartPr>
              <p14:xfrm>
                <a:off x="9491886" y="70144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3BB429B-D1F4-AC49-9DDB-14A11DBD8C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83246" y="69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C6E4BE-5563-41DB-2DCE-C30A7379A7A4}"/>
                    </a:ext>
                  </a:extLst>
                </p14:cNvPr>
                <p14:cNvContentPartPr/>
                <p14:nvPr/>
              </p14:nvContentPartPr>
              <p14:xfrm>
                <a:off x="9231606" y="688845"/>
                <a:ext cx="239040" cy="1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C6E4BE-5563-41DB-2DCE-C30A7379A7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22606" y="680205"/>
                  <a:ext cx="256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0D2AF2-9417-A240-D45B-58359EC45790}"/>
              </a:ext>
            </a:extLst>
          </p:cNvPr>
          <p:cNvGrpSpPr/>
          <p:nvPr/>
        </p:nvGrpSpPr>
        <p:grpSpPr>
          <a:xfrm>
            <a:off x="10282806" y="762645"/>
            <a:ext cx="563040" cy="179280"/>
            <a:chOff x="10282806" y="762645"/>
            <a:chExt cx="56304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F23592-219C-FCE4-EB95-E18348F4F8E0}"/>
                    </a:ext>
                  </a:extLst>
                </p14:cNvPr>
                <p14:cNvContentPartPr/>
                <p14:nvPr/>
              </p14:nvContentPartPr>
              <p14:xfrm>
                <a:off x="10282806" y="762645"/>
                <a:ext cx="213120" cy="7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F23592-219C-FCE4-EB95-E18348F4F8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74166" y="754005"/>
                  <a:ext cx="230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5C4200-9D16-284C-631D-06AD77B3C050}"/>
                    </a:ext>
                  </a:extLst>
                </p14:cNvPr>
                <p14:cNvContentPartPr/>
                <p14:nvPr/>
              </p14:nvContentPartPr>
              <p14:xfrm>
                <a:off x="10655406" y="772005"/>
                <a:ext cx="190440" cy="169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5C4200-9D16-284C-631D-06AD77B3C0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46406" y="763365"/>
                  <a:ext cx="2080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F81C313-38B0-1217-8EC0-262720295C21}"/>
              </a:ext>
            </a:extLst>
          </p:cNvPr>
          <p:cNvGrpSpPr/>
          <p:nvPr/>
        </p:nvGrpSpPr>
        <p:grpSpPr>
          <a:xfrm>
            <a:off x="10946286" y="270525"/>
            <a:ext cx="1185840" cy="563400"/>
            <a:chOff x="10946286" y="270525"/>
            <a:chExt cx="11858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472422-6DEE-BA71-F455-253E568A69C0}"/>
                    </a:ext>
                  </a:extLst>
                </p14:cNvPr>
                <p14:cNvContentPartPr/>
                <p14:nvPr/>
              </p14:nvContentPartPr>
              <p14:xfrm>
                <a:off x="10946286" y="544485"/>
                <a:ext cx="59400" cy="8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472422-6DEE-BA71-F455-253E568A69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37646" y="535845"/>
                  <a:ext cx="77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87E9AF-2509-4E85-F13E-67FA536A205A}"/>
                    </a:ext>
                  </a:extLst>
                </p14:cNvPr>
                <p14:cNvContentPartPr/>
                <p14:nvPr/>
              </p14:nvContentPartPr>
              <p14:xfrm>
                <a:off x="11006046" y="41128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87E9AF-2509-4E85-F13E-67FA536A20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97406" y="40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A9FB20-790C-E5CA-9CF5-E65B6B34CA4D}"/>
                    </a:ext>
                  </a:extLst>
                </p14:cNvPr>
                <p14:cNvContentPartPr/>
                <p14:nvPr/>
              </p14:nvContentPartPr>
              <p14:xfrm>
                <a:off x="11138526" y="377805"/>
                <a:ext cx="79200" cy="34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A9FB20-790C-E5CA-9CF5-E65B6B34CA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29526" y="368805"/>
                  <a:ext cx="968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F15D3D-FB4A-0779-41C8-11F6F1F67157}"/>
                    </a:ext>
                  </a:extLst>
                </p14:cNvPr>
                <p14:cNvContentPartPr/>
                <p14:nvPr/>
              </p14:nvContentPartPr>
              <p14:xfrm>
                <a:off x="11267046" y="426405"/>
                <a:ext cx="158040" cy="20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F15D3D-FB4A-0779-41C8-11F6F1F671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58046" y="417405"/>
                  <a:ext cx="175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88B8D1-4B44-A524-3156-78D5581F02AC}"/>
                    </a:ext>
                  </a:extLst>
                </p14:cNvPr>
                <p14:cNvContentPartPr/>
                <p14:nvPr/>
              </p14:nvContentPartPr>
              <p14:xfrm>
                <a:off x="11269566" y="344325"/>
                <a:ext cx="153000" cy="2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88B8D1-4B44-A524-3156-78D5581F02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60566" y="335685"/>
                  <a:ext cx="170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77F8AA-DBF7-8348-397B-21AA19079194}"/>
                    </a:ext>
                  </a:extLst>
                </p14:cNvPr>
                <p14:cNvContentPartPr/>
                <p14:nvPr/>
              </p14:nvContentPartPr>
              <p14:xfrm>
                <a:off x="11514006" y="578685"/>
                <a:ext cx="29160" cy="2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77F8AA-DBF7-8348-397B-21AA1907919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05366" y="570045"/>
                  <a:ext cx="46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4EA52FD-6434-C670-8590-A4BD52BE4AC0}"/>
                    </a:ext>
                  </a:extLst>
                </p14:cNvPr>
                <p14:cNvContentPartPr/>
                <p14:nvPr/>
              </p14:nvContentPartPr>
              <p14:xfrm>
                <a:off x="11516166" y="409485"/>
                <a:ext cx="150120" cy="148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4EA52FD-6434-C670-8590-A4BD52BE4AC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07526" y="400485"/>
                  <a:ext cx="167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BDD72D5-142A-EA99-B09C-F50E491197E6}"/>
                    </a:ext>
                  </a:extLst>
                </p14:cNvPr>
                <p14:cNvContentPartPr/>
                <p14:nvPr/>
              </p14:nvContentPartPr>
              <p14:xfrm>
                <a:off x="11549646" y="354405"/>
                <a:ext cx="110520" cy="1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BDD72D5-142A-EA99-B09C-F50E491197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40646" y="345765"/>
                  <a:ext cx="12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0A8CA49-F1F5-D5F0-8925-833CB208F6B3}"/>
                    </a:ext>
                  </a:extLst>
                </p14:cNvPr>
                <p14:cNvContentPartPr/>
                <p14:nvPr/>
              </p14:nvContentPartPr>
              <p14:xfrm>
                <a:off x="11716326" y="589845"/>
                <a:ext cx="83520" cy="2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0A8CA49-F1F5-D5F0-8925-833CB208F6B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07686" y="580845"/>
                  <a:ext cx="101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AEC52F-ADA0-D315-AA1E-8B823FC50D1A}"/>
                    </a:ext>
                  </a:extLst>
                </p14:cNvPr>
                <p14:cNvContentPartPr/>
                <p14:nvPr/>
              </p14:nvContentPartPr>
              <p14:xfrm>
                <a:off x="11832606" y="476445"/>
                <a:ext cx="164160" cy="167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AEC52F-ADA0-D315-AA1E-8B823FC50D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23606" y="467445"/>
                  <a:ext cx="181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B976EF-0E72-0814-043B-054723A13AF8}"/>
                    </a:ext>
                  </a:extLst>
                </p14:cNvPr>
                <p14:cNvContentPartPr/>
                <p14:nvPr/>
              </p14:nvContentPartPr>
              <p14:xfrm>
                <a:off x="12040686" y="365565"/>
                <a:ext cx="68400" cy="27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B976EF-0E72-0814-043B-054723A13A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032046" y="356565"/>
                  <a:ext cx="86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0845E0-A3C7-630E-6643-D27757793567}"/>
                    </a:ext>
                  </a:extLst>
                </p14:cNvPr>
                <p14:cNvContentPartPr/>
                <p14:nvPr/>
              </p14:nvContentPartPr>
              <p14:xfrm>
                <a:off x="11948526" y="468525"/>
                <a:ext cx="162720" cy="32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0845E0-A3C7-630E-6643-D277577935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39886" y="459525"/>
                  <a:ext cx="18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CC0E64-9520-09EA-6574-158DBE7099A5}"/>
                    </a:ext>
                  </a:extLst>
                </p14:cNvPr>
                <p14:cNvContentPartPr/>
                <p14:nvPr/>
              </p14:nvContentPartPr>
              <p14:xfrm>
                <a:off x="12040686" y="270525"/>
                <a:ext cx="91440" cy="56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CC0E64-9520-09EA-6574-158DBE7099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032046" y="261525"/>
                  <a:ext cx="109080" cy="58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D09717D-1A89-7AEC-C2A5-8E54077CFC26}"/>
              </a:ext>
            </a:extLst>
          </p:cNvPr>
          <p:cNvGrpSpPr/>
          <p:nvPr/>
        </p:nvGrpSpPr>
        <p:grpSpPr>
          <a:xfrm>
            <a:off x="6024726" y="1224525"/>
            <a:ext cx="1156320" cy="727560"/>
            <a:chOff x="6024726" y="1224525"/>
            <a:chExt cx="115632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DB3D56-F62F-7440-CED0-F7DCE0EF7665}"/>
                    </a:ext>
                  </a:extLst>
                </p14:cNvPr>
                <p14:cNvContentPartPr/>
                <p14:nvPr/>
              </p14:nvContentPartPr>
              <p14:xfrm>
                <a:off x="6071166" y="1224525"/>
                <a:ext cx="190440" cy="275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DB3D56-F62F-7440-CED0-F7DCE0EF766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2526" y="1215885"/>
                  <a:ext cx="208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0DEE35-770B-7584-D1E9-ADC779023146}"/>
                    </a:ext>
                  </a:extLst>
                </p14:cNvPr>
                <p14:cNvContentPartPr/>
                <p14:nvPr/>
              </p14:nvContentPartPr>
              <p14:xfrm>
                <a:off x="6024726" y="1609725"/>
                <a:ext cx="37620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0DEE35-770B-7584-D1E9-ADC7790231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16086" y="1600725"/>
                  <a:ext cx="39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E23C07-6015-7ECA-EEC6-D4CA96A04D90}"/>
                    </a:ext>
                  </a:extLst>
                </p14:cNvPr>
                <p14:cNvContentPartPr/>
                <p14:nvPr/>
              </p14:nvContentPartPr>
              <p14:xfrm>
                <a:off x="6036606" y="1671645"/>
                <a:ext cx="151200" cy="27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E23C07-6015-7ECA-EEC6-D4CA96A04D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27966" y="1663005"/>
                  <a:ext cx="168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C060061-AC4D-6EBE-AFAF-3518047B9BAC}"/>
                    </a:ext>
                  </a:extLst>
                </p14:cNvPr>
                <p14:cNvContentPartPr/>
                <p14:nvPr/>
              </p14:nvContentPartPr>
              <p14:xfrm>
                <a:off x="6340086" y="1711965"/>
                <a:ext cx="159840" cy="240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C060061-AC4D-6EBE-AFAF-3518047B9B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31086" y="1702965"/>
                  <a:ext cx="177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74B1CA-6CFD-54FE-B5EB-D3266FB72DFE}"/>
                    </a:ext>
                  </a:extLst>
                </p14:cNvPr>
                <p14:cNvContentPartPr/>
                <p14:nvPr/>
              </p14:nvContentPartPr>
              <p14:xfrm>
                <a:off x="6278886" y="1819245"/>
                <a:ext cx="20772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74B1CA-6CFD-54FE-B5EB-D3266FB72DF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69886" y="1810605"/>
                  <a:ext cx="22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E19703-1B72-1D03-1C9F-526CC8ACC8E1}"/>
                    </a:ext>
                  </a:extLst>
                </p14:cNvPr>
                <p14:cNvContentPartPr/>
                <p14:nvPr/>
              </p14:nvContentPartPr>
              <p14:xfrm>
                <a:off x="6756246" y="1506765"/>
                <a:ext cx="424800" cy="17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E19703-1B72-1D03-1C9F-526CC8ACC8E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47246" y="1498125"/>
                  <a:ext cx="4424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0CB56D-C231-D890-D153-0B7DE42D9B5F}"/>
              </a:ext>
            </a:extLst>
          </p:cNvPr>
          <p:cNvGrpSpPr/>
          <p:nvPr/>
        </p:nvGrpSpPr>
        <p:grpSpPr>
          <a:xfrm>
            <a:off x="7332246" y="1368165"/>
            <a:ext cx="999720" cy="424080"/>
            <a:chOff x="7332246" y="1368165"/>
            <a:chExt cx="99972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731E27-6A3F-C52B-2B8C-4799A8FD1B13}"/>
                    </a:ext>
                  </a:extLst>
                </p14:cNvPr>
                <p14:cNvContentPartPr/>
                <p14:nvPr/>
              </p14:nvContentPartPr>
              <p14:xfrm>
                <a:off x="7332246" y="1529085"/>
                <a:ext cx="169200" cy="29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731E27-6A3F-C52B-2B8C-4799A8FD1B1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23246" y="1520445"/>
                  <a:ext cx="186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D4AE11-495B-EB43-DA4C-6D839B22DCB9}"/>
                    </a:ext>
                  </a:extLst>
                </p14:cNvPr>
                <p14:cNvContentPartPr/>
                <p14:nvPr/>
              </p14:nvContentPartPr>
              <p14:xfrm>
                <a:off x="7655166" y="1484805"/>
                <a:ext cx="69840" cy="10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D4AE11-495B-EB43-DA4C-6D839B22DCB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46526" y="1476165"/>
                  <a:ext cx="87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9E5DB5-5E2C-F023-0FE2-8D496219466F}"/>
                    </a:ext>
                  </a:extLst>
                </p14:cNvPr>
                <p14:cNvContentPartPr/>
                <p14:nvPr/>
              </p14:nvContentPartPr>
              <p14:xfrm>
                <a:off x="7709526" y="136816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9E5DB5-5E2C-F023-0FE2-8D49621946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00526" y="135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250B09B-D68D-A469-69C3-D11168E61AF6}"/>
                    </a:ext>
                  </a:extLst>
                </p14:cNvPr>
                <p14:cNvContentPartPr/>
                <p14:nvPr/>
              </p14:nvContentPartPr>
              <p14:xfrm>
                <a:off x="7809246" y="1432965"/>
                <a:ext cx="236520" cy="163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250B09B-D68D-A469-69C3-D11168E61AF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00606" y="1423965"/>
                  <a:ext cx="25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D56D53A-BA2B-CA38-DF79-4FE295F50BAE}"/>
                    </a:ext>
                  </a:extLst>
                </p14:cNvPr>
                <p14:cNvContentPartPr/>
                <p14:nvPr/>
              </p14:nvContentPartPr>
              <p14:xfrm>
                <a:off x="8199486" y="1622685"/>
                <a:ext cx="132480" cy="16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D56D53A-BA2B-CA38-DF79-4FE295F50B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90486" y="1613685"/>
                  <a:ext cx="150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D832CE-E2B2-C9A1-709F-4ADA2D3676EE}"/>
              </a:ext>
            </a:extLst>
          </p:cNvPr>
          <p:cNvGrpSpPr/>
          <p:nvPr/>
        </p:nvGrpSpPr>
        <p:grpSpPr>
          <a:xfrm>
            <a:off x="8758566" y="1145325"/>
            <a:ext cx="1590480" cy="412920"/>
            <a:chOff x="8758566" y="1145325"/>
            <a:chExt cx="15904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F61DF2-7A34-8335-93AB-8DA9CAFEE754}"/>
                    </a:ext>
                  </a:extLst>
                </p14:cNvPr>
                <p14:cNvContentPartPr/>
                <p14:nvPr/>
              </p14:nvContentPartPr>
              <p14:xfrm>
                <a:off x="8782686" y="1303005"/>
                <a:ext cx="275400" cy="255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F61DF2-7A34-8335-93AB-8DA9CAFEE7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74046" y="1294365"/>
                  <a:ext cx="293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F1C2E40-7577-4C74-059C-9A59FD9BE1DC}"/>
                    </a:ext>
                  </a:extLst>
                </p14:cNvPr>
                <p14:cNvContentPartPr/>
                <p14:nvPr/>
              </p14:nvContentPartPr>
              <p14:xfrm>
                <a:off x="8758566" y="1253685"/>
                <a:ext cx="305640" cy="2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F1C2E40-7577-4C74-059C-9A59FD9BE1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49926" y="1244685"/>
                  <a:ext cx="32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9475A8-A6EB-ADCB-332F-6B0285FBBAB7}"/>
                    </a:ext>
                  </a:extLst>
                </p14:cNvPr>
                <p14:cNvContentPartPr/>
                <p14:nvPr/>
              </p14:nvContentPartPr>
              <p14:xfrm>
                <a:off x="9242406" y="1399845"/>
                <a:ext cx="372240" cy="13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9475A8-A6EB-ADCB-332F-6B0285FBBA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33766" y="1391205"/>
                  <a:ext cx="38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2731BD-17C4-A1F4-F93A-40ABB3DE6F41}"/>
                    </a:ext>
                  </a:extLst>
                </p14:cNvPr>
                <p14:cNvContentPartPr/>
                <p14:nvPr/>
              </p14:nvContentPartPr>
              <p14:xfrm>
                <a:off x="9833166" y="1416045"/>
                <a:ext cx="99360" cy="136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2731BD-17C4-A1F4-F93A-40ABB3DE6F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24166" y="1407045"/>
                  <a:ext cx="11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58F5E7-C680-114C-4022-BD6691B51EE6}"/>
                    </a:ext>
                  </a:extLst>
                </p14:cNvPr>
                <p14:cNvContentPartPr/>
                <p14:nvPr/>
              </p14:nvContentPartPr>
              <p14:xfrm>
                <a:off x="9854046" y="132892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58F5E7-C680-114C-4022-BD6691B51E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45406" y="131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264259-13D2-7858-1EB6-19E1F22E30B8}"/>
                    </a:ext>
                  </a:extLst>
                </p14:cNvPr>
                <p14:cNvContentPartPr/>
                <p14:nvPr/>
              </p14:nvContentPartPr>
              <p14:xfrm>
                <a:off x="10121166" y="1241805"/>
                <a:ext cx="227880" cy="29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264259-13D2-7858-1EB6-19E1F22E30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12166" y="1233165"/>
                  <a:ext cx="245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5EBA0F-5D85-7055-E7FD-E5BF46EC08EE}"/>
                    </a:ext>
                  </a:extLst>
                </p14:cNvPr>
                <p14:cNvContentPartPr/>
                <p14:nvPr/>
              </p14:nvContentPartPr>
              <p14:xfrm>
                <a:off x="10007406" y="1145325"/>
                <a:ext cx="302760" cy="35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5EBA0F-5D85-7055-E7FD-E5BF46EC08E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98406" y="1136325"/>
                  <a:ext cx="320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2161A45-66D2-559F-098A-1E94A4534013}"/>
              </a:ext>
            </a:extLst>
          </p:cNvPr>
          <p:cNvGrpSpPr/>
          <p:nvPr/>
        </p:nvGrpSpPr>
        <p:grpSpPr>
          <a:xfrm>
            <a:off x="6071886" y="2241165"/>
            <a:ext cx="1926720" cy="425160"/>
            <a:chOff x="6071886" y="2241165"/>
            <a:chExt cx="19267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A4C099-C7C0-0D01-FC3C-55AD5C20F4FE}"/>
                    </a:ext>
                  </a:extLst>
                </p14:cNvPr>
                <p14:cNvContentPartPr/>
                <p14:nvPr/>
              </p14:nvContentPartPr>
              <p14:xfrm>
                <a:off x="6071886" y="2397765"/>
                <a:ext cx="291600" cy="153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A4C099-C7C0-0D01-FC3C-55AD5C20F4F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63246" y="2389125"/>
                  <a:ext cx="309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C94249-5967-2D5F-C372-E83ACB8BDCDC}"/>
                    </a:ext>
                  </a:extLst>
                </p14:cNvPr>
                <p14:cNvContentPartPr/>
                <p14:nvPr/>
              </p14:nvContentPartPr>
              <p14:xfrm>
                <a:off x="6135966" y="2283645"/>
                <a:ext cx="200520" cy="25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C94249-5967-2D5F-C372-E83ACB8BDC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26966" y="2274645"/>
                  <a:ext cx="21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307182-2B1B-EC9B-6961-A829383C7E43}"/>
                    </a:ext>
                  </a:extLst>
                </p14:cNvPr>
                <p14:cNvContentPartPr/>
                <p14:nvPr/>
              </p14:nvContentPartPr>
              <p14:xfrm>
                <a:off x="6547806" y="2412885"/>
                <a:ext cx="132480" cy="3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307182-2B1B-EC9B-6961-A829383C7E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39166" y="2403885"/>
                  <a:ext cx="15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01F4ED-6A30-1E03-F6F4-EC59AF45F08A}"/>
                    </a:ext>
                  </a:extLst>
                </p14:cNvPr>
                <p14:cNvContentPartPr/>
                <p14:nvPr/>
              </p14:nvContentPartPr>
              <p14:xfrm>
                <a:off x="6521886" y="2535645"/>
                <a:ext cx="172440" cy="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01F4ED-6A30-1E03-F6F4-EC59AF45F0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12886" y="2526645"/>
                  <a:ext cx="19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980D8F-7018-6BC9-941E-B2D50144726A}"/>
                    </a:ext>
                  </a:extLst>
                </p14:cNvPr>
                <p14:cNvContentPartPr/>
                <p14:nvPr/>
              </p14:nvContentPartPr>
              <p14:xfrm>
                <a:off x="6864966" y="2324685"/>
                <a:ext cx="279720" cy="20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980D8F-7018-6BC9-941E-B2D50144726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56326" y="2315685"/>
                  <a:ext cx="297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A36DD3B-C8BF-1F78-FD9A-8BEAE370A574}"/>
                    </a:ext>
                  </a:extLst>
                </p14:cNvPr>
                <p14:cNvContentPartPr/>
                <p14:nvPr/>
              </p14:nvContentPartPr>
              <p14:xfrm>
                <a:off x="7107246" y="2578485"/>
                <a:ext cx="78480" cy="8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A36DD3B-C8BF-1F78-FD9A-8BEAE370A5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8246" y="2569485"/>
                  <a:ext cx="96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DC6AA6-76B5-EFFC-666B-08173DF17D33}"/>
                    </a:ext>
                  </a:extLst>
                </p14:cNvPr>
                <p14:cNvContentPartPr/>
                <p14:nvPr/>
              </p14:nvContentPartPr>
              <p14:xfrm>
                <a:off x="6907086" y="2246565"/>
                <a:ext cx="215280" cy="2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DC6AA6-76B5-EFFC-666B-08173DF17D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98086" y="2237925"/>
                  <a:ext cx="232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8717A0-F34B-2425-FDE9-5D0BA728F805}"/>
                    </a:ext>
                  </a:extLst>
                </p14:cNvPr>
                <p14:cNvContentPartPr/>
                <p14:nvPr/>
              </p14:nvContentPartPr>
              <p14:xfrm>
                <a:off x="7472646" y="2342325"/>
                <a:ext cx="22320" cy="19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8717A0-F34B-2425-FDE9-5D0BA728F80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64006" y="2333685"/>
                  <a:ext cx="39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8D61A8-39B7-D530-1C38-0621BB1195B9}"/>
                    </a:ext>
                  </a:extLst>
                </p14:cNvPr>
                <p14:cNvContentPartPr/>
                <p14:nvPr/>
              </p14:nvContentPartPr>
              <p14:xfrm>
                <a:off x="7391646" y="2448525"/>
                <a:ext cx="151200" cy="1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8D61A8-39B7-D530-1C38-0621BB1195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83006" y="2439885"/>
                  <a:ext cx="168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03C5BEC-2C9F-4982-F95E-3163B86B6656}"/>
                    </a:ext>
                  </a:extLst>
                </p14:cNvPr>
                <p14:cNvContentPartPr/>
                <p14:nvPr/>
              </p14:nvContentPartPr>
              <p14:xfrm>
                <a:off x="7692246" y="2241165"/>
                <a:ext cx="281880" cy="23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03C5BEC-2C9F-4982-F95E-3163B86B665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83246" y="2232525"/>
                  <a:ext cx="299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00455CF-D888-111A-1B30-7DB35EB76D50}"/>
                    </a:ext>
                  </a:extLst>
                </p14:cNvPr>
                <p14:cNvContentPartPr/>
                <p14:nvPr/>
              </p14:nvContentPartPr>
              <p14:xfrm>
                <a:off x="7964766" y="2524485"/>
                <a:ext cx="33840" cy="98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00455CF-D888-111A-1B30-7DB35EB76D5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56126" y="2515485"/>
                  <a:ext cx="5148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8C718E3-67BE-2F80-1268-E3A3DA9C3E61}"/>
                  </a:ext>
                </a:extLst>
              </p14:cNvPr>
              <p14:cNvContentPartPr/>
              <p14:nvPr/>
            </p14:nvContentPartPr>
            <p14:xfrm>
              <a:off x="7710966" y="2140365"/>
              <a:ext cx="307080" cy="30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8C718E3-67BE-2F80-1268-E3A3DA9C3E6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01966" y="2131365"/>
                <a:ext cx="3247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010C9B-00E0-36E6-C837-113E09233956}"/>
              </a:ext>
            </a:extLst>
          </p:cNvPr>
          <p:cNvGrpSpPr/>
          <p:nvPr/>
        </p:nvGrpSpPr>
        <p:grpSpPr>
          <a:xfrm>
            <a:off x="6063246" y="3057285"/>
            <a:ext cx="2068560" cy="443160"/>
            <a:chOff x="6063246" y="3057285"/>
            <a:chExt cx="20685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FD3E73C-B71C-D0EE-0AE4-5C7CE7B0328E}"/>
                    </a:ext>
                  </a:extLst>
                </p14:cNvPr>
                <p14:cNvContentPartPr/>
                <p14:nvPr/>
              </p14:nvContentPartPr>
              <p14:xfrm>
                <a:off x="6063246" y="3180405"/>
                <a:ext cx="293760" cy="28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FD3E73C-B71C-D0EE-0AE4-5C7CE7B032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54606" y="3171405"/>
                  <a:ext cx="311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29199D-E52D-F17E-DCFA-F899BA1BA8A3}"/>
                    </a:ext>
                  </a:extLst>
                </p14:cNvPr>
                <p14:cNvContentPartPr/>
                <p14:nvPr/>
              </p14:nvContentPartPr>
              <p14:xfrm>
                <a:off x="6574806" y="3235485"/>
                <a:ext cx="187920" cy="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29199D-E52D-F17E-DCFA-F899BA1BA8A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65806" y="3226485"/>
                  <a:ext cx="20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94F60B-4715-C716-6511-40A02BD9B87C}"/>
                    </a:ext>
                  </a:extLst>
                </p14:cNvPr>
                <p14:cNvContentPartPr/>
                <p14:nvPr/>
              </p14:nvContentPartPr>
              <p14:xfrm>
                <a:off x="6541326" y="3355005"/>
                <a:ext cx="214560" cy="21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94F60B-4715-C716-6511-40A02BD9B8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32686" y="3346365"/>
                  <a:ext cx="23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481912-2BF5-4FA8-FA3F-0B3B2D8C05D7}"/>
                    </a:ext>
                  </a:extLst>
                </p14:cNvPr>
                <p14:cNvContentPartPr/>
                <p14:nvPr/>
              </p14:nvContentPartPr>
              <p14:xfrm>
                <a:off x="6887646" y="3106245"/>
                <a:ext cx="341640" cy="394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481912-2BF5-4FA8-FA3F-0B3B2D8C05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78646" y="3097605"/>
                  <a:ext cx="359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47AF64-1CF9-C017-4B24-17508B1C9937}"/>
                    </a:ext>
                  </a:extLst>
                </p14:cNvPr>
                <p14:cNvContentPartPr/>
                <p14:nvPr/>
              </p14:nvContentPartPr>
              <p14:xfrm>
                <a:off x="7231086" y="3373365"/>
                <a:ext cx="66240" cy="7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47AF64-1CF9-C017-4B24-17508B1C993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22086" y="3364365"/>
                  <a:ext cx="83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1066B8-D76D-E830-450C-70EB24E32314}"/>
                    </a:ext>
                  </a:extLst>
                </p14:cNvPr>
                <p14:cNvContentPartPr/>
                <p14:nvPr/>
              </p14:nvContentPartPr>
              <p14:xfrm>
                <a:off x="7626006" y="3098325"/>
                <a:ext cx="11160" cy="18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1066B8-D76D-E830-450C-70EB24E3231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17366" y="3089685"/>
                  <a:ext cx="28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28A54F1-B960-B1FE-3868-E233029990F2}"/>
                    </a:ext>
                  </a:extLst>
                </p14:cNvPr>
                <p14:cNvContentPartPr/>
                <p14:nvPr/>
              </p14:nvContentPartPr>
              <p14:xfrm>
                <a:off x="7557966" y="3202725"/>
                <a:ext cx="227880" cy="2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28A54F1-B960-B1FE-3868-E233029990F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48966" y="3194085"/>
                  <a:ext cx="24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2E5820-3F05-244D-AF2A-3EBE7D05018B}"/>
                    </a:ext>
                  </a:extLst>
                </p14:cNvPr>
                <p14:cNvContentPartPr/>
                <p14:nvPr/>
              </p14:nvContentPartPr>
              <p14:xfrm>
                <a:off x="7842726" y="3057285"/>
                <a:ext cx="235440" cy="341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2E5820-3F05-244D-AF2A-3EBE7D05018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34086" y="3048645"/>
                  <a:ext cx="253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F7A5EC-9747-7C3D-4FC8-8EDD6B7567B0}"/>
                    </a:ext>
                  </a:extLst>
                </p14:cNvPr>
                <p14:cNvContentPartPr/>
                <p14:nvPr/>
              </p14:nvContentPartPr>
              <p14:xfrm>
                <a:off x="8125326" y="3259245"/>
                <a:ext cx="6480" cy="86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F7A5EC-9747-7C3D-4FC8-8EDD6B7567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16326" y="3250605"/>
                  <a:ext cx="241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2949EA-429D-BEBD-14E3-C2AB4AF705A4}"/>
              </a:ext>
            </a:extLst>
          </p:cNvPr>
          <p:cNvGrpSpPr/>
          <p:nvPr/>
        </p:nvGrpSpPr>
        <p:grpSpPr>
          <a:xfrm>
            <a:off x="6136326" y="3799965"/>
            <a:ext cx="1126440" cy="369720"/>
            <a:chOff x="6136326" y="3799965"/>
            <a:chExt cx="11264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13B71F8-AFF0-F440-4C28-B625DBCFA7AF}"/>
                    </a:ext>
                  </a:extLst>
                </p14:cNvPr>
                <p14:cNvContentPartPr/>
                <p14:nvPr/>
              </p14:nvContentPartPr>
              <p14:xfrm>
                <a:off x="6136326" y="3881325"/>
                <a:ext cx="165960" cy="25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13B71F8-AFF0-F440-4C28-B625DBCFA7A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27686" y="3872325"/>
                  <a:ext cx="183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D39056B-4943-6013-589D-EA0B28C99480}"/>
                    </a:ext>
                  </a:extLst>
                </p14:cNvPr>
                <p14:cNvContentPartPr/>
                <p14:nvPr/>
              </p14:nvContentPartPr>
              <p14:xfrm>
                <a:off x="6554646" y="3907965"/>
                <a:ext cx="186120" cy="24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D39056B-4943-6013-589D-EA0B28C994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45646" y="3899325"/>
                  <a:ext cx="203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26858B0-4F9E-A02E-1A0D-FA4EA4D6EFCA}"/>
                    </a:ext>
                  </a:extLst>
                </p14:cNvPr>
                <p14:cNvContentPartPr/>
                <p14:nvPr/>
              </p14:nvContentPartPr>
              <p14:xfrm>
                <a:off x="6561126" y="3991845"/>
                <a:ext cx="204480" cy="1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26858B0-4F9E-A02E-1A0D-FA4EA4D6EF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52126" y="3982845"/>
                  <a:ext cx="22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404296F-AAF0-4910-3CDD-0E7409C56F8D}"/>
                    </a:ext>
                  </a:extLst>
                </p14:cNvPr>
                <p14:cNvContentPartPr/>
                <p14:nvPr/>
              </p14:nvContentPartPr>
              <p14:xfrm>
                <a:off x="6992046" y="3799965"/>
                <a:ext cx="180000" cy="28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404296F-AAF0-4910-3CDD-0E7409C56F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83046" y="3791325"/>
                  <a:ext cx="1976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927F395-08AA-4CDE-143F-D1E2227449F6}"/>
                    </a:ext>
                  </a:extLst>
                </p14:cNvPr>
                <p14:cNvContentPartPr/>
                <p14:nvPr/>
              </p14:nvContentPartPr>
              <p14:xfrm>
                <a:off x="7191126" y="4099485"/>
                <a:ext cx="71640" cy="70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927F395-08AA-4CDE-143F-D1E2227449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82126" y="4090845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06518A7-D8FD-1BE5-9740-C25D6673995D}"/>
              </a:ext>
            </a:extLst>
          </p:cNvPr>
          <p:cNvGrpSpPr/>
          <p:nvPr/>
        </p:nvGrpSpPr>
        <p:grpSpPr>
          <a:xfrm>
            <a:off x="7597926" y="3739845"/>
            <a:ext cx="545760" cy="475920"/>
            <a:chOff x="7597926" y="3739845"/>
            <a:chExt cx="5457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CA7E91-6C3D-D2D4-817C-2DE78AA783F3}"/>
                    </a:ext>
                  </a:extLst>
                </p14:cNvPr>
                <p14:cNvContentPartPr/>
                <p14:nvPr/>
              </p14:nvContentPartPr>
              <p14:xfrm>
                <a:off x="7655166" y="3844245"/>
                <a:ext cx="25920" cy="149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CA7E91-6C3D-D2D4-817C-2DE78AA783F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46166" y="3835605"/>
                  <a:ext cx="4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7A2C7C-6FFA-1933-95AB-338D6101560E}"/>
                    </a:ext>
                  </a:extLst>
                </p14:cNvPr>
                <p14:cNvContentPartPr/>
                <p14:nvPr/>
              </p14:nvContentPartPr>
              <p14:xfrm>
                <a:off x="7597926" y="3927765"/>
                <a:ext cx="191880" cy="1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7A2C7C-6FFA-1933-95AB-338D610156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88926" y="3918765"/>
                  <a:ext cx="20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453124-DBED-0FD0-67DA-8FEA24716392}"/>
                    </a:ext>
                  </a:extLst>
                </p14:cNvPr>
                <p14:cNvContentPartPr/>
                <p14:nvPr/>
              </p14:nvContentPartPr>
              <p14:xfrm>
                <a:off x="7927686" y="3739845"/>
                <a:ext cx="195840" cy="348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453124-DBED-0FD0-67DA-8FEA247163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19046" y="3730845"/>
                  <a:ext cx="213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F37E0C-615D-F27A-4CD3-06CEB3928953}"/>
                    </a:ext>
                  </a:extLst>
                </p14:cNvPr>
                <p14:cNvContentPartPr/>
                <p14:nvPr/>
              </p14:nvContentPartPr>
              <p14:xfrm>
                <a:off x="8125326" y="4113885"/>
                <a:ext cx="18360" cy="10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EF37E0C-615D-F27A-4CD3-06CEB39289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16326" y="4105245"/>
                  <a:ext cx="360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902700C-48E7-F450-915C-4A7F7C3E5572}"/>
              </a:ext>
            </a:extLst>
          </p:cNvPr>
          <p:cNvGrpSpPr/>
          <p:nvPr/>
        </p:nvGrpSpPr>
        <p:grpSpPr>
          <a:xfrm>
            <a:off x="6818166" y="2986005"/>
            <a:ext cx="2857320" cy="1706760"/>
            <a:chOff x="6818166" y="2986005"/>
            <a:chExt cx="2857320" cy="17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61DB43-A389-389B-0C04-6375ED0A2446}"/>
                    </a:ext>
                  </a:extLst>
                </p14:cNvPr>
                <p14:cNvContentPartPr/>
                <p14:nvPr/>
              </p14:nvContentPartPr>
              <p14:xfrm>
                <a:off x="6818166" y="2986005"/>
                <a:ext cx="684000" cy="1366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61DB43-A389-389B-0C04-6375ED0A244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09166" y="2977005"/>
                  <a:ext cx="70164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534D3B-3A93-4CF6-BF32-560AF0400331}"/>
                    </a:ext>
                  </a:extLst>
                </p14:cNvPr>
                <p14:cNvContentPartPr/>
                <p14:nvPr/>
              </p14:nvContentPartPr>
              <p14:xfrm>
                <a:off x="7119486" y="4383165"/>
                <a:ext cx="212760" cy="22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534D3B-3A93-4CF6-BF32-560AF04003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10846" y="4374165"/>
                  <a:ext cx="23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6536F0-17D9-FF90-3886-134A57986879}"/>
                    </a:ext>
                  </a:extLst>
                </p14:cNvPr>
                <p14:cNvContentPartPr/>
                <p14:nvPr/>
              </p14:nvContentPartPr>
              <p14:xfrm>
                <a:off x="7077366" y="4311525"/>
                <a:ext cx="159840" cy="21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6536F0-17D9-FF90-3886-134A5798687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68726" y="4302525"/>
                  <a:ext cx="177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E27C83-F353-BEDD-253C-25E1BB9708EA}"/>
                    </a:ext>
                  </a:extLst>
                </p14:cNvPr>
                <p14:cNvContentPartPr/>
                <p14:nvPr/>
              </p14:nvContentPartPr>
              <p14:xfrm>
                <a:off x="7513326" y="4268685"/>
                <a:ext cx="1317600" cy="424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E27C83-F353-BEDD-253C-25E1BB9708E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04686" y="4260045"/>
                  <a:ext cx="1335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8D7FCAE-4F82-7DD7-1D30-04D053705AA6}"/>
                    </a:ext>
                  </a:extLst>
                </p14:cNvPr>
                <p14:cNvContentPartPr/>
                <p14:nvPr/>
              </p14:nvContentPartPr>
              <p14:xfrm>
                <a:off x="8631486" y="4444005"/>
                <a:ext cx="25056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8D7FCAE-4F82-7DD7-1D30-04D053705AA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22846" y="4435005"/>
                  <a:ext cx="26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D6871BC-BD3D-BDA5-334D-4B837A5DCFDE}"/>
                    </a:ext>
                  </a:extLst>
                </p14:cNvPr>
                <p14:cNvContentPartPr/>
                <p14:nvPr/>
              </p14:nvContentPartPr>
              <p14:xfrm>
                <a:off x="8171046" y="4429605"/>
                <a:ext cx="294120" cy="54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D6871BC-BD3D-BDA5-334D-4B837A5DCF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62046" y="4420605"/>
                  <a:ext cx="31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5920AD-5A86-1374-520E-B3A3159CD968}"/>
                    </a:ext>
                  </a:extLst>
                </p14:cNvPr>
                <p14:cNvContentPartPr/>
                <p14:nvPr/>
              </p14:nvContentPartPr>
              <p14:xfrm>
                <a:off x="9079686" y="4328085"/>
                <a:ext cx="595800" cy="306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5920AD-5A86-1374-520E-B3A3159CD9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71046" y="4319445"/>
                  <a:ext cx="6134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02A559C-491B-5CE5-AC50-2FEA716EA4AB}"/>
              </a:ext>
            </a:extLst>
          </p:cNvPr>
          <p:cNvGrpSpPr/>
          <p:nvPr/>
        </p:nvGrpSpPr>
        <p:grpSpPr>
          <a:xfrm>
            <a:off x="9832446" y="4187325"/>
            <a:ext cx="1379880" cy="447480"/>
            <a:chOff x="9832446" y="4187325"/>
            <a:chExt cx="137988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DDEB3EE-461C-CDE6-5067-EE83B20E4B6B}"/>
                    </a:ext>
                  </a:extLst>
                </p14:cNvPr>
                <p14:cNvContentPartPr/>
                <p14:nvPr/>
              </p14:nvContentPartPr>
              <p14:xfrm>
                <a:off x="9832446" y="4187325"/>
                <a:ext cx="1379880" cy="44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DDEB3EE-461C-CDE6-5067-EE83B20E4B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23446" y="4178325"/>
                  <a:ext cx="13975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4FB06E6-C47B-81ED-877F-3AFAB86E8132}"/>
                    </a:ext>
                  </a:extLst>
                </p14:cNvPr>
                <p14:cNvContentPartPr/>
                <p14:nvPr/>
              </p14:nvContentPartPr>
              <p14:xfrm>
                <a:off x="10164726" y="437740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4FB06E6-C47B-81ED-877F-3AFAB86E813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155726" y="436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3D5E0D-CDD2-4B68-3E1E-EB409869E3BE}"/>
              </a:ext>
            </a:extLst>
          </p:cNvPr>
          <p:cNvGrpSpPr/>
          <p:nvPr/>
        </p:nvGrpSpPr>
        <p:grpSpPr>
          <a:xfrm>
            <a:off x="6716286" y="1909605"/>
            <a:ext cx="983520" cy="749520"/>
            <a:chOff x="6716286" y="1909605"/>
            <a:chExt cx="98352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0D94A29-2B55-1941-7EDF-E22DCB90643C}"/>
                    </a:ext>
                  </a:extLst>
                </p14:cNvPr>
                <p14:cNvContentPartPr/>
                <p14:nvPr/>
              </p14:nvContentPartPr>
              <p14:xfrm>
                <a:off x="6716286" y="2037045"/>
                <a:ext cx="696960" cy="622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0D94A29-2B55-1941-7EDF-E22DCB9064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07286" y="2028045"/>
                  <a:ext cx="7146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551DBF-539E-73D5-55A0-1F980DD5AE23}"/>
                    </a:ext>
                  </a:extLst>
                </p14:cNvPr>
                <p14:cNvContentPartPr/>
                <p14:nvPr/>
              </p14:nvContentPartPr>
              <p14:xfrm>
                <a:off x="7540686" y="1909605"/>
                <a:ext cx="159120" cy="12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551DBF-539E-73D5-55A0-1F980DD5AE2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31686" y="1900965"/>
                  <a:ext cx="176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D366252-74DE-31BD-E0C0-C36B1F4C589C}"/>
              </a:ext>
            </a:extLst>
          </p:cNvPr>
          <p:cNvGrpSpPr/>
          <p:nvPr/>
        </p:nvGrpSpPr>
        <p:grpSpPr>
          <a:xfrm>
            <a:off x="9233766" y="1975485"/>
            <a:ext cx="2589480" cy="570240"/>
            <a:chOff x="9233766" y="1975485"/>
            <a:chExt cx="258948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0040221-722B-7CF4-379A-93F3BD1E128B}"/>
                    </a:ext>
                  </a:extLst>
                </p14:cNvPr>
                <p14:cNvContentPartPr/>
                <p14:nvPr/>
              </p14:nvContentPartPr>
              <p14:xfrm>
                <a:off x="9233766" y="2197965"/>
                <a:ext cx="94320" cy="185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0040221-722B-7CF4-379A-93F3BD1E128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25126" y="2189325"/>
                  <a:ext cx="111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A2C7AFE-6E4F-4C89-0F11-4CDEB88FDF0E}"/>
                    </a:ext>
                  </a:extLst>
                </p14:cNvPr>
                <p14:cNvContentPartPr/>
                <p14:nvPr/>
              </p14:nvContentPartPr>
              <p14:xfrm>
                <a:off x="9386766" y="2014365"/>
                <a:ext cx="873000" cy="531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A2C7AFE-6E4F-4C89-0F11-4CDEB88FDF0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78126" y="2005725"/>
                  <a:ext cx="8906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12F92D-BF80-047A-8205-5EC124296C09}"/>
                    </a:ext>
                  </a:extLst>
                </p14:cNvPr>
                <p14:cNvContentPartPr/>
                <p14:nvPr/>
              </p14:nvContentPartPr>
              <p14:xfrm>
                <a:off x="10050606" y="2140365"/>
                <a:ext cx="192600" cy="2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12F92D-BF80-047A-8205-5EC124296C0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41966" y="2131725"/>
                  <a:ext cx="210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B466F20-CB17-62FF-B197-8C25F68FF08A}"/>
                    </a:ext>
                  </a:extLst>
                </p14:cNvPr>
                <p14:cNvContentPartPr/>
                <p14:nvPr/>
              </p14:nvContentPartPr>
              <p14:xfrm>
                <a:off x="10400166" y="2046405"/>
                <a:ext cx="510480" cy="291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B466F20-CB17-62FF-B197-8C25F68FF08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91526" y="2037765"/>
                  <a:ext cx="5281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EFAC0C-D2E9-D45F-EF15-4A5C1042F383}"/>
                    </a:ext>
                  </a:extLst>
                </p14:cNvPr>
                <p14:cNvContentPartPr/>
                <p14:nvPr/>
              </p14:nvContentPartPr>
              <p14:xfrm>
                <a:off x="11000286" y="2238645"/>
                <a:ext cx="75600" cy="26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EFAC0C-D2E9-D45F-EF15-4A5C1042F38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91646" y="2229645"/>
                  <a:ext cx="93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FB4D2A7-3238-7040-AB7F-E334F8D65F38}"/>
                    </a:ext>
                  </a:extLst>
                </p14:cNvPr>
                <p14:cNvContentPartPr/>
                <p14:nvPr/>
              </p14:nvContentPartPr>
              <p14:xfrm>
                <a:off x="11148246" y="1975485"/>
                <a:ext cx="675000" cy="33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FB4D2A7-3238-7040-AB7F-E334F8D65F3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39246" y="1966845"/>
                  <a:ext cx="6926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A7C17B6-22E1-5D8A-506F-08A773E0A02D}"/>
              </a:ext>
            </a:extLst>
          </p:cNvPr>
          <p:cNvGrpSpPr/>
          <p:nvPr/>
        </p:nvGrpSpPr>
        <p:grpSpPr>
          <a:xfrm>
            <a:off x="9172206" y="2534205"/>
            <a:ext cx="987120" cy="354960"/>
            <a:chOff x="9172206" y="2534205"/>
            <a:chExt cx="98712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329741E-1E83-1E15-10E0-755B128A2638}"/>
                    </a:ext>
                  </a:extLst>
                </p14:cNvPr>
                <p14:cNvContentPartPr/>
                <p14:nvPr/>
              </p14:nvContentPartPr>
              <p14:xfrm>
                <a:off x="9172206" y="2534205"/>
                <a:ext cx="987120" cy="35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329741E-1E83-1E15-10E0-755B128A26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63206" y="2525205"/>
                  <a:ext cx="10047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6254BA-1E63-B778-93F8-1AC9E4CAED1C}"/>
                    </a:ext>
                  </a:extLst>
                </p14:cNvPr>
                <p14:cNvContentPartPr/>
                <p14:nvPr/>
              </p14:nvContentPartPr>
              <p14:xfrm>
                <a:off x="9207486" y="2655885"/>
                <a:ext cx="441360" cy="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6254BA-1E63-B778-93F8-1AC9E4CAED1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98846" y="2646885"/>
                  <a:ext cx="459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EE3A566-9C61-1822-C2BF-17693D94D31B}"/>
              </a:ext>
            </a:extLst>
          </p:cNvPr>
          <p:cNvGrpSpPr/>
          <p:nvPr/>
        </p:nvGrpSpPr>
        <p:grpSpPr>
          <a:xfrm>
            <a:off x="10369206" y="2580645"/>
            <a:ext cx="1153080" cy="266400"/>
            <a:chOff x="10369206" y="2580645"/>
            <a:chExt cx="11530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8325D77-99F6-A255-9739-1875CEC661F7}"/>
                    </a:ext>
                  </a:extLst>
                </p14:cNvPr>
                <p14:cNvContentPartPr/>
                <p14:nvPr/>
              </p14:nvContentPartPr>
              <p14:xfrm>
                <a:off x="10369206" y="2580645"/>
                <a:ext cx="709200" cy="266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8325D77-99F6-A255-9739-1875CEC661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60206" y="2572005"/>
                  <a:ext cx="726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E68BE2-F115-27F4-897C-03B6EBC98659}"/>
                    </a:ext>
                  </a:extLst>
                </p14:cNvPr>
                <p14:cNvContentPartPr/>
                <p14:nvPr/>
              </p14:nvContentPartPr>
              <p14:xfrm>
                <a:off x="11208726" y="2680365"/>
                <a:ext cx="313560" cy="140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E68BE2-F115-27F4-897C-03B6EBC986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00086" y="2671365"/>
                  <a:ext cx="3312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F62088C-40F8-7B86-1BA3-400C8217F53A}"/>
              </a:ext>
            </a:extLst>
          </p:cNvPr>
          <p:cNvGrpSpPr/>
          <p:nvPr/>
        </p:nvGrpSpPr>
        <p:grpSpPr>
          <a:xfrm>
            <a:off x="9232326" y="3061605"/>
            <a:ext cx="833760" cy="369000"/>
            <a:chOff x="9232326" y="3061605"/>
            <a:chExt cx="833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59CFFF-2E26-A6BB-2B46-E4484476104E}"/>
                    </a:ext>
                  </a:extLst>
                </p14:cNvPr>
                <p14:cNvContentPartPr/>
                <p14:nvPr/>
              </p14:nvContentPartPr>
              <p14:xfrm>
                <a:off x="9232326" y="3074925"/>
                <a:ext cx="336600" cy="311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59CFFF-2E26-A6BB-2B46-E4484476104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23326" y="3065925"/>
                  <a:ext cx="354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9E536E-8CD8-A862-56FC-030B53BD8C65}"/>
                    </a:ext>
                  </a:extLst>
                </p14:cNvPr>
                <p14:cNvContentPartPr/>
                <p14:nvPr/>
              </p14:nvContentPartPr>
              <p14:xfrm>
                <a:off x="9530406" y="3300285"/>
                <a:ext cx="18000" cy="130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9E536E-8CD8-A862-56FC-030B53BD8C6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21766" y="3291645"/>
                  <a:ext cx="3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B7A5D9B-4B6C-8088-7B3A-127CA8F91A88}"/>
                    </a:ext>
                  </a:extLst>
                </p14:cNvPr>
                <p14:cNvContentPartPr/>
                <p14:nvPr/>
              </p14:nvContentPartPr>
              <p14:xfrm>
                <a:off x="9724086" y="3061605"/>
                <a:ext cx="342000" cy="191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B7A5D9B-4B6C-8088-7B3A-127CA8F91A8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715446" y="3052965"/>
                  <a:ext cx="359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CE055D5-FD24-51EB-CBC7-D280CA006263}"/>
                    </a:ext>
                  </a:extLst>
                </p14:cNvPr>
                <p14:cNvContentPartPr/>
                <p14:nvPr/>
              </p14:nvContentPartPr>
              <p14:xfrm>
                <a:off x="9988326" y="3264645"/>
                <a:ext cx="11880" cy="15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CE055D5-FD24-51EB-CBC7-D280CA0062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979326" y="3255645"/>
                  <a:ext cx="295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B33C1DC-8441-7B79-0762-1E4CC39D00AA}"/>
              </a:ext>
            </a:extLst>
          </p:cNvPr>
          <p:cNvGrpSpPr/>
          <p:nvPr/>
        </p:nvGrpSpPr>
        <p:grpSpPr>
          <a:xfrm>
            <a:off x="280926" y="3411885"/>
            <a:ext cx="1224360" cy="409680"/>
            <a:chOff x="280926" y="3411885"/>
            <a:chExt cx="12243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D66269-51AE-CD49-AD14-0B45C1E12342}"/>
                    </a:ext>
                  </a:extLst>
                </p14:cNvPr>
                <p14:cNvContentPartPr/>
                <p14:nvPr/>
              </p14:nvContentPartPr>
              <p14:xfrm>
                <a:off x="280926" y="3544365"/>
                <a:ext cx="150480" cy="2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D66269-51AE-CD49-AD14-0B45C1E123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2286" y="3535725"/>
                  <a:ext cx="168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5DF7E0-4A43-492A-B734-AB4CCA6497C5}"/>
                    </a:ext>
                  </a:extLst>
                </p14:cNvPr>
                <p14:cNvContentPartPr/>
                <p14:nvPr/>
              </p14:nvContentPartPr>
              <p14:xfrm>
                <a:off x="516366" y="3529965"/>
                <a:ext cx="50400" cy="11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5DF7E0-4A43-492A-B734-AB4CCA6497C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7726" y="3521325"/>
                  <a:ext cx="6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938A8E9-5F31-B9D2-6302-0057F24E54AB}"/>
                    </a:ext>
                  </a:extLst>
                </p14:cNvPr>
                <p14:cNvContentPartPr/>
                <p14:nvPr/>
              </p14:nvContentPartPr>
              <p14:xfrm>
                <a:off x="532206" y="3411885"/>
                <a:ext cx="36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938A8E9-5F31-B9D2-6302-0057F24E54A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3206" y="340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17FA9C-58BE-DB68-EA85-FA436D1D9983}"/>
                    </a:ext>
                  </a:extLst>
                </p14:cNvPr>
                <p14:cNvContentPartPr/>
                <p14:nvPr/>
              </p14:nvContentPartPr>
              <p14:xfrm>
                <a:off x="661446" y="3477405"/>
                <a:ext cx="199080" cy="157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17FA9C-58BE-DB68-EA85-FA436D1D998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2806" y="3468765"/>
                  <a:ext cx="21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D7C4B4-0B9C-EDBE-91C2-34CC09677FD7}"/>
                    </a:ext>
                  </a:extLst>
                </p14:cNvPr>
                <p14:cNvContentPartPr/>
                <p14:nvPr/>
              </p14:nvContentPartPr>
              <p14:xfrm>
                <a:off x="886446" y="3413685"/>
                <a:ext cx="231480" cy="40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D7C4B4-0B9C-EDBE-91C2-34CC09677FD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77446" y="3404685"/>
                  <a:ext cx="2491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C30375A-E89D-8079-5066-EEC9BCADB02F}"/>
                    </a:ext>
                  </a:extLst>
                </p14:cNvPr>
                <p14:cNvContentPartPr/>
                <p14:nvPr/>
              </p14:nvContentPartPr>
              <p14:xfrm>
                <a:off x="1112886" y="3685485"/>
                <a:ext cx="63360" cy="57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C30375A-E89D-8079-5066-EEC9BCADB0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3886" y="3676845"/>
                  <a:ext cx="8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E4D1968-5D78-7FCD-6CE2-C76C22E98533}"/>
                    </a:ext>
                  </a:extLst>
                </p14:cNvPr>
                <p14:cNvContentPartPr/>
                <p14:nvPr/>
              </p14:nvContentPartPr>
              <p14:xfrm>
                <a:off x="1270566" y="3412965"/>
                <a:ext cx="234720" cy="170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E4D1968-5D78-7FCD-6CE2-C76C22E9853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61926" y="3403965"/>
                  <a:ext cx="252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3E19292-DC02-ADE7-A4A7-75B331D3A41B}"/>
                    </a:ext>
                  </a:extLst>
                </p14:cNvPr>
                <p14:cNvContentPartPr/>
                <p14:nvPr/>
              </p14:nvContentPartPr>
              <p14:xfrm>
                <a:off x="1470006" y="3665685"/>
                <a:ext cx="13320" cy="71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3E19292-DC02-ADE7-A4A7-75B331D3A4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61366" y="3656685"/>
                  <a:ext cx="3096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5EF621B-3F45-F339-CAAB-DBBD708CC737}"/>
                  </a:ext>
                </a:extLst>
              </p14:cNvPr>
              <p14:cNvContentPartPr/>
              <p14:nvPr/>
            </p14:nvContentPartPr>
            <p14:xfrm>
              <a:off x="1791486" y="576885"/>
              <a:ext cx="156960" cy="136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5EF621B-3F45-F339-CAAB-DBBD708CC73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782846" y="568245"/>
                <a:ext cx="174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7A82ADF-386B-075D-97F9-5080054C218D}"/>
                  </a:ext>
                </a:extLst>
              </p14:cNvPr>
              <p14:cNvContentPartPr/>
              <p14:nvPr/>
            </p14:nvContentPartPr>
            <p14:xfrm>
              <a:off x="2438046" y="515325"/>
              <a:ext cx="178920" cy="93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7A82ADF-386B-075D-97F9-5080054C218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29046" y="506685"/>
                <a:ext cx="19656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34ED309-1684-2C9C-7250-41EB5BD110C0}"/>
              </a:ext>
            </a:extLst>
          </p:cNvPr>
          <p:cNvGrpSpPr/>
          <p:nvPr/>
        </p:nvGrpSpPr>
        <p:grpSpPr>
          <a:xfrm>
            <a:off x="6267366" y="4928565"/>
            <a:ext cx="3460680" cy="799560"/>
            <a:chOff x="6267366" y="4928565"/>
            <a:chExt cx="3460680" cy="7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0977F4-EDC1-700A-88FD-402C5C77A8AE}"/>
                    </a:ext>
                  </a:extLst>
                </p14:cNvPr>
                <p14:cNvContentPartPr/>
                <p14:nvPr/>
              </p14:nvContentPartPr>
              <p14:xfrm>
                <a:off x="6296526" y="4973925"/>
                <a:ext cx="329760" cy="345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0977F4-EDC1-700A-88FD-402C5C77A8A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87886" y="4964925"/>
                  <a:ext cx="347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06CC896-A27A-5F0B-5BDF-112E064F4CA3}"/>
                    </a:ext>
                  </a:extLst>
                </p14:cNvPr>
                <p14:cNvContentPartPr/>
                <p14:nvPr/>
              </p14:nvContentPartPr>
              <p14:xfrm>
                <a:off x="6812766" y="4928565"/>
                <a:ext cx="1015560" cy="341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06CC896-A27A-5F0B-5BDF-112E064F4CA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04126" y="4919565"/>
                  <a:ext cx="10332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ED4F4C0-0FCC-100D-B8DC-AD9F8DE78A41}"/>
                    </a:ext>
                  </a:extLst>
                </p14:cNvPr>
                <p14:cNvContentPartPr/>
                <p14:nvPr/>
              </p14:nvContentPartPr>
              <p14:xfrm>
                <a:off x="7230006" y="5010645"/>
                <a:ext cx="284040" cy="46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ED4F4C0-0FCC-100D-B8DC-AD9F8DE78A4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21006" y="5002005"/>
                  <a:ext cx="30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6559F21-9240-AA3C-DB62-8747634565E8}"/>
                    </a:ext>
                  </a:extLst>
                </p14:cNvPr>
                <p14:cNvContentPartPr/>
                <p14:nvPr/>
              </p14:nvContentPartPr>
              <p14:xfrm>
                <a:off x="8083926" y="4949805"/>
                <a:ext cx="659520" cy="280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6559F21-9240-AA3C-DB62-8747634565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74926" y="4941165"/>
                  <a:ext cx="677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CFB1E41-D477-3746-E0B9-018A5A8ED399}"/>
                    </a:ext>
                  </a:extLst>
                </p14:cNvPr>
                <p14:cNvContentPartPr/>
                <p14:nvPr/>
              </p14:nvContentPartPr>
              <p14:xfrm>
                <a:off x="6267366" y="5379285"/>
                <a:ext cx="1659240" cy="348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CFB1E41-D477-3746-E0B9-018A5A8ED39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58366" y="5370285"/>
                  <a:ext cx="16768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A482F86-52AF-93B3-EA7B-6E4C17BA5E7E}"/>
                    </a:ext>
                  </a:extLst>
                </p14:cNvPr>
                <p14:cNvContentPartPr/>
                <p14:nvPr/>
              </p14:nvContentPartPr>
              <p14:xfrm>
                <a:off x="7568766" y="5471445"/>
                <a:ext cx="26640" cy="1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A482F86-52AF-93B3-EA7B-6E4C17BA5E7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59766" y="5462445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5B97DC-05BB-EC13-8F91-7593D3282172}"/>
                    </a:ext>
                  </a:extLst>
                </p14:cNvPr>
                <p14:cNvContentPartPr/>
                <p14:nvPr/>
              </p14:nvContentPartPr>
              <p14:xfrm>
                <a:off x="7269246" y="5460285"/>
                <a:ext cx="303840" cy="41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5B97DC-05BB-EC13-8F91-7593D328217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60246" y="5451285"/>
                  <a:ext cx="321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2F00387-8E78-88D6-CDE3-9BC6BB1DB8C7}"/>
                    </a:ext>
                  </a:extLst>
                </p14:cNvPr>
                <p14:cNvContentPartPr/>
                <p14:nvPr/>
              </p14:nvContentPartPr>
              <p14:xfrm>
                <a:off x="7066566" y="5432925"/>
                <a:ext cx="162720" cy="19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2F00387-8E78-88D6-CDE3-9BC6BB1DB8C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57926" y="5424285"/>
                  <a:ext cx="180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2F3805-309C-D075-EEF5-E5D81275A2FB}"/>
                    </a:ext>
                  </a:extLst>
                </p14:cNvPr>
                <p14:cNvContentPartPr/>
                <p14:nvPr/>
              </p14:nvContentPartPr>
              <p14:xfrm>
                <a:off x="8066286" y="5506725"/>
                <a:ext cx="380880" cy="119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2F3805-309C-D075-EEF5-E5D81275A2F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57646" y="5497725"/>
                  <a:ext cx="398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A2478B2-B032-D20C-04E5-73998733802E}"/>
                    </a:ext>
                  </a:extLst>
                </p14:cNvPr>
                <p14:cNvContentPartPr/>
                <p14:nvPr/>
              </p14:nvContentPartPr>
              <p14:xfrm>
                <a:off x="8204166" y="5386485"/>
                <a:ext cx="134640" cy="41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A2478B2-B032-D20C-04E5-73998733802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95526" y="5377845"/>
                  <a:ext cx="152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A8A45D-FA75-2BD6-8FEB-0C496B15AE6C}"/>
                    </a:ext>
                  </a:extLst>
                </p14:cNvPr>
                <p14:cNvContentPartPr/>
                <p14:nvPr/>
              </p14:nvContentPartPr>
              <p14:xfrm>
                <a:off x="8686566" y="5498445"/>
                <a:ext cx="216360" cy="126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A8A45D-FA75-2BD6-8FEB-0C496B15AE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77926" y="5489445"/>
                  <a:ext cx="23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043F3F9-857E-1BA7-6B7E-363CB8935978}"/>
                    </a:ext>
                  </a:extLst>
                </p14:cNvPr>
                <p14:cNvContentPartPr/>
                <p14:nvPr/>
              </p14:nvContentPartPr>
              <p14:xfrm>
                <a:off x="8619246" y="5471445"/>
                <a:ext cx="263160" cy="207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043F3F9-857E-1BA7-6B7E-363CB893597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10246" y="5462445"/>
                  <a:ext cx="28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9923EEC-3B84-96C2-069D-9BFD5F427AE6}"/>
                    </a:ext>
                  </a:extLst>
                </p14:cNvPr>
                <p14:cNvContentPartPr/>
                <p14:nvPr/>
              </p14:nvContentPartPr>
              <p14:xfrm>
                <a:off x="8733726" y="5320965"/>
                <a:ext cx="165960" cy="85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9923EEC-3B84-96C2-069D-9BFD5F427AE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25086" y="5312325"/>
                  <a:ext cx="183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A4A80DD-8D40-9C57-31A9-27AFE63D1170}"/>
                    </a:ext>
                  </a:extLst>
                </p14:cNvPr>
                <p14:cNvContentPartPr/>
                <p14:nvPr/>
              </p14:nvContentPartPr>
              <p14:xfrm>
                <a:off x="9088326" y="5282805"/>
                <a:ext cx="639720" cy="303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A4A80DD-8D40-9C57-31A9-27AFE63D117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79326" y="5274165"/>
                  <a:ext cx="657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489BE8-8C7F-CD94-B6D5-D576FBE089A4}"/>
                    </a:ext>
                  </a:extLst>
                </p14:cNvPr>
                <p14:cNvContentPartPr/>
                <p14:nvPr/>
              </p14:nvContentPartPr>
              <p14:xfrm>
                <a:off x="9486126" y="5264805"/>
                <a:ext cx="32400" cy="18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489BE8-8C7F-CD94-B6D5-D576FBE089A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77486" y="5255805"/>
                  <a:ext cx="500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FDBC22D-A6ED-1EC4-24FA-95512F4BD713}"/>
              </a:ext>
            </a:extLst>
          </p:cNvPr>
          <p:cNvGrpSpPr/>
          <p:nvPr/>
        </p:nvGrpSpPr>
        <p:grpSpPr>
          <a:xfrm>
            <a:off x="1751526" y="3407565"/>
            <a:ext cx="206280" cy="169920"/>
            <a:chOff x="1751526" y="3407565"/>
            <a:chExt cx="2062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3638A9B-6254-BBD9-77D3-AD51518C1E99}"/>
                    </a:ext>
                  </a:extLst>
                </p14:cNvPr>
                <p14:cNvContentPartPr/>
                <p14:nvPr/>
              </p14:nvContentPartPr>
              <p14:xfrm>
                <a:off x="1751526" y="3472005"/>
                <a:ext cx="206280" cy="14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3638A9B-6254-BBD9-77D3-AD51518C1E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42886" y="3463005"/>
                  <a:ext cx="223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518A8AC-4076-B22A-4185-D52AEEBDB3B2}"/>
                    </a:ext>
                  </a:extLst>
                </p14:cNvPr>
                <p14:cNvContentPartPr/>
                <p14:nvPr/>
              </p14:nvContentPartPr>
              <p14:xfrm>
                <a:off x="1849086" y="3407565"/>
                <a:ext cx="6120" cy="169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518A8AC-4076-B22A-4185-D52AEEBDB3B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40086" y="3398565"/>
                  <a:ext cx="237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A38D36E-577F-483D-8B36-CF4D810C6EC8}"/>
                  </a:ext>
                </a:extLst>
              </p14:cNvPr>
              <p14:cNvContentPartPr/>
              <p14:nvPr/>
            </p14:nvContentPartPr>
            <p14:xfrm>
              <a:off x="2128806" y="3442845"/>
              <a:ext cx="50040" cy="113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A38D36E-577F-483D-8B36-CF4D810C6EC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120166" y="3434205"/>
                <a:ext cx="67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A5A035E-EB2B-FCDA-2921-D089E2249F46}"/>
                  </a:ext>
                </a:extLst>
              </p14:cNvPr>
              <p14:cNvContentPartPr/>
              <p14:nvPr/>
            </p14:nvContentPartPr>
            <p14:xfrm>
              <a:off x="2144286" y="332980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A5A035E-EB2B-FCDA-2921-D089E2249F4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35286" y="3320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615DFA3-7CF7-8DDE-D665-A1D5FD656FAE}"/>
                  </a:ext>
                </a:extLst>
              </p14:cNvPr>
              <p14:cNvContentPartPr/>
              <p14:nvPr/>
            </p14:nvContentPartPr>
            <p14:xfrm>
              <a:off x="2215206" y="3274725"/>
              <a:ext cx="159120" cy="2754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615DFA3-7CF7-8DDE-D665-A1D5FD656FA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206566" y="3265725"/>
                <a:ext cx="176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C3540FDF-3007-E00A-9E86-1DBE59D8F662}"/>
                  </a:ext>
                </a:extLst>
              </p14:cNvPr>
              <p14:cNvContentPartPr/>
              <p14:nvPr/>
            </p14:nvContentPartPr>
            <p14:xfrm>
              <a:off x="2433726" y="3404325"/>
              <a:ext cx="243360" cy="1605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C3540FDF-3007-E00A-9E86-1DBE59D8F66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424726" y="3395685"/>
                <a:ext cx="261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6A20B17-2D5B-F678-6A4F-0C4DCB2A6647}"/>
                  </a:ext>
                </a:extLst>
              </p14:cNvPr>
              <p14:cNvContentPartPr/>
              <p14:nvPr/>
            </p14:nvContentPartPr>
            <p14:xfrm>
              <a:off x="2622366" y="3604845"/>
              <a:ext cx="23400" cy="87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6A20B17-2D5B-F678-6A4F-0C4DCB2A664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613366" y="3595845"/>
                <a:ext cx="41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6BF1411-1083-23D1-803B-A7D2307A9992}"/>
                  </a:ext>
                </a:extLst>
              </p14:cNvPr>
              <p14:cNvContentPartPr/>
              <p14:nvPr/>
            </p14:nvContentPartPr>
            <p14:xfrm>
              <a:off x="2722446" y="3277965"/>
              <a:ext cx="130680" cy="1285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6BF1411-1083-23D1-803B-A7D2307A999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713446" y="3269325"/>
                <a:ext cx="14832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71E3B6D-39E7-9B87-AF96-367965E15ECD}"/>
              </a:ext>
            </a:extLst>
          </p:cNvPr>
          <p:cNvGrpSpPr/>
          <p:nvPr/>
        </p:nvGrpSpPr>
        <p:grpSpPr>
          <a:xfrm>
            <a:off x="2950326" y="3175365"/>
            <a:ext cx="1070640" cy="493560"/>
            <a:chOff x="2950326" y="3175365"/>
            <a:chExt cx="10706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BA76BF-BCFC-D2F0-0F70-02E19EC22A68}"/>
                    </a:ext>
                  </a:extLst>
                </p14:cNvPr>
                <p14:cNvContentPartPr/>
                <p14:nvPr/>
              </p14:nvContentPartPr>
              <p14:xfrm>
                <a:off x="2950326" y="3411165"/>
                <a:ext cx="190800" cy="24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BA76BF-BCFC-D2F0-0F70-02E19EC22A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41326" y="3402165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CD85941-F5F3-7238-F031-552A08A70E2B}"/>
                    </a:ext>
                  </a:extLst>
                </p14:cNvPr>
                <p14:cNvContentPartPr/>
                <p14:nvPr/>
              </p14:nvContentPartPr>
              <p14:xfrm>
                <a:off x="2976246" y="3500445"/>
                <a:ext cx="191160" cy="14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CD85941-F5F3-7238-F031-552A08A70E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967606" y="3491445"/>
                  <a:ext cx="20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4F898B-D7F7-F6AF-5F1A-DDCEC2A176C8}"/>
                    </a:ext>
                  </a:extLst>
                </p14:cNvPr>
                <p14:cNvContentPartPr/>
                <p14:nvPr/>
              </p14:nvContentPartPr>
              <p14:xfrm>
                <a:off x="3327606" y="3416205"/>
                <a:ext cx="151920" cy="15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4F898B-D7F7-F6AF-5F1A-DDCEC2A176C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18606" y="3407205"/>
                  <a:ext cx="169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0136D5A-F381-3978-AFE4-FEDD8284BC98}"/>
                    </a:ext>
                  </a:extLst>
                </p14:cNvPr>
                <p14:cNvContentPartPr/>
                <p14:nvPr/>
              </p14:nvContentPartPr>
              <p14:xfrm>
                <a:off x="3555846" y="3297045"/>
                <a:ext cx="156960" cy="273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0136D5A-F381-3978-AFE4-FEDD8284BC9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47206" y="3288405"/>
                  <a:ext cx="174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BAF8D0E-9CA1-7C72-9870-3DB997A3B3C5}"/>
                    </a:ext>
                  </a:extLst>
                </p14:cNvPr>
                <p14:cNvContentPartPr/>
                <p14:nvPr/>
              </p14:nvContentPartPr>
              <p14:xfrm>
                <a:off x="3690486" y="3580725"/>
                <a:ext cx="95040" cy="88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BAF8D0E-9CA1-7C72-9870-3DB997A3B3C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681846" y="3572085"/>
                  <a:ext cx="11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81FCDE7-D1D0-A329-3138-E6BF6852ABCA}"/>
                    </a:ext>
                  </a:extLst>
                </p14:cNvPr>
                <p14:cNvContentPartPr/>
                <p14:nvPr/>
              </p14:nvContentPartPr>
              <p14:xfrm>
                <a:off x="3843486" y="3175365"/>
                <a:ext cx="177480" cy="318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81FCDE7-D1D0-A329-3138-E6BF6852AB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34846" y="3166365"/>
                  <a:ext cx="19512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9E20A7D-10C1-1C66-4360-727A489F372E}"/>
              </a:ext>
            </a:extLst>
          </p:cNvPr>
          <p:cNvGrpSpPr/>
          <p:nvPr/>
        </p:nvGrpSpPr>
        <p:grpSpPr>
          <a:xfrm>
            <a:off x="4074606" y="3066285"/>
            <a:ext cx="1027080" cy="984960"/>
            <a:chOff x="4074606" y="3066285"/>
            <a:chExt cx="1027080" cy="9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20FE405-811F-1C9D-9610-D6D5D8F852F6}"/>
                    </a:ext>
                  </a:extLst>
                </p14:cNvPr>
                <p14:cNvContentPartPr/>
                <p14:nvPr/>
              </p14:nvContentPartPr>
              <p14:xfrm>
                <a:off x="4194486" y="3331245"/>
                <a:ext cx="74880" cy="89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20FE405-811F-1C9D-9610-D6D5D8F852F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185486" y="3322245"/>
                  <a:ext cx="92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882633-1EE0-712B-4904-AFD5D07EFFA2}"/>
                    </a:ext>
                  </a:extLst>
                </p14:cNvPr>
                <p14:cNvContentPartPr/>
                <p14:nvPr/>
              </p14:nvContentPartPr>
              <p14:xfrm>
                <a:off x="4235166" y="3146925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882633-1EE0-712B-4904-AFD5D07EFF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26166" y="3138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E147EEC-BC4F-40CF-25EA-A09CE9B0F43A}"/>
                    </a:ext>
                  </a:extLst>
                </p14:cNvPr>
                <p14:cNvContentPartPr/>
                <p14:nvPr/>
              </p14:nvContentPartPr>
              <p14:xfrm>
                <a:off x="4329486" y="3136125"/>
                <a:ext cx="151200" cy="268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E147EEC-BC4F-40CF-25EA-A09CE9B0F43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20486" y="3127125"/>
                  <a:ext cx="168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2DDE97B-7B39-D066-29C3-6AA2BB8E7B09}"/>
                    </a:ext>
                  </a:extLst>
                </p14:cNvPr>
                <p14:cNvContentPartPr/>
                <p14:nvPr/>
              </p14:nvContentPartPr>
              <p14:xfrm>
                <a:off x="4459806" y="3222885"/>
                <a:ext cx="258480" cy="330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2DDE97B-7B39-D066-29C3-6AA2BB8E7B0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51166" y="3214245"/>
                  <a:ext cx="276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CE53D5A-38E3-E46C-8AE6-AE9FD29C17E5}"/>
                    </a:ext>
                  </a:extLst>
                </p14:cNvPr>
                <p14:cNvContentPartPr/>
                <p14:nvPr/>
              </p14:nvContentPartPr>
              <p14:xfrm>
                <a:off x="4715046" y="3414045"/>
                <a:ext cx="30600" cy="120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CE53D5A-38E3-E46C-8AE6-AE9FD29C17E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706046" y="3405045"/>
                  <a:ext cx="48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1C875A-B2C9-C5A0-E0F1-D833742CE4B1}"/>
                    </a:ext>
                  </a:extLst>
                </p14:cNvPr>
                <p14:cNvContentPartPr/>
                <p14:nvPr/>
              </p14:nvContentPartPr>
              <p14:xfrm>
                <a:off x="4074606" y="3083925"/>
                <a:ext cx="155520" cy="549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1C875A-B2C9-C5A0-E0F1-D833742CE4B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65966" y="3074925"/>
                  <a:ext cx="1731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092BFCE-0352-4E36-39C8-FA8F5CA4EAC4}"/>
                    </a:ext>
                  </a:extLst>
                </p14:cNvPr>
                <p14:cNvContentPartPr/>
                <p14:nvPr/>
              </p14:nvContentPartPr>
              <p14:xfrm>
                <a:off x="4744926" y="3066285"/>
                <a:ext cx="162000" cy="478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092BFCE-0352-4E36-39C8-FA8F5CA4EAC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36286" y="3057645"/>
                  <a:ext cx="1796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837F811-B304-B36D-A77B-D34200014B44}"/>
                    </a:ext>
                  </a:extLst>
                </p14:cNvPr>
                <p14:cNvContentPartPr/>
                <p14:nvPr/>
              </p14:nvContentPartPr>
              <p14:xfrm>
                <a:off x="4137966" y="3568845"/>
                <a:ext cx="963720" cy="131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837F811-B304-B36D-A77B-D34200014B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28966" y="3559845"/>
                  <a:ext cx="981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07A0869-A710-8C61-D46D-23F5866A53FD}"/>
                    </a:ext>
                  </a:extLst>
                </p14:cNvPr>
                <p14:cNvContentPartPr/>
                <p14:nvPr/>
              </p14:nvContentPartPr>
              <p14:xfrm>
                <a:off x="4306806" y="3713205"/>
                <a:ext cx="333360" cy="291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07A0869-A710-8C61-D46D-23F5866A53F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98166" y="3704205"/>
                  <a:ext cx="351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2A36279-B535-D837-6613-CDCF129E9073}"/>
                    </a:ext>
                  </a:extLst>
                </p14:cNvPr>
                <p14:cNvContentPartPr/>
                <p14:nvPr/>
              </p14:nvContentPartPr>
              <p14:xfrm>
                <a:off x="4573206" y="3957285"/>
                <a:ext cx="94680" cy="93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2A36279-B535-D837-6613-CDCF129E907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564566" y="3948645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34C43B7-F264-C06D-EDC2-2E3DBAEC0661}"/>
                  </a:ext>
                </a:extLst>
              </p14:cNvPr>
              <p14:cNvContentPartPr/>
              <p14:nvPr/>
            </p14:nvContentPartPr>
            <p14:xfrm>
              <a:off x="350766" y="4472445"/>
              <a:ext cx="132840" cy="421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34C43B7-F264-C06D-EDC2-2E3DBAEC066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42126" y="4463445"/>
                <a:ext cx="150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5338145-2300-5A0C-A785-7E0A302932C4}"/>
                  </a:ext>
                </a:extLst>
              </p14:cNvPr>
              <p14:cNvContentPartPr/>
              <p14:nvPr/>
            </p14:nvContentPartPr>
            <p14:xfrm>
              <a:off x="572166" y="4298205"/>
              <a:ext cx="17640" cy="44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5338145-2300-5A0C-A785-7E0A302932C4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3166" y="4289565"/>
                <a:ext cx="3528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EDD6E59-25EB-7E9D-5300-F6961E2E35CB}"/>
              </a:ext>
            </a:extLst>
          </p:cNvPr>
          <p:cNvGrpSpPr/>
          <p:nvPr/>
        </p:nvGrpSpPr>
        <p:grpSpPr>
          <a:xfrm>
            <a:off x="579366" y="4449045"/>
            <a:ext cx="336960" cy="110520"/>
            <a:chOff x="579366" y="4449045"/>
            <a:chExt cx="33696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26E7ED6-CDE3-6C11-8022-F906EB6D21C0}"/>
                    </a:ext>
                  </a:extLst>
                </p14:cNvPr>
                <p14:cNvContentPartPr/>
                <p14:nvPr/>
              </p14:nvContentPartPr>
              <p14:xfrm>
                <a:off x="579366" y="4463085"/>
                <a:ext cx="59760" cy="77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26E7ED6-CDE3-6C11-8022-F906EB6D21C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0726" y="4454445"/>
                  <a:ext cx="77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0D77A99-3FE6-4C25-F7F8-69A30C858DDF}"/>
                    </a:ext>
                  </a:extLst>
                </p14:cNvPr>
                <p14:cNvContentPartPr/>
                <p14:nvPr/>
              </p14:nvContentPartPr>
              <p14:xfrm>
                <a:off x="735966" y="4449045"/>
                <a:ext cx="180360" cy="110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0D77A99-3FE6-4C25-F7F8-69A30C858DD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6966" y="4440405"/>
                  <a:ext cx="198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BBB4995-1706-053E-0340-1F79726139DC}"/>
              </a:ext>
            </a:extLst>
          </p:cNvPr>
          <p:cNvGrpSpPr/>
          <p:nvPr/>
        </p:nvGrpSpPr>
        <p:grpSpPr>
          <a:xfrm>
            <a:off x="973926" y="4358685"/>
            <a:ext cx="245160" cy="377640"/>
            <a:chOff x="973926" y="4358685"/>
            <a:chExt cx="2451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1F22578-621D-A012-ED55-32C42A05B603}"/>
                    </a:ext>
                  </a:extLst>
                </p14:cNvPr>
                <p14:cNvContentPartPr/>
                <p14:nvPr/>
              </p14:nvContentPartPr>
              <p14:xfrm>
                <a:off x="973926" y="4358685"/>
                <a:ext cx="216000" cy="311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1F22578-621D-A012-ED55-32C42A05B6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5286" y="4350045"/>
                  <a:ext cx="233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28A2CE4-BD56-77C4-2F09-689F1ED4BB47}"/>
                    </a:ext>
                  </a:extLst>
                </p14:cNvPr>
                <p14:cNvContentPartPr/>
                <p14:nvPr/>
              </p14:nvContentPartPr>
              <p14:xfrm>
                <a:off x="1205406" y="4627245"/>
                <a:ext cx="13680" cy="109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28A2CE4-BD56-77C4-2F09-689F1ED4BB4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96406" y="4618245"/>
                  <a:ext cx="313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DB0DA9D-81AA-8F8A-896D-8999E3EA5FB4}"/>
              </a:ext>
            </a:extLst>
          </p:cNvPr>
          <p:cNvGrpSpPr/>
          <p:nvPr/>
        </p:nvGrpSpPr>
        <p:grpSpPr>
          <a:xfrm>
            <a:off x="1552806" y="4321605"/>
            <a:ext cx="172800" cy="239760"/>
            <a:chOff x="1552806" y="4321605"/>
            <a:chExt cx="1728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EE0E608-DCED-3F98-DE2A-DE1BB82CE03D}"/>
                    </a:ext>
                  </a:extLst>
                </p14:cNvPr>
                <p14:cNvContentPartPr/>
                <p14:nvPr/>
              </p14:nvContentPartPr>
              <p14:xfrm>
                <a:off x="1597086" y="4321605"/>
                <a:ext cx="32400" cy="239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EE0E608-DCED-3F98-DE2A-DE1BB82CE0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88086" y="4312605"/>
                  <a:ext cx="50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6ABA48C-3B21-A250-0776-6F5F4EDA2F8B}"/>
                    </a:ext>
                  </a:extLst>
                </p14:cNvPr>
                <p14:cNvContentPartPr/>
                <p14:nvPr/>
              </p14:nvContentPartPr>
              <p14:xfrm>
                <a:off x="1552806" y="4428525"/>
                <a:ext cx="172800" cy="24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6ABA48C-3B21-A250-0776-6F5F4EDA2F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44166" y="4419885"/>
                  <a:ext cx="190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F96090A-B8C3-9C92-D346-60B7A5D929A2}"/>
              </a:ext>
            </a:extLst>
          </p:cNvPr>
          <p:cNvGrpSpPr/>
          <p:nvPr/>
        </p:nvGrpSpPr>
        <p:grpSpPr>
          <a:xfrm>
            <a:off x="1949886" y="4258965"/>
            <a:ext cx="341280" cy="384840"/>
            <a:chOff x="1949886" y="4258965"/>
            <a:chExt cx="3412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1523921-4F3C-A7D5-C158-E0BBD3898DF7}"/>
                    </a:ext>
                  </a:extLst>
                </p14:cNvPr>
                <p14:cNvContentPartPr/>
                <p14:nvPr/>
              </p14:nvContentPartPr>
              <p14:xfrm>
                <a:off x="1955286" y="4440405"/>
                <a:ext cx="75960" cy="126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1523921-4F3C-A7D5-C158-E0BBD3898D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946286" y="4431765"/>
                  <a:ext cx="93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C652B43-F034-AFF0-1076-74002123B9FD}"/>
                    </a:ext>
                  </a:extLst>
                </p14:cNvPr>
                <p14:cNvContentPartPr/>
                <p14:nvPr/>
              </p14:nvContentPartPr>
              <p14:xfrm>
                <a:off x="1949886" y="4258965"/>
                <a:ext cx="1332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C652B43-F034-AFF0-1076-74002123B9F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940886" y="4250325"/>
                  <a:ext cx="3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0135A00-D093-C943-DBF1-9010B40A1592}"/>
                    </a:ext>
                  </a:extLst>
                </p14:cNvPr>
                <p14:cNvContentPartPr/>
                <p14:nvPr/>
              </p14:nvContentPartPr>
              <p14:xfrm>
                <a:off x="2135286" y="4313325"/>
                <a:ext cx="155880" cy="330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0135A00-D093-C943-DBF1-9010B40A159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126286" y="4304685"/>
                  <a:ext cx="1735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2052E60-345A-E718-BB97-307484541CDE}"/>
              </a:ext>
            </a:extLst>
          </p:cNvPr>
          <p:cNvGrpSpPr/>
          <p:nvPr/>
        </p:nvGrpSpPr>
        <p:grpSpPr>
          <a:xfrm>
            <a:off x="2363886" y="4333845"/>
            <a:ext cx="1162440" cy="454680"/>
            <a:chOff x="2363886" y="4333845"/>
            <a:chExt cx="116244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923B7C6-71AA-2F4E-1124-6C3C5D266C3C}"/>
                    </a:ext>
                  </a:extLst>
                </p14:cNvPr>
                <p14:cNvContentPartPr/>
                <p14:nvPr/>
              </p14:nvContentPartPr>
              <p14:xfrm>
                <a:off x="2363886" y="4379925"/>
                <a:ext cx="250200" cy="408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923B7C6-71AA-2F4E-1124-6C3C5D266C3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55246" y="4370925"/>
                  <a:ext cx="267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16EF820-746C-C543-E413-3641B9034F05}"/>
                    </a:ext>
                  </a:extLst>
                </p14:cNvPr>
                <p14:cNvContentPartPr/>
                <p14:nvPr/>
              </p14:nvContentPartPr>
              <p14:xfrm>
                <a:off x="2575926" y="4701405"/>
                <a:ext cx="66960" cy="81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16EF820-746C-C543-E413-3641B9034F0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67286" y="4692765"/>
                  <a:ext cx="84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2C184E6-9C2E-9E19-E1C1-7F343B7DB972}"/>
                    </a:ext>
                  </a:extLst>
                </p14:cNvPr>
                <p14:cNvContentPartPr/>
                <p14:nvPr/>
              </p14:nvContentPartPr>
              <p14:xfrm>
                <a:off x="2801646" y="4333845"/>
                <a:ext cx="275760" cy="187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2C184E6-9C2E-9E19-E1C1-7F343B7DB97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792646" y="4325205"/>
                  <a:ext cx="293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1A63BD9-BBD9-8F59-F339-29C7FBEE6577}"/>
                    </a:ext>
                  </a:extLst>
                </p14:cNvPr>
                <p14:cNvContentPartPr/>
                <p14:nvPr/>
              </p14:nvContentPartPr>
              <p14:xfrm>
                <a:off x="3058326" y="4584765"/>
                <a:ext cx="360" cy="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1A63BD9-BBD9-8F59-F339-29C7FBEE657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49326" y="457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F54CE32-2799-98CB-B8B9-960F547B7477}"/>
                    </a:ext>
                  </a:extLst>
                </p14:cNvPr>
                <p14:cNvContentPartPr/>
                <p14:nvPr/>
              </p14:nvContentPartPr>
              <p14:xfrm>
                <a:off x="3045366" y="4554885"/>
                <a:ext cx="17280" cy="178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F54CE32-2799-98CB-B8B9-960F547B747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36366" y="4545885"/>
                  <a:ext cx="34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7663D52-10AA-1A14-089A-2B91A27C6992}"/>
                    </a:ext>
                  </a:extLst>
                </p14:cNvPr>
                <p14:cNvContentPartPr/>
                <p14:nvPr/>
              </p14:nvContentPartPr>
              <p14:xfrm>
                <a:off x="3268926" y="4334565"/>
                <a:ext cx="248760" cy="47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7663D52-10AA-1A14-089A-2B91A27C699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60286" y="4325565"/>
                  <a:ext cx="266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136CA2C-510D-CE3B-24AC-59584B040099}"/>
                    </a:ext>
                  </a:extLst>
                </p14:cNvPr>
                <p14:cNvContentPartPr/>
                <p14:nvPr/>
              </p14:nvContentPartPr>
              <p14:xfrm>
                <a:off x="3318606" y="4459485"/>
                <a:ext cx="207720" cy="14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136CA2C-510D-CE3B-24AC-59584B0400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309966" y="4450845"/>
                  <a:ext cx="2253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E0A41F4C-32CB-68FD-D9CE-47186741791A}"/>
                  </a:ext>
                </a:extLst>
              </p14:cNvPr>
              <p14:cNvContentPartPr/>
              <p14:nvPr/>
            </p14:nvContentPartPr>
            <p14:xfrm>
              <a:off x="3763926" y="4222605"/>
              <a:ext cx="254160" cy="2336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E0A41F4C-32CB-68FD-D9CE-47186741791A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755286" y="4213605"/>
                <a:ext cx="271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6C43A6D-5C3C-DECC-B254-DBDB4C62D82F}"/>
                  </a:ext>
                </a:extLst>
              </p14:cNvPr>
              <p14:cNvContentPartPr/>
              <p14:nvPr/>
            </p14:nvContentPartPr>
            <p14:xfrm>
              <a:off x="353286" y="5055285"/>
              <a:ext cx="757440" cy="3787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6C43A6D-5C3C-DECC-B254-DBDB4C62D82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44286" y="5046285"/>
                <a:ext cx="7750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128A730-DA0F-F5C4-8084-D54243746CD8}"/>
                  </a:ext>
                </a:extLst>
              </p14:cNvPr>
              <p14:cNvContentPartPr/>
              <p14:nvPr/>
            </p14:nvContentPartPr>
            <p14:xfrm>
              <a:off x="757566" y="5145645"/>
              <a:ext cx="16200" cy="324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128A730-DA0F-F5C4-8084-D54243746CD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48926" y="5137005"/>
                <a:ext cx="338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645EC96-6BE8-E8C8-E35D-A40DABEBFFE4}"/>
              </a:ext>
            </a:extLst>
          </p:cNvPr>
          <p:cNvGrpSpPr/>
          <p:nvPr/>
        </p:nvGrpSpPr>
        <p:grpSpPr>
          <a:xfrm>
            <a:off x="1081206" y="4990125"/>
            <a:ext cx="1332720" cy="641160"/>
            <a:chOff x="1081206" y="4990125"/>
            <a:chExt cx="133272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39F12C4-394C-980D-A219-593DD464F265}"/>
                    </a:ext>
                  </a:extLst>
                </p14:cNvPr>
                <p14:cNvContentPartPr/>
                <p14:nvPr/>
              </p14:nvContentPartPr>
              <p14:xfrm>
                <a:off x="1081206" y="4990125"/>
                <a:ext cx="823320" cy="39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39F12C4-394C-980D-A219-593DD464F26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2566" y="4981125"/>
                  <a:ext cx="840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9FC0A5E-3EA7-9E1E-409D-D1B3B2D24AD2}"/>
                    </a:ext>
                  </a:extLst>
                </p14:cNvPr>
                <p14:cNvContentPartPr/>
                <p14:nvPr/>
              </p14:nvContentPartPr>
              <p14:xfrm>
                <a:off x="1586286" y="5154285"/>
                <a:ext cx="186120" cy="17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9FC0A5E-3EA7-9E1E-409D-D1B3B2D24AD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77286" y="5145285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F5D3D67-8AE4-41FC-88E0-801C5A99A7E8}"/>
                    </a:ext>
                  </a:extLst>
                </p14:cNvPr>
                <p14:cNvContentPartPr/>
                <p14:nvPr/>
              </p14:nvContentPartPr>
              <p14:xfrm>
                <a:off x="1095246" y="5113605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F5D3D67-8AE4-41FC-88E0-801C5A99A7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6246" y="510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F1D6EF3-4F87-6D45-11EE-C4A47A7E7E70}"/>
                    </a:ext>
                  </a:extLst>
                </p14:cNvPr>
                <p14:cNvContentPartPr/>
                <p14:nvPr/>
              </p14:nvContentPartPr>
              <p14:xfrm>
                <a:off x="2040966" y="5077605"/>
                <a:ext cx="372960" cy="447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F1D6EF3-4F87-6D45-11EE-C4A47A7E7E7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32326" y="5068605"/>
                  <a:ext cx="3906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7D10F6A-D0DD-9331-9FA7-FE5A771DFDB5}"/>
                    </a:ext>
                  </a:extLst>
                </p14:cNvPr>
                <p14:cNvContentPartPr/>
                <p14:nvPr/>
              </p14:nvContentPartPr>
              <p14:xfrm>
                <a:off x="2337606" y="5461725"/>
                <a:ext cx="16560" cy="169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7D10F6A-D0DD-9331-9FA7-FE5A771DFDB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28606" y="5453085"/>
                  <a:ext cx="342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E39FF89-4C81-06B5-FAC9-073149F4EBE6}"/>
              </a:ext>
            </a:extLst>
          </p:cNvPr>
          <p:cNvGrpSpPr/>
          <p:nvPr/>
        </p:nvGrpSpPr>
        <p:grpSpPr>
          <a:xfrm>
            <a:off x="1630206" y="5975625"/>
            <a:ext cx="1488240" cy="451800"/>
            <a:chOff x="297126" y="6006765"/>
            <a:chExt cx="14882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EA12D59-4AC5-C3B0-0E0B-9A4323B18686}"/>
                    </a:ext>
                  </a:extLst>
                </p14:cNvPr>
                <p14:cNvContentPartPr/>
                <p14:nvPr/>
              </p14:nvContentPartPr>
              <p14:xfrm>
                <a:off x="297126" y="6161925"/>
                <a:ext cx="219240" cy="33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EA12D59-4AC5-C3B0-0E0B-9A4323B186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8126" y="6152925"/>
                  <a:ext cx="23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B8671D5-88D1-89BF-48D6-A4CFC32CF565}"/>
                    </a:ext>
                  </a:extLst>
                </p14:cNvPr>
                <p14:cNvContentPartPr/>
                <p14:nvPr/>
              </p14:nvContentPartPr>
              <p14:xfrm>
                <a:off x="678006" y="6136725"/>
                <a:ext cx="74160" cy="103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B8671D5-88D1-89BF-48D6-A4CFC32CF56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9366" y="6127725"/>
                  <a:ext cx="91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C54ECF8-0D6B-06A3-09E8-4CCB214E5EDC}"/>
                    </a:ext>
                  </a:extLst>
                </p14:cNvPr>
                <p14:cNvContentPartPr/>
                <p14:nvPr/>
              </p14:nvContentPartPr>
              <p14:xfrm>
                <a:off x="685206" y="6006765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C54ECF8-0D6B-06A3-09E8-4CCB214E5ED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6206" y="599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37D4474-0CB1-8D85-A73A-8F4BAC307606}"/>
                    </a:ext>
                  </a:extLst>
                </p14:cNvPr>
                <p14:cNvContentPartPr/>
                <p14:nvPr/>
              </p14:nvContentPartPr>
              <p14:xfrm>
                <a:off x="833886" y="6134565"/>
                <a:ext cx="198720" cy="140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37D4474-0CB1-8D85-A73A-8F4BAC30760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25246" y="6125565"/>
                  <a:ext cx="216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06EC121-B8E7-DA32-73ED-B4451DF0E0EF}"/>
                    </a:ext>
                  </a:extLst>
                </p14:cNvPr>
                <p14:cNvContentPartPr/>
                <p14:nvPr/>
              </p14:nvContentPartPr>
              <p14:xfrm>
                <a:off x="1008126" y="6062205"/>
                <a:ext cx="351000" cy="396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06EC121-B8E7-DA32-73ED-B4451DF0E0E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99126" y="6053205"/>
                  <a:ext cx="3686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52BFBEB-CCB7-F15E-CCFD-E83A5D87D32B}"/>
                    </a:ext>
                  </a:extLst>
                </p14:cNvPr>
                <p14:cNvContentPartPr/>
                <p14:nvPr/>
              </p14:nvContentPartPr>
              <p14:xfrm>
                <a:off x="1288206" y="6376125"/>
                <a:ext cx="67320" cy="74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52BFBEB-CCB7-F15E-CCFD-E83A5D87D32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279206" y="6367125"/>
                  <a:ext cx="8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428C479-E82F-1E30-4E0C-7A2EA377B71A}"/>
                    </a:ext>
                  </a:extLst>
                </p14:cNvPr>
                <p14:cNvContentPartPr/>
                <p14:nvPr/>
              </p14:nvContentPartPr>
              <p14:xfrm>
                <a:off x="1522566" y="6030885"/>
                <a:ext cx="262800" cy="167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428C479-E82F-1E30-4E0C-7A2EA377B71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513566" y="6022245"/>
                  <a:ext cx="280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BE45E85-9776-4A7E-7A79-101EB0E1ACA4}"/>
                    </a:ext>
                  </a:extLst>
                </p14:cNvPr>
                <p14:cNvContentPartPr/>
                <p14:nvPr/>
              </p14:nvContentPartPr>
              <p14:xfrm>
                <a:off x="1741446" y="6312405"/>
                <a:ext cx="26280" cy="120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BE45E85-9776-4A7E-7A79-101EB0E1ACA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732806" y="6303405"/>
                  <a:ext cx="439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009906C-1B30-636A-4B60-DC578F9096A7}"/>
                  </a:ext>
                </a:extLst>
              </p14:cNvPr>
              <p14:cNvContentPartPr/>
              <p14:nvPr/>
            </p14:nvContentPartPr>
            <p14:xfrm>
              <a:off x="2431566" y="5881845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009906C-1B30-636A-4B60-DC578F9096A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422566" y="5873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EF44613-0C27-0A7D-A8CC-80C60CBDF408}"/>
              </a:ext>
            </a:extLst>
          </p:cNvPr>
          <p:cNvGrpSpPr/>
          <p:nvPr/>
        </p:nvGrpSpPr>
        <p:grpSpPr>
          <a:xfrm>
            <a:off x="3364326" y="6070485"/>
            <a:ext cx="443160" cy="136080"/>
            <a:chOff x="3364326" y="6070485"/>
            <a:chExt cx="44316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86E45DD-1C00-F560-2425-7ECB5F23D637}"/>
                    </a:ext>
                  </a:extLst>
                </p14:cNvPr>
                <p14:cNvContentPartPr/>
                <p14:nvPr/>
              </p14:nvContentPartPr>
              <p14:xfrm>
                <a:off x="3366486" y="6070485"/>
                <a:ext cx="162360" cy="45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86E45DD-1C00-F560-2425-7ECB5F23D63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357846" y="6061485"/>
                  <a:ext cx="180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87DD0E9-930C-BE55-7FD4-46CB99AFF139}"/>
                    </a:ext>
                  </a:extLst>
                </p14:cNvPr>
                <p14:cNvContentPartPr/>
                <p14:nvPr/>
              </p14:nvContentPartPr>
              <p14:xfrm>
                <a:off x="3364326" y="6151125"/>
                <a:ext cx="168840" cy="55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87DD0E9-930C-BE55-7FD4-46CB99AFF13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355686" y="6142485"/>
                  <a:ext cx="186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4FCFA64-55B5-DE07-5516-17DF7D1E61A5}"/>
                    </a:ext>
                  </a:extLst>
                </p14:cNvPr>
                <p14:cNvContentPartPr/>
                <p14:nvPr/>
              </p14:nvContentPartPr>
              <p14:xfrm>
                <a:off x="3675726" y="6103245"/>
                <a:ext cx="131760" cy="25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4FCFA64-55B5-DE07-5516-17DF7D1E61A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66726" y="6094245"/>
                  <a:ext cx="1494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17ABADC-863A-1A4A-7D75-70D281F9EA04}"/>
              </a:ext>
            </a:extLst>
          </p:cNvPr>
          <p:cNvGrpSpPr/>
          <p:nvPr/>
        </p:nvGrpSpPr>
        <p:grpSpPr>
          <a:xfrm>
            <a:off x="3942486" y="5871045"/>
            <a:ext cx="338040" cy="299160"/>
            <a:chOff x="3942486" y="5871045"/>
            <a:chExt cx="3380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689ECEE-A4A8-2DC5-59FD-E3E8BA0FCA92}"/>
                    </a:ext>
                  </a:extLst>
                </p14:cNvPr>
                <p14:cNvContentPartPr/>
                <p14:nvPr/>
              </p14:nvContentPartPr>
              <p14:xfrm>
                <a:off x="3942486" y="6026565"/>
                <a:ext cx="66960" cy="119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689ECEE-A4A8-2DC5-59FD-E3E8BA0FCA9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933846" y="6017565"/>
                  <a:ext cx="84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486AA8C-985F-45C8-196E-073F0FA77239}"/>
                    </a:ext>
                  </a:extLst>
                </p14:cNvPr>
                <p14:cNvContentPartPr/>
                <p14:nvPr/>
              </p14:nvContentPartPr>
              <p14:xfrm>
                <a:off x="3981726" y="5885085"/>
                <a:ext cx="29520" cy="20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486AA8C-985F-45C8-196E-073F0FA7723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973086" y="5876085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EF5A196-3CA6-086A-3DB0-44F95E88B07D}"/>
                    </a:ext>
                  </a:extLst>
                </p14:cNvPr>
                <p14:cNvContentPartPr/>
                <p14:nvPr/>
              </p14:nvContentPartPr>
              <p14:xfrm>
                <a:off x="4136526" y="5871045"/>
                <a:ext cx="144000" cy="299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EF5A196-3CA6-086A-3DB0-44F95E88B07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27526" y="5862405"/>
                  <a:ext cx="16164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67FDEBB-F8D6-10E9-23C0-237B74D77E9B}"/>
              </a:ext>
            </a:extLst>
          </p:cNvPr>
          <p:cNvGrpSpPr/>
          <p:nvPr/>
        </p:nvGrpSpPr>
        <p:grpSpPr>
          <a:xfrm>
            <a:off x="4386006" y="5856645"/>
            <a:ext cx="506520" cy="376200"/>
            <a:chOff x="4386006" y="5856645"/>
            <a:chExt cx="5065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954D9CF-6B66-A92A-D24F-739D02F95ECE}"/>
                    </a:ext>
                  </a:extLst>
                </p14:cNvPr>
                <p14:cNvContentPartPr/>
                <p14:nvPr/>
              </p14:nvContentPartPr>
              <p14:xfrm>
                <a:off x="4418766" y="5988045"/>
                <a:ext cx="360" cy="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954D9CF-6B66-A92A-D24F-739D02F95EC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09766" y="597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2130BFD-D386-EB91-793F-5B35148E7367}"/>
                    </a:ext>
                  </a:extLst>
                </p14:cNvPr>
                <p14:cNvContentPartPr/>
                <p14:nvPr/>
              </p14:nvContentPartPr>
              <p14:xfrm>
                <a:off x="4386006" y="5856645"/>
                <a:ext cx="218520" cy="266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2130BFD-D386-EB91-793F-5B35148E736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77006" y="5847645"/>
                  <a:ext cx="236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6A57CB7-9304-8C97-FAB7-04230A615CA3}"/>
                    </a:ext>
                  </a:extLst>
                </p14:cNvPr>
                <p14:cNvContentPartPr/>
                <p14:nvPr/>
              </p14:nvContentPartPr>
              <p14:xfrm>
                <a:off x="4632606" y="5934765"/>
                <a:ext cx="155160" cy="251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6A57CB7-9304-8C97-FAB7-04230A615CA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23966" y="5925765"/>
                  <a:ext cx="172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3FF8FE0-9EE5-06A0-52A8-D4A5DF388FD6}"/>
                    </a:ext>
                  </a:extLst>
                </p14:cNvPr>
                <p14:cNvContentPartPr/>
                <p14:nvPr/>
              </p14:nvContentPartPr>
              <p14:xfrm>
                <a:off x="4782366" y="6127365"/>
                <a:ext cx="110160" cy="105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3FF8FE0-9EE5-06A0-52A8-D4A5DF388FD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73726" y="6118725"/>
                  <a:ext cx="1278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2F9919F-A695-5E94-6068-6D54A289A0EB}"/>
              </a:ext>
            </a:extLst>
          </p:cNvPr>
          <p:cNvGrpSpPr/>
          <p:nvPr/>
        </p:nvGrpSpPr>
        <p:grpSpPr>
          <a:xfrm>
            <a:off x="3894966" y="6294765"/>
            <a:ext cx="961920" cy="412920"/>
            <a:chOff x="3894966" y="6294765"/>
            <a:chExt cx="96192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C7CDB07-7518-D131-3FAC-9631777258AB}"/>
                    </a:ext>
                  </a:extLst>
                </p14:cNvPr>
                <p14:cNvContentPartPr/>
                <p14:nvPr/>
              </p14:nvContentPartPr>
              <p14:xfrm>
                <a:off x="3894966" y="6294765"/>
                <a:ext cx="961920" cy="33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C7CDB07-7518-D131-3FAC-9631777258A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885966" y="6285765"/>
                  <a:ext cx="979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E8A5401-B9F7-8F1D-19D6-D0C1B56B4551}"/>
                    </a:ext>
                  </a:extLst>
                </p14:cNvPr>
                <p14:cNvContentPartPr/>
                <p14:nvPr/>
              </p14:nvContentPartPr>
              <p14:xfrm>
                <a:off x="4190166" y="6402765"/>
                <a:ext cx="312480" cy="304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E8A5401-B9F7-8F1D-19D6-D0C1B56B455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181166" y="6394125"/>
                  <a:ext cx="330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0C0FBC3-79F5-E5B3-A9C1-46F25E348717}"/>
                    </a:ext>
                  </a:extLst>
                </p14:cNvPr>
                <p14:cNvContentPartPr/>
                <p14:nvPr/>
              </p14:nvContentPartPr>
              <p14:xfrm>
                <a:off x="4472766" y="6587085"/>
                <a:ext cx="96840" cy="109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0C0FBC3-79F5-E5B3-A9C1-46F25E34871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463766" y="6578445"/>
                  <a:ext cx="11448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DED92747-7272-71F8-AA15-26092E6BF7D1}"/>
                  </a:ext>
                </a:extLst>
              </p14:cNvPr>
              <p14:cNvContentPartPr/>
              <p14:nvPr/>
            </p14:nvContentPartPr>
            <p14:xfrm>
              <a:off x="4955166" y="5814525"/>
              <a:ext cx="145800" cy="8222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DED92747-7272-71F8-AA15-26092E6BF7D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946166" y="5805885"/>
                <a:ext cx="16344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25062F1E-EAC9-44D2-B737-824DAB3CA9AF}"/>
                  </a:ext>
                </a:extLst>
              </p14:cNvPr>
              <p14:cNvContentPartPr/>
              <p14:nvPr/>
            </p14:nvContentPartPr>
            <p14:xfrm>
              <a:off x="5084046" y="6282525"/>
              <a:ext cx="1106640" cy="266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25062F1E-EAC9-44D2-B737-824DAB3CA9AF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075046" y="6273525"/>
                <a:ext cx="11242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85776B-C0A7-A392-F9DC-3C53E2DFDA2C}"/>
              </a:ext>
            </a:extLst>
          </p:cNvPr>
          <p:cNvGrpSpPr/>
          <p:nvPr/>
        </p:nvGrpSpPr>
        <p:grpSpPr>
          <a:xfrm>
            <a:off x="5159286" y="5678805"/>
            <a:ext cx="1198080" cy="965160"/>
            <a:chOff x="5159286" y="5678805"/>
            <a:chExt cx="119808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7C71C20-BAAE-EF0D-7D9B-0F466F00577E}"/>
                    </a:ext>
                  </a:extLst>
                </p14:cNvPr>
                <p14:cNvContentPartPr/>
                <p14:nvPr/>
              </p14:nvContentPartPr>
              <p14:xfrm>
                <a:off x="5159286" y="5908125"/>
                <a:ext cx="213480" cy="262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7C71C20-BAAE-EF0D-7D9B-0F466F00577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50646" y="5899485"/>
                  <a:ext cx="231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3B7CAE1-E395-92C4-CC7D-37DCF496B058}"/>
                    </a:ext>
                  </a:extLst>
                </p14:cNvPr>
                <p14:cNvContentPartPr/>
                <p14:nvPr/>
              </p14:nvContentPartPr>
              <p14:xfrm>
                <a:off x="5392926" y="5965005"/>
                <a:ext cx="228960" cy="286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3B7CAE1-E395-92C4-CC7D-37DCF496B05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84286" y="5956005"/>
                  <a:ext cx="246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216C1B6-5A05-9DC6-978C-102C0AEE2DA7}"/>
                    </a:ext>
                  </a:extLst>
                </p14:cNvPr>
                <p14:cNvContentPartPr/>
                <p14:nvPr/>
              </p14:nvContentPartPr>
              <p14:xfrm>
                <a:off x="5592366" y="6204045"/>
                <a:ext cx="92160" cy="83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216C1B6-5A05-9DC6-978C-102C0AEE2DA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83366" y="6195405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FC48B60-D428-EA4A-35D8-8E2C1F45998E}"/>
                    </a:ext>
                  </a:extLst>
                </p14:cNvPr>
                <p14:cNvContentPartPr/>
                <p14:nvPr/>
              </p14:nvContentPartPr>
              <p14:xfrm>
                <a:off x="5750046" y="5901285"/>
                <a:ext cx="292680" cy="183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FC48B60-D428-EA4A-35D8-8E2C1F45998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41046" y="5892285"/>
                  <a:ext cx="310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FA198B8-CF53-5C37-4FEC-B2C00F52C9A2}"/>
                    </a:ext>
                  </a:extLst>
                </p14:cNvPr>
                <p14:cNvContentPartPr/>
                <p14:nvPr/>
              </p14:nvContentPartPr>
              <p14:xfrm>
                <a:off x="6042366" y="6091725"/>
                <a:ext cx="2520" cy="88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FA198B8-CF53-5C37-4FEC-B2C00F52C9A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33366" y="6082725"/>
                  <a:ext cx="20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9F80A41-C484-86E8-BB51-43FD519BCCC0}"/>
                    </a:ext>
                  </a:extLst>
                </p14:cNvPr>
                <p14:cNvContentPartPr/>
                <p14:nvPr/>
              </p14:nvContentPartPr>
              <p14:xfrm>
                <a:off x="5517486" y="6404205"/>
                <a:ext cx="324000" cy="1620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9F80A41-C484-86E8-BB51-43FD519BCCC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08846" y="6395565"/>
                  <a:ext cx="34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ECE8521-3BB6-8A07-FE37-7FCEA5B5F4D4}"/>
                    </a:ext>
                  </a:extLst>
                </p14:cNvPr>
                <p14:cNvContentPartPr/>
                <p14:nvPr/>
              </p14:nvContentPartPr>
              <p14:xfrm>
                <a:off x="6039486" y="5678805"/>
                <a:ext cx="317880" cy="965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ECE8521-3BB6-8A07-FE37-7FCEA5B5F4D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30486" y="5670165"/>
                  <a:ext cx="335520" cy="9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91C9FBB2-897D-7106-F27F-E00866D73B20}"/>
              </a:ext>
            </a:extLst>
          </p:cNvPr>
          <p:cNvGrpSpPr/>
          <p:nvPr/>
        </p:nvGrpSpPr>
        <p:grpSpPr>
          <a:xfrm>
            <a:off x="2346606" y="2835525"/>
            <a:ext cx="632520" cy="949320"/>
            <a:chOff x="2346606" y="2835525"/>
            <a:chExt cx="63252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79A215A-4B1F-334B-1968-7DC97D33FA36}"/>
                    </a:ext>
                  </a:extLst>
                </p14:cNvPr>
                <p14:cNvContentPartPr/>
                <p14:nvPr/>
              </p14:nvContentPartPr>
              <p14:xfrm>
                <a:off x="2346606" y="3148725"/>
                <a:ext cx="516960" cy="636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79A215A-4B1F-334B-1968-7DC97D33FA3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337606" y="3140085"/>
                  <a:ext cx="5346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5131C68-6D1C-70B6-DBDD-2D48A2DFDF76}"/>
                    </a:ext>
                  </a:extLst>
                </p14:cNvPr>
                <p14:cNvContentPartPr/>
                <p14:nvPr/>
              </p14:nvContentPartPr>
              <p14:xfrm>
                <a:off x="2552526" y="2870085"/>
                <a:ext cx="185760" cy="41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5131C68-6D1C-70B6-DBDD-2D48A2DFDF7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43886" y="2861085"/>
                  <a:ext cx="203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3131995-3337-6C1A-2A40-A4E2FEF0DC00}"/>
                    </a:ext>
                  </a:extLst>
                </p14:cNvPr>
                <p14:cNvContentPartPr/>
                <p14:nvPr/>
              </p14:nvContentPartPr>
              <p14:xfrm>
                <a:off x="2560446" y="2969085"/>
                <a:ext cx="164160" cy="86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3131995-3337-6C1A-2A40-A4E2FEF0DC0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551806" y="2960445"/>
                  <a:ext cx="18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6CECEA3-5FD9-65BB-CACD-33045DE7932D}"/>
                    </a:ext>
                  </a:extLst>
                </p14:cNvPr>
                <p14:cNvContentPartPr/>
                <p14:nvPr/>
              </p14:nvContentPartPr>
              <p14:xfrm>
                <a:off x="2813526" y="2835525"/>
                <a:ext cx="165600" cy="165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6CECEA3-5FD9-65BB-CACD-33045DE7932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804886" y="2826885"/>
                  <a:ext cx="183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BF9954A-6A92-6C21-13D6-F892F2EAD86F}"/>
                    </a:ext>
                  </a:extLst>
                </p14:cNvPr>
                <p14:cNvContentPartPr/>
                <p14:nvPr/>
              </p14:nvContentPartPr>
              <p14:xfrm>
                <a:off x="2768886" y="3122445"/>
                <a:ext cx="143280" cy="986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BF9954A-6A92-6C21-13D6-F892F2EAD86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759886" y="3113805"/>
                  <a:ext cx="16092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444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18347C9-ABA4-54F2-1D6F-D09D58B33B6D}"/>
              </a:ext>
            </a:extLst>
          </p:cNvPr>
          <p:cNvGrpSpPr/>
          <p:nvPr/>
        </p:nvGrpSpPr>
        <p:grpSpPr>
          <a:xfrm>
            <a:off x="271959" y="202583"/>
            <a:ext cx="3875116" cy="819770"/>
            <a:chOff x="297126" y="5670525"/>
            <a:chExt cx="4863602" cy="10288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EE275A-04EF-8A22-B6C5-EEFA25E7E231}"/>
                    </a:ext>
                  </a:extLst>
                </p14:cNvPr>
                <p14:cNvContentPartPr/>
                <p14:nvPr/>
              </p14:nvContentPartPr>
              <p14:xfrm>
                <a:off x="297126" y="6161925"/>
                <a:ext cx="219240" cy="33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EE275A-04EF-8A22-B6C5-EEFA25E7E23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825" y="6150645"/>
                  <a:ext cx="241390" cy="55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92704A6-F6E8-0C6C-A518-AC400F0D47BC}"/>
                    </a:ext>
                  </a:extLst>
                </p14:cNvPr>
                <p14:cNvContentPartPr/>
                <p14:nvPr/>
              </p14:nvContentPartPr>
              <p14:xfrm>
                <a:off x="678006" y="6136725"/>
                <a:ext cx="74160" cy="10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92704A6-F6E8-0C6C-A518-AC400F0D47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7219" y="6125446"/>
                  <a:ext cx="96183" cy="125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D1559E-91F0-7634-31B3-FE83F81EC0F2}"/>
                    </a:ext>
                  </a:extLst>
                </p14:cNvPr>
                <p14:cNvContentPartPr/>
                <p14:nvPr/>
              </p14:nvContentPartPr>
              <p14:xfrm>
                <a:off x="685206" y="600676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D1559E-91F0-7634-31B3-FE83F81EC0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6206" y="5997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EE3230-8963-8010-9822-4E28B00E559E}"/>
                    </a:ext>
                  </a:extLst>
                </p14:cNvPr>
                <p14:cNvContentPartPr/>
                <p14:nvPr/>
              </p14:nvContentPartPr>
              <p14:xfrm>
                <a:off x="833886" y="6134565"/>
                <a:ext cx="198720" cy="14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EE3230-8963-8010-9822-4E28B00E55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3047" y="6123250"/>
                  <a:ext cx="220850" cy="16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89B1D5-6DF0-26A3-6862-4E42EA4FC153}"/>
                    </a:ext>
                  </a:extLst>
                </p14:cNvPr>
                <p14:cNvContentPartPr/>
                <p14:nvPr/>
              </p14:nvContentPartPr>
              <p14:xfrm>
                <a:off x="1008126" y="6062205"/>
                <a:ext cx="351000" cy="39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89B1D5-6DF0-26A3-6862-4E42EA4FC1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6833" y="6050906"/>
                  <a:ext cx="373135" cy="418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CEE0E1-38B0-BC4E-879C-5917727DEDD6}"/>
                    </a:ext>
                  </a:extLst>
                </p14:cNvPr>
                <p14:cNvContentPartPr/>
                <p14:nvPr/>
              </p14:nvContentPartPr>
              <p14:xfrm>
                <a:off x="1288206" y="6376125"/>
                <a:ext cx="67320" cy="74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CEE0E1-38B0-BC4E-879C-5917727DED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6911" y="6364820"/>
                  <a:ext cx="89459" cy="96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E6C12E-BA02-DD33-8105-8441F34071CB}"/>
                    </a:ext>
                  </a:extLst>
                </p14:cNvPr>
                <p14:cNvContentPartPr/>
                <p14:nvPr/>
              </p14:nvContentPartPr>
              <p14:xfrm>
                <a:off x="1522566" y="6030885"/>
                <a:ext cx="26280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E6C12E-BA02-DD33-8105-8441F34071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1277" y="6020056"/>
                  <a:ext cx="284926" cy="18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798A1E-12A7-C6C5-37F1-C4B085087752}"/>
                    </a:ext>
                  </a:extLst>
                </p14:cNvPr>
                <p14:cNvContentPartPr/>
                <p14:nvPr/>
              </p14:nvContentPartPr>
              <p14:xfrm>
                <a:off x="1741446" y="6312405"/>
                <a:ext cx="26280" cy="12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798A1E-12A7-C6C5-37F1-C4B0850877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0572" y="6301121"/>
                  <a:ext cx="48482" cy="143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E5C81B-AA53-270F-E911-F3F8030CE813}"/>
                    </a:ext>
                  </a:extLst>
                </p14:cNvPr>
                <p14:cNvContentPartPr/>
                <p14:nvPr/>
              </p14:nvContentPartPr>
              <p14:xfrm>
                <a:off x="2169847" y="6062206"/>
                <a:ext cx="162360" cy="4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E5C81B-AA53-270F-E911-F3F8030CE8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8993" y="6050978"/>
                  <a:ext cx="184521" cy="6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BD4F80-C979-22A3-C253-F9AE06AE758B}"/>
                    </a:ext>
                  </a:extLst>
                </p14:cNvPr>
                <p14:cNvContentPartPr/>
                <p14:nvPr/>
              </p14:nvContentPartPr>
              <p14:xfrm>
                <a:off x="2167687" y="6142846"/>
                <a:ext cx="168840" cy="5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BD4F80-C979-22A3-C253-F9AE06AE75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6852" y="6132028"/>
                  <a:ext cx="190961" cy="77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E9C808-6D37-98A9-B6C4-20234098CAAA}"/>
                    </a:ext>
                  </a:extLst>
                </p14:cNvPr>
                <p14:cNvContentPartPr/>
                <p14:nvPr/>
              </p14:nvContentPartPr>
              <p14:xfrm>
                <a:off x="2479087" y="6094969"/>
                <a:ext cx="131760" cy="2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E9C808-6D37-98A9-B6C4-20234098CA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7806" y="6083719"/>
                  <a:ext cx="153870" cy="4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F3B9EF-D16D-7F5F-3A3A-2C7DB575FB56}"/>
                    </a:ext>
                  </a:extLst>
                </p14:cNvPr>
                <p14:cNvContentPartPr/>
                <p14:nvPr/>
              </p14:nvContentPartPr>
              <p14:xfrm>
                <a:off x="2745847" y="6018287"/>
                <a:ext cx="66960" cy="119521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F3B9EF-D16D-7F5F-3A3A-2C7DB575FB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35061" y="6006969"/>
                  <a:ext cx="88980" cy="141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4EE9F0-E8AE-78CA-FED7-F901021B40EC}"/>
                    </a:ext>
                  </a:extLst>
                </p14:cNvPr>
                <p14:cNvContentPartPr/>
                <p14:nvPr/>
              </p14:nvContentPartPr>
              <p14:xfrm>
                <a:off x="2785087" y="5876806"/>
                <a:ext cx="29520" cy="2051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4EE9F0-E8AE-78CA-FED7-F901021B40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74187" y="5865654"/>
                  <a:ext cx="51774" cy="42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B9C8D0-AEF3-8A41-276A-D8F37ADA9339}"/>
                    </a:ext>
                  </a:extLst>
                </p14:cNvPr>
                <p14:cNvContentPartPr/>
                <p14:nvPr/>
              </p14:nvContentPartPr>
              <p14:xfrm>
                <a:off x="2939887" y="5862769"/>
                <a:ext cx="144000" cy="29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B9C8D0-AEF3-8A41-276A-D8F37ADA93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28602" y="5851940"/>
                  <a:ext cx="166119" cy="321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036D85-01DE-3820-AA2E-2A9A1339AEB5}"/>
                    </a:ext>
                  </a:extLst>
                </p14:cNvPr>
                <p14:cNvContentPartPr/>
                <p14:nvPr/>
              </p14:nvContentPartPr>
              <p14:xfrm>
                <a:off x="3222127" y="597976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036D85-01DE-3820-AA2E-2A9A1339AE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3127" y="59707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B5E256-5A55-F8C0-0250-E703C9EC3C80}"/>
                    </a:ext>
                  </a:extLst>
                </p14:cNvPr>
                <p14:cNvContentPartPr/>
                <p14:nvPr/>
              </p14:nvContentPartPr>
              <p14:xfrm>
                <a:off x="3189367" y="5848367"/>
                <a:ext cx="218520" cy="266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B5E256-5A55-F8C0-0250-E703C9EC3C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78080" y="5837075"/>
                  <a:ext cx="240643" cy="288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F0765D-6995-9FDE-D8FC-FBE64E9DA08B}"/>
                    </a:ext>
                  </a:extLst>
                </p14:cNvPr>
                <p14:cNvContentPartPr/>
                <p14:nvPr/>
              </p14:nvContentPartPr>
              <p14:xfrm>
                <a:off x="3435967" y="5926486"/>
                <a:ext cx="155160" cy="251279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F0765D-6995-9FDE-D8FC-FBE64E9DA0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24691" y="5915187"/>
                  <a:ext cx="177261" cy="27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E2F13F-964C-CA94-2723-BF00C4EE52FB}"/>
                    </a:ext>
                  </a:extLst>
                </p14:cNvPr>
                <p14:cNvContentPartPr/>
                <p14:nvPr/>
              </p14:nvContentPartPr>
              <p14:xfrm>
                <a:off x="3585728" y="6119089"/>
                <a:ext cx="110160" cy="10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E2F13F-964C-CA94-2723-BF00C4EE52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74893" y="6108271"/>
                  <a:ext cx="132282" cy="127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8E07B2-89A4-EC0C-46B9-1322CE5C6461}"/>
                    </a:ext>
                  </a:extLst>
                </p14:cNvPr>
                <p14:cNvContentPartPr/>
                <p14:nvPr/>
              </p14:nvContentPartPr>
              <p14:xfrm>
                <a:off x="2698327" y="6286486"/>
                <a:ext cx="961920" cy="3347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8E07B2-89A4-EC0C-46B9-1322CE5C64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87032" y="6275176"/>
                  <a:ext cx="984059" cy="5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E17DDB-AF88-6520-950D-5B8A6E1A13A4}"/>
                    </a:ext>
                  </a:extLst>
                </p14:cNvPr>
                <p14:cNvContentPartPr/>
                <p14:nvPr/>
              </p14:nvContentPartPr>
              <p14:xfrm>
                <a:off x="2993527" y="6394486"/>
                <a:ext cx="312480" cy="30492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E17DDB-AF88-6520-950D-5B8A6E1A13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82222" y="6383644"/>
                  <a:ext cx="334638" cy="327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4810D1-BDFB-E9F6-CFFE-DD5AD51DC3E6}"/>
                    </a:ext>
                  </a:extLst>
                </p14:cNvPr>
                <p14:cNvContentPartPr/>
                <p14:nvPr/>
              </p14:nvContentPartPr>
              <p14:xfrm>
                <a:off x="3276127" y="6578807"/>
                <a:ext cx="96840" cy="10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4810D1-BDFB-E9F6-CFFE-DD5AD51DC3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64814" y="6567953"/>
                  <a:ext cx="119014" cy="131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CDE6B6A-1AC7-2B83-304E-F9B906611AF6}"/>
                    </a:ext>
                  </a:extLst>
                </p14:cNvPr>
                <p14:cNvContentPartPr/>
                <p14:nvPr/>
              </p14:nvContentPartPr>
              <p14:xfrm>
                <a:off x="3758527" y="5806249"/>
                <a:ext cx="145800" cy="82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CDE6B6A-1AC7-2B83-304E-F9B906611A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47242" y="5794954"/>
                  <a:ext cx="167918" cy="844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F9CDBA-1CE4-604C-136F-9E2CC7CFE7CB}"/>
                    </a:ext>
                  </a:extLst>
                </p14:cNvPr>
                <p14:cNvContentPartPr/>
                <p14:nvPr/>
              </p14:nvContentPartPr>
              <p14:xfrm>
                <a:off x="3887408" y="6274246"/>
                <a:ext cx="1106640" cy="2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F9CDBA-1CE4-604C-136F-9E2CC7CFE7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76116" y="6262958"/>
                  <a:ext cx="1128773" cy="48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182D51-9F3F-927C-13AC-51D950052193}"/>
                    </a:ext>
                  </a:extLst>
                </p14:cNvPr>
                <p14:cNvContentPartPr/>
                <p14:nvPr/>
              </p14:nvContentPartPr>
              <p14:xfrm>
                <a:off x="3962647" y="5899847"/>
                <a:ext cx="213480" cy="26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182D51-9F3F-927C-13AC-51D9500521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51364" y="5888554"/>
                  <a:ext cx="235595" cy="284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865993-9E40-0F1A-322F-2387B3D66D82}"/>
                    </a:ext>
                  </a:extLst>
                </p14:cNvPr>
                <p14:cNvContentPartPr/>
                <p14:nvPr/>
              </p14:nvContentPartPr>
              <p14:xfrm>
                <a:off x="4196287" y="5956729"/>
                <a:ext cx="228960" cy="28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865993-9E40-0F1A-322F-2387B3D66D8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84997" y="5945426"/>
                  <a:ext cx="251088" cy="30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C15F4B-2961-E481-CD2E-05EAC8843C26}"/>
                    </a:ext>
                  </a:extLst>
                </p14:cNvPr>
                <p14:cNvContentPartPr/>
                <p14:nvPr/>
              </p14:nvContentPartPr>
              <p14:xfrm>
                <a:off x="4395727" y="6195766"/>
                <a:ext cx="92160" cy="83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C15F4B-2961-E481-CD2E-05EAC8843C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84433" y="6184931"/>
                  <a:ext cx="114296" cy="10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331ADA-6C41-9DE6-48B9-77C2BA5756D3}"/>
                    </a:ext>
                  </a:extLst>
                </p14:cNvPr>
                <p14:cNvContentPartPr/>
                <p14:nvPr/>
              </p14:nvContentPartPr>
              <p14:xfrm>
                <a:off x="4553408" y="5893009"/>
                <a:ext cx="292680" cy="18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331ADA-6C41-9DE6-48B9-77C2BA5756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42116" y="5881731"/>
                  <a:ext cx="314812" cy="205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CE83F1A-307A-F117-77FE-158DE98E0B61}"/>
                    </a:ext>
                  </a:extLst>
                </p14:cNvPr>
                <p14:cNvContentPartPr/>
                <p14:nvPr/>
              </p14:nvContentPartPr>
              <p14:xfrm>
                <a:off x="4845727" y="6083447"/>
                <a:ext cx="2520" cy="88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CE83F1A-307A-F117-77FE-158DE98E0B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35227" y="6072197"/>
                  <a:ext cx="23100" cy="110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CA4EA2-0483-2C58-8089-86F27700E148}"/>
                    </a:ext>
                  </a:extLst>
                </p14:cNvPr>
                <p14:cNvContentPartPr/>
                <p14:nvPr/>
              </p14:nvContentPartPr>
              <p14:xfrm>
                <a:off x="4320848" y="6395926"/>
                <a:ext cx="324000" cy="16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CA4EA2-0483-2C58-8089-86F27700E1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10003" y="6385096"/>
                  <a:ext cx="346142" cy="184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5E1ECA-10DD-A5A7-683A-BDD85334930A}"/>
                    </a:ext>
                  </a:extLst>
                </p14:cNvPr>
                <p14:cNvContentPartPr/>
                <p14:nvPr/>
              </p14:nvContentPartPr>
              <p14:xfrm>
                <a:off x="4842847" y="5670525"/>
                <a:ext cx="317881" cy="965161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5E1ECA-10DD-A5A7-683A-BDD8533493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31559" y="5659680"/>
                  <a:ext cx="340006" cy="9873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5D332A-05CE-DA41-4FE1-83AFAD6C31B7}"/>
              </a:ext>
            </a:extLst>
          </p:cNvPr>
          <p:cNvGrpSpPr/>
          <p:nvPr/>
        </p:nvGrpSpPr>
        <p:grpSpPr>
          <a:xfrm>
            <a:off x="1344006" y="1207965"/>
            <a:ext cx="461880" cy="290520"/>
            <a:chOff x="1344006" y="1207965"/>
            <a:chExt cx="4618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6C1E84E-F52B-2CFF-FC32-3F7886A2D76B}"/>
                    </a:ext>
                  </a:extLst>
                </p14:cNvPr>
                <p14:cNvContentPartPr/>
                <p14:nvPr/>
              </p14:nvContentPartPr>
              <p14:xfrm>
                <a:off x="1344006" y="1332885"/>
                <a:ext cx="284400" cy="16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6C1E84E-F52B-2CFF-FC32-3F7886A2D7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35006" y="1324245"/>
                  <a:ext cx="30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00BFB6-5B37-5352-7165-34DE045B7E01}"/>
                    </a:ext>
                  </a:extLst>
                </p14:cNvPr>
                <p14:cNvContentPartPr/>
                <p14:nvPr/>
              </p14:nvContentPartPr>
              <p14:xfrm>
                <a:off x="1690686" y="1207965"/>
                <a:ext cx="115200" cy="9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00BFB6-5B37-5352-7165-34DE045B7E0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82046" y="1199325"/>
                  <a:ext cx="1328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BECFEEA-DEEA-E316-4F78-334AC4545655}"/>
                  </a:ext>
                </a:extLst>
              </p14:cNvPr>
              <p14:cNvContentPartPr/>
              <p14:nvPr/>
            </p14:nvContentPartPr>
            <p14:xfrm>
              <a:off x="1960686" y="1363485"/>
              <a:ext cx="171000" cy="28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BECFEEA-DEEA-E316-4F78-334AC454565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1686" y="1354845"/>
                <a:ext cx="1886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CF4A9F-268E-CFED-AAC9-B383F2440A4E}"/>
                  </a:ext>
                </a:extLst>
              </p14:cNvPr>
              <p14:cNvContentPartPr/>
              <p14:nvPr/>
            </p14:nvContentPartPr>
            <p14:xfrm>
              <a:off x="2017926" y="1476165"/>
              <a:ext cx="131400" cy="13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CF4A9F-268E-CFED-AAC9-B383F2440A4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09286" y="1467165"/>
                <a:ext cx="1490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D0E38F3-C10B-C415-1AE6-43E64CB295BB}"/>
              </a:ext>
            </a:extLst>
          </p:cNvPr>
          <p:cNvGrpSpPr/>
          <p:nvPr/>
        </p:nvGrpSpPr>
        <p:grpSpPr>
          <a:xfrm>
            <a:off x="2411766" y="1206165"/>
            <a:ext cx="600480" cy="811080"/>
            <a:chOff x="2411766" y="1206165"/>
            <a:chExt cx="60048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F5F7FE-F332-8CDE-833D-6F1A40D5E66C}"/>
                    </a:ext>
                  </a:extLst>
                </p14:cNvPr>
                <p14:cNvContentPartPr/>
                <p14:nvPr/>
              </p14:nvContentPartPr>
              <p14:xfrm>
                <a:off x="2429406" y="1206165"/>
                <a:ext cx="16920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F5F7FE-F332-8CDE-833D-6F1A40D5E6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0406" y="1197165"/>
                  <a:ext cx="186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874ADA-6977-2B4C-AF6F-0CB8FE974E29}"/>
                    </a:ext>
                  </a:extLst>
                </p14:cNvPr>
                <p14:cNvContentPartPr/>
                <p14:nvPr/>
              </p14:nvContentPartPr>
              <p14:xfrm>
                <a:off x="2680686" y="1215525"/>
                <a:ext cx="114840" cy="315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874ADA-6977-2B4C-AF6F-0CB8FE974E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71686" y="1206525"/>
                  <a:ext cx="132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B856BE-78BC-9E4B-B6E6-9B74EA868475}"/>
                    </a:ext>
                  </a:extLst>
                </p14:cNvPr>
                <p14:cNvContentPartPr/>
                <p14:nvPr/>
              </p14:nvContentPartPr>
              <p14:xfrm>
                <a:off x="2827566" y="1402725"/>
                <a:ext cx="91080" cy="60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B856BE-78BC-9E4B-B6E6-9B74EA8684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18926" y="1393725"/>
                  <a:ext cx="108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E49C5A-177E-4DF4-838C-258E50037DEB}"/>
                    </a:ext>
                  </a:extLst>
                </p14:cNvPr>
                <p14:cNvContentPartPr/>
                <p14:nvPr/>
              </p14:nvContentPartPr>
              <p14:xfrm>
                <a:off x="2411766" y="1545285"/>
                <a:ext cx="592920" cy="5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E49C5A-177E-4DF4-838C-258E50037D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03126" y="1536285"/>
                  <a:ext cx="610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48BA5F-07EB-7C94-D962-4D32C1481593}"/>
                    </a:ext>
                  </a:extLst>
                </p14:cNvPr>
                <p14:cNvContentPartPr/>
                <p14:nvPr/>
              </p14:nvContentPartPr>
              <p14:xfrm>
                <a:off x="2550366" y="1660845"/>
                <a:ext cx="258480" cy="31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48BA5F-07EB-7C94-D962-4D32C14815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41726" y="1651845"/>
                  <a:ext cx="2761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1CB972-D0F4-6794-F560-E8FF49C4F2CA}"/>
                    </a:ext>
                  </a:extLst>
                </p14:cNvPr>
                <p14:cNvContentPartPr/>
                <p14:nvPr/>
              </p14:nvContentPartPr>
              <p14:xfrm>
                <a:off x="2731806" y="1938405"/>
                <a:ext cx="87480" cy="7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1CB972-D0F4-6794-F560-E8FF49C4F2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22806" y="1929405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7E579B-28A4-EDA1-4DB0-93DA9345C2C3}"/>
                    </a:ext>
                  </a:extLst>
                </p14:cNvPr>
                <p14:cNvContentPartPr/>
                <p14:nvPr/>
              </p14:nvContentPartPr>
              <p14:xfrm>
                <a:off x="2908926" y="1633485"/>
                <a:ext cx="103320" cy="10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7E579B-28A4-EDA1-4DB0-93DA9345C2C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99926" y="1624485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2B53C0-3BF2-EFF0-30DD-014AE4A2E530}"/>
              </a:ext>
            </a:extLst>
          </p:cNvPr>
          <p:cNvGrpSpPr/>
          <p:nvPr/>
        </p:nvGrpSpPr>
        <p:grpSpPr>
          <a:xfrm>
            <a:off x="3250566" y="1288245"/>
            <a:ext cx="339840" cy="315000"/>
            <a:chOff x="3250566" y="1288245"/>
            <a:chExt cx="3398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9D91C4-0C5F-B028-3FFE-70578B24B65B}"/>
                    </a:ext>
                  </a:extLst>
                </p14:cNvPr>
                <p14:cNvContentPartPr/>
                <p14:nvPr/>
              </p14:nvContentPartPr>
              <p14:xfrm>
                <a:off x="3250566" y="1357725"/>
                <a:ext cx="184320" cy="245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9D91C4-0C5F-B028-3FFE-70578B24B6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41926" y="1349085"/>
                  <a:ext cx="201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DA731A-3469-BBA2-9384-AE1D86478609}"/>
                    </a:ext>
                  </a:extLst>
                </p14:cNvPr>
                <p14:cNvContentPartPr/>
                <p14:nvPr/>
              </p14:nvContentPartPr>
              <p14:xfrm>
                <a:off x="3480246" y="1288245"/>
                <a:ext cx="110160" cy="127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DA731A-3469-BBA2-9384-AE1D864786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71606" y="1279245"/>
                  <a:ext cx="1278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C62367-51E5-AD99-99B5-78C6DAE2AF21}"/>
                  </a:ext>
                </a:extLst>
              </p14:cNvPr>
              <p14:cNvContentPartPr/>
              <p14:nvPr/>
            </p14:nvContentPartPr>
            <p14:xfrm>
              <a:off x="1478646" y="2598645"/>
              <a:ext cx="295200" cy="232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C62367-51E5-AD99-99B5-78C6DAE2AF2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469646" y="2589645"/>
                <a:ext cx="312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E2244BE-3C1E-AE77-1B21-74911AB04B17}"/>
                  </a:ext>
                </a:extLst>
              </p14:cNvPr>
              <p14:cNvContentPartPr/>
              <p14:nvPr/>
            </p14:nvContentPartPr>
            <p14:xfrm>
              <a:off x="2110086" y="2601525"/>
              <a:ext cx="228240" cy="25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E2244BE-3C1E-AE77-1B21-74911AB04B1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01086" y="2592525"/>
                <a:ext cx="245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1643443-83BD-9DB1-BAF5-C1AC04AA19C7}"/>
                  </a:ext>
                </a:extLst>
              </p14:cNvPr>
              <p14:cNvContentPartPr/>
              <p14:nvPr/>
            </p14:nvContentPartPr>
            <p14:xfrm>
              <a:off x="2133846" y="2731845"/>
              <a:ext cx="212400" cy="19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1643443-83BD-9DB1-BAF5-C1AC04AA19C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25206" y="2723205"/>
                <a:ext cx="23004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9CC3E82-405B-ED05-A7CC-6AE4D6583109}"/>
              </a:ext>
            </a:extLst>
          </p:cNvPr>
          <p:cNvGrpSpPr/>
          <p:nvPr/>
        </p:nvGrpSpPr>
        <p:grpSpPr>
          <a:xfrm>
            <a:off x="2609406" y="2340885"/>
            <a:ext cx="816840" cy="583200"/>
            <a:chOff x="2609406" y="2340885"/>
            <a:chExt cx="81684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3CA30C-F400-7B46-5EF9-B200AABD978A}"/>
                    </a:ext>
                  </a:extLst>
                </p14:cNvPr>
                <p14:cNvContentPartPr/>
                <p14:nvPr/>
              </p14:nvContentPartPr>
              <p14:xfrm>
                <a:off x="2609406" y="2537445"/>
                <a:ext cx="220680" cy="250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3CA30C-F400-7B46-5EF9-B200AABD978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00766" y="2528445"/>
                  <a:ext cx="238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97ABED-576D-9083-3D2A-6C8159585E2B}"/>
                    </a:ext>
                  </a:extLst>
                </p14:cNvPr>
                <p14:cNvContentPartPr/>
                <p14:nvPr/>
              </p14:nvContentPartPr>
              <p14:xfrm>
                <a:off x="2928726" y="2775405"/>
                <a:ext cx="122760" cy="148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97ABED-576D-9083-3D2A-6C8159585E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19726" y="2766765"/>
                  <a:ext cx="14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F0E672-C254-96AB-6D99-B2E19AACDE96}"/>
                    </a:ext>
                  </a:extLst>
                </p14:cNvPr>
                <p14:cNvContentPartPr/>
                <p14:nvPr/>
              </p14:nvContentPartPr>
              <p14:xfrm>
                <a:off x="3215646" y="2340885"/>
                <a:ext cx="210600" cy="44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F0E672-C254-96AB-6D99-B2E19AACDE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07006" y="2332245"/>
                  <a:ext cx="22824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E27BFA6-BA5A-B1AF-D5C2-4B8BADEEB5EB}"/>
              </a:ext>
            </a:extLst>
          </p:cNvPr>
          <p:cNvGrpSpPr/>
          <p:nvPr/>
        </p:nvGrpSpPr>
        <p:grpSpPr>
          <a:xfrm>
            <a:off x="5066406" y="1732125"/>
            <a:ext cx="6684120" cy="1537560"/>
            <a:chOff x="5066406" y="1732125"/>
            <a:chExt cx="6684120" cy="15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8B25F9-C52E-002B-0FBC-AC05504D719B}"/>
                    </a:ext>
                  </a:extLst>
                </p14:cNvPr>
                <p14:cNvContentPartPr/>
                <p14:nvPr/>
              </p14:nvContentPartPr>
              <p14:xfrm>
                <a:off x="5494446" y="2455365"/>
                <a:ext cx="220320" cy="25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8B25F9-C52E-002B-0FBC-AC05504D71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85806" y="2446365"/>
                  <a:ext cx="237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1F2EF7-36B7-E86D-1A01-02043AE23B76}"/>
                    </a:ext>
                  </a:extLst>
                </p14:cNvPr>
                <p14:cNvContentPartPr/>
                <p14:nvPr/>
              </p14:nvContentPartPr>
              <p14:xfrm>
                <a:off x="5751126" y="2620245"/>
                <a:ext cx="166320" cy="15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1F2EF7-36B7-E86D-1A01-02043AE23B7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42126" y="2611245"/>
                  <a:ext cx="183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350B97A-6ED5-D339-414C-73A0DE986DB4}"/>
                    </a:ext>
                  </a:extLst>
                </p14:cNvPr>
                <p14:cNvContentPartPr/>
                <p14:nvPr/>
              </p14:nvContentPartPr>
              <p14:xfrm>
                <a:off x="6119046" y="2488845"/>
                <a:ext cx="158760" cy="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350B97A-6ED5-D339-414C-73A0DE986DB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10406" y="2480205"/>
                  <a:ext cx="176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09DCC2A-0826-E4F8-066F-C5E709ACD39E}"/>
                    </a:ext>
                  </a:extLst>
                </p14:cNvPr>
                <p14:cNvContentPartPr/>
                <p14:nvPr/>
              </p14:nvContentPartPr>
              <p14:xfrm>
                <a:off x="6108246" y="2576325"/>
                <a:ext cx="177120" cy="16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09DCC2A-0826-E4F8-066F-C5E709ACD3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99606" y="2567685"/>
                  <a:ext cx="194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0A583C-41BD-9959-6E2A-D208D5E946EC}"/>
                    </a:ext>
                  </a:extLst>
                </p14:cNvPr>
                <p14:cNvContentPartPr/>
                <p14:nvPr/>
              </p14:nvContentPartPr>
              <p14:xfrm>
                <a:off x="6422526" y="2014365"/>
                <a:ext cx="881280" cy="811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0A583C-41BD-9959-6E2A-D208D5E946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13526" y="2005725"/>
                  <a:ext cx="89892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A7F97C-B597-8D6A-9D7B-95060B26C08B}"/>
                    </a:ext>
                  </a:extLst>
                </p14:cNvPr>
                <p14:cNvContentPartPr/>
                <p14:nvPr/>
              </p14:nvContentPartPr>
              <p14:xfrm>
                <a:off x="6827526" y="2170605"/>
                <a:ext cx="153360" cy="25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A7F97C-B597-8D6A-9D7B-95060B26C0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18886" y="2161605"/>
                  <a:ext cx="171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3D4674-49E5-6A07-0414-87C8222618BF}"/>
                    </a:ext>
                  </a:extLst>
                </p14:cNvPr>
                <p14:cNvContentPartPr/>
                <p14:nvPr/>
              </p14:nvContentPartPr>
              <p14:xfrm>
                <a:off x="7082766" y="2196525"/>
                <a:ext cx="132120" cy="26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3D4674-49E5-6A07-0414-87C8222618B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73766" y="2187885"/>
                  <a:ext cx="149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A0F6DB-5244-1542-ED29-45085E033D46}"/>
                    </a:ext>
                  </a:extLst>
                </p14:cNvPr>
                <p14:cNvContentPartPr/>
                <p14:nvPr/>
              </p14:nvContentPartPr>
              <p14:xfrm>
                <a:off x="7214886" y="2384445"/>
                <a:ext cx="113400" cy="8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A0F6DB-5244-1542-ED29-45085E033D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06246" y="2375445"/>
                  <a:ext cx="131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C60534-8E9C-25DD-009E-4BFE3C095D46}"/>
                    </a:ext>
                  </a:extLst>
                </p14:cNvPr>
                <p14:cNvContentPartPr/>
                <p14:nvPr/>
              </p14:nvContentPartPr>
              <p14:xfrm>
                <a:off x="6763446" y="2516565"/>
                <a:ext cx="617040" cy="10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C60534-8E9C-25DD-009E-4BFE3C095D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54446" y="2507565"/>
                  <a:ext cx="63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E6E0B6-549E-68B3-568F-E15BC2BF336F}"/>
                    </a:ext>
                  </a:extLst>
                </p14:cNvPr>
                <p14:cNvContentPartPr/>
                <p14:nvPr/>
              </p14:nvContentPartPr>
              <p14:xfrm>
                <a:off x="6902766" y="2579925"/>
                <a:ext cx="324720" cy="396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E6E0B6-549E-68B3-568F-E15BC2BF33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3766" y="2571285"/>
                  <a:ext cx="3423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D82264-92EB-C977-FB54-1151D47C6871}"/>
                    </a:ext>
                  </a:extLst>
                </p14:cNvPr>
                <p14:cNvContentPartPr/>
                <p14:nvPr/>
              </p14:nvContentPartPr>
              <p14:xfrm>
                <a:off x="7157286" y="2804565"/>
                <a:ext cx="112320" cy="10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D82264-92EB-C977-FB54-1151D47C68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48646" y="2795565"/>
                  <a:ext cx="129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C290D9-D560-B91E-E062-DE277C2802A1}"/>
                    </a:ext>
                  </a:extLst>
                </p14:cNvPr>
                <p14:cNvContentPartPr/>
                <p14:nvPr/>
              </p14:nvContentPartPr>
              <p14:xfrm>
                <a:off x="7857486" y="2182125"/>
                <a:ext cx="1127160" cy="590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C290D9-D560-B91E-E062-DE277C2802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48846" y="2173125"/>
                  <a:ext cx="11448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7599A6-6D26-7C5C-8FF7-4095CBCF3C51}"/>
                    </a:ext>
                  </a:extLst>
                </p14:cNvPr>
                <p14:cNvContentPartPr/>
                <p14:nvPr/>
              </p14:nvContentPartPr>
              <p14:xfrm>
                <a:off x="9163566" y="2173485"/>
                <a:ext cx="362160" cy="500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7599A6-6D26-7C5C-8FF7-4095CBCF3C5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54566" y="2164485"/>
                  <a:ext cx="3798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81D304-2559-E632-2BE3-A7B80BAFD78D}"/>
                    </a:ext>
                  </a:extLst>
                </p14:cNvPr>
                <p14:cNvContentPartPr/>
                <p14:nvPr/>
              </p14:nvContentPartPr>
              <p14:xfrm>
                <a:off x="9752526" y="2019405"/>
                <a:ext cx="1206000" cy="440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81D304-2559-E632-2BE3-A7B80BAFD7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43526" y="2010405"/>
                  <a:ext cx="12236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CC5C2BE-E4FE-A646-5D67-875B4FAEB543}"/>
                    </a:ext>
                  </a:extLst>
                </p14:cNvPr>
                <p14:cNvContentPartPr/>
                <p14:nvPr/>
              </p14:nvContentPartPr>
              <p14:xfrm>
                <a:off x="8026686" y="2852445"/>
                <a:ext cx="70560" cy="3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CC5C2BE-E4FE-A646-5D67-875B4FAEB5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17686" y="2843445"/>
                  <a:ext cx="88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76831A-21AE-14A4-18D9-D79E1D26524A}"/>
                    </a:ext>
                  </a:extLst>
                </p14:cNvPr>
                <p14:cNvContentPartPr/>
                <p14:nvPr/>
              </p14:nvContentPartPr>
              <p14:xfrm>
                <a:off x="7906806" y="3046485"/>
                <a:ext cx="515520" cy="152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76831A-21AE-14A4-18D9-D79E1D2652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98166" y="3037845"/>
                  <a:ext cx="533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73C34C-EFCC-A574-1631-6219DEC0DB8E}"/>
                    </a:ext>
                  </a:extLst>
                </p14:cNvPr>
                <p14:cNvContentPartPr/>
                <p14:nvPr/>
              </p14:nvContentPartPr>
              <p14:xfrm>
                <a:off x="8694846" y="3055485"/>
                <a:ext cx="280440" cy="115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73C34C-EFCC-A574-1631-6219DEC0DB8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86206" y="3046845"/>
                  <a:ext cx="298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5A627B-BBD0-0892-1886-01DECDB0150E}"/>
                    </a:ext>
                  </a:extLst>
                </p14:cNvPr>
                <p14:cNvContentPartPr/>
                <p14:nvPr/>
              </p14:nvContentPartPr>
              <p14:xfrm>
                <a:off x="9190206" y="2683245"/>
                <a:ext cx="1447920" cy="44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5A627B-BBD0-0892-1886-01DECDB015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81566" y="2674245"/>
                  <a:ext cx="14655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9E1F4D-C558-A5CA-B5CF-213F06EB544E}"/>
                    </a:ext>
                  </a:extLst>
                </p14:cNvPr>
                <p14:cNvContentPartPr/>
                <p14:nvPr/>
              </p14:nvContentPartPr>
              <p14:xfrm>
                <a:off x="9836046" y="2703045"/>
                <a:ext cx="499680" cy="8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9E1F4D-C558-A5CA-B5CF-213F06EB544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27046" y="2694405"/>
                  <a:ext cx="517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F99CCB-7F9B-3781-2B01-45DF14FC413F}"/>
                    </a:ext>
                  </a:extLst>
                </p14:cNvPr>
                <p14:cNvContentPartPr/>
                <p14:nvPr/>
              </p14:nvContentPartPr>
              <p14:xfrm>
                <a:off x="10956726" y="2780445"/>
                <a:ext cx="793800" cy="48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F99CCB-7F9B-3781-2B01-45DF14FC41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47726" y="2771445"/>
                  <a:ext cx="8114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9090D90-6598-EB23-EC4D-95834B8C6257}"/>
                    </a:ext>
                  </a:extLst>
                </p14:cNvPr>
                <p14:cNvContentPartPr/>
                <p14:nvPr/>
              </p14:nvContentPartPr>
              <p14:xfrm>
                <a:off x="11091006" y="2811045"/>
                <a:ext cx="81720" cy="3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9090D90-6598-EB23-EC4D-95834B8C62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82366" y="2802045"/>
                  <a:ext cx="99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6D15FE-CEDB-7829-4566-8D49183F166F}"/>
                    </a:ext>
                  </a:extLst>
                </p14:cNvPr>
                <p14:cNvContentPartPr/>
                <p14:nvPr/>
              </p14:nvContentPartPr>
              <p14:xfrm>
                <a:off x="5066406" y="1732125"/>
                <a:ext cx="2662200" cy="150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6D15FE-CEDB-7829-4566-8D49183F16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57406" y="1723485"/>
                  <a:ext cx="2679840" cy="15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4DCF5AE-E24D-E04C-A162-444AC6478522}"/>
              </a:ext>
            </a:extLst>
          </p:cNvPr>
          <p:cNvGrpSpPr/>
          <p:nvPr/>
        </p:nvGrpSpPr>
        <p:grpSpPr>
          <a:xfrm>
            <a:off x="960966" y="3939645"/>
            <a:ext cx="257400" cy="376560"/>
            <a:chOff x="960966" y="3939645"/>
            <a:chExt cx="2574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1FED9E-BEEB-217C-ECD5-D28BF5798625}"/>
                    </a:ext>
                  </a:extLst>
                </p14:cNvPr>
                <p14:cNvContentPartPr/>
                <p14:nvPr/>
              </p14:nvContentPartPr>
              <p14:xfrm>
                <a:off x="960966" y="3939645"/>
                <a:ext cx="168480" cy="32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1FED9E-BEEB-217C-ECD5-D28BF57986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2326" y="3930645"/>
                  <a:ext cx="186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AEE39E-B92C-825E-16FF-04C9370238E7}"/>
                    </a:ext>
                  </a:extLst>
                </p14:cNvPr>
                <p14:cNvContentPartPr/>
                <p14:nvPr/>
              </p14:nvContentPartPr>
              <p14:xfrm>
                <a:off x="1116486" y="4231605"/>
                <a:ext cx="101880" cy="8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AEE39E-B92C-825E-16FF-04C9370238E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7846" y="4222965"/>
                  <a:ext cx="1195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108E3EF-A496-E66D-D8F6-257DE2A32A1E}"/>
              </a:ext>
            </a:extLst>
          </p:cNvPr>
          <p:cNvGrpSpPr/>
          <p:nvPr/>
        </p:nvGrpSpPr>
        <p:grpSpPr>
          <a:xfrm>
            <a:off x="1526886" y="3981765"/>
            <a:ext cx="213840" cy="77400"/>
            <a:chOff x="1526886" y="3981765"/>
            <a:chExt cx="21384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553969-6726-ECD1-7BD3-687BA38585B2}"/>
                    </a:ext>
                  </a:extLst>
                </p14:cNvPr>
                <p14:cNvContentPartPr/>
                <p14:nvPr/>
              </p14:nvContentPartPr>
              <p14:xfrm>
                <a:off x="1526886" y="3981765"/>
                <a:ext cx="177480" cy="1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553969-6726-ECD1-7BD3-687BA38585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17886" y="3972765"/>
                  <a:ext cx="195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B5C3F5-5A6D-2169-3E54-5FA8B2DD6721}"/>
                    </a:ext>
                  </a:extLst>
                </p14:cNvPr>
                <p14:cNvContentPartPr/>
                <p14:nvPr/>
              </p14:nvContentPartPr>
              <p14:xfrm>
                <a:off x="1561446" y="4041885"/>
                <a:ext cx="17928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B5C3F5-5A6D-2169-3E54-5FA8B2DD672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52806" y="4033245"/>
                  <a:ext cx="196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7C752C5-A9E4-B8B4-00AB-6C79D1374DFB}"/>
              </a:ext>
            </a:extLst>
          </p:cNvPr>
          <p:cNvGrpSpPr/>
          <p:nvPr/>
        </p:nvGrpSpPr>
        <p:grpSpPr>
          <a:xfrm>
            <a:off x="1980126" y="3678285"/>
            <a:ext cx="1062720" cy="436320"/>
            <a:chOff x="1980126" y="3678285"/>
            <a:chExt cx="106272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96BE36B-C11D-32BE-6FC8-1B4DCE5001A5}"/>
                    </a:ext>
                  </a:extLst>
                </p14:cNvPr>
                <p14:cNvContentPartPr/>
                <p14:nvPr/>
              </p14:nvContentPartPr>
              <p14:xfrm>
                <a:off x="1980126" y="3850005"/>
                <a:ext cx="209880" cy="19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96BE36B-C11D-32BE-6FC8-1B4DCE5001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71486" y="3841365"/>
                  <a:ext cx="22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58F0876-8503-B37D-7228-40D605A8B8D5}"/>
                    </a:ext>
                  </a:extLst>
                </p14:cNvPr>
                <p14:cNvContentPartPr/>
                <p14:nvPr/>
              </p14:nvContentPartPr>
              <p14:xfrm>
                <a:off x="2344806" y="3724365"/>
                <a:ext cx="32040" cy="340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58F0876-8503-B37D-7228-40D605A8B8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36166" y="3715725"/>
                  <a:ext cx="49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F3088A-C607-966F-E628-71E5A2DCCDA5}"/>
                    </a:ext>
                  </a:extLst>
                </p14:cNvPr>
                <p14:cNvContentPartPr/>
                <p14:nvPr/>
              </p14:nvContentPartPr>
              <p14:xfrm>
                <a:off x="2396286" y="3754965"/>
                <a:ext cx="232200" cy="290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F3088A-C607-966F-E628-71E5A2DCCD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87286" y="3745965"/>
                  <a:ext cx="249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FF10D2C-35F3-B7DA-7376-8F15B6BA49C2}"/>
                    </a:ext>
                  </a:extLst>
                </p14:cNvPr>
                <p14:cNvContentPartPr/>
                <p14:nvPr/>
              </p14:nvContentPartPr>
              <p14:xfrm>
                <a:off x="2832606" y="3715005"/>
                <a:ext cx="41400" cy="29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FF10D2C-35F3-B7DA-7376-8F15B6BA49C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23966" y="3706005"/>
                  <a:ext cx="59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405D1E-A7BB-C0FE-A7EC-A87A9FEB4EAB}"/>
                    </a:ext>
                  </a:extLst>
                </p14:cNvPr>
                <p14:cNvContentPartPr/>
                <p14:nvPr/>
              </p14:nvContentPartPr>
              <p14:xfrm>
                <a:off x="2703366" y="3678285"/>
                <a:ext cx="339480" cy="2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405D1E-A7BB-C0FE-A7EC-A87A9FEB4E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94726" y="3669285"/>
                  <a:ext cx="357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E2EAA12-6534-2274-EA15-E27A62CA8E25}"/>
                    </a:ext>
                  </a:extLst>
                </p14:cNvPr>
                <p14:cNvContentPartPr/>
                <p14:nvPr/>
              </p14:nvContentPartPr>
              <p14:xfrm>
                <a:off x="2259486" y="4018485"/>
                <a:ext cx="81000" cy="9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E2EAA12-6534-2274-EA15-E27A62CA8E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50846" y="4009845"/>
                  <a:ext cx="98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A5FC48-6C0B-8B70-7DE1-0E580569BF00}"/>
                    </a:ext>
                  </a:extLst>
                </p14:cNvPr>
                <p14:cNvContentPartPr/>
                <p14:nvPr/>
              </p14:nvContentPartPr>
              <p14:xfrm>
                <a:off x="2261646" y="4023165"/>
                <a:ext cx="57240" cy="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A5FC48-6C0B-8B70-7DE1-0E580569BF0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52646" y="4014525"/>
                  <a:ext cx="74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172802B-2DFD-6C8D-3D92-C4C7800CF0E1}"/>
              </a:ext>
            </a:extLst>
          </p:cNvPr>
          <p:cNvGrpSpPr/>
          <p:nvPr/>
        </p:nvGrpSpPr>
        <p:grpSpPr>
          <a:xfrm>
            <a:off x="1656486" y="4539405"/>
            <a:ext cx="1694880" cy="856800"/>
            <a:chOff x="1656486" y="4539405"/>
            <a:chExt cx="169488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64FC19-B604-5704-54DD-2430AF34CEEC}"/>
                    </a:ext>
                  </a:extLst>
                </p14:cNvPr>
                <p14:cNvContentPartPr/>
                <p14:nvPr/>
              </p14:nvContentPartPr>
              <p14:xfrm>
                <a:off x="1656486" y="4710045"/>
                <a:ext cx="269280" cy="1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64FC19-B604-5704-54DD-2430AF34CEE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47846" y="4701405"/>
                  <a:ext cx="28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AC8DF82-A389-50A9-EA32-C954C5530E12}"/>
                    </a:ext>
                  </a:extLst>
                </p14:cNvPr>
                <p14:cNvContentPartPr/>
                <p14:nvPr/>
              </p14:nvContentPartPr>
              <p14:xfrm>
                <a:off x="1750086" y="4774845"/>
                <a:ext cx="205200" cy="12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AC8DF82-A389-50A9-EA32-C954C5530E1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41446" y="4766205"/>
                  <a:ext cx="22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20BAFB-AE5A-29A8-505B-0CFB77FCB932}"/>
                    </a:ext>
                  </a:extLst>
                </p14:cNvPr>
                <p14:cNvContentPartPr/>
                <p14:nvPr/>
              </p14:nvContentPartPr>
              <p14:xfrm>
                <a:off x="2170566" y="4539405"/>
                <a:ext cx="314280" cy="337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20BAFB-AE5A-29A8-505B-0CFB77FCB9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61926" y="4530765"/>
                  <a:ext cx="331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68282D-4255-E4DF-57B5-EBCB55182482}"/>
                    </a:ext>
                  </a:extLst>
                </p14:cNvPr>
                <p14:cNvContentPartPr/>
                <p14:nvPr/>
              </p14:nvContentPartPr>
              <p14:xfrm>
                <a:off x="2418966" y="4801845"/>
                <a:ext cx="95400" cy="8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68282D-4255-E4DF-57B5-EBCB551824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10326" y="4793205"/>
                  <a:ext cx="113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E0BF49F-86A1-97F2-A9D5-E853286FB856}"/>
                    </a:ext>
                  </a:extLst>
                </p14:cNvPr>
                <p14:cNvContentPartPr/>
                <p14:nvPr/>
              </p14:nvContentPartPr>
              <p14:xfrm>
                <a:off x="2111526" y="4954485"/>
                <a:ext cx="482040" cy="4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E0BF49F-86A1-97F2-A9D5-E853286FB8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02526" y="4945485"/>
                  <a:ext cx="499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6A81C6-E3F2-ADFA-E109-C81BC89A144E}"/>
                    </a:ext>
                  </a:extLst>
                </p14:cNvPr>
                <p14:cNvContentPartPr/>
                <p14:nvPr/>
              </p14:nvContentPartPr>
              <p14:xfrm>
                <a:off x="2240766" y="5087325"/>
                <a:ext cx="285480" cy="308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6A81C6-E3F2-ADFA-E109-C81BC89A144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31766" y="5078685"/>
                  <a:ext cx="303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E23C97-D73C-4ECA-750F-C41F5D956C8C}"/>
                    </a:ext>
                  </a:extLst>
                </p14:cNvPr>
                <p14:cNvContentPartPr/>
                <p14:nvPr/>
              </p14:nvContentPartPr>
              <p14:xfrm>
                <a:off x="2744046" y="4745685"/>
                <a:ext cx="37440" cy="32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E23C97-D73C-4ECA-750F-C41F5D956C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35046" y="4736685"/>
                  <a:ext cx="55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6F98897-759A-1CF9-A2EF-88204F294BC2}"/>
                    </a:ext>
                  </a:extLst>
                </p14:cNvPr>
                <p14:cNvContentPartPr/>
                <p14:nvPr/>
              </p14:nvContentPartPr>
              <p14:xfrm>
                <a:off x="2776806" y="4734165"/>
                <a:ext cx="217440" cy="31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6F98897-759A-1CF9-A2EF-88204F294BC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67806" y="4725525"/>
                  <a:ext cx="235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1F7492-0863-827E-A7A7-6ED436B982F0}"/>
                    </a:ext>
                  </a:extLst>
                </p14:cNvPr>
                <p14:cNvContentPartPr/>
                <p14:nvPr/>
              </p14:nvContentPartPr>
              <p14:xfrm>
                <a:off x="3172806" y="4703925"/>
                <a:ext cx="22320" cy="31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1F7492-0863-827E-A7A7-6ED436B982F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64166" y="4694925"/>
                  <a:ext cx="39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0C3990C-57BB-25B9-4575-C1367CA60D62}"/>
                    </a:ext>
                  </a:extLst>
                </p14:cNvPr>
                <p14:cNvContentPartPr/>
                <p14:nvPr/>
              </p14:nvContentPartPr>
              <p14:xfrm>
                <a:off x="3036366" y="4663965"/>
                <a:ext cx="315000" cy="1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0C3990C-57BB-25B9-4575-C1367CA60D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27726" y="4654965"/>
                  <a:ext cx="3326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72A7F02-6D14-9190-E370-085DC4F6684C}"/>
                  </a:ext>
                </a:extLst>
              </p14:cNvPr>
              <p14:cNvContentPartPr/>
              <p14:nvPr/>
            </p14:nvContentPartPr>
            <p14:xfrm>
              <a:off x="6846606" y="4129365"/>
              <a:ext cx="1154160" cy="10929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72A7F02-6D14-9190-E370-085DC4F6684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837606" y="4120365"/>
                <a:ext cx="1171800" cy="11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331176-336E-58F8-7866-1E637CABF3FE}"/>
              </a:ext>
            </a:extLst>
          </p:cNvPr>
          <p:cNvGrpSpPr/>
          <p:nvPr/>
        </p:nvGrpSpPr>
        <p:grpSpPr>
          <a:xfrm>
            <a:off x="5686686" y="3896085"/>
            <a:ext cx="2725920" cy="1808280"/>
            <a:chOff x="5686686" y="3896085"/>
            <a:chExt cx="2725920" cy="180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B38548-A5EC-2491-27A0-14310DE70E63}"/>
                    </a:ext>
                  </a:extLst>
                </p14:cNvPr>
                <p14:cNvContentPartPr/>
                <p14:nvPr/>
              </p14:nvContentPartPr>
              <p14:xfrm>
                <a:off x="5981526" y="4759365"/>
                <a:ext cx="243720" cy="250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B38548-A5EC-2491-27A0-14310DE70E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72886" y="4750365"/>
                  <a:ext cx="261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7438E4-A087-553F-6317-BA2C6300F862}"/>
                    </a:ext>
                  </a:extLst>
                </p14:cNvPr>
                <p14:cNvContentPartPr/>
                <p14:nvPr/>
              </p14:nvContentPartPr>
              <p14:xfrm>
                <a:off x="6299406" y="4966725"/>
                <a:ext cx="127440" cy="143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7438E4-A087-553F-6317-BA2C6300F86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90406" y="4958085"/>
                  <a:ext cx="145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D937AA-EEF7-0AC4-4001-724936909144}"/>
                    </a:ext>
                  </a:extLst>
                </p14:cNvPr>
                <p14:cNvContentPartPr/>
                <p14:nvPr/>
              </p14:nvContentPartPr>
              <p14:xfrm>
                <a:off x="6579126" y="4764045"/>
                <a:ext cx="176760" cy="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D937AA-EEF7-0AC4-4001-7249369091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70486" y="4755045"/>
                  <a:ext cx="194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78FDE96-30A6-F6CC-D239-B34A23778FCD}"/>
                    </a:ext>
                  </a:extLst>
                </p14:cNvPr>
                <p14:cNvContentPartPr/>
                <p14:nvPr/>
              </p14:nvContentPartPr>
              <p14:xfrm>
                <a:off x="6563286" y="4881405"/>
                <a:ext cx="15228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78FDE96-30A6-F6CC-D239-B34A23778F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54286" y="4872765"/>
                  <a:ext cx="169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167D50-E30F-E17D-C2E5-F0CE9404A2EC}"/>
                    </a:ext>
                  </a:extLst>
                </p14:cNvPr>
                <p14:cNvContentPartPr/>
                <p14:nvPr/>
              </p14:nvContentPartPr>
              <p14:xfrm>
                <a:off x="7287246" y="4320525"/>
                <a:ext cx="218520" cy="335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167D50-E30F-E17D-C2E5-F0CE9404A2E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78606" y="4311885"/>
                  <a:ext cx="2361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F35249-F04E-99A0-196A-32E1BA9D9746}"/>
                    </a:ext>
                  </a:extLst>
                </p14:cNvPr>
                <p14:cNvContentPartPr/>
                <p14:nvPr/>
              </p14:nvContentPartPr>
              <p14:xfrm>
                <a:off x="7604766" y="4300365"/>
                <a:ext cx="25200" cy="324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F35249-F04E-99A0-196A-32E1BA9D97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96126" y="4291725"/>
                  <a:ext cx="42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9653AD-97EC-6ADA-EA5D-C165E856D40D}"/>
                    </a:ext>
                  </a:extLst>
                </p14:cNvPr>
                <p14:cNvContentPartPr/>
                <p14:nvPr/>
              </p14:nvContentPartPr>
              <p14:xfrm>
                <a:off x="7632486" y="4300365"/>
                <a:ext cx="178920" cy="307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9653AD-97EC-6ADA-EA5D-C165E856D40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23846" y="4291725"/>
                  <a:ext cx="196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EBB33E-C513-3923-3778-98FFE44720A9}"/>
                    </a:ext>
                  </a:extLst>
                </p14:cNvPr>
                <p14:cNvContentPartPr/>
                <p14:nvPr/>
              </p14:nvContentPartPr>
              <p14:xfrm>
                <a:off x="7945686" y="4304685"/>
                <a:ext cx="51120" cy="255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EBB33E-C513-3923-3778-98FFE44720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36686" y="4296045"/>
                  <a:ext cx="68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D84C81E-D177-A01B-EB5F-D37A8EA3C425}"/>
                    </a:ext>
                  </a:extLst>
                </p14:cNvPr>
                <p14:cNvContentPartPr/>
                <p14:nvPr/>
              </p14:nvContentPartPr>
              <p14:xfrm>
                <a:off x="7809606" y="4260405"/>
                <a:ext cx="330840" cy="34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D84C81E-D177-A01B-EB5F-D37A8EA3C4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00966" y="4251765"/>
                  <a:ext cx="348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75ABE5-F1E9-FE41-BD6A-BB555BB5D2CC}"/>
                    </a:ext>
                  </a:extLst>
                </p14:cNvPr>
                <p14:cNvContentPartPr/>
                <p14:nvPr/>
              </p14:nvContentPartPr>
              <p14:xfrm>
                <a:off x="7219206" y="4689885"/>
                <a:ext cx="927360" cy="66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75ABE5-F1E9-FE41-BD6A-BB555BB5D2C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10206" y="4680885"/>
                  <a:ext cx="945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649F38-9865-E2A8-85B1-BE7E9D68310A}"/>
                    </a:ext>
                  </a:extLst>
                </p14:cNvPr>
                <p14:cNvContentPartPr/>
                <p14:nvPr/>
              </p14:nvContentPartPr>
              <p14:xfrm>
                <a:off x="7542846" y="4805445"/>
                <a:ext cx="293400" cy="287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649F38-9865-E2A8-85B1-BE7E9D6831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33846" y="4796445"/>
                  <a:ext cx="311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908C70D-C1C2-BCFC-B1B7-B69055573412}"/>
                    </a:ext>
                  </a:extLst>
                </p14:cNvPr>
                <p14:cNvContentPartPr/>
                <p14:nvPr/>
              </p14:nvContentPartPr>
              <p14:xfrm>
                <a:off x="7910406" y="4123605"/>
                <a:ext cx="279000" cy="140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908C70D-C1C2-BCFC-B1B7-B6905557341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01766" y="4114605"/>
                  <a:ext cx="296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E6F0533-0B95-C458-7CA9-EED481DE7A73}"/>
                    </a:ext>
                  </a:extLst>
                </p14:cNvPr>
                <p14:cNvContentPartPr/>
                <p14:nvPr/>
              </p14:nvContentPartPr>
              <p14:xfrm>
                <a:off x="5739246" y="3959445"/>
                <a:ext cx="91080" cy="1744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E6F0533-0B95-C458-7CA9-EED481DE7A7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30246" y="3950805"/>
                  <a:ext cx="108720" cy="17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56272D-6FCE-5636-82CA-35613D38EB78}"/>
                    </a:ext>
                  </a:extLst>
                </p14:cNvPr>
                <p14:cNvContentPartPr/>
                <p14:nvPr/>
              </p14:nvContentPartPr>
              <p14:xfrm>
                <a:off x="5686686" y="3896085"/>
                <a:ext cx="2725920" cy="1779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56272D-6FCE-5636-82CA-35613D38EB7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78046" y="3887445"/>
                  <a:ext cx="2743560" cy="17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2587CE-C440-F987-6931-1C3B9B5CB37D}"/>
                    </a:ext>
                  </a:extLst>
                </p14:cNvPr>
                <p14:cNvContentPartPr/>
                <p14:nvPr/>
              </p14:nvContentPartPr>
              <p14:xfrm>
                <a:off x="7921566" y="4097325"/>
                <a:ext cx="298440" cy="127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2587CE-C440-F987-6931-1C3B9B5CB37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12926" y="4088325"/>
                  <a:ext cx="31608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EB6D2FC-3F06-2E22-28E6-E0377E358EC6}"/>
                  </a:ext>
                </a:extLst>
              </p14:cNvPr>
              <p14:cNvContentPartPr/>
              <p14:nvPr/>
            </p14:nvContentPartPr>
            <p14:xfrm>
              <a:off x="273006" y="5838285"/>
              <a:ext cx="1150200" cy="386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EB6D2FC-3F06-2E22-28E6-E0377E358EC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64366" y="5829645"/>
                <a:ext cx="11678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373B324-9221-E7F5-A776-631C683B7CB9}"/>
                  </a:ext>
                </a:extLst>
              </p14:cNvPr>
              <p14:cNvContentPartPr/>
              <p14:nvPr/>
            </p14:nvContentPartPr>
            <p14:xfrm>
              <a:off x="1626966" y="5948085"/>
              <a:ext cx="1018080" cy="2005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373B324-9221-E7F5-A776-631C683B7CB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617966" y="5939085"/>
                <a:ext cx="1035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4815774-FFA6-3F1B-293D-9431A11F209B}"/>
                  </a:ext>
                </a:extLst>
              </p14:cNvPr>
              <p14:cNvContentPartPr/>
              <p14:nvPr/>
            </p14:nvContentPartPr>
            <p14:xfrm>
              <a:off x="5855166" y="5873565"/>
              <a:ext cx="1301760" cy="286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4815774-FFA6-3F1B-293D-9431A11F209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846166" y="5864565"/>
                <a:ext cx="13194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E8620A6-11F6-694A-A0F5-A493E9AD7DD5}"/>
                  </a:ext>
                </a:extLst>
              </p14:cNvPr>
              <p14:cNvContentPartPr/>
              <p14:nvPr/>
            </p14:nvContentPartPr>
            <p14:xfrm>
              <a:off x="7426926" y="5678085"/>
              <a:ext cx="581760" cy="297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E8620A6-11F6-694A-A0F5-A493E9AD7DD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418286" y="5669445"/>
                <a:ext cx="59940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E2B5A41-671E-DFBB-890C-CD994AC5CD0E}"/>
              </a:ext>
            </a:extLst>
          </p:cNvPr>
          <p:cNvGrpSpPr/>
          <p:nvPr/>
        </p:nvGrpSpPr>
        <p:grpSpPr>
          <a:xfrm>
            <a:off x="8174286" y="5574405"/>
            <a:ext cx="1197000" cy="595080"/>
            <a:chOff x="8174286" y="5574405"/>
            <a:chExt cx="11970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24B363-AAE5-B7E5-DBB4-FC83A60CC5C6}"/>
                    </a:ext>
                  </a:extLst>
                </p14:cNvPr>
                <p14:cNvContentPartPr/>
                <p14:nvPr/>
              </p14:nvContentPartPr>
              <p14:xfrm>
                <a:off x="8174286" y="5574405"/>
                <a:ext cx="1197000" cy="595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24B363-AAE5-B7E5-DBB4-FC83A60CC5C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65286" y="5565765"/>
                  <a:ext cx="12146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089C8F-9384-A375-FB5C-0B8925114F19}"/>
                    </a:ext>
                  </a:extLst>
                </p14:cNvPr>
                <p14:cNvContentPartPr/>
                <p14:nvPr/>
              </p14:nvContentPartPr>
              <p14:xfrm>
                <a:off x="9086526" y="5751525"/>
                <a:ext cx="226800" cy="46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089C8F-9384-A375-FB5C-0B8925114F1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77526" y="5742525"/>
                  <a:ext cx="244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B8897C5-54FB-BBAA-37A2-FFBDC902B512}"/>
                    </a:ext>
                  </a:extLst>
                </p14:cNvPr>
                <p14:cNvContentPartPr/>
                <p14:nvPr/>
              </p14:nvContentPartPr>
              <p14:xfrm>
                <a:off x="9015246" y="5748645"/>
                <a:ext cx="21960" cy="11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B8897C5-54FB-BBAA-37A2-FFBDC902B5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06606" y="5739645"/>
                  <a:ext cx="39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D6F2217-842F-60CC-E5A2-56A6A22C1668}"/>
              </a:ext>
            </a:extLst>
          </p:cNvPr>
          <p:cNvGrpSpPr/>
          <p:nvPr/>
        </p:nvGrpSpPr>
        <p:grpSpPr>
          <a:xfrm>
            <a:off x="298926" y="6263445"/>
            <a:ext cx="1613880" cy="424080"/>
            <a:chOff x="298926" y="6263445"/>
            <a:chExt cx="16138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82BCD5-80CE-545E-C022-6F30BAFBB8B9}"/>
                    </a:ext>
                  </a:extLst>
                </p14:cNvPr>
                <p14:cNvContentPartPr/>
                <p14:nvPr/>
              </p14:nvContentPartPr>
              <p14:xfrm>
                <a:off x="298926" y="6449205"/>
                <a:ext cx="900720" cy="175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82BCD5-80CE-545E-C022-6F30BAFBB8B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0286" y="6440205"/>
                  <a:ext cx="918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322279-CECA-EEF0-B4FC-FC744BD450C8}"/>
                    </a:ext>
                  </a:extLst>
                </p14:cNvPr>
                <p14:cNvContentPartPr/>
                <p14:nvPr/>
              </p14:nvContentPartPr>
              <p14:xfrm>
                <a:off x="1345446" y="6264165"/>
                <a:ext cx="448560" cy="365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322279-CECA-EEF0-B4FC-FC744BD450C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36446" y="6255525"/>
                  <a:ext cx="466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155C875-C4F6-CEB2-E5E6-8F561829659C}"/>
                    </a:ext>
                  </a:extLst>
                </p14:cNvPr>
                <p14:cNvContentPartPr/>
                <p14:nvPr/>
              </p14:nvContentPartPr>
              <p14:xfrm>
                <a:off x="1319886" y="6263445"/>
                <a:ext cx="131760" cy="424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155C875-C4F6-CEB2-E5E6-8F561829659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10886" y="6254805"/>
                  <a:ext cx="149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EFCF64F-8CDC-FF5D-24CE-4E7607EE6E1B}"/>
                    </a:ext>
                  </a:extLst>
                </p14:cNvPr>
                <p14:cNvContentPartPr/>
                <p14:nvPr/>
              </p14:nvContentPartPr>
              <p14:xfrm>
                <a:off x="1790046" y="6394845"/>
                <a:ext cx="122760" cy="156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EFCF64F-8CDC-FF5D-24CE-4E7607EE6E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81406" y="6385845"/>
                  <a:ext cx="1404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F9FC0C66-7FDB-5979-707B-F5275D77BF02}"/>
              </a:ext>
            </a:extLst>
          </p:cNvPr>
          <p:cNvGrpSpPr/>
          <p:nvPr/>
        </p:nvGrpSpPr>
        <p:grpSpPr>
          <a:xfrm>
            <a:off x="1947726" y="5669085"/>
            <a:ext cx="4926960" cy="1114920"/>
            <a:chOff x="1947726" y="5669085"/>
            <a:chExt cx="492696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D5F27B-2B57-2772-EB9D-8B39170B9C28}"/>
                    </a:ext>
                  </a:extLst>
                </p14:cNvPr>
                <p14:cNvContentPartPr/>
                <p14:nvPr/>
              </p14:nvContentPartPr>
              <p14:xfrm>
                <a:off x="2874726" y="5669085"/>
                <a:ext cx="1917000" cy="62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D5F27B-2B57-2772-EB9D-8B39170B9C2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66086" y="5660085"/>
                  <a:ext cx="193464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D02A7B-C1C9-E2BA-1C36-6451BAC50A64}"/>
                    </a:ext>
                  </a:extLst>
                </p14:cNvPr>
                <p14:cNvContentPartPr/>
                <p14:nvPr/>
              </p14:nvContentPartPr>
              <p14:xfrm>
                <a:off x="4466646" y="5825685"/>
                <a:ext cx="237960" cy="5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D02A7B-C1C9-E2BA-1C36-6451BAC50A6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57646" y="5817045"/>
                  <a:ext cx="255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29E2E6-DBF7-06DC-94B6-74A51A86CDCC}"/>
                    </a:ext>
                  </a:extLst>
                </p14:cNvPr>
                <p14:cNvContentPartPr/>
                <p14:nvPr/>
              </p14:nvContentPartPr>
              <p14:xfrm>
                <a:off x="5142726" y="5877525"/>
                <a:ext cx="418680" cy="170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29E2E6-DBF7-06DC-94B6-74A51A86CDC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34086" y="5868525"/>
                  <a:ext cx="43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8D173D3-4D1E-8D37-590E-084B8C46AFC1}"/>
                    </a:ext>
                  </a:extLst>
                </p14:cNvPr>
                <p14:cNvContentPartPr/>
                <p14:nvPr/>
              </p14:nvContentPartPr>
              <p14:xfrm>
                <a:off x="1947726" y="6251565"/>
                <a:ext cx="1417680" cy="483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8D173D3-4D1E-8D37-590E-084B8C46AF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39086" y="6242565"/>
                  <a:ext cx="14353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B800EE0-74CF-BD5A-3EA1-839B6BEC99AE}"/>
                    </a:ext>
                  </a:extLst>
                </p14:cNvPr>
                <p14:cNvContentPartPr/>
                <p14:nvPr/>
              </p14:nvContentPartPr>
              <p14:xfrm>
                <a:off x="2839086" y="6397005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B800EE0-74CF-BD5A-3EA1-839B6BEC99A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30446" y="638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064C34A-44C6-6278-DAE6-7A99835E72BE}"/>
                    </a:ext>
                  </a:extLst>
                </p14:cNvPr>
                <p14:cNvContentPartPr/>
                <p14:nvPr/>
              </p14:nvContentPartPr>
              <p14:xfrm>
                <a:off x="2135286" y="6297645"/>
                <a:ext cx="19800" cy="46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064C34A-44C6-6278-DAE6-7A99835E72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126646" y="6289005"/>
                  <a:ext cx="37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5996CD4-DEB9-0E72-0D06-D0629698A2C2}"/>
                    </a:ext>
                  </a:extLst>
                </p14:cNvPr>
                <p14:cNvContentPartPr/>
                <p14:nvPr/>
              </p14:nvContentPartPr>
              <p14:xfrm>
                <a:off x="2163726" y="6305565"/>
                <a:ext cx="323280" cy="36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5996CD4-DEB9-0E72-0D06-D0629698A2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55086" y="6296925"/>
                  <a:ext cx="340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160331-2563-FC6E-4B5B-CC07E84F42A9}"/>
                    </a:ext>
                  </a:extLst>
                </p14:cNvPr>
                <p14:cNvContentPartPr/>
                <p14:nvPr/>
              </p14:nvContentPartPr>
              <p14:xfrm>
                <a:off x="1990926" y="6420405"/>
                <a:ext cx="29520" cy="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160331-2563-FC6E-4B5B-CC07E84F42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982286" y="6411405"/>
                  <a:ext cx="47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528425D-20D6-FE15-44B0-B610F851F7CC}"/>
                    </a:ext>
                  </a:extLst>
                </p14:cNvPr>
                <p14:cNvContentPartPr/>
                <p14:nvPr/>
              </p14:nvContentPartPr>
              <p14:xfrm>
                <a:off x="3389526" y="6155445"/>
                <a:ext cx="131400" cy="628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528425D-20D6-FE15-44B0-B610F851F7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80526" y="6146805"/>
                  <a:ext cx="1490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7DCD97-4736-BD1C-F850-996538EC8A8E}"/>
                    </a:ext>
                  </a:extLst>
                </p14:cNvPr>
                <p14:cNvContentPartPr/>
                <p14:nvPr/>
              </p14:nvContentPartPr>
              <p14:xfrm>
                <a:off x="3816486" y="6244005"/>
                <a:ext cx="678960" cy="36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7DCD97-4736-BD1C-F850-996538EC8A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807846" y="6235005"/>
                  <a:ext cx="696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8239DD-D7F0-5425-6B17-FE1746BAD451}"/>
                    </a:ext>
                  </a:extLst>
                </p14:cNvPr>
                <p14:cNvContentPartPr/>
                <p14:nvPr/>
              </p14:nvContentPartPr>
              <p14:xfrm>
                <a:off x="4681206" y="6263085"/>
                <a:ext cx="469800" cy="35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8239DD-D7F0-5425-6B17-FE1746BAD4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72566" y="6254445"/>
                  <a:ext cx="487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FEC7A54-CE5A-204C-5BB2-1C169E76F17E}"/>
                    </a:ext>
                  </a:extLst>
                </p14:cNvPr>
                <p14:cNvContentPartPr/>
                <p14:nvPr/>
              </p14:nvContentPartPr>
              <p14:xfrm>
                <a:off x="4815486" y="6324645"/>
                <a:ext cx="280440" cy="72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FEC7A54-CE5A-204C-5BB2-1C169E76F17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06486" y="6315645"/>
                  <a:ext cx="29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63F8A0-49B6-5F4D-2A8C-8B49E2098CE3}"/>
                    </a:ext>
                  </a:extLst>
                </p14:cNvPr>
                <p14:cNvContentPartPr/>
                <p14:nvPr/>
              </p14:nvContentPartPr>
              <p14:xfrm>
                <a:off x="5343246" y="6234645"/>
                <a:ext cx="1531440" cy="38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63F8A0-49B6-5F4D-2A8C-8B49E2098CE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34606" y="6225645"/>
                  <a:ext cx="1549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AC16F9-D3F5-1D3E-094C-C11CAACA47BD}"/>
                    </a:ext>
                  </a:extLst>
                </p14:cNvPr>
                <p14:cNvContentPartPr/>
                <p14:nvPr/>
              </p14:nvContentPartPr>
              <p14:xfrm>
                <a:off x="6490566" y="6261285"/>
                <a:ext cx="11160" cy="29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AC16F9-D3F5-1D3E-094C-C11CAACA47B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81926" y="6252645"/>
                  <a:ext cx="28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D4389E1-B13F-B055-BF8A-FC7E5F56303B}"/>
                    </a:ext>
                  </a:extLst>
                </p14:cNvPr>
                <p14:cNvContentPartPr/>
                <p14:nvPr/>
              </p14:nvContentPartPr>
              <p14:xfrm>
                <a:off x="6122646" y="6282525"/>
                <a:ext cx="44640" cy="36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D4389E1-B13F-B055-BF8A-FC7E5F56303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14006" y="6273525"/>
                  <a:ext cx="622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192806F-FB0D-C391-A5E1-82775CA53C9C}"/>
                  </a:ext>
                </a:extLst>
              </p14:cNvPr>
              <p14:cNvContentPartPr/>
              <p14:nvPr/>
            </p14:nvContentPartPr>
            <p14:xfrm>
              <a:off x="7040646" y="6513645"/>
              <a:ext cx="46080" cy="37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192806F-FB0D-C391-A5E1-82775CA53C9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031646" y="6504645"/>
                <a:ext cx="637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16C9DEF-0372-6C5B-65D1-6817800C39DF}"/>
              </a:ext>
            </a:extLst>
          </p:cNvPr>
          <p:cNvGrpSpPr/>
          <p:nvPr/>
        </p:nvGrpSpPr>
        <p:grpSpPr>
          <a:xfrm>
            <a:off x="9828486" y="4819125"/>
            <a:ext cx="1624680" cy="489960"/>
            <a:chOff x="9828486" y="4819125"/>
            <a:chExt cx="162468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AED079F-902D-24D2-75A6-7D244926D078}"/>
                    </a:ext>
                  </a:extLst>
                </p14:cNvPr>
                <p14:cNvContentPartPr/>
                <p14:nvPr/>
              </p14:nvContentPartPr>
              <p14:xfrm>
                <a:off x="9828486" y="4823805"/>
                <a:ext cx="1062000" cy="485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AED079F-902D-24D2-75A6-7D244926D0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19486" y="4815165"/>
                  <a:ext cx="10796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780A16-EEF6-0CAD-E1CA-FD43381904F6}"/>
                    </a:ext>
                  </a:extLst>
                </p14:cNvPr>
                <p14:cNvContentPartPr/>
                <p14:nvPr/>
              </p14:nvContentPartPr>
              <p14:xfrm>
                <a:off x="10377126" y="4990845"/>
                <a:ext cx="352440" cy="66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780A16-EEF6-0CAD-E1CA-FD43381904F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68486" y="4981845"/>
                  <a:ext cx="370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E19C563-1590-B26D-5920-412D2E61E4B6}"/>
                    </a:ext>
                  </a:extLst>
                </p14:cNvPr>
                <p14:cNvContentPartPr/>
                <p14:nvPr/>
              </p14:nvContentPartPr>
              <p14:xfrm>
                <a:off x="10975086" y="4819125"/>
                <a:ext cx="478080" cy="41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E19C563-1590-B26D-5920-412D2E61E4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66086" y="4810125"/>
                  <a:ext cx="495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19A56E-4060-8769-4938-1B9B6A1993DC}"/>
                    </a:ext>
                  </a:extLst>
                </p14:cNvPr>
                <p14:cNvContentPartPr/>
                <p14:nvPr/>
              </p14:nvContentPartPr>
              <p14:xfrm>
                <a:off x="11067246" y="4952685"/>
                <a:ext cx="284760" cy="11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19A56E-4060-8769-4938-1B9B6A1993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58246" y="4943685"/>
                  <a:ext cx="302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209DB8E-A338-6512-1C5C-402B42C600B6}"/>
              </a:ext>
            </a:extLst>
          </p:cNvPr>
          <p:cNvGrpSpPr/>
          <p:nvPr/>
        </p:nvGrpSpPr>
        <p:grpSpPr>
          <a:xfrm>
            <a:off x="9801846" y="5374245"/>
            <a:ext cx="2064600" cy="454320"/>
            <a:chOff x="9801846" y="5374245"/>
            <a:chExt cx="20646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483CCC1-5401-3B94-29B4-B20CEAE11E73}"/>
                    </a:ext>
                  </a:extLst>
                </p14:cNvPr>
                <p14:cNvContentPartPr/>
                <p14:nvPr/>
              </p14:nvContentPartPr>
              <p14:xfrm>
                <a:off x="9801846" y="5374245"/>
                <a:ext cx="1316520" cy="45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483CCC1-5401-3B94-29B4-B20CEAE11E7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92846" y="5365605"/>
                  <a:ext cx="13341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A985DC0-808C-1B55-CD00-739CBB1FC936}"/>
                    </a:ext>
                  </a:extLst>
                </p14:cNvPr>
                <p14:cNvContentPartPr/>
                <p14:nvPr/>
              </p14:nvContentPartPr>
              <p14:xfrm>
                <a:off x="11249766" y="5480085"/>
                <a:ext cx="616680" cy="201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A985DC0-808C-1B55-CD00-739CBB1FC9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41126" y="5471085"/>
                  <a:ext cx="634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A846BC-CD49-C3C6-B3B3-689F4D46EB70}"/>
                    </a:ext>
                  </a:extLst>
                </p14:cNvPr>
                <p14:cNvContentPartPr/>
                <p14:nvPr/>
              </p14:nvContentPartPr>
              <p14:xfrm>
                <a:off x="11424006" y="5431485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A846BC-CD49-C3C6-B3B3-689F4D46EB7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15366" y="542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90B990-A89B-24D9-B98C-8AA30E0A75E6}"/>
              </a:ext>
            </a:extLst>
          </p:cNvPr>
          <p:cNvGrpSpPr/>
          <p:nvPr/>
        </p:nvGrpSpPr>
        <p:grpSpPr>
          <a:xfrm>
            <a:off x="9724446" y="5810205"/>
            <a:ext cx="1482120" cy="330120"/>
            <a:chOff x="9724446" y="5810205"/>
            <a:chExt cx="148212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5F0A09-E3D8-EACA-A8D1-497B30937333}"/>
                    </a:ext>
                  </a:extLst>
                </p14:cNvPr>
                <p14:cNvContentPartPr/>
                <p14:nvPr/>
              </p14:nvContentPartPr>
              <p14:xfrm>
                <a:off x="9724446" y="5810205"/>
                <a:ext cx="1482120" cy="330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5F0A09-E3D8-EACA-A8D1-497B309373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15446" y="5801565"/>
                  <a:ext cx="1499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E08676E-C617-CB55-868A-081EFB867E6A}"/>
                    </a:ext>
                  </a:extLst>
                </p14:cNvPr>
                <p14:cNvContentPartPr/>
                <p14:nvPr/>
              </p14:nvContentPartPr>
              <p14:xfrm>
                <a:off x="11075886" y="5912445"/>
                <a:ext cx="47520" cy="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E08676E-C617-CB55-868A-081EFB867E6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066886" y="5903805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766775-B05C-D5C9-61B5-332C675593E9}"/>
                    </a:ext>
                  </a:extLst>
                </p14:cNvPr>
                <p14:cNvContentPartPr/>
                <p14:nvPr/>
              </p14:nvContentPartPr>
              <p14:xfrm>
                <a:off x="10729926" y="5855205"/>
                <a:ext cx="425520" cy="23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766775-B05C-D5C9-61B5-332C675593E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20926" y="5846205"/>
                  <a:ext cx="4431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214C106-44EE-0952-7E77-488D586A7245}"/>
                  </a:ext>
                </a:extLst>
              </p14:cNvPr>
              <p14:cNvContentPartPr/>
              <p14:nvPr/>
            </p14:nvContentPartPr>
            <p14:xfrm>
              <a:off x="9873846" y="6300885"/>
              <a:ext cx="1454760" cy="2131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214C106-44EE-0952-7E77-488D586A724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864846" y="6291885"/>
                <a:ext cx="147240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45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B264DD3-124D-8080-9BB9-2F4D52C62459}"/>
              </a:ext>
            </a:extLst>
          </p:cNvPr>
          <p:cNvGrpSpPr/>
          <p:nvPr/>
        </p:nvGrpSpPr>
        <p:grpSpPr>
          <a:xfrm>
            <a:off x="409806" y="247125"/>
            <a:ext cx="637920" cy="294480"/>
            <a:chOff x="409806" y="247125"/>
            <a:chExt cx="6379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997C23E-AAB7-4640-F61E-ABDE98E6BD8A}"/>
                    </a:ext>
                  </a:extLst>
                </p14:cNvPr>
                <p14:cNvContentPartPr/>
                <p14:nvPr/>
              </p14:nvContentPartPr>
              <p14:xfrm>
                <a:off x="477846" y="270525"/>
                <a:ext cx="29520" cy="254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997C23E-AAB7-4640-F61E-ABDE98E6BD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9206" y="261525"/>
                  <a:ext cx="47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59DF31-99B1-9AFF-8C97-C8084B75A99A}"/>
                    </a:ext>
                  </a:extLst>
                </p14:cNvPr>
                <p14:cNvContentPartPr/>
                <p14:nvPr/>
              </p14:nvContentPartPr>
              <p14:xfrm>
                <a:off x="409806" y="247125"/>
                <a:ext cx="203760" cy="17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59DF31-99B1-9AFF-8C97-C8084B75A9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806" y="238485"/>
                  <a:ext cx="221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4B2F8B-6E1E-8D55-B9DA-AC6807EA6981}"/>
                    </a:ext>
                  </a:extLst>
                </p14:cNvPr>
                <p14:cNvContentPartPr/>
                <p14:nvPr/>
              </p14:nvContentPartPr>
              <p14:xfrm>
                <a:off x="707526" y="498765"/>
                <a:ext cx="16200" cy="4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4B2F8B-6E1E-8D55-B9DA-AC6807EA69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8886" y="490125"/>
                  <a:ext cx="33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98E78C-48B0-4635-BC0F-851329805AA8}"/>
                    </a:ext>
                  </a:extLst>
                </p14:cNvPr>
                <p14:cNvContentPartPr/>
                <p14:nvPr/>
              </p14:nvContentPartPr>
              <p14:xfrm>
                <a:off x="858006" y="283845"/>
                <a:ext cx="189720" cy="255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98E78C-48B0-4635-BC0F-851329805A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006" y="274845"/>
                  <a:ext cx="2073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4E78A-A35C-A747-E09D-058F8E269AD1}"/>
              </a:ext>
            </a:extLst>
          </p:cNvPr>
          <p:cNvGrpSpPr/>
          <p:nvPr/>
        </p:nvGrpSpPr>
        <p:grpSpPr>
          <a:xfrm>
            <a:off x="1482606" y="268365"/>
            <a:ext cx="2109240" cy="275040"/>
            <a:chOff x="1482606" y="268365"/>
            <a:chExt cx="21092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1AF838-EA0C-61C2-583E-B0B8D34991B9}"/>
                    </a:ext>
                  </a:extLst>
                </p14:cNvPr>
                <p14:cNvContentPartPr/>
                <p14:nvPr/>
              </p14:nvContentPartPr>
              <p14:xfrm>
                <a:off x="1482606" y="292845"/>
                <a:ext cx="219240" cy="250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1AF838-EA0C-61C2-583E-B0B8D34991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3606" y="284205"/>
                  <a:ext cx="236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75118D-528F-1B33-C580-9CB801B57888}"/>
                    </a:ext>
                  </a:extLst>
                </p14:cNvPr>
                <p14:cNvContentPartPr/>
                <p14:nvPr/>
              </p14:nvContentPartPr>
              <p14:xfrm>
                <a:off x="1575486" y="268365"/>
                <a:ext cx="193320" cy="54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75118D-528F-1B33-C580-9CB801B578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6486" y="259725"/>
                  <a:ext cx="210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0AF212-88F7-9B8D-4693-ADF2F9583111}"/>
                    </a:ext>
                  </a:extLst>
                </p14:cNvPr>
                <p14:cNvContentPartPr/>
                <p14:nvPr/>
              </p14:nvContentPartPr>
              <p14:xfrm>
                <a:off x="1857006" y="361605"/>
                <a:ext cx="380880" cy="148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0AF212-88F7-9B8D-4693-ADF2F95831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8366" y="352605"/>
                  <a:ext cx="398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2A2A7C-4505-921C-9478-F67D2B65922D}"/>
                    </a:ext>
                  </a:extLst>
                </p14:cNvPr>
                <p14:cNvContentPartPr/>
                <p14:nvPr/>
              </p14:nvContentPartPr>
              <p14:xfrm>
                <a:off x="2526246" y="330285"/>
                <a:ext cx="1065600" cy="166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2A2A7C-4505-921C-9478-F67D2B6592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7246" y="321285"/>
                  <a:ext cx="10832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C25DBC-54A0-6520-88EA-E38CEC4C3BAB}"/>
                  </a:ext>
                </a:extLst>
              </p14:cNvPr>
              <p14:cNvContentPartPr/>
              <p14:nvPr/>
            </p14:nvContentPartPr>
            <p14:xfrm>
              <a:off x="917406" y="868125"/>
              <a:ext cx="435600" cy="461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C25DBC-54A0-6520-88EA-E38CEC4C3BA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406" y="859125"/>
                <a:ext cx="45324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1F7C60D-076A-7D5B-03A6-1D9E5796CF37}"/>
                  </a:ext>
                </a:extLst>
              </p14:cNvPr>
              <p14:cNvContentPartPr/>
              <p14:nvPr/>
            </p14:nvContentPartPr>
            <p14:xfrm>
              <a:off x="1607526" y="1153605"/>
              <a:ext cx="227520" cy="101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1F7C60D-076A-7D5B-03A6-1D9E5796CF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98886" y="1144605"/>
                <a:ext cx="24516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5747E45-6138-4291-1B06-3FA366C27166}"/>
              </a:ext>
            </a:extLst>
          </p:cNvPr>
          <p:cNvGrpSpPr/>
          <p:nvPr/>
        </p:nvGrpSpPr>
        <p:grpSpPr>
          <a:xfrm>
            <a:off x="2065086" y="906285"/>
            <a:ext cx="2433960" cy="519480"/>
            <a:chOff x="2065086" y="906285"/>
            <a:chExt cx="243396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CB3277-838D-A601-9169-46426119FF0E}"/>
                    </a:ext>
                  </a:extLst>
                </p14:cNvPr>
                <p14:cNvContentPartPr/>
                <p14:nvPr/>
              </p14:nvContentPartPr>
              <p14:xfrm>
                <a:off x="2065086" y="906285"/>
                <a:ext cx="1419480" cy="420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CB3277-838D-A601-9169-46426119FF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6446" y="897285"/>
                  <a:ext cx="1437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DD3EFA-3F97-2CFB-88D9-D817C55AFC46}"/>
                    </a:ext>
                  </a:extLst>
                </p14:cNvPr>
                <p14:cNvContentPartPr/>
                <p14:nvPr/>
              </p14:nvContentPartPr>
              <p14:xfrm>
                <a:off x="2685366" y="1004565"/>
                <a:ext cx="471960" cy="95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DD3EFA-3F97-2CFB-88D9-D817C55AFC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6726" y="995925"/>
                  <a:ext cx="48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B7F104-4991-407E-CAD8-302F7E893BB4}"/>
                    </a:ext>
                  </a:extLst>
                </p14:cNvPr>
                <p14:cNvContentPartPr/>
                <p14:nvPr/>
              </p14:nvContentPartPr>
              <p14:xfrm>
                <a:off x="3764646" y="1090965"/>
                <a:ext cx="734400" cy="334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B7F104-4991-407E-CAD8-302F7E893B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55646" y="1082325"/>
                  <a:ext cx="75204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0F57EC-FE4E-C9B4-23EE-9B94A9DC33AC}"/>
                  </a:ext>
                </a:extLst>
              </p14:cNvPr>
              <p14:cNvContentPartPr/>
              <p14:nvPr/>
            </p14:nvContentPartPr>
            <p14:xfrm>
              <a:off x="4612086" y="1258365"/>
              <a:ext cx="70200" cy="125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0F57EC-FE4E-C9B4-23EE-9B94A9DC33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03086" y="1249725"/>
                <a:ext cx="8784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92ABE-36F0-1207-30EB-4F06562DBC65}"/>
              </a:ext>
            </a:extLst>
          </p:cNvPr>
          <p:cNvGrpSpPr/>
          <p:nvPr/>
        </p:nvGrpSpPr>
        <p:grpSpPr>
          <a:xfrm>
            <a:off x="5055966" y="804045"/>
            <a:ext cx="1940760" cy="444960"/>
            <a:chOff x="5055966" y="804045"/>
            <a:chExt cx="194076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502E77-BD8A-8EA0-09B0-86255629A909}"/>
                    </a:ext>
                  </a:extLst>
                </p14:cNvPr>
                <p14:cNvContentPartPr/>
                <p14:nvPr/>
              </p14:nvContentPartPr>
              <p14:xfrm>
                <a:off x="5055966" y="804045"/>
                <a:ext cx="1940760" cy="444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502E77-BD8A-8EA0-09B0-86255629A9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46966" y="795405"/>
                  <a:ext cx="1958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C8F65F-0FC9-DEDB-3FBA-49BC5A7D4172}"/>
                    </a:ext>
                  </a:extLst>
                </p14:cNvPr>
                <p14:cNvContentPartPr/>
                <p14:nvPr/>
              </p14:nvContentPartPr>
              <p14:xfrm>
                <a:off x="6246126" y="905205"/>
                <a:ext cx="51840" cy="61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C8F65F-0FC9-DEDB-3FBA-49BC5A7D41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37486" y="896205"/>
                  <a:ext cx="6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5E823B-C744-B70B-460E-ADC108B3CE01}"/>
                    </a:ext>
                  </a:extLst>
                </p14:cNvPr>
                <p14:cNvContentPartPr/>
                <p14:nvPr/>
              </p14:nvContentPartPr>
              <p14:xfrm>
                <a:off x="5915286" y="995925"/>
                <a:ext cx="30960" cy="1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5E823B-C744-B70B-460E-ADC108B3CE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06646" y="986925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5E30A85-65A9-62F9-1492-B6D6225F3650}"/>
                  </a:ext>
                </a:extLst>
              </p14:cNvPr>
              <p14:cNvContentPartPr/>
              <p14:nvPr/>
            </p14:nvContentPartPr>
            <p14:xfrm>
              <a:off x="7231446" y="1054965"/>
              <a:ext cx="604080" cy="162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5E30A85-65A9-62F9-1492-B6D6225F36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22806" y="1045965"/>
                <a:ext cx="621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718E361-7FE3-5F3D-99E2-F245863293F0}"/>
                  </a:ext>
                </a:extLst>
              </p14:cNvPr>
              <p14:cNvContentPartPr/>
              <p14:nvPr/>
            </p14:nvContentPartPr>
            <p14:xfrm>
              <a:off x="8119566" y="860565"/>
              <a:ext cx="1418040" cy="4194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718E361-7FE3-5F3D-99E2-F245863293F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10566" y="851925"/>
                <a:ext cx="1435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34F94B-B682-F2C9-D853-6AB3C2C15C01}"/>
                  </a:ext>
                </a:extLst>
              </p14:cNvPr>
              <p14:cNvContentPartPr/>
              <p14:nvPr/>
            </p14:nvContentPartPr>
            <p14:xfrm>
              <a:off x="9871686" y="852645"/>
              <a:ext cx="622080" cy="392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34F94B-B682-F2C9-D853-6AB3C2C15C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62686" y="844005"/>
                <a:ext cx="63972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2E1F197-2379-B9EA-5BB3-C339729B146B}"/>
              </a:ext>
            </a:extLst>
          </p:cNvPr>
          <p:cNvGrpSpPr/>
          <p:nvPr/>
        </p:nvGrpSpPr>
        <p:grpSpPr>
          <a:xfrm>
            <a:off x="847566" y="1485525"/>
            <a:ext cx="3324960" cy="653040"/>
            <a:chOff x="847566" y="1485525"/>
            <a:chExt cx="332496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B3DF89-85BD-A925-D052-23E30FCB1184}"/>
                    </a:ext>
                  </a:extLst>
                </p14:cNvPr>
                <p14:cNvContentPartPr/>
                <p14:nvPr/>
              </p14:nvContentPartPr>
              <p14:xfrm>
                <a:off x="847566" y="1485525"/>
                <a:ext cx="2578680" cy="65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B3DF89-85BD-A925-D052-23E30FCB11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8926" y="1476525"/>
                  <a:ext cx="25963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0F1E6E-9002-FD94-4F75-FA3585C3C4B0}"/>
                    </a:ext>
                  </a:extLst>
                </p14:cNvPr>
                <p14:cNvContentPartPr/>
                <p14:nvPr/>
              </p14:nvContentPartPr>
              <p14:xfrm>
                <a:off x="2802366" y="1575525"/>
                <a:ext cx="35280" cy="19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0F1E6E-9002-FD94-4F75-FA3585C3C4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3366" y="1566885"/>
                  <a:ext cx="52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9DB933-01E9-FCF6-FDEC-F552BF73F46C}"/>
                    </a:ext>
                  </a:extLst>
                </p14:cNvPr>
                <p14:cNvContentPartPr/>
                <p14:nvPr/>
              </p14:nvContentPartPr>
              <p14:xfrm>
                <a:off x="2492406" y="1549965"/>
                <a:ext cx="462600" cy="25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9DB933-01E9-FCF6-FDEC-F552BF73F4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83766" y="1541325"/>
                  <a:ext cx="48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42AA4C-DE4B-6A78-32B6-896CD6573464}"/>
                    </a:ext>
                  </a:extLst>
                </p14:cNvPr>
                <p14:cNvContentPartPr/>
                <p14:nvPr/>
              </p14:nvContentPartPr>
              <p14:xfrm>
                <a:off x="3744486" y="1502445"/>
                <a:ext cx="428040" cy="518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42AA4C-DE4B-6A78-32B6-896CD65734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5846" y="1493445"/>
                  <a:ext cx="445680" cy="53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101D16-BDC3-9233-E67C-E0F1ACE779DE}"/>
                  </a:ext>
                </a:extLst>
              </p14:cNvPr>
              <p14:cNvContentPartPr/>
              <p14:nvPr/>
            </p14:nvContentPartPr>
            <p14:xfrm>
              <a:off x="4441086" y="1463565"/>
              <a:ext cx="1298880" cy="4118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101D16-BDC3-9233-E67C-E0F1ACE779D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32446" y="1454925"/>
                <a:ext cx="131652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47F202C-9C12-18AA-1278-C051911C4E4C}"/>
              </a:ext>
            </a:extLst>
          </p:cNvPr>
          <p:cNvGrpSpPr/>
          <p:nvPr/>
        </p:nvGrpSpPr>
        <p:grpSpPr>
          <a:xfrm>
            <a:off x="6012486" y="1592445"/>
            <a:ext cx="1449000" cy="306360"/>
            <a:chOff x="6012486" y="1592445"/>
            <a:chExt cx="144900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6C735A-3B98-C3E5-F8E2-00A408362654}"/>
                    </a:ext>
                  </a:extLst>
                </p14:cNvPr>
                <p14:cNvContentPartPr/>
                <p14:nvPr/>
              </p14:nvContentPartPr>
              <p14:xfrm>
                <a:off x="6012486" y="1592445"/>
                <a:ext cx="1288080" cy="222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6C735A-3B98-C3E5-F8E2-00A4083626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3846" y="1583805"/>
                  <a:ext cx="1305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08A8F9-7D4B-5777-8D50-C1CD0AF0CEAB}"/>
                    </a:ext>
                  </a:extLst>
                </p14:cNvPr>
                <p14:cNvContentPartPr/>
                <p14:nvPr/>
              </p14:nvContentPartPr>
              <p14:xfrm>
                <a:off x="7391646" y="1857765"/>
                <a:ext cx="69840" cy="41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08A8F9-7D4B-5777-8D50-C1CD0AF0CE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3006" y="1848765"/>
                  <a:ext cx="874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D8D68E-CB3E-9192-BC50-EE8A4637DDA5}"/>
              </a:ext>
            </a:extLst>
          </p:cNvPr>
          <p:cNvGrpSpPr/>
          <p:nvPr/>
        </p:nvGrpSpPr>
        <p:grpSpPr>
          <a:xfrm>
            <a:off x="1013886" y="2433405"/>
            <a:ext cx="1102680" cy="569880"/>
            <a:chOff x="1013886" y="2433405"/>
            <a:chExt cx="110268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EF005D5-BC7B-5B96-1B98-97EC0136686D}"/>
                    </a:ext>
                  </a:extLst>
                </p14:cNvPr>
                <p14:cNvContentPartPr/>
                <p14:nvPr/>
              </p14:nvContentPartPr>
              <p14:xfrm>
                <a:off x="1013886" y="2433405"/>
                <a:ext cx="473040" cy="569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EF005D5-BC7B-5B96-1B98-97EC013668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886" y="2424765"/>
                  <a:ext cx="4906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6BB549-652E-99BE-353C-8BDD5DA76EAB}"/>
                    </a:ext>
                  </a:extLst>
                </p14:cNvPr>
                <p14:cNvContentPartPr/>
                <p14:nvPr/>
              </p14:nvContentPartPr>
              <p14:xfrm>
                <a:off x="1859526" y="2714565"/>
                <a:ext cx="257040" cy="146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6BB549-652E-99BE-353C-8BDD5DA76E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50886" y="2705565"/>
                  <a:ext cx="27468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1230366-1C9E-B2DB-FA44-6E273BCDA7E6}"/>
                  </a:ext>
                </a:extLst>
              </p14:cNvPr>
              <p14:cNvContentPartPr/>
              <p14:nvPr/>
            </p14:nvContentPartPr>
            <p14:xfrm>
              <a:off x="5833566" y="2328645"/>
              <a:ext cx="918360" cy="430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1230366-1C9E-B2DB-FA44-6E273BCDA7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24566" y="2319645"/>
                <a:ext cx="93600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8415BD3-8C5B-46AF-28E1-B0E165C0F9D0}"/>
                  </a:ext>
                </a:extLst>
              </p14:cNvPr>
              <p14:cNvContentPartPr/>
              <p14:nvPr/>
            </p14:nvContentPartPr>
            <p14:xfrm>
              <a:off x="8991486" y="2416485"/>
              <a:ext cx="773280" cy="3643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8415BD3-8C5B-46AF-28E1-B0E165C0F9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982846" y="2407845"/>
                <a:ext cx="79092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68FDE32-8C2E-6FE8-33E2-9A7544D7066D}"/>
              </a:ext>
            </a:extLst>
          </p:cNvPr>
          <p:cNvGrpSpPr/>
          <p:nvPr/>
        </p:nvGrpSpPr>
        <p:grpSpPr>
          <a:xfrm>
            <a:off x="885006" y="3178965"/>
            <a:ext cx="767880" cy="612000"/>
            <a:chOff x="885006" y="3178965"/>
            <a:chExt cx="767880" cy="61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D6E0EA-EE7B-7E29-774C-A1932208CC56}"/>
                    </a:ext>
                  </a:extLst>
                </p14:cNvPr>
                <p14:cNvContentPartPr/>
                <p14:nvPr/>
              </p14:nvContentPartPr>
              <p14:xfrm>
                <a:off x="885006" y="3178965"/>
                <a:ext cx="767880" cy="61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D6E0EA-EE7B-7E29-774C-A1932208CC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6006" y="3170325"/>
                  <a:ext cx="785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D8F4D5-51EC-BA35-4C59-C5579E1810CB}"/>
                    </a:ext>
                  </a:extLst>
                </p14:cNvPr>
                <p14:cNvContentPartPr/>
                <p14:nvPr/>
              </p14:nvContentPartPr>
              <p14:xfrm>
                <a:off x="898326" y="3479925"/>
                <a:ext cx="328320" cy="39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D8F4D5-51EC-BA35-4C59-C5579E1810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9686" y="3471285"/>
                  <a:ext cx="34596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792C966-DDC7-07F4-51D6-46AF2A5925CD}"/>
                  </a:ext>
                </a:extLst>
              </p14:cNvPr>
              <p14:cNvContentPartPr/>
              <p14:nvPr/>
            </p14:nvContentPartPr>
            <p14:xfrm>
              <a:off x="1986966" y="3478845"/>
              <a:ext cx="770040" cy="158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792C966-DDC7-07F4-51D6-46AF2A5925C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78326" y="3469845"/>
                <a:ext cx="78768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720A7ED-0A58-1435-A9BB-5780AFDBF568}"/>
              </a:ext>
            </a:extLst>
          </p:cNvPr>
          <p:cNvGrpSpPr/>
          <p:nvPr/>
        </p:nvGrpSpPr>
        <p:grpSpPr>
          <a:xfrm>
            <a:off x="2439486" y="2263845"/>
            <a:ext cx="6944040" cy="1508400"/>
            <a:chOff x="2439486" y="2263845"/>
            <a:chExt cx="6944040" cy="15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FDCFEA-92C9-B31D-21D2-0ECE33613F5A}"/>
                    </a:ext>
                  </a:extLst>
                </p14:cNvPr>
                <p14:cNvContentPartPr/>
                <p14:nvPr/>
              </p14:nvContentPartPr>
              <p14:xfrm>
                <a:off x="2439486" y="2334765"/>
                <a:ext cx="1731600" cy="640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FDCFEA-92C9-B31D-21D2-0ECE33613F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30486" y="2326125"/>
                  <a:ext cx="174924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CF8EF7-099C-CFFF-B661-0FA1EAAD6194}"/>
                    </a:ext>
                  </a:extLst>
                </p14:cNvPr>
                <p14:cNvContentPartPr/>
                <p14:nvPr/>
              </p14:nvContentPartPr>
              <p14:xfrm>
                <a:off x="4171806" y="2856765"/>
                <a:ext cx="130320" cy="138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CF8EF7-099C-CFFF-B661-0FA1EAAD61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62806" y="2847765"/>
                  <a:ext cx="14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DF889B-E780-774B-297E-CF354CA43185}"/>
                    </a:ext>
                  </a:extLst>
                </p14:cNvPr>
                <p14:cNvContentPartPr/>
                <p14:nvPr/>
              </p14:nvContentPartPr>
              <p14:xfrm>
                <a:off x="4593366" y="2539965"/>
                <a:ext cx="924840" cy="251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DF889B-E780-774B-297E-CF354CA431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84726" y="2530965"/>
                  <a:ext cx="942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B087BB-CA21-CB90-03B3-B88DFB82DAE9}"/>
                    </a:ext>
                  </a:extLst>
                </p14:cNvPr>
                <p14:cNvContentPartPr/>
                <p14:nvPr/>
              </p14:nvContentPartPr>
              <p14:xfrm>
                <a:off x="4670406" y="2465085"/>
                <a:ext cx="39600" cy="2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B087BB-CA21-CB90-03B3-B88DFB82DA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61406" y="2456085"/>
                  <a:ext cx="57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E5252A-9943-F20C-960C-C387014E0E77}"/>
                    </a:ext>
                  </a:extLst>
                </p14:cNvPr>
                <p14:cNvContentPartPr/>
                <p14:nvPr/>
              </p14:nvContentPartPr>
              <p14:xfrm>
                <a:off x="7063686" y="2263845"/>
                <a:ext cx="1424880" cy="662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E5252A-9943-F20C-960C-C387014E0E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55046" y="2254845"/>
                  <a:ext cx="144252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B0E75B-6ED6-87CB-FD0C-82AED62E897F}"/>
                    </a:ext>
                  </a:extLst>
                </p14:cNvPr>
                <p14:cNvContentPartPr/>
                <p14:nvPr/>
              </p14:nvContentPartPr>
              <p14:xfrm>
                <a:off x="8511246" y="2795205"/>
                <a:ext cx="109080" cy="89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B0E75B-6ED6-87CB-FD0C-82AED62E89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02246" y="2786205"/>
                  <a:ext cx="126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69430D1-E017-0BE2-2D8A-55CCA0993998}"/>
                    </a:ext>
                  </a:extLst>
                </p14:cNvPr>
                <p14:cNvContentPartPr/>
                <p14:nvPr/>
              </p14:nvContentPartPr>
              <p14:xfrm>
                <a:off x="3021606" y="3175005"/>
                <a:ext cx="886320" cy="517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69430D1-E017-0BE2-2D8A-55CCA09939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2966" y="3166005"/>
                  <a:ext cx="9039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18C3D4-80A7-E937-AB80-C0F893D63213}"/>
                    </a:ext>
                  </a:extLst>
                </p14:cNvPr>
                <p14:cNvContentPartPr/>
                <p14:nvPr/>
              </p14:nvContentPartPr>
              <p14:xfrm>
                <a:off x="4167486" y="3095445"/>
                <a:ext cx="501840" cy="67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18C3D4-80A7-E937-AB80-C0F893D632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58486" y="3086445"/>
                  <a:ext cx="5194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CF542B-473C-604D-8D35-B1E23477E6EE}"/>
                    </a:ext>
                  </a:extLst>
                </p14:cNvPr>
                <p14:cNvContentPartPr/>
                <p14:nvPr/>
              </p14:nvContentPartPr>
              <p14:xfrm>
                <a:off x="4965606" y="3118125"/>
                <a:ext cx="922320" cy="361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CF542B-473C-604D-8D35-B1E23477E6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56966" y="3109485"/>
                  <a:ext cx="939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F3499B-02B7-59A0-5C9B-59BA342F536B}"/>
                    </a:ext>
                  </a:extLst>
                </p14:cNvPr>
                <p14:cNvContentPartPr/>
                <p14:nvPr/>
              </p14:nvContentPartPr>
              <p14:xfrm>
                <a:off x="6157926" y="2967285"/>
                <a:ext cx="919440" cy="50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F3499B-02B7-59A0-5C9B-59BA342F53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49286" y="2958645"/>
                  <a:ext cx="9370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E4E68E-C6FE-F853-0FE7-E48A8FC30D9F}"/>
                    </a:ext>
                  </a:extLst>
                </p14:cNvPr>
                <p14:cNvContentPartPr/>
                <p14:nvPr/>
              </p14:nvContentPartPr>
              <p14:xfrm>
                <a:off x="6353406" y="3158445"/>
                <a:ext cx="405000" cy="44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E4E68E-C6FE-F853-0FE7-E48A8FC30D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44766" y="3149445"/>
                  <a:ext cx="422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8D74ED-744C-27AB-7EE1-5772F95B39D0}"/>
                    </a:ext>
                  </a:extLst>
                </p14:cNvPr>
                <p14:cNvContentPartPr/>
                <p14:nvPr/>
              </p14:nvContentPartPr>
              <p14:xfrm>
                <a:off x="7356006" y="3061605"/>
                <a:ext cx="436320" cy="416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8D74ED-744C-27AB-7EE1-5772F95B39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47366" y="3052605"/>
                  <a:ext cx="4539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5202D-08D2-D45E-42B5-28EE60F728D5}"/>
                    </a:ext>
                  </a:extLst>
                </p14:cNvPr>
                <p14:cNvContentPartPr/>
                <p14:nvPr/>
              </p14:nvContentPartPr>
              <p14:xfrm>
                <a:off x="7494606" y="3185805"/>
                <a:ext cx="373680" cy="46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5202D-08D2-D45E-42B5-28EE60F728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85966" y="3177165"/>
                  <a:ext cx="391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A0AA7B-CEB8-DB64-8404-A140D1778C38}"/>
                    </a:ext>
                  </a:extLst>
                </p14:cNvPr>
                <p14:cNvContentPartPr/>
                <p14:nvPr/>
              </p14:nvContentPartPr>
              <p14:xfrm>
                <a:off x="8173926" y="3050085"/>
                <a:ext cx="1209600" cy="64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A0AA7B-CEB8-DB64-8404-A140D1778C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64926" y="3041445"/>
                  <a:ext cx="122724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3BA4D07-4C9A-B159-F0B2-6ED859E237A3}"/>
              </a:ext>
            </a:extLst>
          </p:cNvPr>
          <p:cNvGrpSpPr/>
          <p:nvPr/>
        </p:nvGrpSpPr>
        <p:grpSpPr>
          <a:xfrm>
            <a:off x="9714366" y="2916885"/>
            <a:ext cx="1730160" cy="518760"/>
            <a:chOff x="9714366" y="2916885"/>
            <a:chExt cx="173016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632A5F-BE56-7238-DDDB-7359DCF3851D}"/>
                    </a:ext>
                  </a:extLst>
                </p14:cNvPr>
                <p14:cNvContentPartPr/>
                <p14:nvPr/>
              </p14:nvContentPartPr>
              <p14:xfrm>
                <a:off x="9714366" y="2916885"/>
                <a:ext cx="1730160" cy="518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632A5F-BE56-7238-DDDB-7359DCF385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05726" y="2908245"/>
                  <a:ext cx="1747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3320EF-A420-7D07-CFC5-822C292084EB}"/>
                    </a:ext>
                  </a:extLst>
                </p14:cNvPr>
                <p14:cNvContentPartPr/>
                <p14:nvPr/>
              </p14:nvContentPartPr>
              <p14:xfrm>
                <a:off x="10330326" y="3113445"/>
                <a:ext cx="319320" cy="27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3320EF-A420-7D07-CFC5-822C292084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21326" y="3104805"/>
                  <a:ext cx="336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F071CF-E6DE-51E3-D1D5-097120F0D06A}"/>
                    </a:ext>
                  </a:extLst>
                </p14:cNvPr>
                <p14:cNvContentPartPr/>
                <p14:nvPr/>
              </p14:nvContentPartPr>
              <p14:xfrm>
                <a:off x="10180566" y="3072765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F071CF-E6DE-51E3-D1D5-097120F0D0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71566" y="306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67F294F-5056-9C10-40CE-42C251AC33F5}"/>
              </a:ext>
            </a:extLst>
          </p:cNvPr>
          <p:cNvGrpSpPr/>
          <p:nvPr/>
        </p:nvGrpSpPr>
        <p:grpSpPr>
          <a:xfrm>
            <a:off x="802566" y="3903645"/>
            <a:ext cx="3626280" cy="444960"/>
            <a:chOff x="802566" y="3903645"/>
            <a:chExt cx="362628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8DD4D0-DB5F-D9DF-5C55-94B4E6F13350}"/>
                    </a:ext>
                  </a:extLst>
                </p14:cNvPr>
                <p14:cNvContentPartPr/>
                <p14:nvPr/>
              </p14:nvContentPartPr>
              <p14:xfrm>
                <a:off x="802566" y="3981405"/>
                <a:ext cx="696960" cy="367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8DD4D0-DB5F-D9DF-5C55-94B4E6F133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3566" y="3972765"/>
                  <a:ext cx="714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D33DAA-5BC7-C8BD-6B99-D7378744F660}"/>
                    </a:ext>
                  </a:extLst>
                </p14:cNvPr>
                <p14:cNvContentPartPr/>
                <p14:nvPr/>
              </p14:nvContentPartPr>
              <p14:xfrm>
                <a:off x="1817766" y="3949365"/>
                <a:ext cx="450360" cy="37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D33DAA-5BC7-C8BD-6B99-D7378744F6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08766" y="3940365"/>
                  <a:ext cx="468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1B0572-7229-2E72-728B-71023815C91F}"/>
                    </a:ext>
                  </a:extLst>
                </p14:cNvPr>
                <p14:cNvContentPartPr/>
                <p14:nvPr/>
              </p14:nvContentPartPr>
              <p14:xfrm>
                <a:off x="1818486" y="4072485"/>
                <a:ext cx="318240" cy="80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1B0572-7229-2E72-728B-71023815C9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09486" y="4063845"/>
                  <a:ext cx="335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571903-9B5A-3929-377F-8B78F930ACE2}"/>
                    </a:ext>
                  </a:extLst>
                </p14:cNvPr>
                <p14:cNvContentPartPr/>
                <p14:nvPr/>
              </p14:nvContentPartPr>
              <p14:xfrm>
                <a:off x="2657286" y="3903645"/>
                <a:ext cx="1771560" cy="432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571903-9B5A-3929-377F-8B78F930AC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48286" y="3895005"/>
                  <a:ext cx="178920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A3DB81-8959-8FEB-8016-AFF5254D474A}"/>
              </a:ext>
            </a:extLst>
          </p:cNvPr>
          <p:cNvGrpSpPr/>
          <p:nvPr/>
        </p:nvGrpSpPr>
        <p:grpSpPr>
          <a:xfrm>
            <a:off x="4611006" y="3787365"/>
            <a:ext cx="2242080" cy="669600"/>
            <a:chOff x="4611006" y="3787365"/>
            <a:chExt cx="224208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882BBE-986D-E053-E866-5834320B8374}"/>
                    </a:ext>
                  </a:extLst>
                </p14:cNvPr>
                <p14:cNvContentPartPr/>
                <p14:nvPr/>
              </p14:nvContentPartPr>
              <p14:xfrm>
                <a:off x="4611006" y="3787365"/>
                <a:ext cx="2084400" cy="669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882BBE-986D-E053-E866-5834320B83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02006" y="3778725"/>
                  <a:ext cx="210204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BAA4EB-C457-6D42-F4B9-70CC687B454F}"/>
                    </a:ext>
                  </a:extLst>
                </p14:cNvPr>
                <p14:cNvContentPartPr/>
                <p14:nvPr/>
              </p14:nvContentPartPr>
              <p14:xfrm>
                <a:off x="6297606" y="3858645"/>
                <a:ext cx="31680" cy="25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BAA4EB-C457-6D42-F4B9-70CC687B45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88966" y="3849645"/>
                  <a:ext cx="49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69E720-236F-CD75-D56B-80405ACD4C66}"/>
                    </a:ext>
                  </a:extLst>
                </p14:cNvPr>
                <p14:cNvContentPartPr/>
                <p14:nvPr/>
              </p14:nvContentPartPr>
              <p14:xfrm>
                <a:off x="6837606" y="4277325"/>
                <a:ext cx="15480" cy="40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69E720-236F-CD75-D56B-80405ACD4C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28606" y="4268325"/>
                  <a:ext cx="3312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0339288-16C7-031B-2992-18343E99CD95}"/>
                  </a:ext>
                </a:extLst>
              </p14:cNvPr>
              <p14:cNvContentPartPr/>
              <p14:nvPr/>
            </p14:nvContentPartPr>
            <p14:xfrm>
              <a:off x="999846" y="4703205"/>
              <a:ext cx="1411560" cy="4006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0339288-16C7-031B-2992-18343E99CD9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90846" y="4694565"/>
                <a:ext cx="14292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927CE2E-FF92-48FF-2438-5C2E20954E98}"/>
                  </a:ext>
                </a:extLst>
              </p14:cNvPr>
              <p14:cNvContentPartPr/>
              <p14:nvPr/>
            </p14:nvContentPartPr>
            <p14:xfrm>
              <a:off x="2223126" y="4934685"/>
              <a:ext cx="30960" cy="162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927CE2E-FF92-48FF-2438-5C2E20954E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14486" y="4925685"/>
                <a:ext cx="48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07CACC8-A1F4-B86D-E579-92AD40C7C40D}"/>
                  </a:ext>
                </a:extLst>
              </p14:cNvPr>
              <p14:cNvContentPartPr/>
              <p14:nvPr/>
            </p14:nvContentPartPr>
            <p14:xfrm>
              <a:off x="1917126" y="4801125"/>
              <a:ext cx="389880" cy="554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07CACC8-A1F4-B86D-E579-92AD40C7C40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908126" y="4792125"/>
                <a:ext cx="407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BF2C731-2C40-72D9-564D-A35ECBA9EBAC}"/>
                  </a:ext>
                </a:extLst>
              </p14:cNvPr>
              <p14:cNvContentPartPr/>
              <p14:nvPr/>
            </p14:nvContentPartPr>
            <p14:xfrm>
              <a:off x="2688966" y="4855845"/>
              <a:ext cx="1319400" cy="248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BF2C731-2C40-72D9-564D-A35ECBA9EBA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79966" y="4847205"/>
                <a:ext cx="13370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9369904-3D6D-772B-C4BD-9B217BD055B0}"/>
                  </a:ext>
                </a:extLst>
              </p14:cNvPr>
              <p14:cNvContentPartPr/>
              <p14:nvPr/>
            </p14:nvContentPartPr>
            <p14:xfrm>
              <a:off x="4250286" y="4874925"/>
              <a:ext cx="742320" cy="157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9369904-3D6D-772B-C4BD-9B217BD055B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241646" y="4865925"/>
                <a:ext cx="75996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292C074-EB06-67B9-D5D2-DB26B48723AD}"/>
              </a:ext>
            </a:extLst>
          </p:cNvPr>
          <p:cNvGrpSpPr/>
          <p:nvPr/>
        </p:nvGrpSpPr>
        <p:grpSpPr>
          <a:xfrm>
            <a:off x="5259366" y="4496205"/>
            <a:ext cx="4805640" cy="689400"/>
            <a:chOff x="5259366" y="4496205"/>
            <a:chExt cx="480564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9B7204-2A26-07FF-3328-C410EEF7B848}"/>
                    </a:ext>
                  </a:extLst>
                </p14:cNvPr>
                <p14:cNvContentPartPr/>
                <p14:nvPr/>
              </p14:nvContentPartPr>
              <p14:xfrm>
                <a:off x="5259366" y="4572165"/>
                <a:ext cx="2011680" cy="61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9B7204-2A26-07FF-3328-C410EEF7B8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0726" y="4563165"/>
                  <a:ext cx="20293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E32535-FA87-C0B4-FE3F-15C7CA687873}"/>
                    </a:ext>
                  </a:extLst>
                </p14:cNvPr>
                <p14:cNvContentPartPr/>
                <p14:nvPr/>
              </p14:nvContentPartPr>
              <p14:xfrm>
                <a:off x="6901326" y="4690965"/>
                <a:ext cx="298440" cy="33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E32535-FA87-C0B4-FE3F-15C7CA6878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92326" y="4681965"/>
                  <a:ext cx="316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4685FA-027B-8E6E-936A-B04BBA521D01}"/>
                    </a:ext>
                  </a:extLst>
                </p14:cNvPr>
                <p14:cNvContentPartPr/>
                <p14:nvPr/>
              </p14:nvContentPartPr>
              <p14:xfrm>
                <a:off x="7648686" y="4812285"/>
                <a:ext cx="771480" cy="19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4685FA-027B-8E6E-936A-B04BBA521D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39686" y="4803645"/>
                  <a:ext cx="789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0A9809-9E0C-3C73-0D33-2A1A45DF5CF9}"/>
                    </a:ext>
                  </a:extLst>
                </p14:cNvPr>
                <p14:cNvContentPartPr/>
                <p14:nvPr/>
              </p14:nvContentPartPr>
              <p14:xfrm>
                <a:off x="8778366" y="4496205"/>
                <a:ext cx="1283760" cy="47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0A9809-9E0C-3C73-0D33-2A1A45DF5C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69366" y="4487565"/>
                  <a:ext cx="13014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919907-CB87-EEF5-E61E-6307E298C163}"/>
                    </a:ext>
                  </a:extLst>
                </p14:cNvPr>
                <p14:cNvContentPartPr/>
                <p14:nvPr/>
              </p14:nvContentPartPr>
              <p14:xfrm>
                <a:off x="9901926" y="4735965"/>
                <a:ext cx="163080" cy="2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919907-CB87-EEF5-E61E-6307E298C1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93286" y="4726965"/>
                  <a:ext cx="180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2F6616-BDFC-D3DB-248C-B59876DC09B8}"/>
                    </a:ext>
                  </a:extLst>
                </p14:cNvPr>
                <p14:cNvContentPartPr/>
                <p14:nvPr/>
              </p14:nvContentPartPr>
              <p14:xfrm>
                <a:off x="9172206" y="4679805"/>
                <a:ext cx="158400" cy="44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2F6616-BDFC-D3DB-248C-B59876DC09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63206" y="4671165"/>
                  <a:ext cx="17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0365FA-CF70-3D19-0C33-75C862959F49}"/>
                    </a:ext>
                  </a:extLst>
                </p14:cNvPr>
                <p14:cNvContentPartPr/>
                <p14:nvPr/>
              </p14:nvContentPartPr>
              <p14:xfrm>
                <a:off x="9120006" y="4571805"/>
                <a:ext cx="21960" cy="1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0365FA-CF70-3D19-0C33-75C862959F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11006" y="4562805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F6C9853-B0BD-BB1D-E733-CD570655D009}"/>
              </a:ext>
            </a:extLst>
          </p:cNvPr>
          <p:cNvGrpSpPr/>
          <p:nvPr/>
        </p:nvGrpSpPr>
        <p:grpSpPr>
          <a:xfrm>
            <a:off x="1082646" y="5270565"/>
            <a:ext cx="1850400" cy="442800"/>
            <a:chOff x="1082646" y="5270565"/>
            <a:chExt cx="18504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E0F091C-DBE4-BD5F-3AF1-1CBC7431C807}"/>
                    </a:ext>
                  </a:extLst>
                </p14:cNvPr>
                <p14:cNvContentPartPr/>
                <p14:nvPr/>
              </p14:nvContentPartPr>
              <p14:xfrm>
                <a:off x="1082646" y="5270565"/>
                <a:ext cx="1850400" cy="442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E0F091C-DBE4-BD5F-3AF1-1CBC7431C8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3646" y="5261925"/>
                  <a:ext cx="18680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DCC363-5D59-12E8-64D5-E9A1884404BC}"/>
                    </a:ext>
                  </a:extLst>
                </p14:cNvPr>
                <p14:cNvContentPartPr/>
                <p14:nvPr/>
              </p14:nvContentPartPr>
              <p14:xfrm>
                <a:off x="2138886" y="5380365"/>
                <a:ext cx="45720" cy="51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DCC363-5D59-12E8-64D5-E9A1884404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29886" y="5371725"/>
                  <a:ext cx="63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145311C-BEC2-CC31-F1F8-D8DFFC1079DB}"/>
                    </a:ext>
                  </a:extLst>
                </p14:cNvPr>
                <p14:cNvContentPartPr/>
                <p14:nvPr/>
              </p14:nvContentPartPr>
              <p14:xfrm>
                <a:off x="1882206" y="5432925"/>
                <a:ext cx="21960" cy="5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145311C-BEC2-CC31-F1F8-D8DFFC1079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73566" y="5424285"/>
                  <a:ext cx="39600" cy="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809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F821D86-A922-DED8-6961-D003415D3B7A}"/>
              </a:ext>
            </a:extLst>
          </p:cNvPr>
          <p:cNvGrpSpPr/>
          <p:nvPr/>
        </p:nvGrpSpPr>
        <p:grpSpPr>
          <a:xfrm>
            <a:off x="535446" y="314085"/>
            <a:ext cx="846000" cy="307080"/>
            <a:chOff x="535446" y="314085"/>
            <a:chExt cx="84600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A70712-F3F5-0EEB-FF2D-FE67E38E2FCB}"/>
                    </a:ext>
                  </a:extLst>
                </p14:cNvPr>
                <p14:cNvContentPartPr/>
                <p14:nvPr/>
              </p14:nvContentPartPr>
              <p14:xfrm>
                <a:off x="535446" y="348645"/>
                <a:ext cx="304920" cy="272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A70712-F3F5-0EEB-FF2D-FE67E38E2F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806" y="340005"/>
                  <a:ext cx="322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34EDC8-C0EE-5D41-16E1-BAB65A3BD4AB}"/>
                    </a:ext>
                  </a:extLst>
                </p14:cNvPr>
                <p14:cNvContentPartPr/>
                <p14:nvPr/>
              </p14:nvContentPartPr>
              <p14:xfrm>
                <a:off x="614646" y="314085"/>
                <a:ext cx="290160" cy="58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34EDC8-C0EE-5D41-16E1-BAB65A3BD4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006" y="305085"/>
                  <a:ext cx="307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2FCD47-0F4B-00AA-F955-DDEFEBBB6204}"/>
                    </a:ext>
                  </a:extLst>
                </p14:cNvPr>
                <p14:cNvContentPartPr/>
                <p14:nvPr/>
              </p14:nvContentPartPr>
              <p14:xfrm>
                <a:off x="992646" y="472845"/>
                <a:ext cx="388800" cy="132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2FCD47-0F4B-00AA-F955-DDEFEBBB62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4006" y="463845"/>
                  <a:ext cx="406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ECC4BE-68C3-97D7-C501-21793C4D1352}"/>
              </a:ext>
            </a:extLst>
          </p:cNvPr>
          <p:cNvGrpSpPr/>
          <p:nvPr/>
        </p:nvGrpSpPr>
        <p:grpSpPr>
          <a:xfrm>
            <a:off x="1808046" y="242445"/>
            <a:ext cx="2471040" cy="368640"/>
            <a:chOff x="1808046" y="242445"/>
            <a:chExt cx="24710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1C3339-897D-D0AC-8134-C2A3DD817C93}"/>
                    </a:ext>
                  </a:extLst>
                </p14:cNvPr>
                <p14:cNvContentPartPr/>
                <p14:nvPr/>
              </p14:nvContentPartPr>
              <p14:xfrm>
                <a:off x="1808046" y="242445"/>
                <a:ext cx="1366560" cy="367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1C3339-897D-D0AC-8134-C2A3DD817C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9406" y="233805"/>
                  <a:ext cx="1384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D08B49-414E-7491-01C2-F9009ECB685D}"/>
                    </a:ext>
                  </a:extLst>
                </p14:cNvPr>
                <p14:cNvContentPartPr/>
                <p14:nvPr/>
              </p14:nvContentPartPr>
              <p14:xfrm>
                <a:off x="3001806" y="401565"/>
                <a:ext cx="66960" cy="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D08B49-414E-7491-01C2-F9009ECB68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92806" y="392925"/>
                  <a:ext cx="8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15A56E-2142-F9A4-AB0D-3412185DDCD0}"/>
                    </a:ext>
                  </a:extLst>
                </p14:cNvPr>
                <p14:cNvContentPartPr/>
                <p14:nvPr/>
              </p14:nvContentPartPr>
              <p14:xfrm>
                <a:off x="2635326" y="343605"/>
                <a:ext cx="394920" cy="61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15A56E-2142-F9A4-AB0D-3412185DDC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6686" y="334965"/>
                  <a:ext cx="412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5DF56D-A91A-EA9B-1EB9-7038BAD61ED2}"/>
                    </a:ext>
                  </a:extLst>
                </p14:cNvPr>
                <p14:cNvContentPartPr/>
                <p14:nvPr/>
              </p14:nvContentPartPr>
              <p14:xfrm>
                <a:off x="3466206" y="439725"/>
                <a:ext cx="812880" cy="171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5DF56D-A91A-EA9B-1EB9-7038BAD61E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57206" y="431085"/>
                  <a:ext cx="8305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5DEDFC-EED4-F0DD-C70C-C6455A07B782}"/>
              </a:ext>
            </a:extLst>
          </p:cNvPr>
          <p:cNvGrpSpPr/>
          <p:nvPr/>
        </p:nvGrpSpPr>
        <p:grpSpPr>
          <a:xfrm>
            <a:off x="4769766" y="237405"/>
            <a:ext cx="3040200" cy="504720"/>
            <a:chOff x="4769766" y="237405"/>
            <a:chExt cx="304020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B73D318-9756-EBC8-4995-F36B804E4325}"/>
                    </a:ext>
                  </a:extLst>
                </p14:cNvPr>
                <p14:cNvContentPartPr/>
                <p14:nvPr/>
              </p14:nvContentPartPr>
              <p14:xfrm>
                <a:off x="4769766" y="237405"/>
                <a:ext cx="2099160" cy="504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73D318-9756-EBC8-4995-F36B804E43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60766" y="228405"/>
                  <a:ext cx="21168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5F90A8-4B25-8D8A-D9F3-738571BA0B9D}"/>
                    </a:ext>
                  </a:extLst>
                </p14:cNvPr>
                <p14:cNvContentPartPr/>
                <p14:nvPr/>
              </p14:nvContentPartPr>
              <p14:xfrm>
                <a:off x="6497766" y="322725"/>
                <a:ext cx="8280" cy="34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5F90A8-4B25-8D8A-D9F3-738571BA0B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9126" y="313725"/>
                  <a:ext cx="25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F00A8C-9C74-B063-7370-011A972EBD37}"/>
                    </a:ext>
                  </a:extLst>
                </p14:cNvPr>
                <p14:cNvContentPartPr/>
                <p14:nvPr/>
              </p14:nvContentPartPr>
              <p14:xfrm>
                <a:off x="7218126" y="388605"/>
                <a:ext cx="591840" cy="202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F00A8C-9C74-B063-7370-011A972EBD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09486" y="379605"/>
                  <a:ext cx="60948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8F6932-4F68-8473-73C8-7AF1B9DE61BF}"/>
                  </a:ext>
                </a:extLst>
              </p14:cNvPr>
              <p14:cNvContentPartPr/>
              <p14:nvPr/>
            </p14:nvContentPartPr>
            <p14:xfrm>
              <a:off x="8131806" y="213645"/>
              <a:ext cx="790920" cy="39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8F6932-4F68-8473-73C8-7AF1B9DE61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22806" y="205005"/>
                <a:ext cx="8085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B138E-8B7E-7307-2700-FC82E64A4C4B}"/>
              </a:ext>
            </a:extLst>
          </p:cNvPr>
          <p:cNvGrpSpPr/>
          <p:nvPr/>
        </p:nvGrpSpPr>
        <p:grpSpPr>
          <a:xfrm>
            <a:off x="587286" y="878925"/>
            <a:ext cx="2675160" cy="456120"/>
            <a:chOff x="587286" y="878925"/>
            <a:chExt cx="267516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2587E3-B26B-1CE2-FF12-29A27CBE20B0}"/>
                    </a:ext>
                  </a:extLst>
                </p14:cNvPr>
                <p14:cNvContentPartPr/>
                <p14:nvPr/>
              </p14:nvContentPartPr>
              <p14:xfrm>
                <a:off x="587286" y="931485"/>
                <a:ext cx="666000" cy="29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2587E3-B26B-1CE2-FF12-29A27CBE20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286" y="922485"/>
                  <a:ext cx="683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311427-AB80-609C-7C43-DDCE23B7DD52}"/>
                    </a:ext>
                  </a:extLst>
                </p14:cNvPr>
                <p14:cNvContentPartPr/>
                <p14:nvPr/>
              </p14:nvContentPartPr>
              <p14:xfrm>
                <a:off x="1517886" y="878925"/>
                <a:ext cx="433440" cy="405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311427-AB80-609C-7C43-DDCE23B7DD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9246" y="870285"/>
                  <a:ext cx="4510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872C540-0E0B-33FE-34C9-5B27370F043E}"/>
                    </a:ext>
                  </a:extLst>
                </p14:cNvPr>
                <p14:cNvContentPartPr/>
                <p14:nvPr/>
              </p14:nvContentPartPr>
              <p14:xfrm>
                <a:off x="1542006" y="946605"/>
                <a:ext cx="303120" cy="74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872C540-0E0B-33FE-34C9-5B27370F04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33006" y="937965"/>
                  <a:ext cx="320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4C819B-0CA9-A307-89C2-8BF9F37A9079}"/>
                    </a:ext>
                  </a:extLst>
                </p14:cNvPr>
                <p14:cNvContentPartPr/>
                <p14:nvPr/>
              </p14:nvContentPartPr>
              <p14:xfrm>
                <a:off x="2234286" y="887565"/>
                <a:ext cx="1028160" cy="447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4C819B-0CA9-A307-89C2-8BF9F37A90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25286" y="878925"/>
                  <a:ext cx="104580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D33759D-61D2-58CB-F9FC-02F4F6FE8A52}"/>
                  </a:ext>
                </a:extLst>
              </p14:cNvPr>
              <p14:cNvContentPartPr/>
              <p14:nvPr/>
            </p14:nvContentPartPr>
            <p14:xfrm>
              <a:off x="3540726" y="979725"/>
              <a:ext cx="1322640" cy="221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D33759D-61D2-58CB-F9FC-02F4F6FE8A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2086" y="971085"/>
                <a:ext cx="134028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B2564A1-0A3B-CB73-D416-CF82DF61CCA1}"/>
              </a:ext>
            </a:extLst>
          </p:cNvPr>
          <p:cNvGrpSpPr/>
          <p:nvPr/>
        </p:nvGrpSpPr>
        <p:grpSpPr>
          <a:xfrm>
            <a:off x="5169366" y="747165"/>
            <a:ext cx="1897920" cy="455040"/>
            <a:chOff x="5169366" y="747165"/>
            <a:chExt cx="189792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EAD655-D5CA-1CC1-733D-02E4156DF19F}"/>
                    </a:ext>
                  </a:extLst>
                </p14:cNvPr>
                <p14:cNvContentPartPr/>
                <p14:nvPr/>
              </p14:nvContentPartPr>
              <p14:xfrm>
                <a:off x="5169366" y="747165"/>
                <a:ext cx="1606680" cy="455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EAD655-D5CA-1CC1-733D-02E4156DF1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60726" y="738525"/>
                  <a:ext cx="16243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4005DD-607C-A399-2F61-1CC6B5A814E6}"/>
                    </a:ext>
                  </a:extLst>
                </p14:cNvPr>
                <p14:cNvContentPartPr/>
                <p14:nvPr/>
              </p14:nvContentPartPr>
              <p14:xfrm>
                <a:off x="5224806" y="910965"/>
                <a:ext cx="46080" cy="9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4005DD-607C-A399-2F61-1CC6B5A814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5806" y="902325"/>
                  <a:ext cx="6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CCA58A-4BEB-2901-791A-7742E5DF37F7}"/>
                    </a:ext>
                  </a:extLst>
                </p14:cNvPr>
                <p14:cNvContentPartPr/>
                <p14:nvPr/>
              </p14:nvContentPartPr>
              <p14:xfrm>
                <a:off x="6541326" y="1067205"/>
                <a:ext cx="100440" cy="18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CCA58A-4BEB-2901-791A-7742E5DF37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32686" y="1058205"/>
                  <a:ext cx="11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56C990-152C-8DD8-B81F-24F58BB713C8}"/>
                    </a:ext>
                  </a:extLst>
                </p14:cNvPr>
                <p14:cNvContentPartPr/>
                <p14:nvPr/>
              </p14:nvContentPartPr>
              <p14:xfrm>
                <a:off x="7042086" y="1147125"/>
                <a:ext cx="25200" cy="9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56C990-152C-8DD8-B81F-24F58BB713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33086" y="1138485"/>
                  <a:ext cx="428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759085-6828-F3E9-4645-0F0C208450DA}"/>
                  </a:ext>
                </a:extLst>
              </p14:cNvPr>
              <p14:cNvContentPartPr/>
              <p14:nvPr/>
            </p14:nvContentPartPr>
            <p14:xfrm>
              <a:off x="3426246" y="1412445"/>
              <a:ext cx="1463400" cy="687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759085-6828-F3E9-4645-0F0C208450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17246" y="1403445"/>
                <a:ext cx="1481040" cy="7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4A3C219-EFFC-EECA-D36D-295BB98E1352}"/>
              </a:ext>
            </a:extLst>
          </p:cNvPr>
          <p:cNvGrpSpPr/>
          <p:nvPr/>
        </p:nvGrpSpPr>
        <p:grpSpPr>
          <a:xfrm>
            <a:off x="1743246" y="1402725"/>
            <a:ext cx="1733760" cy="628920"/>
            <a:chOff x="1743246" y="1402725"/>
            <a:chExt cx="173376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B8EF5C-5D65-DAC1-1F8F-DFC2C96E609E}"/>
                    </a:ext>
                  </a:extLst>
                </p14:cNvPr>
                <p14:cNvContentPartPr/>
                <p14:nvPr/>
              </p14:nvContentPartPr>
              <p14:xfrm>
                <a:off x="1743246" y="1674525"/>
                <a:ext cx="591120" cy="318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B8EF5C-5D65-DAC1-1F8F-DFC2C96E60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34606" y="1665525"/>
                  <a:ext cx="608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99C2DF-93D6-E687-B622-1C965B2F1686}"/>
                    </a:ext>
                  </a:extLst>
                </p14:cNvPr>
                <p14:cNvContentPartPr/>
                <p14:nvPr/>
              </p14:nvContentPartPr>
              <p14:xfrm>
                <a:off x="2561166" y="1488045"/>
                <a:ext cx="633960" cy="543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99C2DF-93D6-E687-B622-1C965B2F16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52526" y="1479045"/>
                  <a:ext cx="65160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E3F0EF-27BA-7B64-8CAF-1C96BAD8EE4A}"/>
                    </a:ext>
                  </a:extLst>
                </p14:cNvPr>
                <p14:cNvContentPartPr/>
                <p14:nvPr/>
              </p14:nvContentPartPr>
              <p14:xfrm>
                <a:off x="2578086" y="1699005"/>
                <a:ext cx="449280" cy="17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E3F0EF-27BA-7B64-8CAF-1C96BAD8EE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9086" y="1690005"/>
                  <a:ext cx="46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FEB26A-389B-3EAF-E8ED-B665FC007DB2}"/>
                    </a:ext>
                  </a:extLst>
                </p14:cNvPr>
                <p14:cNvContentPartPr/>
                <p14:nvPr/>
              </p14:nvContentPartPr>
              <p14:xfrm>
                <a:off x="3313566" y="1402725"/>
                <a:ext cx="121680" cy="157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FEB26A-389B-3EAF-E8ED-B665FC007D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04566" y="1394085"/>
                  <a:ext cx="139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43E089-675E-BA2A-3DA2-292BFAC9DB61}"/>
                    </a:ext>
                  </a:extLst>
                </p14:cNvPr>
                <p14:cNvContentPartPr/>
                <p14:nvPr/>
              </p14:nvContentPartPr>
              <p14:xfrm>
                <a:off x="3414726" y="1430445"/>
                <a:ext cx="62280" cy="162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43E089-675E-BA2A-3DA2-292BFAC9DB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06086" y="1421445"/>
                  <a:ext cx="799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35D2FD-5AC8-E04D-93AB-142C57566B33}"/>
              </a:ext>
            </a:extLst>
          </p:cNvPr>
          <p:cNvGrpSpPr/>
          <p:nvPr/>
        </p:nvGrpSpPr>
        <p:grpSpPr>
          <a:xfrm>
            <a:off x="5217966" y="1306965"/>
            <a:ext cx="3075840" cy="789840"/>
            <a:chOff x="5217966" y="1306965"/>
            <a:chExt cx="3075840" cy="78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BBE4D7-E465-E606-1D71-BB0D2D9107F1}"/>
                    </a:ext>
                  </a:extLst>
                </p14:cNvPr>
                <p14:cNvContentPartPr/>
                <p14:nvPr/>
              </p14:nvContentPartPr>
              <p14:xfrm>
                <a:off x="5217966" y="1683525"/>
                <a:ext cx="1359360" cy="413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BBE4D7-E465-E606-1D71-BB0D2D9107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08966" y="1674885"/>
                  <a:ext cx="1377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8228F8-1D41-57C4-8D12-DF6301B60BEE}"/>
                    </a:ext>
                  </a:extLst>
                </p14:cNvPr>
                <p14:cNvContentPartPr/>
                <p14:nvPr/>
              </p14:nvContentPartPr>
              <p14:xfrm>
                <a:off x="6341886" y="1701885"/>
                <a:ext cx="274680" cy="20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8228F8-1D41-57C4-8D12-DF6301B60B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32886" y="1692885"/>
                  <a:ext cx="29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480FBF-79F8-8D67-B53B-A5F462D38D7B}"/>
                    </a:ext>
                  </a:extLst>
                </p14:cNvPr>
                <p14:cNvContentPartPr/>
                <p14:nvPr/>
              </p14:nvContentPartPr>
              <p14:xfrm>
                <a:off x="6524046" y="1393725"/>
                <a:ext cx="1687680" cy="486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480FBF-79F8-8D67-B53B-A5F462D38D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15046" y="1384725"/>
                  <a:ext cx="17053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D4847F-FE4E-E220-2C2D-BA77426DCA4B}"/>
                    </a:ext>
                  </a:extLst>
                </p14:cNvPr>
                <p14:cNvContentPartPr/>
                <p14:nvPr/>
              </p14:nvContentPartPr>
              <p14:xfrm>
                <a:off x="7842366" y="1598205"/>
                <a:ext cx="6840" cy="25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D4847F-FE4E-E220-2C2D-BA77426DCA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33366" y="1589205"/>
                  <a:ext cx="24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BB284D-3D09-3902-EEF8-4E6D3D1A645B}"/>
                    </a:ext>
                  </a:extLst>
                </p14:cNvPr>
                <p14:cNvContentPartPr/>
                <p14:nvPr/>
              </p14:nvContentPartPr>
              <p14:xfrm>
                <a:off x="7371486" y="1557165"/>
                <a:ext cx="410040" cy="1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BB284D-3D09-3902-EEF8-4E6D3D1A64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62486" y="1548165"/>
                  <a:ext cx="427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F6A4D0-C40A-D512-4A74-2833CEA2B2EB}"/>
                    </a:ext>
                  </a:extLst>
                </p14:cNvPr>
                <p14:cNvContentPartPr/>
                <p14:nvPr/>
              </p14:nvContentPartPr>
              <p14:xfrm>
                <a:off x="6679206" y="1499205"/>
                <a:ext cx="33120" cy="37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F6A4D0-C40A-D512-4A74-2833CEA2B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0566" y="1490565"/>
                  <a:ext cx="50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A516F6-7EB2-AC7A-4F22-4C801B974422}"/>
                    </a:ext>
                  </a:extLst>
                </p14:cNvPr>
                <p14:cNvContentPartPr/>
                <p14:nvPr/>
              </p14:nvContentPartPr>
              <p14:xfrm>
                <a:off x="8090406" y="1354125"/>
                <a:ext cx="95760" cy="122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A516F6-7EB2-AC7A-4F22-4C801B9744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81406" y="1345485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5BC8D9-D962-585E-EA82-128AFC822BC5}"/>
                    </a:ext>
                  </a:extLst>
                </p14:cNvPr>
                <p14:cNvContentPartPr/>
                <p14:nvPr/>
              </p14:nvContentPartPr>
              <p14:xfrm>
                <a:off x="8199846" y="1306965"/>
                <a:ext cx="93960" cy="176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5BC8D9-D962-585E-EA82-128AFC822B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91206" y="1298325"/>
                  <a:ext cx="1116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ECC2FF-56D6-386E-4E67-DBD55CF81DE9}"/>
              </a:ext>
            </a:extLst>
          </p:cNvPr>
          <p:cNvGrpSpPr/>
          <p:nvPr/>
        </p:nvGrpSpPr>
        <p:grpSpPr>
          <a:xfrm>
            <a:off x="8861526" y="1443405"/>
            <a:ext cx="2934000" cy="620280"/>
            <a:chOff x="8861526" y="1443405"/>
            <a:chExt cx="293400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4E747B-1558-A5D8-6EA3-F4A3F11DC357}"/>
                    </a:ext>
                  </a:extLst>
                </p14:cNvPr>
                <p14:cNvContentPartPr/>
                <p14:nvPr/>
              </p14:nvContentPartPr>
              <p14:xfrm>
                <a:off x="8861526" y="1443405"/>
                <a:ext cx="171000" cy="511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4E747B-1558-A5D8-6EA3-F4A3F11DC3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52886" y="1434765"/>
                  <a:ext cx="1886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53A34C-3853-101C-990D-9D148B6577FF}"/>
                    </a:ext>
                  </a:extLst>
                </p14:cNvPr>
                <p14:cNvContentPartPr/>
                <p14:nvPr/>
              </p14:nvContentPartPr>
              <p14:xfrm>
                <a:off x="9005166" y="1681365"/>
                <a:ext cx="135720" cy="344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53A34C-3853-101C-990D-9D148B6577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96166" y="1672725"/>
                  <a:ext cx="1533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7D1D8C-4BFD-836E-C0A6-8E2655A64F2A}"/>
                    </a:ext>
                  </a:extLst>
                </p14:cNvPr>
                <p14:cNvContentPartPr/>
                <p14:nvPr/>
              </p14:nvContentPartPr>
              <p14:xfrm>
                <a:off x="9168966" y="1699005"/>
                <a:ext cx="656640" cy="165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7D1D8C-4BFD-836E-C0A6-8E2655A64F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59966" y="1690005"/>
                  <a:ext cx="67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905CD0-A2F0-AEFD-9642-3F5F4B965ABB}"/>
                    </a:ext>
                  </a:extLst>
                </p14:cNvPr>
                <p14:cNvContentPartPr/>
                <p14:nvPr/>
              </p14:nvContentPartPr>
              <p14:xfrm>
                <a:off x="9721926" y="1633485"/>
                <a:ext cx="41040" cy="30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905CD0-A2F0-AEFD-9642-3F5F4B965A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13286" y="1624845"/>
                  <a:ext cx="58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100454-0A58-77DE-BAE6-BF83794D5FB9}"/>
                    </a:ext>
                  </a:extLst>
                </p14:cNvPr>
                <p14:cNvContentPartPr/>
                <p14:nvPr/>
              </p14:nvContentPartPr>
              <p14:xfrm>
                <a:off x="9951966" y="1787205"/>
                <a:ext cx="122400" cy="26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100454-0A58-77DE-BAE6-BF83794D5F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43326" y="1778205"/>
                  <a:ext cx="14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BB797D-71F2-54A4-D29F-3764D0526BAF}"/>
                    </a:ext>
                  </a:extLst>
                </p14:cNvPr>
                <p14:cNvContentPartPr/>
                <p14:nvPr/>
              </p14:nvContentPartPr>
              <p14:xfrm>
                <a:off x="10136286" y="1484085"/>
                <a:ext cx="1442520" cy="476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BB797D-71F2-54A4-D29F-3764D0526B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7646" y="1475445"/>
                  <a:ext cx="14601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D81F94-67A0-26BD-3411-E858C2DB6E50}"/>
                    </a:ext>
                  </a:extLst>
                </p14:cNvPr>
                <p14:cNvContentPartPr/>
                <p14:nvPr/>
              </p14:nvContentPartPr>
              <p14:xfrm>
                <a:off x="11348046" y="1660485"/>
                <a:ext cx="97560" cy="2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D81F94-67A0-26BD-3411-E858C2DB6E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39046" y="1651485"/>
                  <a:ext cx="11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12D8CE-0AA3-35B5-B939-CE3CE999FB65}"/>
                    </a:ext>
                  </a:extLst>
                </p14:cNvPr>
                <p14:cNvContentPartPr/>
                <p14:nvPr/>
              </p14:nvContentPartPr>
              <p14:xfrm>
                <a:off x="11330406" y="1652565"/>
                <a:ext cx="360" cy="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12D8CE-0AA3-35B5-B939-CE3CE999FB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21766" y="1643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C65B134-8C9C-55A0-E704-DE286A32FC38}"/>
                    </a:ext>
                  </a:extLst>
                </p14:cNvPr>
                <p14:cNvContentPartPr/>
                <p14:nvPr/>
              </p14:nvContentPartPr>
              <p14:xfrm>
                <a:off x="10734246" y="1666605"/>
                <a:ext cx="27972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C65B134-8C9C-55A0-E704-DE286A32FC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25246" y="1657605"/>
                  <a:ext cx="29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8226B7-60BB-567D-BCC5-5D0DBAB687A9}"/>
                    </a:ext>
                  </a:extLst>
                </p14:cNvPr>
                <p14:cNvContentPartPr/>
                <p14:nvPr/>
              </p14:nvContentPartPr>
              <p14:xfrm>
                <a:off x="11606886" y="1446645"/>
                <a:ext cx="188640" cy="617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8226B7-60BB-567D-BCC5-5D0DBAB687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97886" y="1437645"/>
                  <a:ext cx="206280" cy="63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0BD4D38-22D6-E198-E33F-F5E0124FB96F}"/>
              </a:ext>
            </a:extLst>
          </p:cNvPr>
          <p:cNvGrpSpPr/>
          <p:nvPr/>
        </p:nvGrpSpPr>
        <p:grpSpPr>
          <a:xfrm>
            <a:off x="2660346" y="2365185"/>
            <a:ext cx="4204440" cy="383760"/>
            <a:chOff x="2660346" y="2365185"/>
            <a:chExt cx="420444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D4E184-4E45-EC44-93DE-CD93251A16E8}"/>
                    </a:ext>
                  </a:extLst>
                </p14:cNvPr>
                <p14:cNvContentPartPr/>
                <p14:nvPr/>
              </p14:nvContentPartPr>
              <p14:xfrm>
                <a:off x="2660346" y="2456985"/>
                <a:ext cx="1306440" cy="187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D4E184-4E45-EC44-93DE-CD93251A16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51346" y="2447985"/>
                  <a:ext cx="1324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8B1056-812C-11C6-FEEC-B48A6F8A0364}"/>
                    </a:ext>
                  </a:extLst>
                </p14:cNvPr>
                <p14:cNvContentPartPr/>
                <p14:nvPr/>
              </p14:nvContentPartPr>
              <p14:xfrm>
                <a:off x="4429746" y="2410545"/>
                <a:ext cx="161640" cy="248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8B1056-812C-11C6-FEEC-B48A6F8A03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20746" y="2401905"/>
                  <a:ext cx="179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3E54D3-8443-0BCA-8AE7-C418DAF05BA9}"/>
                    </a:ext>
                  </a:extLst>
                </p14:cNvPr>
                <p14:cNvContentPartPr/>
                <p14:nvPr/>
              </p14:nvContentPartPr>
              <p14:xfrm>
                <a:off x="4738626" y="2670105"/>
                <a:ext cx="43200" cy="78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3E54D3-8443-0BCA-8AE7-C418DAF05B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29986" y="2661465"/>
                  <a:ext cx="60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E7022E-17B3-C5BC-5F1B-550C58D89C5E}"/>
                    </a:ext>
                  </a:extLst>
                </p14:cNvPr>
                <p14:cNvContentPartPr/>
                <p14:nvPr/>
              </p14:nvContentPartPr>
              <p14:xfrm>
                <a:off x="4755906" y="2555625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E7022E-17B3-C5BC-5F1B-550C58D89C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46906" y="25469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0B1EF9-7E88-715D-7D87-2D444CE56BF5}"/>
                    </a:ext>
                  </a:extLst>
                </p14:cNvPr>
                <p14:cNvContentPartPr/>
                <p14:nvPr/>
              </p14:nvContentPartPr>
              <p14:xfrm>
                <a:off x="5082426" y="2452665"/>
                <a:ext cx="201960" cy="18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0B1EF9-7E88-715D-7D87-2D444CE56BF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73426" y="2443665"/>
                  <a:ext cx="21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1BC0FE0-ACFC-7654-7211-6C47E357BBD4}"/>
                    </a:ext>
                  </a:extLst>
                </p14:cNvPr>
                <p14:cNvContentPartPr/>
                <p14:nvPr/>
              </p14:nvContentPartPr>
              <p14:xfrm>
                <a:off x="5103306" y="2531145"/>
                <a:ext cx="182160" cy="36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1BC0FE0-ACFC-7654-7211-6C47E357BB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94666" y="2522145"/>
                  <a:ext cx="199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CB107E-98C6-91BF-AEB8-E01629F595AB}"/>
                    </a:ext>
                  </a:extLst>
                </p14:cNvPr>
                <p14:cNvContentPartPr/>
                <p14:nvPr/>
              </p14:nvContentPartPr>
              <p14:xfrm>
                <a:off x="5438106" y="2365185"/>
                <a:ext cx="166680" cy="253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CB107E-98C6-91BF-AEB8-E01629F595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29466" y="2356185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1CD91B3-CC0A-4981-1B90-43CF22AB8037}"/>
                    </a:ext>
                  </a:extLst>
                </p14:cNvPr>
                <p14:cNvContentPartPr/>
                <p14:nvPr/>
              </p14:nvContentPartPr>
              <p14:xfrm>
                <a:off x="5708466" y="2593065"/>
                <a:ext cx="123840" cy="128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1CD91B3-CC0A-4981-1B90-43CF22AB80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99826" y="2584425"/>
                  <a:ext cx="141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21AA35-8E73-4AB8-8449-94E06226B8EF}"/>
                    </a:ext>
                  </a:extLst>
                </p14:cNvPr>
                <p14:cNvContentPartPr/>
                <p14:nvPr/>
              </p14:nvContentPartPr>
              <p14:xfrm>
                <a:off x="6229386" y="2405505"/>
                <a:ext cx="230760" cy="44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21AA35-8E73-4AB8-8449-94E06226B8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20746" y="2396505"/>
                  <a:ext cx="24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957141D-F31A-097E-5C1E-9D94B4BF4EE0}"/>
                    </a:ext>
                  </a:extLst>
                </p14:cNvPr>
                <p14:cNvContentPartPr/>
                <p14:nvPr/>
              </p14:nvContentPartPr>
              <p14:xfrm>
                <a:off x="6256386" y="2508105"/>
                <a:ext cx="205560" cy="41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957141D-F31A-097E-5C1E-9D94B4BF4E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47386" y="2499465"/>
                  <a:ext cx="223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8C89BC-684F-49F2-5385-1D84EF016CDC}"/>
                    </a:ext>
                  </a:extLst>
                </p14:cNvPr>
                <p14:cNvContentPartPr/>
                <p14:nvPr/>
              </p14:nvContentPartPr>
              <p14:xfrm>
                <a:off x="6674706" y="2397945"/>
                <a:ext cx="190080" cy="181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8C89BC-684F-49F2-5385-1D84EF016C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66066" y="2389305"/>
                  <a:ext cx="2077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9B807F-99E8-9146-B0ED-89E508646B03}"/>
              </a:ext>
            </a:extLst>
          </p:cNvPr>
          <p:cNvGrpSpPr/>
          <p:nvPr/>
        </p:nvGrpSpPr>
        <p:grpSpPr>
          <a:xfrm>
            <a:off x="2682666" y="2897265"/>
            <a:ext cx="4847040" cy="580680"/>
            <a:chOff x="2682666" y="2897265"/>
            <a:chExt cx="484704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D2EDED-E823-848C-9280-C86FEAF6396B}"/>
                    </a:ext>
                  </a:extLst>
                </p14:cNvPr>
                <p14:cNvContentPartPr/>
                <p14:nvPr/>
              </p14:nvContentPartPr>
              <p14:xfrm>
                <a:off x="2682666" y="2909865"/>
                <a:ext cx="576360" cy="410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D2EDED-E823-848C-9280-C86FEAF639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74026" y="2901225"/>
                  <a:ext cx="594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DC6080-AC35-72ED-BB7F-A948C308FC51}"/>
                    </a:ext>
                  </a:extLst>
                </p14:cNvPr>
                <p14:cNvContentPartPr/>
                <p14:nvPr/>
              </p14:nvContentPartPr>
              <p14:xfrm>
                <a:off x="3390426" y="2993745"/>
                <a:ext cx="11160" cy="50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DC6080-AC35-72ED-BB7F-A948C308FC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81786" y="2985105"/>
                  <a:ext cx="28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90FB6D-DFF2-094F-DBF1-52F24E9DF54E}"/>
                    </a:ext>
                  </a:extLst>
                </p14:cNvPr>
                <p14:cNvContentPartPr/>
                <p14:nvPr/>
              </p14:nvContentPartPr>
              <p14:xfrm>
                <a:off x="3540186" y="2957385"/>
                <a:ext cx="79920" cy="345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90FB6D-DFF2-094F-DBF1-52F24E9DF5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31546" y="2948745"/>
                  <a:ext cx="97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1C1516-6227-73C0-2D8E-E62EB5BAF01C}"/>
                    </a:ext>
                  </a:extLst>
                </p14:cNvPr>
                <p14:cNvContentPartPr/>
                <p14:nvPr/>
              </p14:nvContentPartPr>
              <p14:xfrm>
                <a:off x="3494106" y="3169425"/>
                <a:ext cx="168840" cy="39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1C1516-6227-73C0-2D8E-E62EB5BAF0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85466" y="3160425"/>
                  <a:ext cx="186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79ACA9-EDE8-73D6-25C0-053E98FB3A38}"/>
                    </a:ext>
                  </a:extLst>
                </p14:cNvPr>
                <p14:cNvContentPartPr/>
                <p14:nvPr/>
              </p14:nvContentPartPr>
              <p14:xfrm>
                <a:off x="3889386" y="3081585"/>
                <a:ext cx="665640" cy="198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79ACA9-EDE8-73D6-25C0-053E98FB3A3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80746" y="3072585"/>
                  <a:ext cx="683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792470-E838-4F98-373B-7E500410EA4C}"/>
                    </a:ext>
                  </a:extLst>
                </p14:cNvPr>
                <p14:cNvContentPartPr/>
                <p14:nvPr/>
              </p14:nvContentPartPr>
              <p14:xfrm>
                <a:off x="4856706" y="2949465"/>
                <a:ext cx="177120" cy="281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792470-E838-4F98-373B-7E500410EA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47706" y="2940465"/>
                  <a:ext cx="194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8103BC-4B8A-A505-499A-FB80BC5241D2}"/>
                    </a:ext>
                  </a:extLst>
                </p14:cNvPr>
                <p14:cNvContentPartPr/>
                <p14:nvPr/>
              </p14:nvContentPartPr>
              <p14:xfrm>
                <a:off x="5113386" y="3071505"/>
                <a:ext cx="1051560" cy="182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8103BC-4B8A-A505-499A-FB80BC5241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4386" y="3062865"/>
                  <a:ext cx="10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BCD2B1-62B8-4BA2-EBED-96E36D1188E5}"/>
                    </a:ext>
                  </a:extLst>
                </p14:cNvPr>
                <p14:cNvContentPartPr/>
                <p14:nvPr/>
              </p14:nvContentPartPr>
              <p14:xfrm>
                <a:off x="5287626" y="2947305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BCD2B1-62B8-4BA2-EBED-96E36D1188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78986" y="2938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3252D2-3F9D-2DEA-61C1-13BBE7FE0927}"/>
                    </a:ext>
                  </a:extLst>
                </p14:cNvPr>
                <p14:cNvContentPartPr/>
                <p14:nvPr/>
              </p14:nvContentPartPr>
              <p14:xfrm>
                <a:off x="6221466" y="2897265"/>
                <a:ext cx="32400" cy="69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3252D2-3F9D-2DEA-61C1-13BBE7FE09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12466" y="2888625"/>
                  <a:ext cx="50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E22620-063B-D0CC-EF3C-67B44FD5A061}"/>
                    </a:ext>
                  </a:extLst>
                </p14:cNvPr>
                <p14:cNvContentPartPr/>
                <p14:nvPr/>
              </p14:nvContentPartPr>
              <p14:xfrm>
                <a:off x="6283026" y="3045585"/>
                <a:ext cx="208440" cy="223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E22620-063B-D0CC-EF3C-67B44FD5A0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74386" y="3036945"/>
                  <a:ext cx="226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C5B197-04CF-4C4A-9A01-26BC35F78FC1}"/>
                    </a:ext>
                  </a:extLst>
                </p14:cNvPr>
                <p14:cNvContentPartPr/>
                <p14:nvPr/>
              </p14:nvContentPartPr>
              <p14:xfrm>
                <a:off x="6727266" y="2984025"/>
                <a:ext cx="292680" cy="262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C5B197-04CF-4C4A-9A01-26BC35F78F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18266" y="2975385"/>
                  <a:ext cx="310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D189CE-DFCF-18F4-1FC7-0862049957C9}"/>
                    </a:ext>
                  </a:extLst>
                </p14:cNvPr>
                <p14:cNvContentPartPr/>
                <p14:nvPr/>
              </p14:nvContentPartPr>
              <p14:xfrm>
                <a:off x="7026786" y="3099585"/>
                <a:ext cx="191160" cy="378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D189CE-DFCF-18F4-1FC7-0862049957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17786" y="3090945"/>
                  <a:ext cx="208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BADD57-019F-6620-C6D9-4DD8E10173A7}"/>
                    </a:ext>
                  </a:extLst>
                </p14:cNvPr>
                <p14:cNvContentPartPr/>
                <p14:nvPr/>
              </p14:nvContentPartPr>
              <p14:xfrm>
                <a:off x="7257546" y="3117945"/>
                <a:ext cx="127440" cy="171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BADD57-019F-6620-C6D9-4DD8E10173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48906" y="3108945"/>
                  <a:ext cx="145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6D2C0A-922B-62D3-8601-5D828C556716}"/>
                    </a:ext>
                  </a:extLst>
                </p14:cNvPr>
                <p14:cNvContentPartPr/>
                <p14:nvPr/>
              </p14:nvContentPartPr>
              <p14:xfrm>
                <a:off x="7482186" y="3241065"/>
                <a:ext cx="47520" cy="33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6D2C0A-922B-62D3-8601-5D828C5567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73546" y="3232425"/>
                  <a:ext cx="65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1B7DBF-3F0C-A938-89C1-3E33D44787EB}"/>
              </a:ext>
            </a:extLst>
          </p:cNvPr>
          <p:cNvGrpSpPr/>
          <p:nvPr/>
        </p:nvGrpSpPr>
        <p:grpSpPr>
          <a:xfrm>
            <a:off x="564841" y="3723318"/>
            <a:ext cx="500040" cy="337320"/>
            <a:chOff x="564841" y="3723318"/>
            <a:chExt cx="50004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AC4110-A8CC-066A-BA2F-F0B6548EBB7B}"/>
                    </a:ext>
                  </a:extLst>
                </p14:cNvPr>
                <p14:cNvContentPartPr/>
                <p14:nvPr/>
              </p14:nvContentPartPr>
              <p14:xfrm>
                <a:off x="564841" y="3723318"/>
                <a:ext cx="83880" cy="332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0AC4110-A8CC-066A-BA2F-F0B6548EBB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6201" y="3714318"/>
                  <a:ext cx="101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570ADB-06B1-6648-6B44-0EDDA65BA64D}"/>
                    </a:ext>
                  </a:extLst>
                </p14:cNvPr>
                <p14:cNvContentPartPr/>
                <p14:nvPr/>
              </p14:nvContentPartPr>
              <p14:xfrm>
                <a:off x="709201" y="3938598"/>
                <a:ext cx="355680" cy="122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570ADB-06B1-6648-6B44-0EDDA65BA6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0201" y="3929598"/>
                  <a:ext cx="3733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E25CA16-2551-3015-B295-2D738E8EDBED}"/>
              </a:ext>
            </a:extLst>
          </p:cNvPr>
          <p:cNvGrpSpPr/>
          <p:nvPr/>
        </p:nvGrpSpPr>
        <p:grpSpPr>
          <a:xfrm>
            <a:off x="1240561" y="3666438"/>
            <a:ext cx="834480" cy="518040"/>
            <a:chOff x="1240561" y="3666438"/>
            <a:chExt cx="83448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9176C8-24DB-167B-6368-077DE04B61BE}"/>
                    </a:ext>
                  </a:extLst>
                </p14:cNvPr>
                <p14:cNvContentPartPr/>
                <p14:nvPr/>
              </p14:nvContentPartPr>
              <p14:xfrm>
                <a:off x="1240561" y="3666438"/>
                <a:ext cx="834480" cy="518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9176C8-24DB-167B-6368-077DE04B61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31561" y="3657438"/>
                  <a:ext cx="8521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F428F96-1685-4FA0-5F45-BCBB47715F5D}"/>
                    </a:ext>
                  </a:extLst>
                </p14:cNvPr>
                <p14:cNvContentPartPr/>
                <p14:nvPr/>
              </p14:nvContentPartPr>
              <p14:xfrm>
                <a:off x="1773721" y="3821238"/>
                <a:ext cx="360" cy="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F428F96-1685-4FA0-5F45-BCBB47715F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64721" y="38122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C78667-A694-9CDD-A48E-9170BE357084}"/>
              </a:ext>
            </a:extLst>
          </p:cNvPr>
          <p:cNvGrpSpPr/>
          <p:nvPr/>
        </p:nvGrpSpPr>
        <p:grpSpPr>
          <a:xfrm>
            <a:off x="2320201" y="3596598"/>
            <a:ext cx="2052720" cy="608040"/>
            <a:chOff x="2320201" y="3596598"/>
            <a:chExt cx="2052720" cy="60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AE6D76-258B-AFB0-69C7-448F8F37EE15}"/>
                    </a:ext>
                  </a:extLst>
                </p14:cNvPr>
                <p14:cNvContentPartPr/>
                <p14:nvPr/>
              </p14:nvContentPartPr>
              <p14:xfrm>
                <a:off x="2320201" y="3596598"/>
                <a:ext cx="1459800" cy="608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AE6D76-258B-AFB0-69C7-448F8F37EE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1561" y="3587598"/>
                  <a:ext cx="14774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A608521-ACB2-515A-D777-7DC4136F44D2}"/>
                    </a:ext>
                  </a:extLst>
                </p14:cNvPr>
                <p14:cNvContentPartPr/>
                <p14:nvPr/>
              </p14:nvContentPartPr>
              <p14:xfrm>
                <a:off x="3531601" y="3716838"/>
                <a:ext cx="249120" cy="221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A608521-ACB2-515A-D777-7DC4136F44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22601" y="3707838"/>
                  <a:ext cx="26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45A140-46EF-4F91-CE27-3C854F6F05A1}"/>
                    </a:ext>
                  </a:extLst>
                </p14:cNvPr>
                <p14:cNvContentPartPr/>
                <p14:nvPr/>
              </p14:nvContentPartPr>
              <p14:xfrm>
                <a:off x="3180241" y="3705678"/>
                <a:ext cx="381240" cy="6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45A140-46EF-4F91-CE27-3C854F6F05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1601" y="3697038"/>
                  <a:ext cx="398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B173FF-87D4-C47F-C38F-DB45042C2B12}"/>
                    </a:ext>
                  </a:extLst>
                </p14:cNvPr>
                <p14:cNvContentPartPr/>
                <p14:nvPr/>
              </p14:nvContentPartPr>
              <p14:xfrm>
                <a:off x="4080601" y="3666798"/>
                <a:ext cx="292320" cy="46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B173FF-87D4-C47F-C38F-DB45042C2B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71961" y="3658158"/>
                  <a:ext cx="30996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6C66FAE-53F5-54A9-21FF-4FD08C441314}"/>
              </a:ext>
            </a:extLst>
          </p:cNvPr>
          <p:cNvGrpSpPr/>
          <p:nvPr/>
        </p:nvGrpSpPr>
        <p:grpSpPr>
          <a:xfrm>
            <a:off x="4506121" y="3533238"/>
            <a:ext cx="1395720" cy="478440"/>
            <a:chOff x="4506121" y="3533238"/>
            <a:chExt cx="139572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DCDC4D-7B84-6EF2-5CE0-34DC80556A78}"/>
                    </a:ext>
                  </a:extLst>
                </p14:cNvPr>
                <p14:cNvContentPartPr/>
                <p14:nvPr/>
              </p14:nvContentPartPr>
              <p14:xfrm>
                <a:off x="4506121" y="3533238"/>
                <a:ext cx="1395720" cy="478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EDCDC4D-7B84-6EF2-5CE0-34DC80556A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97481" y="3524598"/>
                  <a:ext cx="14133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57B3FF-1232-7DC1-3314-6E5E7B3CB799}"/>
                    </a:ext>
                  </a:extLst>
                </p14:cNvPr>
                <p14:cNvContentPartPr/>
                <p14:nvPr/>
              </p14:nvContentPartPr>
              <p14:xfrm>
                <a:off x="5609881" y="3718998"/>
                <a:ext cx="360" cy="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57B3FF-1232-7DC1-3314-6E5E7B3CB7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01241" y="37099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7BDD35-8772-5F38-728E-55E8EC03C81B}"/>
                    </a:ext>
                  </a:extLst>
                </p14:cNvPr>
                <p14:cNvContentPartPr/>
                <p14:nvPr/>
              </p14:nvContentPartPr>
              <p14:xfrm>
                <a:off x="5193721" y="3678318"/>
                <a:ext cx="335520" cy="19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7BDD35-8772-5F38-728E-55E8EC03C8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84721" y="3669318"/>
                  <a:ext cx="353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92AD1A-B026-9BE7-628E-6515597D41D3}"/>
              </a:ext>
            </a:extLst>
          </p:cNvPr>
          <p:cNvGrpSpPr/>
          <p:nvPr/>
        </p:nvGrpSpPr>
        <p:grpSpPr>
          <a:xfrm>
            <a:off x="919801" y="4536198"/>
            <a:ext cx="559080" cy="371520"/>
            <a:chOff x="919801" y="4536198"/>
            <a:chExt cx="55908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E25CB7-8178-9403-84D1-C0EB0AE7BA90}"/>
                    </a:ext>
                  </a:extLst>
                </p14:cNvPr>
                <p14:cNvContentPartPr/>
                <p14:nvPr/>
              </p14:nvContentPartPr>
              <p14:xfrm>
                <a:off x="919801" y="4536198"/>
                <a:ext cx="349920" cy="371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E25CB7-8178-9403-84D1-C0EB0AE7BA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1161" y="4527558"/>
                  <a:ext cx="367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445191-7CAA-1035-9303-DB1BF6CD133B}"/>
                    </a:ext>
                  </a:extLst>
                </p14:cNvPr>
                <p14:cNvContentPartPr/>
                <p14:nvPr/>
              </p14:nvContentPartPr>
              <p14:xfrm>
                <a:off x="1357201" y="4760478"/>
                <a:ext cx="121680" cy="135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445191-7CAA-1035-9303-DB1BF6CD13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48201" y="4751838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60DA2F1-60FF-8E90-F44B-7750FA0DA59B}"/>
                  </a:ext>
                </a:extLst>
              </p14:cNvPr>
              <p14:cNvContentPartPr/>
              <p14:nvPr/>
            </p14:nvContentPartPr>
            <p14:xfrm>
              <a:off x="4725361" y="4256478"/>
              <a:ext cx="118080" cy="8200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60DA2F1-60FF-8E90-F44B-7750FA0DA59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16361" y="4247838"/>
                <a:ext cx="13572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14C5341-1687-2A20-F113-26C77A60E435}"/>
                  </a:ext>
                </a:extLst>
              </p14:cNvPr>
              <p14:cNvContentPartPr/>
              <p14:nvPr/>
            </p14:nvContentPartPr>
            <p14:xfrm>
              <a:off x="1856881" y="4405158"/>
              <a:ext cx="360" cy="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14C5341-1687-2A20-F113-26C77A60E43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848241" y="439615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967EF39-6360-8F98-FA2A-0C3CB765F0C7}"/>
              </a:ext>
            </a:extLst>
          </p:cNvPr>
          <p:cNvGrpSpPr/>
          <p:nvPr/>
        </p:nvGrpSpPr>
        <p:grpSpPr>
          <a:xfrm>
            <a:off x="1681561" y="4332438"/>
            <a:ext cx="3030120" cy="936360"/>
            <a:chOff x="1681561" y="4332438"/>
            <a:chExt cx="303012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818349-06F0-23CE-8A62-88AB38FEC14E}"/>
                    </a:ext>
                  </a:extLst>
                </p14:cNvPr>
                <p14:cNvContentPartPr/>
                <p14:nvPr/>
              </p14:nvContentPartPr>
              <p14:xfrm>
                <a:off x="2823481" y="4642398"/>
                <a:ext cx="42480" cy="246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818349-06F0-23CE-8A62-88AB38FEC1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14481" y="4633398"/>
                  <a:ext cx="6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AC0CA1-DDF3-2FC4-1183-C3699DFDFC19}"/>
                    </a:ext>
                  </a:extLst>
                </p14:cNvPr>
                <p14:cNvContentPartPr/>
                <p14:nvPr/>
              </p14:nvContentPartPr>
              <p14:xfrm>
                <a:off x="2755801" y="4777398"/>
                <a:ext cx="240120" cy="19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AC0CA1-DDF3-2FC4-1183-C3699DFDFC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47161" y="4768398"/>
                  <a:ext cx="25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E4C455E-A9D5-C88D-D237-BBC2F49BB01A}"/>
                    </a:ext>
                  </a:extLst>
                </p14:cNvPr>
                <p14:cNvContentPartPr/>
                <p14:nvPr/>
              </p14:nvContentPartPr>
              <p14:xfrm>
                <a:off x="3276721" y="4568598"/>
                <a:ext cx="318240" cy="203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E4C455E-A9D5-C88D-D237-BBC2F49BB01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68081" y="4559598"/>
                  <a:ext cx="335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ABE2115-D888-83DD-8080-841231FE417C}"/>
                    </a:ext>
                  </a:extLst>
                </p14:cNvPr>
                <p14:cNvContentPartPr/>
                <p14:nvPr/>
              </p14:nvContentPartPr>
              <p14:xfrm>
                <a:off x="3281041" y="4487958"/>
                <a:ext cx="283320" cy="22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ABE2115-D888-83DD-8080-841231FE41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72401" y="4479318"/>
                  <a:ext cx="300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73595A-DA1A-19FA-0F1A-04993229B8E2}"/>
                    </a:ext>
                  </a:extLst>
                </p14:cNvPr>
                <p14:cNvContentPartPr/>
                <p14:nvPr/>
              </p14:nvContentPartPr>
              <p14:xfrm>
                <a:off x="3728161" y="4688118"/>
                <a:ext cx="57960" cy="60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73595A-DA1A-19FA-0F1A-04993229B8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19521" y="4679118"/>
                  <a:ext cx="75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5E54EC-BADE-FE53-A201-1870A901A92B}"/>
                    </a:ext>
                  </a:extLst>
                </p14:cNvPr>
                <p14:cNvContentPartPr/>
                <p14:nvPr/>
              </p14:nvContentPartPr>
              <p14:xfrm>
                <a:off x="3878281" y="4499838"/>
                <a:ext cx="280800" cy="268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5E54EC-BADE-FE53-A201-1870A901A9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69641" y="4491198"/>
                  <a:ext cx="298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0E8E985-D930-0793-D2F3-990BC1666563}"/>
                    </a:ext>
                  </a:extLst>
                </p14:cNvPr>
                <p14:cNvContentPartPr/>
                <p14:nvPr/>
              </p14:nvContentPartPr>
              <p14:xfrm>
                <a:off x="3854521" y="4432158"/>
                <a:ext cx="254880" cy="24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0E8E985-D930-0793-D2F3-990BC16665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45521" y="4423158"/>
                  <a:ext cx="272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73688F-E67B-9B11-FA4C-0F16EB69FC67}"/>
                    </a:ext>
                  </a:extLst>
                </p14:cNvPr>
                <p14:cNvContentPartPr/>
                <p14:nvPr/>
              </p14:nvContentPartPr>
              <p14:xfrm>
                <a:off x="3187081" y="4439358"/>
                <a:ext cx="106920" cy="545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73688F-E67B-9B11-FA4C-0F16EB69FC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78081" y="4430358"/>
                  <a:ext cx="1245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E821F1F-E86C-8526-7737-F684C4387BAA}"/>
                    </a:ext>
                  </a:extLst>
                </p14:cNvPr>
                <p14:cNvContentPartPr/>
                <p14:nvPr/>
              </p14:nvContentPartPr>
              <p14:xfrm>
                <a:off x="4155481" y="4364478"/>
                <a:ext cx="97920" cy="595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821F1F-E86C-8526-7737-F684C4387B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46841" y="4355838"/>
                  <a:ext cx="1155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74424BD-F5A3-48A8-A13A-28B5C698B9AB}"/>
                    </a:ext>
                  </a:extLst>
                </p14:cNvPr>
                <p14:cNvContentPartPr/>
                <p14:nvPr/>
              </p14:nvContentPartPr>
              <p14:xfrm>
                <a:off x="4380481" y="4524678"/>
                <a:ext cx="331200" cy="181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74424BD-F5A3-48A8-A13A-28B5C698B9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71481" y="4515678"/>
                  <a:ext cx="348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2008A9-A697-89E9-E0A3-79742A3C992C}"/>
                    </a:ext>
                  </a:extLst>
                </p14:cNvPr>
                <p14:cNvContentPartPr/>
                <p14:nvPr/>
              </p14:nvContentPartPr>
              <p14:xfrm>
                <a:off x="4437721" y="4431078"/>
                <a:ext cx="235080" cy="23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2008A9-A697-89E9-E0A3-79742A3C99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28721" y="4422078"/>
                  <a:ext cx="25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043C72-5694-3640-2CB4-EB3AEB349953}"/>
                    </a:ext>
                  </a:extLst>
                </p14:cNvPr>
                <p14:cNvContentPartPr/>
                <p14:nvPr/>
              </p14:nvContentPartPr>
              <p14:xfrm>
                <a:off x="1951201" y="4452318"/>
                <a:ext cx="151920" cy="289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043C72-5694-3640-2CB4-EB3AEB3499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42201" y="4443318"/>
                  <a:ext cx="169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BD46BD-A050-270B-5704-656F3B9DBFD4}"/>
                    </a:ext>
                  </a:extLst>
                </p14:cNvPr>
                <p14:cNvContentPartPr/>
                <p14:nvPr/>
              </p14:nvContentPartPr>
              <p14:xfrm>
                <a:off x="2174761" y="4557078"/>
                <a:ext cx="235080" cy="182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BD46BD-A050-270B-5704-656F3B9DBFD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66121" y="4548438"/>
                  <a:ext cx="252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74E65C-FAD3-FD91-BAEB-7F5FB421D1E0}"/>
                    </a:ext>
                  </a:extLst>
                </p14:cNvPr>
                <p14:cNvContentPartPr/>
                <p14:nvPr/>
              </p14:nvContentPartPr>
              <p14:xfrm>
                <a:off x="2214721" y="4485798"/>
                <a:ext cx="174600" cy="1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74E65C-FAD3-FD91-BAEB-7F5FB421D1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05721" y="4476798"/>
                  <a:ext cx="192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70588D-92C6-A952-EB61-C2F5C9C79C17}"/>
                    </a:ext>
                  </a:extLst>
                </p14:cNvPr>
                <p14:cNvContentPartPr/>
                <p14:nvPr/>
              </p14:nvContentPartPr>
              <p14:xfrm>
                <a:off x="1907641" y="4800798"/>
                <a:ext cx="518760" cy="58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70588D-92C6-A952-EB61-C2F5C9C79C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99001" y="4791798"/>
                  <a:ext cx="53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92DDB1-DE39-8285-A93E-D69B8FE6BC69}"/>
                    </a:ext>
                  </a:extLst>
                </p14:cNvPr>
                <p14:cNvContentPartPr/>
                <p14:nvPr/>
              </p14:nvContentPartPr>
              <p14:xfrm>
                <a:off x="1964521" y="4966038"/>
                <a:ext cx="103320" cy="196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92DDB1-DE39-8285-A93E-D69B8FE6BC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55881" y="4957038"/>
                  <a:ext cx="12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3A0381-4FE7-8AFF-DFD7-E2D53956395F}"/>
                    </a:ext>
                  </a:extLst>
                </p14:cNvPr>
                <p14:cNvContentPartPr/>
                <p14:nvPr/>
              </p14:nvContentPartPr>
              <p14:xfrm>
                <a:off x="2221561" y="4987638"/>
                <a:ext cx="146520" cy="164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3A0381-4FE7-8AFF-DFD7-E2D5395639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12921" y="4978998"/>
                  <a:ext cx="16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CAD5E61-9A81-3288-C0C6-DA4CDBDCD435}"/>
                    </a:ext>
                  </a:extLst>
                </p14:cNvPr>
                <p14:cNvContentPartPr/>
                <p14:nvPr/>
              </p14:nvContentPartPr>
              <p14:xfrm>
                <a:off x="2163961" y="5042358"/>
                <a:ext cx="165240" cy="1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CAD5E61-9A81-3288-C0C6-DA4CDBDCD4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54961" y="5033718"/>
                  <a:ext cx="18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6F1FC2-0A79-6335-D732-70C7123F6B4B}"/>
                    </a:ext>
                  </a:extLst>
                </p14:cNvPr>
                <p14:cNvContentPartPr/>
                <p14:nvPr/>
              </p14:nvContentPartPr>
              <p14:xfrm>
                <a:off x="1681561" y="4332438"/>
                <a:ext cx="236880" cy="936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6F1FC2-0A79-6335-D732-70C7123F6B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72561" y="4323798"/>
                  <a:ext cx="254520" cy="9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368C56E-7D97-2AD2-2FF6-9138401EAFF2}"/>
              </a:ext>
            </a:extLst>
          </p:cNvPr>
          <p:cNvGrpSpPr/>
          <p:nvPr/>
        </p:nvGrpSpPr>
        <p:grpSpPr>
          <a:xfrm>
            <a:off x="6359401" y="3523518"/>
            <a:ext cx="1103760" cy="478800"/>
            <a:chOff x="6359401" y="3523518"/>
            <a:chExt cx="11037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9977E2-4FD5-9CF1-FAD4-460AE2C79CD9}"/>
                    </a:ext>
                  </a:extLst>
                </p14:cNvPr>
                <p14:cNvContentPartPr/>
                <p14:nvPr/>
              </p14:nvContentPartPr>
              <p14:xfrm>
                <a:off x="6359401" y="3523518"/>
                <a:ext cx="124920" cy="478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9977E2-4FD5-9CF1-FAD4-460AE2C79C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0761" y="3514878"/>
                  <a:ext cx="1425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D11C6F4-8CED-5BD8-55E4-3456C66AEC0A}"/>
                    </a:ext>
                  </a:extLst>
                </p14:cNvPr>
                <p14:cNvContentPartPr/>
                <p14:nvPr/>
              </p14:nvContentPartPr>
              <p14:xfrm>
                <a:off x="6598081" y="3661758"/>
                <a:ext cx="201600" cy="279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D11C6F4-8CED-5BD8-55E4-3456C66AEC0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89081" y="3653118"/>
                  <a:ext cx="219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B5942C-9C77-88D0-39EC-2AF543605177}"/>
                    </a:ext>
                  </a:extLst>
                </p14:cNvPr>
                <p14:cNvContentPartPr/>
                <p14:nvPr/>
              </p14:nvContentPartPr>
              <p14:xfrm>
                <a:off x="6908401" y="3787038"/>
                <a:ext cx="196560" cy="21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B5942C-9C77-88D0-39EC-2AF5436051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99401" y="3778398"/>
                  <a:ext cx="21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32F12D-6DF6-3AF0-FBF8-94C3EE7E3278}"/>
                    </a:ext>
                  </a:extLst>
                </p14:cNvPr>
                <p14:cNvContentPartPr/>
                <p14:nvPr/>
              </p14:nvContentPartPr>
              <p14:xfrm>
                <a:off x="6873841" y="3894678"/>
                <a:ext cx="182160" cy="12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32F12D-6DF6-3AF0-FBF8-94C3EE7E327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65201" y="3886038"/>
                  <a:ext cx="19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4D2DC7-CE8C-7F9A-48B9-4C55C704F6A0}"/>
                    </a:ext>
                  </a:extLst>
                </p14:cNvPr>
                <p14:cNvContentPartPr/>
                <p14:nvPr/>
              </p14:nvContentPartPr>
              <p14:xfrm>
                <a:off x="7207201" y="3718638"/>
                <a:ext cx="255960" cy="214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4D2DC7-CE8C-7F9A-48B9-4C55C704F6A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98561" y="3709638"/>
                  <a:ext cx="27360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4BCA94D-F3B6-C288-5834-91071BCECD61}"/>
                  </a:ext>
                </a:extLst>
              </p14:cNvPr>
              <p14:cNvContentPartPr/>
              <p14:nvPr/>
            </p14:nvContentPartPr>
            <p14:xfrm>
              <a:off x="5108041" y="4638078"/>
              <a:ext cx="222480" cy="320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4BCA94D-F3B6-C288-5834-91071BCECD6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99041" y="4629438"/>
                <a:ext cx="240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E259FAA-44C6-2F7F-0E03-99468A7B4609}"/>
                  </a:ext>
                </a:extLst>
              </p14:cNvPr>
              <p14:cNvContentPartPr/>
              <p14:nvPr/>
            </p14:nvContentPartPr>
            <p14:xfrm>
              <a:off x="5097241" y="4738878"/>
              <a:ext cx="282960" cy="532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E259FAA-44C6-2F7F-0E03-99468A7B460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088241" y="4729878"/>
                <a:ext cx="3006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CC8ECEF-47E5-6546-1BEE-76AA5464BD33}"/>
              </a:ext>
            </a:extLst>
          </p:cNvPr>
          <p:cNvGrpSpPr/>
          <p:nvPr/>
        </p:nvGrpSpPr>
        <p:grpSpPr>
          <a:xfrm>
            <a:off x="5675401" y="4337838"/>
            <a:ext cx="2188440" cy="477720"/>
            <a:chOff x="5675401" y="4337838"/>
            <a:chExt cx="218844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4E1301-35C6-4370-045F-C5F41B0B331A}"/>
                    </a:ext>
                  </a:extLst>
                </p14:cNvPr>
                <p14:cNvContentPartPr/>
                <p14:nvPr/>
              </p14:nvContentPartPr>
              <p14:xfrm>
                <a:off x="5675401" y="4547718"/>
                <a:ext cx="220680" cy="19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4E1301-35C6-4370-045F-C5F41B0B33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66401" y="4539078"/>
                  <a:ext cx="238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B2F82F4-C458-98CD-BEF9-0446C94DAB85}"/>
                    </a:ext>
                  </a:extLst>
                </p14:cNvPr>
                <p14:cNvContentPartPr/>
                <p14:nvPr/>
              </p14:nvContentPartPr>
              <p14:xfrm>
                <a:off x="6014521" y="4550598"/>
                <a:ext cx="213120" cy="153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B2F82F4-C458-98CD-BEF9-0446C94DAB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5521" y="4541958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3704F5-30AB-8555-C5F6-A881B44DDFC9}"/>
                    </a:ext>
                  </a:extLst>
                </p14:cNvPr>
                <p14:cNvContentPartPr/>
                <p14:nvPr/>
              </p14:nvContentPartPr>
              <p14:xfrm>
                <a:off x="6370201" y="4434318"/>
                <a:ext cx="209880" cy="261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3704F5-30AB-8555-C5F6-A881B44DDF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61561" y="4425318"/>
                  <a:ext cx="22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4A5A83-335A-C5AB-EADA-DBF91AA6A4AE}"/>
                    </a:ext>
                  </a:extLst>
                </p14:cNvPr>
                <p14:cNvContentPartPr/>
                <p14:nvPr/>
              </p14:nvContentPartPr>
              <p14:xfrm>
                <a:off x="6401521" y="4562478"/>
                <a:ext cx="129240" cy="33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4A5A83-335A-C5AB-EADA-DBF91AA6A4A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92881" y="4553478"/>
                  <a:ext cx="14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6E56AF-DCAC-7A88-C83C-5D919860C2D8}"/>
                    </a:ext>
                  </a:extLst>
                </p14:cNvPr>
                <p14:cNvContentPartPr/>
                <p14:nvPr/>
              </p14:nvContentPartPr>
              <p14:xfrm>
                <a:off x="6377041" y="4444758"/>
                <a:ext cx="185760" cy="38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6E56AF-DCAC-7A88-C83C-5D919860C2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68041" y="4436118"/>
                  <a:ext cx="203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BC782-94C5-409B-3282-B1950E08DF93}"/>
                    </a:ext>
                  </a:extLst>
                </p14:cNvPr>
                <p14:cNvContentPartPr/>
                <p14:nvPr/>
              </p14:nvContentPartPr>
              <p14:xfrm>
                <a:off x="6369481" y="4337838"/>
                <a:ext cx="234720" cy="21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BC782-94C5-409B-3282-B1950E08DF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60841" y="4328838"/>
                  <a:ext cx="25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72BC1A3-5A01-D739-6A88-F80BA6F77281}"/>
                    </a:ext>
                  </a:extLst>
                </p14:cNvPr>
                <p14:cNvContentPartPr/>
                <p14:nvPr/>
              </p14:nvContentPartPr>
              <p14:xfrm>
                <a:off x="6850081" y="4566438"/>
                <a:ext cx="227880" cy="33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2BC1A3-5A01-D739-6A88-F80BA6F7728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41081" y="4557798"/>
                  <a:ext cx="245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519B4AB-4CC3-DAD5-13DE-080D08D3FD67}"/>
                    </a:ext>
                  </a:extLst>
                </p14:cNvPr>
                <p14:cNvContentPartPr/>
                <p14:nvPr/>
              </p14:nvContentPartPr>
              <p14:xfrm>
                <a:off x="7257601" y="4476078"/>
                <a:ext cx="264600" cy="243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519B4AB-4CC3-DAD5-13DE-080D08D3FD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48601" y="4467078"/>
                  <a:ext cx="282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7142C7-F7E0-C2F6-7A29-65EF7F7DA011}"/>
                    </a:ext>
                  </a:extLst>
                </p14:cNvPr>
                <p14:cNvContentPartPr/>
                <p14:nvPr/>
              </p14:nvContentPartPr>
              <p14:xfrm>
                <a:off x="7253281" y="4410918"/>
                <a:ext cx="257760" cy="13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7142C7-F7E0-C2F6-7A29-65EF7F7DA0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4641" y="4402278"/>
                  <a:ext cx="275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B4C9D27-BEEF-A89D-8342-FDE6011A210F}"/>
                    </a:ext>
                  </a:extLst>
                </p14:cNvPr>
                <p14:cNvContentPartPr/>
                <p14:nvPr/>
              </p14:nvContentPartPr>
              <p14:xfrm>
                <a:off x="7646761" y="4528278"/>
                <a:ext cx="217080" cy="287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B4C9D27-BEEF-A89D-8342-FDE6011A21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38121" y="4519638"/>
                  <a:ext cx="2347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64F28E7-5592-A649-643B-93B7DDBBA3DD}"/>
              </a:ext>
            </a:extLst>
          </p:cNvPr>
          <p:cNvGrpSpPr/>
          <p:nvPr/>
        </p:nvGrpSpPr>
        <p:grpSpPr>
          <a:xfrm>
            <a:off x="9533629" y="2850480"/>
            <a:ext cx="1089720" cy="775080"/>
            <a:chOff x="9533629" y="2850480"/>
            <a:chExt cx="1089720" cy="77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30358B8-A424-447A-54A5-307907DB61CF}"/>
                    </a:ext>
                  </a:extLst>
                </p14:cNvPr>
                <p14:cNvContentPartPr/>
                <p14:nvPr/>
              </p14:nvContentPartPr>
              <p14:xfrm>
                <a:off x="9653509" y="3429000"/>
                <a:ext cx="133560" cy="196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30358B8-A424-447A-54A5-307907DB61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44509" y="3420000"/>
                  <a:ext cx="151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B6FA62D-CE48-14AC-A855-6338A0DA1764}"/>
                    </a:ext>
                  </a:extLst>
                </p14:cNvPr>
                <p14:cNvContentPartPr/>
                <p14:nvPr/>
              </p14:nvContentPartPr>
              <p14:xfrm>
                <a:off x="9537229" y="2950560"/>
                <a:ext cx="227520" cy="215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B6FA62D-CE48-14AC-A855-6338A0DA176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28229" y="2941560"/>
                  <a:ext cx="245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4CC7389-15FD-FA3C-76DD-C92B0E96A1A0}"/>
                    </a:ext>
                  </a:extLst>
                </p14:cNvPr>
                <p14:cNvContentPartPr/>
                <p14:nvPr/>
              </p14:nvContentPartPr>
              <p14:xfrm>
                <a:off x="9533629" y="2850480"/>
                <a:ext cx="178200" cy="16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4CC7389-15FD-FA3C-76DD-C92B0E96A1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24629" y="2841480"/>
                  <a:ext cx="195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CC16D6-8C9B-4FF1-DC98-4E690E08DB5F}"/>
                    </a:ext>
                  </a:extLst>
                </p14:cNvPr>
                <p14:cNvContentPartPr/>
                <p14:nvPr/>
              </p14:nvContentPartPr>
              <p14:xfrm>
                <a:off x="9773029" y="3058200"/>
                <a:ext cx="127800" cy="231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CC16D6-8C9B-4FF1-DC98-4E690E08DB5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64029" y="3049200"/>
                  <a:ext cx="145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B0400DE-73E0-4FFE-6A8E-E3988DD15D94}"/>
                    </a:ext>
                  </a:extLst>
                </p14:cNvPr>
                <p14:cNvContentPartPr/>
                <p14:nvPr/>
              </p14:nvContentPartPr>
              <p14:xfrm>
                <a:off x="9562429" y="3265920"/>
                <a:ext cx="379080" cy="11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B0400DE-73E0-4FFE-6A8E-E3988DD15D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3789" y="3256920"/>
                  <a:ext cx="39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3740C2E-F242-E736-826B-DE0FF1F3823F}"/>
                    </a:ext>
                  </a:extLst>
                </p14:cNvPr>
                <p14:cNvContentPartPr/>
                <p14:nvPr/>
              </p14:nvContentPartPr>
              <p14:xfrm>
                <a:off x="10167589" y="3155040"/>
                <a:ext cx="144720" cy="9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3740C2E-F242-E736-826B-DE0FF1F382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8949" y="3146400"/>
                  <a:ext cx="162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F0F9F7-CC00-665A-64DE-BAB88A5E8911}"/>
                    </a:ext>
                  </a:extLst>
                </p14:cNvPr>
                <p14:cNvContentPartPr/>
                <p14:nvPr/>
              </p14:nvContentPartPr>
              <p14:xfrm>
                <a:off x="10121869" y="3249720"/>
                <a:ext cx="200880" cy="41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F0F9F7-CC00-665A-64DE-BAB88A5E89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13229" y="3241080"/>
                  <a:ext cx="21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82C6B0-7A00-AA0E-F5B8-F72773B3F7FD}"/>
                    </a:ext>
                  </a:extLst>
                </p14:cNvPr>
                <p14:cNvContentPartPr/>
                <p14:nvPr/>
              </p14:nvContentPartPr>
              <p14:xfrm>
                <a:off x="10504189" y="3013200"/>
                <a:ext cx="119160" cy="348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82C6B0-7A00-AA0E-F5B8-F72773B3F7F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95549" y="3004200"/>
                  <a:ext cx="13680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3F3C966-3AA1-BB7C-3FCE-C762BED28A03}"/>
              </a:ext>
            </a:extLst>
          </p:cNvPr>
          <p:cNvGrpSpPr/>
          <p:nvPr/>
        </p:nvGrpSpPr>
        <p:grpSpPr>
          <a:xfrm>
            <a:off x="10724149" y="2966760"/>
            <a:ext cx="517680" cy="724320"/>
            <a:chOff x="10724149" y="2966760"/>
            <a:chExt cx="51768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5B0C86-660A-A5A1-9125-F07DD559AFFE}"/>
                    </a:ext>
                  </a:extLst>
                </p14:cNvPr>
                <p14:cNvContentPartPr/>
                <p14:nvPr/>
              </p14:nvContentPartPr>
              <p14:xfrm>
                <a:off x="10782829" y="2966760"/>
                <a:ext cx="206280" cy="264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5B0C86-660A-A5A1-9125-F07DD559AF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74189" y="2957760"/>
                  <a:ext cx="223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42E9A10-1BEB-62E9-97CB-CF1A2761D1EA}"/>
                    </a:ext>
                  </a:extLst>
                </p14:cNvPr>
                <p14:cNvContentPartPr/>
                <p14:nvPr/>
              </p14:nvContentPartPr>
              <p14:xfrm>
                <a:off x="10898749" y="3052800"/>
                <a:ext cx="259200" cy="284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42E9A10-1BEB-62E9-97CB-CF1A2761D1E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90109" y="3044160"/>
                  <a:ext cx="276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07A2687-7E0E-9AE9-9A8D-5276B9058D7E}"/>
                    </a:ext>
                  </a:extLst>
                </p14:cNvPr>
                <p14:cNvContentPartPr/>
                <p14:nvPr/>
              </p14:nvContentPartPr>
              <p14:xfrm>
                <a:off x="10724149" y="3253320"/>
                <a:ext cx="517680" cy="57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07A2687-7E0E-9AE9-9A8D-5276B9058D7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15149" y="3244320"/>
                  <a:ext cx="535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3B10AE-BB51-C29A-9393-32911BA4B60F}"/>
                    </a:ext>
                  </a:extLst>
                </p14:cNvPr>
                <p14:cNvContentPartPr/>
                <p14:nvPr/>
              </p14:nvContentPartPr>
              <p14:xfrm>
                <a:off x="10739269" y="3378600"/>
                <a:ext cx="254160" cy="312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3B10AE-BB51-C29A-9393-32911BA4B6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0629" y="3369960"/>
                  <a:ext cx="27180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E335028-6953-0C40-9C3C-DD34E60F089F}"/>
              </a:ext>
            </a:extLst>
          </p:cNvPr>
          <p:cNvGrpSpPr/>
          <p:nvPr/>
        </p:nvGrpSpPr>
        <p:grpSpPr>
          <a:xfrm>
            <a:off x="10211149" y="3787560"/>
            <a:ext cx="480600" cy="315720"/>
            <a:chOff x="10211149" y="3787560"/>
            <a:chExt cx="4806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A365FC1-EB8B-8A92-67AF-A87DE8D8FB40}"/>
                    </a:ext>
                  </a:extLst>
                </p14:cNvPr>
                <p14:cNvContentPartPr/>
                <p14:nvPr/>
              </p14:nvContentPartPr>
              <p14:xfrm>
                <a:off x="10213309" y="3945960"/>
                <a:ext cx="179640" cy="21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A365FC1-EB8B-8A92-67AF-A87DE8D8FB4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04669" y="3936960"/>
                  <a:ext cx="197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C7547DC-9A50-D28D-194E-3936A1BF7654}"/>
                    </a:ext>
                  </a:extLst>
                </p14:cNvPr>
                <p14:cNvContentPartPr/>
                <p14:nvPr/>
              </p14:nvContentPartPr>
              <p14:xfrm>
                <a:off x="10211149" y="4031640"/>
                <a:ext cx="187200" cy="30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C7547DC-9A50-D28D-194E-3936A1BF76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02149" y="4023000"/>
                  <a:ext cx="20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8EF57E-CC13-A0A6-BFA8-08AD407D5FD0}"/>
                    </a:ext>
                  </a:extLst>
                </p14:cNvPr>
                <p14:cNvContentPartPr/>
                <p14:nvPr/>
              </p14:nvContentPartPr>
              <p14:xfrm>
                <a:off x="10521469" y="3787560"/>
                <a:ext cx="170280" cy="3157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8EF57E-CC13-A0A6-BFA8-08AD407D5F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12469" y="3778920"/>
                  <a:ext cx="18792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F74C636-8E76-F7DC-0A26-575691874A2B}"/>
              </a:ext>
            </a:extLst>
          </p:cNvPr>
          <p:cNvGrpSpPr/>
          <p:nvPr/>
        </p:nvGrpSpPr>
        <p:grpSpPr>
          <a:xfrm>
            <a:off x="10769869" y="3828600"/>
            <a:ext cx="490680" cy="518400"/>
            <a:chOff x="10769869" y="3828600"/>
            <a:chExt cx="49068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31E74B-1CD0-35C1-1142-EF85B8F5A90E}"/>
                    </a:ext>
                  </a:extLst>
                </p14:cNvPr>
                <p14:cNvContentPartPr/>
                <p14:nvPr/>
              </p14:nvContentPartPr>
              <p14:xfrm>
                <a:off x="10822069" y="3828600"/>
                <a:ext cx="216000" cy="208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31E74B-1CD0-35C1-1142-EF85B8F5A9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3069" y="3819600"/>
                  <a:ext cx="233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0C3AA1-D249-2B71-4E56-4DBDEF1668B0}"/>
                    </a:ext>
                  </a:extLst>
                </p14:cNvPr>
                <p14:cNvContentPartPr/>
                <p14:nvPr/>
              </p14:nvContentPartPr>
              <p14:xfrm>
                <a:off x="11069029" y="3838680"/>
                <a:ext cx="126360" cy="163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0C3AA1-D249-2B71-4E56-4DBDEF1668B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60389" y="3830040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AA37D1F-0914-668B-945A-96A6F6D40C99}"/>
                    </a:ext>
                  </a:extLst>
                </p14:cNvPr>
                <p14:cNvContentPartPr/>
                <p14:nvPr/>
              </p14:nvContentPartPr>
              <p14:xfrm>
                <a:off x="10769869" y="4065840"/>
                <a:ext cx="490680" cy="86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AA37D1F-0914-668B-945A-96A6F6D40C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60869" y="4057200"/>
                  <a:ext cx="508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3FDD334-1CAC-B4D2-BCF2-551F44BA9ED5}"/>
                    </a:ext>
                  </a:extLst>
                </p14:cNvPr>
                <p14:cNvContentPartPr/>
                <p14:nvPr/>
              </p14:nvContentPartPr>
              <p14:xfrm>
                <a:off x="10916389" y="4177440"/>
                <a:ext cx="151200" cy="169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3FDD334-1CAC-B4D2-BCF2-551F44BA9E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07389" y="4168440"/>
                  <a:ext cx="1688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60FCE43-9CC7-4966-B570-6484FDC41E98}"/>
              </a:ext>
            </a:extLst>
          </p:cNvPr>
          <p:cNvGrpSpPr/>
          <p:nvPr/>
        </p:nvGrpSpPr>
        <p:grpSpPr>
          <a:xfrm>
            <a:off x="10125486" y="4686285"/>
            <a:ext cx="565560" cy="298800"/>
            <a:chOff x="10125486" y="4686285"/>
            <a:chExt cx="56556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CB2A66E-F898-27C9-A9C7-CAC9A9C2BF8E}"/>
                    </a:ext>
                  </a:extLst>
                </p14:cNvPr>
                <p14:cNvContentPartPr/>
                <p14:nvPr/>
              </p14:nvContentPartPr>
              <p14:xfrm>
                <a:off x="10140606" y="4818405"/>
                <a:ext cx="210600" cy="46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CB2A66E-F898-27C9-A9C7-CAC9A9C2BF8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31606" y="4809765"/>
                  <a:ext cx="228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3845F05-A13C-632C-17F4-54455D33939B}"/>
                    </a:ext>
                  </a:extLst>
                </p14:cNvPr>
                <p14:cNvContentPartPr/>
                <p14:nvPr/>
              </p14:nvContentPartPr>
              <p14:xfrm>
                <a:off x="10125486" y="4894005"/>
                <a:ext cx="237600" cy="38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3845F05-A13C-632C-17F4-54455D3393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16486" y="4885005"/>
                  <a:ext cx="255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14A177D-A1F3-D95E-5047-6EE4E1A757FA}"/>
                    </a:ext>
                  </a:extLst>
                </p14:cNvPr>
                <p14:cNvContentPartPr/>
                <p14:nvPr/>
              </p14:nvContentPartPr>
              <p14:xfrm>
                <a:off x="10535886" y="4686285"/>
                <a:ext cx="155160" cy="298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14A177D-A1F3-D95E-5047-6EE4E1A757F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27246" y="4677645"/>
                  <a:ext cx="1728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CC0E147-0819-5E14-AFCB-228D5E3478AD}"/>
              </a:ext>
            </a:extLst>
          </p:cNvPr>
          <p:cNvGrpSpPr/>
          <p:nvPr/>
        </p:nvGrpSpPr>
        <p:grpSpPr>
          <a:xfrm>
            <a:off x="10808766" y="4620405"/>
            <a:ext cx="789480" cy="667440"/>
            <a:chOff x="10808766" y="4620405"/>
            <a:chExt cx="789480" cy="66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E21003A-0076-1BAE-5B6A-D5B8F489CB80}"/>
                    </a:ext>
                  </a:extLst>
                </p14:cNvPr>
                <p14:cNvContentPartPr/>
                <p14:nvPr/>
              </p14:nvContentPartPr>
              <p14:xfrm>
                <a:off x="10907766" y="4620405"/>
                <a:ext cx="192960" cy="220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E21003A-0076-1BAE-5B6A-D5B8F489CB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899126" y="4611405"/>
                  <a:ext cx="210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36B6272-BD26-3ECF-442E-054558CBB557}"/>
                    </a:ext>
                  </a:extLst>
                </p14:cNvPr>
                <p14:cNvContentPartPr/>
                <p14:nvPr/>
              </p14:nvContentPartPr>
              <p14:xfrm>
                <a:off x="11175606" y="4645605"/>
                <a:ext cx="113040" cy="161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36B6272-BD26-3ECF-442E-054558CBB55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66966" y="4636605"/>
                  <a:ext cx="130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2B904B5-6B3F-E197-C518-B9432DE8139A}"/>
                    </a:ext>
                  </a:extLst>
                </p14:cNvPr>
                <p14:cNvContentPartPr/>
                <p14:nvPr/>
              </p14:nvContentPartPr>
              <p14:xfrm>
                <a:off x="10808766" y="4869165"/>
                <a:ext cx="633600" cy="60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2B904B5-6B3F-E197-C518-B9432DE813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0126" y="4860525"/>
                  <a:ext cx="651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9E09A0-216D-FB9A-30FA-E0847619CF1A}"/>
                    </a:ext>
                  </a:extLst>
                </p14:cNvPr>
                <p14:cNvContentPartPr/>
                <p14:nvPr/>
              </p14:nvContentPartPr>
              <p14:xfrm>
                <a:off x="10848726" y="5008485"/>
                <a:ext cx="105480" cy="270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9E09A0-216D-FB9A-30FA-E0847619CF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40086" y="4999845"/>
                  <a:ext cx="123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C77690A-A3FB-8FE0-E03E-B82308310AF8}"/>
                    </a:ext>
                  </a:extLst>
                </p14:cNvPr>
                <p14:cNvContentPartPr/>
                <p14:nvPr/>
              </p14:nvContentPartPr>
              <p14:xfrm>
                <a:off x="10998486" y="4951245"/>
                <a:ext cx="218880" cy="299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C77690A-A3FB-8FE0-E03E-B82308310AF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89846" y="4942245"/>
                  <a:ext cx="236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833EC2B-B391-D392-42AC-1A2F7ABE89DD}"/>
                    </a:ext>
                  </a:extLst>
                </p14:cNvPr>
                <p14:cNvContentPartPr/>
                <p14:nvPr/>
              </p14:nvContentPartPr>
              <p14:xfrm>
                <a:off x="11225286" y="5017845"/>
                <a:ext cx="49320" cy="270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833EC2B-B391-D392-42AC-1A2F7ABE89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16646" y="5009205"/>
                  <a:ext cx="66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3D4173-26C7-BCA5-F8AB-19B40FC40CE9}"/>
                    </a:ext>
                  </a:extLst>
                </p14:cNvPr>
                <p14:cNvContentPartPr/>
                <p14:nvPr/>
              </p14:nvContentPartPr>
              <p14:xfrm>
                <a:off x="11263446" y="5005605"/>
                <a:ext cx="122400" cy="214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3D4173-26C7-BCA5-F8AB-19B40FC40C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54806" y="4996965"/>
                  <a:ext cx="140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24981BE-C659-9EEC-E55E-AE02F98721D2}"/>
                    </a:ext>
                  </a:extLst>
                </p14:cNvPr>
                <p14:cNvContentPartPr/>
                <p14:nvPr/>
              </p14:nvContentPartPr>
              <p14:xfrm>
                <a:off x="11484126" y="5034045"/>
                <a:ext cx="38160" cy="2062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24981BE-C659-9EEC-E55E-AE02F98721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75486" y="5025045"/>
                  <a:ext cx="55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BA253F8-1223-E3D1-0BF8-762659EFA835}"/>
                    </a:ext>
                  </a:extLst>
                </p14:cNvPr>
                <p14:cNvContentPartPr/>
                <p14:nvPr/>
              </p14:nvContentPartPr>
              <p14:xfrm>
                <a:off x="11388726" y="5008845"/>
                <a:ext cx="209520" cy="37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BA253F8-1223-E3D1-0BF8-762659EFA8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79726" y="4999845"/>
                  <a:ext cx="227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F665A7A-0F09-F814-341C-D18C3A036389}"/>
              </a:ext>
            </a:extLst>
          </p:cNvPr>
          <p:cNvGrpSpPr/>
          <p:nvPr/>
        </p:nvGrpSpPr>
        <p:grpSpPr>
          <a:xfrm>
            <a:off x="9786726" y="5591685"/>
            <a:ext cx="2220840" cy="509400"/>
            <a:chOff x="9786726" y="5591685"/>
            <a:chExt cx="222084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9BD5098-63D2-11CA-07A8-657396F2B010}"/>
                    </a:ext>
                  </a:extLst>
                </p14:cNvPr>
                <p14:cNvContentPartPr/>
                <p14:nvPr/>
              </p14:nvContentPartPr>
              <p14:xfrm>
                <a:off x="9799686" y="5690325"/>
                <a:ext cx="199440" cy="272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9BD5098-63D2-11CA-07A8-657396F2B01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90686" y="5681325"/>
                  <a:ext cx="217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8307F0-4CD5-DBBB-D137-ED488B019B42}"/>
                    </a:ext>
                  </a:extLst>
                </p14:cNvPr>
                <p14:cNvContentPartPr/>
                <p14:nvPr/>
              </p14:nvContentPartPr>
              <p14:xfrm>
                <a:off x="9786726" y="5591685"/>
                <a:ext cx="235440" cy="59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8307F0-4CD5-DBBB-D137-ED488B019B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77726" y="5583045"/>
                  <a:ext cx="253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E6762B-0436-83C8-9EE3-9B1395BF7EF1}"/>
                    </a:ext>
                  </a:extLst>
                </p14:cNvPr>
                <p14:cNvContentPartPr/>
                <p14:nvPr/>
              </p14:nvContentPartPr>
              <p14:xfrm>
                <a:off x="10064646" y="5804445"/>
                <a:ext cx="145440" cy="284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E6762B-0436-83C8-9EE3-9B1395BF7E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55646" y="5795805"/>
                  <a:ext cx="16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4726E15-2B98-3623-BDC3-0501EA787D62}"/>
                    </a:ext>
                  </a:extLst>
                </p14:cNvPr>
                <p14:cNvContentPartPr/>
                <p14:nvPr/>
              </p14:nvContentPartPr>
              <p14:xfrm>
                <a:off x="10354086" y="5781045"/>
                <a:ext cx="116640" cy="19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4726E15-2B98-3623-BDC3-0501EA787D6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45086" y="5772405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5E283C-C9E6-F140-AE03-CDA1C071DB7A}"/>
                    </a:ext>
                  </a:extLst>
                </p14:cNvPr>
                <p14:cNvContentPartPr/>
                <p14:nvPr/>
              </p14:nvContentPartPr>
              <p14:xfrm>
                <a:off x="10327086" y="5845485"/>
                <a:ext cx="210960" cy="43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5E283C-C9E6-F140-AE03-CDA1C071DB7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18446" y="5836845"/>
                  <a:ext cx="22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53DC9F8-E60A-8A8B-AC12-FE5ECD40407F}"/>
                    </a:ext>
                  </a:extLst>
                </p14:cNvPr>
                <p14:cNvContentPartPr/>
                <p14:nvPr/>
              </p14:nvContentPartPr>
              <p14:xfrm>
                <a:off x="10657566" y="5664405"/>
                <a:ext cx="174960" cy="315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53DC9F8-E60A-8A8B-AC12-FE5ECD4040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48566" y="5655405"/>
                  <a:ext cx="192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F9CCAA8-B44D-B328-923A-6439DB4192BF}"/>
                    </a:ext>
                  </a:extLst>
                </p14:cNvPr>
                <p14:cNvContentPartPr/>
                <p14:nvPr/>
              </p14:nvContentPartPr>
              <p14:xfrm>
                <a:off x="10827486" y="5984445"/>
                <a:ext cx="101160" cy="116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F9CCAA8-B44D-B328-923A-6439DB4192B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18486" y="5975445"/>
                  <a:ext cx="118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C742E75-AF5D-22A9-7D0D-971712858C8D}"/>
                    </a:ext>
                  </a:extLst>
                </p14:cNvPr>
                <p14:cNvContentPartPr/>
                <p14:nvPr/>
              </p14:nvContentPartPr>
              <p14:xfrm>
                <a:off x="10907406" y="5840085"/>
                <a:ext cx="360" cy="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C742E75-AF5D-22A9-7D0D-971712858C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98766" y="5831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0B9901F-0DC2-28FB-37A2-10E2C0B4116B}"/>
                    </a:ext>
                  </a:extLst>
                </p14:cNvPr>
                <p14:cNvContentPartPr/>
                <p14:nvPr/>
              </p14:nvContentPartPr>
              <p14:xfrm>
                <a:off x="11010726" y="5675205"/>
                <a:ext cx="28440" cy="283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0B9901F-0DC2-28FB-37A2-10E2C0B411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01726" y="5666565"/>
                  <a:ext cx="46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20BD185-A31E-E47E-E001-81452CF78090}"/>
                    </a:ext>
                  </a:extLst>
                </p14:cNvPr>
                <p14:cNvContentPartPr/>
                <p14:nvPr/>
              </p14:nvContentPartPr>
              <p14:xfrm>
                <a:off x="11039886" y="5691045"/>
                <a:ext cx="146520" cy="271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20BD185-A31E-E47E-E001-81452CF780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31246" y="5682405"/>
                  <a:ext cx="164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1655DD-BEAD-04A8-237F-AE751E5845B7}"/>
                    </a:ext>
                  </a:extLst>
                </p14:cNvPr>
                <p14:cNvContentPartPr/>
                <p14:nvPr/>
              </p14:nvContentPartPr>
              <p14:xfrm>
                <a:off x="11310246" y="5689605"/>
                <a:ext cx="16560" cy="252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1655DD-BEAD-04A8-237F-AE751E5845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01246" y="5680965"/>
                  <a:ext cx="34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9B82AF0-2598-6DA6-59C8-DDBD7C641912}"/>
                    </a:ext>
                  </a:extLst>
                </p14:cNvPr>
                <p14:cNvContentPartPr/>
                <p14:nvPr/>
              </p14:nvContentPartPr>
              <p14:xfrm>
                <a:off x="11208006" y="5672325"/>
                <a:ext cx="206280" cy="16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9B82AF0-2598-6DA6-59C8-DDBD7C64191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99006" y="5663685"/>
                  <a:ext cx="22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ADC1279-AF67-0B61-3A36-5A2AE2779D02}"/>
                    </a:ext>
                  </a:extLst>
                </p14:cNvPr>
                <p14:cNvContentPartPr/>
                <p14:nvPr/>
              </p14:nvContentPartPr>
              <p14:xfrm>
                <a:off x="11390886" y="5982285"/>
                <a:ext cx="61560" cy="114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ADC1279-AF67-0B61-3A36-5A2AE2779D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82246" y="5973285"/>
                  <a:ext cx="7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8C7861-A534-C0A0-4C1F-8203F8AA0A4C}"/>
                    </a:ext>
                  </a:extLst>
                </p14:cNvPr>
                <p14:cNvContentPartPr/>
                <p14:nvPr/>
              </p14:nvContentPartPr>
              <p14:xfrm>
                <a:off x="11418246" y="5863845"/>
                <a:ext cx="43920" cy="31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8C7861-A534-C0A0-4C1F-8203F8AA0A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409606" y="5855205"/>
                  <a:ext cx="6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375EC2A-6AB9-70DE-FF8B-767EC2396A48}"/>
                    </a:ext>
                  </a:extLst>
                </p14:cNvPr>
                <p14:cNvContentPartPr/>
                <p14:nvPr/>
              </p14:nvContentPartPr>
              <p14:xfrm>
                <a:off x="11602566" y="5670885"/>
                <a:ext cx="173520" cy="261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375EC2A-6AB9-70DE-FF8B-767EC2396A4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593566" y="5662245"/>
                  <a:ext cx="191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600911A-F546-A5D7-8BF6-FD3B8491B2C6}"/>
                    </a:ext>
                  </a:extLst>
                </p14:cNvPr>
                <p14:cNvContentPartPr/>
                <p14:nvPr/>
              </p14:nvContentPartPr>
              <p14:xfrm>
                <a:off x="11600406" y="5597085"/>
                <a:ext cx="152640" cy="3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600911A-F546-A5D7-8BF6-FD3B8491B2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91406" y="5588085"/>
                  <a:ext cx="170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D486922-A887-183C-8109-3CB58A1F573C}"/>
                    </a:ext>
                  </a:extLst>
                </p14:cNvPr>
                <p14:cNvContentPartPr/>
                <p14:nvPr/>
              </p14:nvContentPartPr>
              <p14:xfrm>
                <a:off x="11865006" y="5781405"/>
                <a:ext cx="142560" cy="1497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D486922-A887-183C-8109-3CB58A1F573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56366" y="5772765"/>
                  <a:ext cx="1602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96C142F-9400-EBC8-082B-5FDC63D3954C}"/>
              </a:ext>
            </a:extLst>
          </p:cNvPr>
          <p:cNvGrpSpPr/>
          <p:nvPr/>
        </p:nvGrpSpPr>
        <p:grpSpPr>
          <a:xfrm>
            <a:off x="5086081" y="5698998"/>
            <a:ext cx="1970045" cy="387000"/>
            <a:chOff x="5086081" y="5698998"/>
            <a:chExt cx="1970045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324378-D47F-14A8-7B48-B8E81234E7A9}"/>
                    </a:ext>
                  </a:extLst>
                </p14:cNvPr>
                <p14:cNvContentPartPr/>
                <p14:nvPr/>
              </p14:nvContentPartPr>
              <p14:xfrm>
                <a:off x="5108041" y="5899878"/>
                <a:ext cx="197280" cy="16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324378-D47F-14A8-7B48-B8E81234E7A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99041" y="5891238"/>
                  <a:ext cx="214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4BB71AD-0761-6307-2C03-22A6109B8359}"/>
                    </a:ext>
                  </a:extLst>
                </p14:cNvPr>
                <p14:cNvContentPartPr/>
                <p14:nvPr/>
              </p14:nvContentPartPr>
              <p14:xfrm>
                <a:off x="5086081" y="6023358"/>
                <a:ext cx="201960" cy="23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4BB71AD-0761-6307-2C03-22A6109B835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77441" y="6014718"/>
                  <a:ext cx="21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03D8CF-25A7-3230-6D99-DE85B806B183}"/>
                    </a:ext>
                  </a:extLst>
                </p14:cNvPr>
                <p14:cNvContentPartPr/>
                <p14:nvPr/>
              </p14:nvContentPartPr>
              <p14:xfrm>
                <a:off x="5516641" y="5940918"/>
                <a:ext cx="144000" cy="7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03D8CF-25A7-3230-6D99-DE85B806B18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07641" y="5932278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A20585D-7B0F-BF94-5D20-49D8A9253C39}"/>
                    </a:ext>
                  </a:extLst>
                </p14:cNvPr>
                <p14:cNvContentPartPr/>
                <p14:nvPr/>
              </p14:nvContentPartPr>
              <p14:xfrm>
                <a:off x="5769721" y="5822838"/>
                <a:ext cx="159840" cy="215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A20585D-7B0F-BF94-5D20-49D8A9253C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60721" y="5814198"/>
                  <a:ext cx="177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379C6B-3FEA-8CDD-C729-4A1C0E5588E2}"/>
                    </a:ext>
                  </a:extLst>
                </p14:cNvPr>
                <p14:cNvContentPartPr/>
                <p14:nvPr/>
              </p14:nvContentPartPr>
              <p14:xfrm>
                <a:off x="6017041" y="5863518"/>
                <a:ext cx="189000" cy="178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379C6B-3FEA-8CDD-C729-4A1C0E5588E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08401" y="5854518"/>
                  <a:ext cx="206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1889351-6600-819F-07A5-9842F629C7A2}"/>
                    </a:ext>
                  </a:extLst>
                </p14:cNvPr>
                <p14:cNvContentPartPr/>
                <p14:nvPr/>
              </p14:nvContentPartPr>
              <p14:xfrm>
                <a:off x="6205681" y="5773158"/>
                <a:ext cx="270360" cy="294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1889351-6600-819F-07A5-9842F629C7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96681" y="5764158"/>
                  <a:ext cx="288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CEA23F-710A-3384-D42B-4B1EED0818C9}"/>
                    </a:ext>
                  </a:extLst>
                </p14:cNvPr>
                <p14:cNvContentPartPr/>
                <p14:nvPr/>
              </p14:nvContentPartPr>
              <p14:xfrm>
                <a:off x="6243481" y="5698998"/>
                <a:ext cx="208440" cy="4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CEA23F-710A-3384-D42B-4B1EED0818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34481" y="5689998"/>
                  <a:ext cx="226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739F60-D074-3DCA-1EFB-C38F52C2D436}"/>
                    </a:ext>
                  </a:extLst>
                </p14:cNvPr>
                <p14:cNvContentPartPr/>
                <p14:nvPr/>
              </p14:nvContentPartPr>
              <p14:xfrm>
                <a:off x="6564961" y="5825358"/>
                <a:ext cx="180720" cy="182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739F60-D074-3DCA-1EFB-C38F52C2D4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55961" y="5816718"/>
                  <a:ext cx="198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C173F2D-2457-C644-7C14-E0182F9F5418}"/>
                    </a:ext>
                  </a:extLst>
                </p14:cNvPr>
                <p14:cNvContentPartPr/>
                <p14:nvPr/>
              </p14:nvContentPartPr>
              <p14:xfrm>
                <a:off x="6643801" y="5727798"/>
                <a:ext cx="17640" cy="358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C173F2D-2457-C644-7C14-E0182F9F541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35161" y="5718798"/>
                  <a:ext cx="35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2133A82-AD32-D9F1-A969-07B2798F7749}"/>
                    </a:ext>
                  </a:extLst>
                </p14:cNvPr>
                <p14:cNvContentPartPr/>
                <p14:nvPr/>
              </p14:nvContentPartPr>
              <p14:xfrm>
                <a:off x="6902766" y="5885085"/>
                <a:ext cx="153360" cy="14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2133A82-AD32-D9F1-A969-07B2798F774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93766" y="587608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CB4EA0F-4387-9F08-B7C9-8791D4BF8ECD}"/>
              </a:ext>
            </a:extLst>
          </p:cNvPr>
          <p:cNvGrpSpPr/>
          <p:nvPr/>
        </p:nvGrpSpPr>
        <p:grpSpPr>
          <a:xfrm>
            <a:off x="7146486" y="5638125"/>
            <a:ext cx="1143000" cy="495000"/>
            <a:chOff x="7146486" y="5638125"/>
            <a:chExt cx="114300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4C026E-19FF-E820-09AA-B55D4AAB6EB7}"/>
                    </a:ext>
                  </a:extLst>
                </p14:cNvPr>
                <p14:cNvContentPartPr/>
                <p14:nvPr/>
              </p14:nvContentPartPr>
              <p14:xfrm>
                <a:off x="7146486" y="5638125"/>
                <a:ext cx="190440" cy="316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4C026E-19FF-E820-09AA-B55D4AAB6EB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37846" y="5629485"/>
                  <a:ext cx="208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4283C0D-CF96-9009-BCB3-7168D2FA438A}"/>
                    </a:ext>
                  </a:extLst>
                </p14:cNvPr>
                <p14:cNvContentPartPr/>
                <p14:nvPr/>
              </p14:nvContentPartPr>
              <p14:xfrm>
                <a:off x="7293006" y="6011805"/>
                <a:ext cx="35640" cy="121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4283C0D-CF96-9009-BCB3-7168D2FA43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84366" y="6003165"/>
                  <a:ext cx="5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6ABBD7B-5313-EAD8-5F6E-94EE01B9C7DD}"/>
                    </a:ext>
                  </a:extLst>
                </p14:cNvPr>
                <p14:cNvContentPartPr/>
                <p14:nvPr/>
              </p14:nvContentPartPr>
              <p14:xfrm>
                <a:off x="7323606" y="5943045"/>
                <a:ext cx="11160" cy="306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6ABBD7B-5313-EAD8-5F6E-94EE01B9C7D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14606" y="5934405"/>
                  <a:ext cx="28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C3F912D-03E4-A33E-A24E-68A2329B0B7D}"/>
                    </a:ext>
                  </a:extLst>
                </p14:cNvPr>
                <p14:cNvContentPartPr/>
                <p14:nvPr/>
              </p14:nvContentPartPr>
              <p14:xfrm>
                <a:off x="7320006" y="5932965"/>
                <a:ext cx="30240" cy="32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C3F912D-03E4-A33E-A24E-68A2329B0B7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11006" y="5923965"/>
                  <a:ext cx="4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9E9B9D2-32D4-483C-C519-F15CA289D690}"/>
                    </a:ext>
                  </a:extLst>
                </p14:cNvPr>
                <p14:cNvContentPartPr/>
                <p14:nvPr/>
              </p14:nvContentPartPr>
              <p14:xfrm>
                <a:off x="7470126" y="5654325"/>
                <a:ext cx="180360" cy="323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9E9B9D2-32D4-483C-C519-F15CA289D6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61126" y="5645325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24A3F89-DC16-584E-1EB7-F8B162942D1C}"/>
                    </a:ext>
                  </a:extLst>
                </p14:cNvPr>
                <p14:cNvContentPartPr/>
                <p14:nvPr/>
              </p14:nvContentPartPr>
              <p14:xfrm>
                <a:off x="7784406" y="5700045"/>
                <a:ext cx="15480" cy="234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24A3F89-DC16-584E-1EB7-F8B162942D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5766" y="5691045"/>
                  <a:ext cx="3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7331B0-5D51-37F9-D727-2ECF45EB88D6}"/>
                    </a:ext>
                  </a:extLst>
                </p14:cNvPr>
                <p14:cNvContentPartPr/>
                <p14:nvPr/>
              </p14:nvContentPartPr>
              <p14:xfrm>
                <a:off x="7689726" y="5689605"/>
                <a:ext cx="226080" cy="25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7331B0-5D51-37F9-D727-2ECF45EB88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81086" y="5680965"/>
                  <a:ext cx="243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ED14F4B-F214-C284-A107-8CA4F035763D}"/>
                    </a:ext>
                  </a:extLst>
                </p14:cNvPr>
                <p14:cNvContentPartPr/>
                <p14:nvPr/>
              </p14:nvContentPartPr>
              <p14:xfrm>
                <a:off x="7900326" y="6018285"/>
                <a:ext cx="34920" cy="77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ED14F4B-F214-C284-A107-8CA4F03576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91686" y="6009645"/>
                  <a:ext cx="52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F3A538-A4EF-EC86-8C48-FBC5D785C700}"/>
                    </a:ext>
                  </a:extLst>
                </p14:cNvPr>
                <p14:cNvContentPartPr/>
                <p14:nvPr/>
              </p14:nvContentPartPr>
              <p14:xfrm>
                <a:off x="7897446" y="5916045"/>
                <a:ext cx="360" cy="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F3A538-A4EF-EC86-8C48-FBC5D785C7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88446" y="590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1316A1C-3B18-6E2E-F0DB-D357EEF3176F}"/>
                    </a:ext>
                  </a:extLst>
                </p14:cNvPr>
                <p14:cNvContentPartPr/>
                <p14:nvPr/>
              </p14:nvContentPartPr>
              <p14:xfrm>
                <a:off x="8032086" y="5648925"/>
                <a:ext cx="257400" cy="369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1316A1C-3B18-6E2E-F0DB-D357EEF3176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23086" y="5639925"/>
                  <a:ext cx="27504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63F0D23-E4FE-554F-49C8-3DD8586A01A0}"/>
                  </a:ext>
                </a:extLst>
              </p14:cNvPr>
              <p14:cNvContentPartPr/>
              <p14:nvPr/>
            </p14:nvContentPartPr>
            <p14:xfrm>
              <a:off x="8361846" y="5802285"/>
              <a:ext cx="151200" cy="1638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63F0D23-E4FE-554F-49C8-3DD8586A01A0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352846" y="5793285"/>
                <a:ext cx="168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F8F6233-734E-C5C1-AD55-0FB72A2E0481}"/>
                  </a:ext>
                </a:extLst>
              </p14:cNvPr>
              <p14:cNvContentPartPr/>
              <p14:nvPr/>
            </p14:nvContentPartPr>
            <p14:xfrm>
              <a:off x="8037486" y="5531565"/>
              <a:ext cx="300600" cy="4500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F8F6233-734E-C5C1-AD55-0FB72A2E048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028486" y="5522925"/>
                <a:ext cx="3182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C205904-92AF-C66C-B10A-7C884CDD4C8D}"/>
              </a:ext>
            </a:extLst>
          </p:cNvPr>
          <p:cNvGrpSpPr/>
          <p:nvPr/>
        </p:nvGrpSpPr>
        <p:grpSpPr>
          <a:xfrm>
            <a:off x="10497726" y="2171325"/>
            <a:ext cx="1051200" cy="676800"/>
            <a:chOff x="10497726" y="2171325"/>
            <a:chExt cx="10512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B02BED6-45B6-B74F-6015-B4FA18FAA410}"/>
                    </a:ext>
                  </a:extLst>
                </p14:cNvPr>
                <p14:cNvContentPartPr/>
                <p14:nvPr/>
              </p14:nvContentPartPr>
              <p14:xfrm>
                <a:off x="10532646" y="2457525"/>
                <a:ext cx="153720" cy="3762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B02BED6-45B6-B74F-6015-B4FA18FAA41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524006" y="2448885"/>
                  <a:ext cx="171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206B7DD-FFA9-0AC6-73F3-0C21DA915E1C}"/>
                    </a:ext>
                  </a:extLst>
                </p14:cNvPr>
                <p14:cNvContentPartPr/>
                <p14:nvPr/>
              </p14:nvContentPartPr>
              <p14:xfrm>
                <a:off x="10497726" y="2679645"/>
                <a:ext cx="95760" cy="168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206B7DD-FFA9-0AC6-73F3-0C21DA915E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489086" y="2671005"/>
                  <a:ext cx="11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4C8F1B0-F7BE-3271-0AE3-5DC7F78F4C56}"/>
                    </a:ext>
                  </a:extLst>
                </p14:cNvPr>
                <p14:cNvContentPartPr/>
                <p14:nvPr/>
              </p14:nvContentPartPr>
              <p14:xfrm>
                <a:off x="10768086" y="2249805"/>
                <a:ext cx="188280" cy="239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4C8F1B0-F7BE-3271-0AE3-5DC7F78F4C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759086" y="2240805"/>
                  <a:ext cx="205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E1CCC50-16DA-4749-B7B3-9CCE00E12898}"/>
                    </a:ext>
                  </a:extLst>
                </p14:cNvPr>
                <p14:cNvContentPartPr/>
                <p14:nvPr/>
              </p14:nvContentPartPr>
              <p14:xfrm>
                <a:off x="10991646" y="2432685"/>
                <a:ext cx="82800" cy="1544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E1CCC50-16DA-4749-B7B3-9CCE00E1289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983006" y="2424045"/>
                  <a:ext cx="100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B309A4A-7CB7-A441-BFE2-F3432EE20419}"/>
                    </a:ext>
                  </a:extLst>
                </p14:cNvPr>
                <p14:cNvContentPartPr/>
                <p14:nvPr/>
              </p14:nvContentPartPr>
              <p14:xfrm>
                <a:off x="11130966" y="2171325"/>
                <a:ext cx="183240" cy="366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B309A4A-7CB7-A441-BFE2-F3432EE2041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121966" y="2162325"/>
                  <a:ext cx="200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3550184-C99D-F613-74F3-C8CFFC1255B9}"/>
                    </a:ext>
                  </a:extLst>
                </p14:cNvPr>
                <p14:cNvContentPartPr/>
                <p14:nvPr/>
              </p14:nvContentPartPr>
              <p14:xfrm>
                <a:off x="11260926" y="2272125"/>
                <a:ext cx="221400" cy="242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3550184-C99D-F613-74F3-C8CFFC1255B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52286" y="2263125"/>
                  <a:ext cx="239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03B36E5-D061-A279-D0AE-8D300233A141}"/>
                    </a:ext>
                  </a:extLst>
                </p14:cNvPr>
                <p14:cNvContentPartPr/>
                <p14:nvPr/>
              </p14:nvContentPartPr>
              <p14:xfrm>
                <a:off x="11460366" y="2452845"/>
                <a:ext cx="88560" cy="122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03B36E5-D061-A279-D0AE-8D300233A14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451366" y="2443845"/>
                  <a:ext cx="106200" cy="13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45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72737-2D94-6503-9B27-2FF2B9AF56B9}"/>
              </a:ext>
            </a:extLst>
          </p:cNvPr>
          <p:cNvGrpSpPr/>
          <p:nvPr/>
        </p:nvGrpSpPr>
        <p:grpSpPr>
          <a:xfrm>
            <a:off x="366127" y="296875"/>
            <a:ext cx="3923640" cy="1012320"/>
            <a:chOff x="919801" y="4256478"/>
            <a:chExt cx="3923640" cy="10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E5CB46-CEB1-68B4-960A-958737715C78}"/>
                    </a:ext>
                  </a:extLst>
                </p14:cNvPr>
                <p14:cNvContentPartPr/>
                <p14:nvPr/>
              </p14:nvContentPartPr>
              <p14:xfrm>
                <a:off x="919801" y="4536198"/>
                <a:ext cx="349920" cy="371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E5CB46-CEB1-68B4-960A-958737715C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1161" y="4527558"/>
                  <a:ext cx="367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D936E6-D8E0-275F-E15C-E14462CDDCBE}"/>
                    </a:ext>
                  </a:extLst>
                </p14:cNvPr>
                <p14:cNvContentPartPr/>
                <p14:nvPr/>
              </p14:nvContentPartPr>
              <p14:xfrm>
                <a:off x="1357201" y="4760478"/>
                <a:ext cx="121680" cy="13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D936E6-D8E0-275F-E15C-E14462CDDC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8201" y="4751838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5474FE-FFC9-0A42-6FD3-1717D5844EDA}"/>
                    </a:ext>
                  </a:extLst>
                </p14:cNvPr>
                <p14:cNvContentPartPr/>
                <p14:nvPr/>
              </p14:nvContentPartPr>
              <p14:xfrm>
                <a:off x="4725361" y="4256478"/>
                <a:ext cx="118080" cy="820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5474FE-FFC9-0A42-6FD3-1717D5844E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16361" y="4247838"/>
                  <a:ext cx="13572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22762D-444B-B238-857C-2F0FDDF754A8}"/>
                    </a:ext>
                  </a:extLst>
                </p14:cNvPr>
                <p14:cNvContentPartPr/>
                <p14:nvPr/>
              </p14:nvContentPartPr>
              <p14:xfrm>
                <a:off x="1856881" y="4405158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22762D-444B-B238-857C-2F0FDDF754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48241" y="43961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B6B685-D7EA-EEA8-DB07-952B46AD6777}"/>
                    </a:ext>
                  </a:extLst>
                </p14:cNvPr>
                <p14:cNvContentPartPr/>
                <p14:nvPr/>
              </p14:nvContentPartPr>
              <p14:xfrm>
                <a:off x="2823481" y="4642398"/>
                <a:ext cx="42480" cy="246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B6B685-D7EA-EEA8-DB07-952B46AD67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4481" y="4633398"/>
                  <a:ext cx="6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79F692-933D-5077-D33D-C4FEF0357524}"/>
                    </a:ext>
                  </a:extLst>
                </p14:cNvPr>
                <p14:cNvContentPartPr/>
                <p14:nvPr/>
              </p14:nvContentPartPr>
              <p14:xfrm>
                <a:off x="2755801" y="4777398"/>
                <a:ext cx="240120" cy="19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79F692-933D-5077-D33D-C4FEF03575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47161" y="4768398"/>
                  <a:ext cx="25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8BD641-268E-A6A7-BA6C-6F5EB4DF78F3}"/>
                    </a:ext>
                  </a:extLst>
                </p14:cNvPr>
                <p14:cNvContentPartPr/>
                <p14:nvPr/>
              </p14:nvContentPartPr>
              <p14:xfrm>
                <a:off x="3276721" y="4568598"/>
                <a:ext cx="318240" cy="203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8BD641-268E-A6A7-BA6C-6F5EB4DF78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8081" y="4559598"/>
                  <a:ext cx="335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800CA1-70E5-91B0-BDC3-DB2527E1AFED}"/>
                    </a:ext>
                  </a:extLst>
                </p14:cNvPr>
                <p14:cNvContentPartPr/>
                <p14:nvPr/>
              </p14:nvContentPartPr>
              <p14:xfrm>
                <a:off x="3281041" y="4487958"/>
                <a:ext cx="283320" cy="22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800CA1-70E5-91B0-BDC3-DB2527E1AF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72401" y="4479318"/>
                  <a:ext cx="300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17ADB8-72F3-0483-29EA-8C1B2A77D169}"/>
                    </a:ext>
                  </a:extLst>
                </p14:cNvPr>
                <p14:cNvContentPartPr/>
                <p14:nvPr/>
              </p14:nvContentPartPr>
              <p14:xfrm>
                <a:off x="3728161" y="4688118"/>
                <a:ext cx="57960" cy="6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17ADB8-72F3-0483-29EA-8C1B2A77D1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9521" y="4679118"/>
                  <a:ext cx="75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3837EA-CF44-D000-E6AC-31DA43A85045}"/>
                    </a:ext>
                  </a:extLst>
                </p14:cNvPr>
                <p14:cNvContentPartPr/>
                <p14:nvPr/>
              </p14:nvContentPartPr>
              <p14:xfrm>
                <a:off x="3878281" y="4499838"/>
                <a:ext cx="280800" cy="268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3837EA-CF44-D000-E6AC-31DA43A850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9641" y="4491198"/>
                  <a:ext cx="298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9C4DD3-50FA-323C-AF14-83687ACE1636}"/>
                    </a:ext>
                  </a:extLst>
                </p14:cNvPr>
                <p14:cNvContentPartPr/>
                <p14:nvPr/>
              </p14:nvContentPartPr>
              <p14:xfrm>
                <a:off x="3854521" y="4432158"/>
                <a:ext cx="254880" cy="24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9C4DD3-50FA-323C-AF14-83687ACE16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5521" y="4423158"/>
                  <a:ext cx="272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749012-234B-97E0-C43D-BEE36A8163C1}"/>
                    </a:ext>
                  </a:extLst>
                </p14:cNvPr>
                <p14:cNvContentPartPr/>
                <p14:nvPr/>
              </p14:nvContentPartPr>
              <p14:xfrm>
                <a:off x="3187081" y="4439358"/>
                <a:ext cx="106920" cy="54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749012-234B-97E0-C43D-BEE36A8163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8081" y="4430358"/>
                  <a:ext cx="1245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F25274-3C91-52EA-9D31-9206DBBD5378}"/>
                    </a:ext>
                  </a:extLst>
                </p14:cNvPr>
                <p14:cNvContentPartPr/>
                <p14:nvPr/>
              </p14:nvContentPartPr>
              <p14:xfrm>
                <a:off x="4155481" y="4364478"/>
                <a:ext cx="97920" cy="59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F25274-3C91-52EA-9D31-9206DBBD53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6841" y="4355838"/>
                  <a:ext cx="1155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957ABA-5CD4-F01F-839C-1D548032756D}"/>
                    </a:ext>
                  </a:extLst>
                </p14:cNvPr>
                <p14:cNvContentPartPr/>
                <p14:nvPr/>
              </p14:nvContentPartPr>
              <p14:xfrm>
                <a:off x="4380481" y="4524678"/>
                <a:ext cx="331200" cy="18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957ABA-5CD4-F01F-839C-1D54803275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1481" y="4515678"/>
                  <a:ext cx="348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33217C-A738-F9F1-5D93-5BD08C192A20}"/>
                    </a:ext>
                  </a:extLst>
                </p14:cNvPr>
                <p14:cNvContentPartPr/>
                <p14:nvPr/>
              </p14:nvContentPartPr>
              <p14:xfrm>
                <a:off x="4437721" y="4431078"/>
                <a:ext cx="235080" cy="2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33217C-A738-F9F1-5D93-5BD08C192A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8721" y="4422078"/>
                  <a:ext cx="25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A531FA-2BEC-BFD5-D19B-5FE7A6A54913}"/>
                    </a:ext>
                  </a:extLst>
                </p14:cNvPr>
                <p14:cNvContentPartPr/>
                <p14:nvPr/>
              </p14:nvContentPartPr>
              <p14:xfrm>
                <a:off x="1951201" y="4452318"/>
                <a:ext cx="151920" cy="289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A531FA-2BEC-BFD5-D19B-5FE7A6A549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42201" y="4443318"/>
                  <a:ext cx="169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81E07D-00B9-06A6-8630-F60F7604ECE1}"/>
                    </a:ext>
                  </a:extLst>
                </p14:cNvPr>
                <p14:cNvContentPartPr/>
                <p14:nvPr/>
              </p14:nvContentPartPr>
              <p14:xfrm>
                <a:off x="2174761" y="4557078"/>
                <a:ext cx="235080" cy="182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81E07D-00B9-06A6-8630-F60F7604EC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6121" y="4548438"/>
                  <a:ext cx="252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D014BC-D701-A026-1CCD-686B3229D6F7}"/>
                    </a:ext>
                  </a:extLst>
                </p14:cNvPr>
                <p14:cNvContentPartPr/>
                <p14:nvPr/>
              </p14:nvContentPartPr>
              <p14:xfrm>
                <a:off x="2214721" y="4485798"/>
                <a:ext cx="174600" cy="1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D014BC-D701-A026-1CCD-686B3229D6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05721" y="4476798"/>
                  <a:ext cx="192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23146E-F0D7-F8E3-5E19-5EBF7EC6A4FC}"/>
                    </a:ext>
                  </a:extLst>
                </p14:cNvPr>
                <p14:cNvContentPartPr/>
                <p14:nvPr/>
              </p14:nvContentPartPr>
              <p14:xfrm>
                <a:off x="1907641" y="4800798"/>
                <a:ext cx="518760" cy="58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23146E-F0D7-F8E3-5E19-5EBF7EC6A4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9001" y="4791798"/>
                  <a:ext cx="536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8576B2-BD3C-DAED-7F1B-2EDF1FC08FAE}"/>
                    </a:ext>
                  </a:extLst>
                </p14:cNvPr>
                <p14:cNvContentPartPr/>
                <p14:nvPr/>
              </p14:nvContentPartPr>
              <p14:xfrm>
                <a:off x="1964521" y="4966038"/>
                <a:ext cx="103320" cy="19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8576B2-BD3C-DAED-7F1B-2EDF1FC08F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5881" y="4957038"/>
                  <a:ext cx="12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1ABDCD-5B97-8C5E-4E9F-C615E40A70C7}"/>
                    </a:ext>
                  </a:extLst>
                </p14:cNvPr>
                <p14:cNvContentPartPr/>
                <p14:nvPr/>
              </p14:nvContentPartPr>
              <p14:xfrm>
                <a:off x="2221561" y="4987638"/>
                <a:ext cx="146520" cy="164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1ABDCD-5B97-8C5E-4E9F-C615E40A70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12921" y="4978998"/>
                  <a:ext cx="16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974E19-5094-D50D-BF4E-07E8D45C7C01}"/>
                    </a:ext>
                  </a:extLst>
                </p14:cNvPr>
                <p14:cNvContentPartPr/>
                <p14:nvPr/>
              </p14:nvContentPartPr>
              <p14:xfrm>
                <a:off x="2163961" y="5042358"/>
                <a:ext cx="165240" cy="14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974E19-5094-D50D-BF4E-07E8D45C7C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4961" y="5033718"/>
                  <a:ext cx="18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772A52-66C3-D490-EAC3-AD44629CD278}"/>
                    </a:ext>
                  </a:extLst>
                </p14:cNvPr>
                <p14:cNvContentPartPr/>
                <p14:nvPr/>
              </p14:nvContentPartPr>
              <p14:xfrm>
                <a:off x="1681561" y="4332438"/>
                <a:ext cx="236880" cy="936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772A52-66C3-D490-EAC3-AD44629CD2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72561" y="4323798"/>
                  <a:ext cx="254520" cy="9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AB72FD-8210-8067-B182-E6F96E7265D1}"/>
              </a:ext>
            </a:extLst>
          </p:cNvPr>
          <p:cNvGrpSpPr/>
          <p:nvPr/>
        </p:nvGrpSpPr>
        <p:grpSpPr>
          <a:xfrm>
            <a:off x="4591087" y="264295"/>
            <a:ext cx="3426965" cy="601560"/>
            <a:chOff x="5086081" y="5531565"/>
            <a:chExt cx="3426965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D0FFB8-211D-F19F-0352-C986EDEE6BA3}"/>
                    </a:ext>
                  </a:extLst>
                </p14:cNvPr>
                <p14:cNvContentPartPr/>
                <p14:nvPr/>
              </p14:nvContentPartPr>
              <p14:xfrm>
                <a:off x="5108041" y="5899878"/>
                <a:ext cx="197280" cy="16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D0FFB8-211D-F19F-0352-C986EDEE6B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9041" y="5891238"/>
                  <a:ext cx="214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4A23E91-1C4A-8D7A-ACF9-2C53AEF3FE44}"/>
                    </a:ext>
                  </a:extLst>
                </p14:cNvPr>
                <p14:cNvContentPartPr/>
                <p14:nvPr/>
              </p14:nvContentPartPr>
              <p14:xfrm>
                <a:off x="5086081" y="6023358"/>
                <a:ext cx="201960" cy="23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4A23E91-1C4A-8D7A-ACF9-2C53AEF3FE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7441" y="6014718"/>
                  <a:ext cx="21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6E971F-F79A-080A-C86C-92FB4DEF7AD3}"/>
                    </a:ext>
                  </a:extLst>
                </p14:cNvPr>
                <p14:cNvContentPartPr/>
                <p14:nvPr/>
              </p14:nvContentPartPr>
              <p14:xfrm>
                <a:off x="5516641" y="5940918"/>
                <a:ext cx="144000" cy="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6E971F-F79A-080A-C86C-92FB4DEF7A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7641" y="5932278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DC6AC7-B4CB-3E5C-6B26-100A5F2E3A12}"/>
                    </a:ext>
                  </a:extLst>
                </p14:cNvPr>
                <p14:cNvContentPartPr/>
                <p14:nvPr/>
              </p14:nvContentPartPr>
              <p14:xfrm>
                <a:off x="5769721" y="5822838"/>
                <a:ext cx="159840" cy="215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DC6AC7-B4CB-3E5C-6B26-100A5F2E3A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0721" y="5814198"/>
                  <a:ext cx="177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35713F-D9D3-0913-B38A-22F8CEA85EEB}"/>
                    </a:ext>
                  </a:extLst>
                </p14:cNvPr>
                <p14:cNvContentPartPr/>
                <p14:nvPr/>
              </p14:nvContentPartPr>
              <p14:xfrm>
                <a:off x="6017041" y="5863518"/>
                <a:ext cx="189000" cy="178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35713F-D9D3-0913-B38A-22F8CEA85E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08401" y="5854518"/>
                  <a:ext cx="206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85C40B-F22D-D918-32FC-FE493F734330}"/>
                    </a:ext>
                  </a:extLst>
                </p14:cNvPr>
                <p14:cNvContentPartPr/>
                <p14:nvPr/>
              </p14:nvContentPartPr>
              <p14:xfrm>
                <a:off x="6205681" y="5773158"/>
                <a:ext cx="270360" cy="294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85C40B-F22D-D918-32FC-FE493F7343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96681" y="5764158"/>
                  <a:ext cx="288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53F905-8F78-68F9-0B5D-21FB1BB65A13}"/>
                    </a:ext>
                  </a:extLst>
                </p14:cNvPr>
                <p14:cNvContentPartPr/>
                <p14:nvPr/>
              </p14:nvContentPartPr>
              <p14:xfrm>
                <a:off x="6243481" y="5698998"/>
                <a:ext cx="208440" cy="4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53F905-8F78-68F9-0B5D-21FB1BB65A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34481" y="5689998"/>
                  <a:ext cx="226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A0CCEBA-5DD4-049B-848A-B7E91F8ECEC9}"/>
                    </a:ext>
                  </a:extLst>
                </p14:cNvPr>
                <p14:cNvContentPartPr/>
                <p14:nvPr/>
              </p14:nvContentPartPr>
              <p14:xfrm>
                <a:off x="6564961" y="5825358"/>
                <a:ext cx="180720" cy="182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A0CCEBA-5DD4-049B-848A-B7E91F8ECE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55961" y="5816718"/>
                  <a:ext cx="198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504C07-77B5-70BA-E917-61C7E138CE2D}"/>
                    </a:ext>
                  </a:extLst>
                </p14:cNvPr>
                <p14:cNvContentPartPr/>
                <p14:nvPr/>
              </p14:nvContentPartPr>
              <p14:xfrm>
                <a:off x="6643801" y="5727798"/>
                <a:ext cx="17640" cy="358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504C07-77B5-70BA-E917-61C7E138CE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35161" y="5718798"/>
                  <a:ext cx="352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F1858A-9497-739D-67BF-A1D9158B8EA4}"/>
                    </a:ext>
                  </a:extLst>
                </p14:cNvPr>
                <p14:cNvContentPartPr/>
                <p14:nvPr/>
              </p14:nvContentPartPr>
              <p14:xfrm>
                <a:off x="6902766" y="5885085"/>
                <a:ext cx="153360" cy="14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F1858A-9497-739D-67BF-A1D9158B8E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93766" y="587608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5FCF06-0A57-8727-C7F0-C3E5CB32A47F}"/>
                    </a:ext>
                  </a:extLst>
                </p14:cNvPr>
                <p14:cNvContentPartPr/>
                <p14:nvPr/>
              </p14:nvContentPartPr>
              <p14:xfrm>
                <a:off x="7146486" y="5638125"/>
                <a:ext cx="190440" cy="316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5FCF06-0A57-8727-C7F0-C3E5CB32A4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37846" y="5629485"/>
                  <a:ext cx="208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978E47-E2B8-1071-3A12-E4770F1F68ED}"/>
                    </a:ext>
                  </a:extLst>
                </p14:cNvPr>
                <p14:cNvContentPartPr/>
                <p14:nvPr/>
              </p14:nvContentPartPr>
              <p14:xfrm>
                <a:off x="7293006" y="6011805"/>
                <a:ext cx="35640" cy="12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978E47-E2B8-1071-3A12-E4770F1F68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84366" y="6003165"/>
                  <a:ext cx="5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009E96-D064-B207-BFD3-F407AFD66F9F}"/>
                    </a:ext>
                  </a:extLst>
                </p14:cNvPr>
                <p14:cNvContentPartPr/>
                <p14:nvPr/>
              </p14:nvContentPartPr>
              <p14:xfrm>
                <a:off x="7323606" y="5943045"/>
                <a:ext cx="11160" cy="30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009E96-D064-B207-BFD3-F407AFD66F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14606" y="5934405"/>
                  <a:ext cx="28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5505DB-B727-A159-1B2C-CCBDD0ABA554}"/>
                    </a:ext>
                  </a:extLst>
                </p14:cNvPr>
                <p14:cNvContentPartPr/>
                <p14:nvPr/>
              </p14:nvContentPartPr>
              <p14:xfrm>
                <a:off x="7320006" y="5932965"/>
                <a:ext cx="30240" cy="32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5505DB-B727-A159-1B2C-CCBDD0ABA5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1006" y="5923965"/>
                  <a:ext cx="4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858A64-589A-57F6-0EA1-DF6843B3C2BE}"/>
                    </a:ext>
                  </a:extLst>
                </p14:cNvPr>
                <p14:cNvContentPartPr/>
                <p14:nvPr/>
              </p14:nvContentPartPr>
              <p14:xfrm>
                <a:off x="7470126" y="5654325"/>
                <a:ext cx="180360" cy="323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858A64-589A-57F6-0EA1-DF6843B3C2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1126" y="5645325"/>
                  <a:ext cx="1980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7314F7-540B-057F-B91A-C9E46D8F7F7C}"/>
                    </a:ext>
                  </a:extLst>
                </p14:cNvPr>
                <p14:cNvContentPartPr/>
                <p14:nvPr/>
              </p14:nvContentPartPr>
              <p14:xfrm>
                <a:off x="7784406" y="5700045"/>
                <a:ext cx="15480" cy="234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7314F7-540B-057F-B91A-C9E46D8F7F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5766" y="5691045"/>
                  <a:ext cx="3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DF7895-2AE0-B7F0-E712-F2D68E410385}"/>
                    </a:ext>
                  </a:extLst>
                </p14:cNvPr>
                <p14:cNvContentPartPr/>
                <p14:nvPr/>
              </p14:nvContentPartPr>
              <p14:xfrm>
                <a:off x="7689726" y="5689605"/>
                <a:ext cx="226080" cy="25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DF7895-2AE0-B7F0-E712-F2D68E410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81086" y="5680965"/>
                  <a:ext cx="243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CA4D58-5B82-609F-941D-8C15B6C3D8F9}"/>
                    </a:ext>
                  </a:extLst>
                </p14:cNvPr>
                <p14:cNvContentPartPr/>
                <p14:nvPr/>
              </p14:nvContentPartPr>
              <p14:xfrm>
                <a:off x="7900326" y="6018285"/>
                <a:ext cx="34920" cy="77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CA4D58-5B82-609F-941D-8C15B6C3D8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91686" y="6009645"/>
                  <a:ext cx="52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EDA08A-705C-70A9-F5FA-FE548F1A2117}"/>
                    </a:ext>
                  </a:extLst>
                </p14:cNvPr>
                <p14:cNvContentPartPr/>
                <p14:nvPr/>
              </p14:nvContentPartPr>
              <p14:xfrm>
                <a:off x="7897446" y="5916045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EDA08A-705C-70A9-F5FA-FE548F1A21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88446" y="5907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FF2B89-707D-6EA1-B8BD-7B1EA08EBA38}"/>
                    </a:ext>
                  </a:extLst>
                </p14:cNvPr>
                <p14:cNvContentPartPr/>
                <p14:nvPr/>
              </p14:nvContentPartPr>
              <p14:xfrm>
                <a:off x="8032086" y="5648925"/>
                <a:ext cx="257400" cy="36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FF2B89-707D-6EA1-B8BD-7B1EA08EBA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23086" y="5639925"/>
                  <a:ext cx="275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62EEF6-C6BB-2309-3710-AF364044F664}"/>
                    </a:ext>
                  </a:extLst>
                </p14:cNvPr>
                <p14:cNvContentPartPr/>
                <p14:nvPr/>
              </p14:nvContentPartPr>
              <p14:xfrm>
                <a:off x="8361846" y="5802285"/>
                <a:ext cx="151200" cy="163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62EEF6-C6BB-2309-3710-AF364044F6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52846" y="5793285"/>
                  <a:ext cx="168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E44C5A-6ACD-188B-8EE4-560DD5A6C701}"/>
                    </a:ext>
                  </a:extLst>
                </p14:cNvPr>
                <p14:cNvContentPartPr/>
                <p14:nvPr/>
              </p14:nvContentPartPr>
              <p14:xfrm>
                <a:off x="8037486" y="5531565"/>
                <a:ext cx="300600" cy="45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E44C5A-6ACD-188B-8EE4-560DD5A6C70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28486" y="5522925"/>
                  <a:ext cx="3182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6F713F-F4F6-90F8-75A8-8C448622B1FA}"/>
              </a:ext>
            </a:extLst>
          </p:cNvPr>
          <p:cNvGrpSpPr/>
          <p:nvPr/>
        </p:nvGrpSpPr>
        <p:grpSpPr>
          <a:xfrm>
            <a:off x="1380726" y="1476165"/>
            <a:ext cx="1751760" cy="669960"/>
            <a:chOff x="1380726" y="1476165"/>
            <a:chExt cx="1751760" cy="6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DEBA80-72A4-9C73-8CC2-D27E4E28AD21}"/>
                    </a:ext>
                  </a:extLst>
                </p14:cNvPr>
                <p14:cNvContentPartPr/>
                <p14:nvPr/>
              </p14:nvContentPartPr>
              <p14:xfrm>
                <a:off x="1640646" y="1571565"/>
                <a:ext cx="1491840" cy="574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7DEBA80-72A4-9C73-8CC2-D27E4E28AD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31646" y="1562565"/>
                  <a:ext cx="15094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2B0849-E58D-5EB9-995D-DC94A5314A2D}"/>
                    </a:ext>
                  </a:extLst>
                </p14:cNvPr>
                <p14:cNvContentPartPr/>
                <p14:nvPr/>
              </p14:nvContentPartPr>
              <p14:xfrm>
                <a:off x="2726766" y="1741845"/>
                <a:ext cx="16200" cy="48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2B0849-E58D-5EB9-995D-DC94A5314A2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17766" y="1732845"/>
                  <a:ext cx="33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72AD70-8FFB-516D-CE02-392FCC11DD32}"/>
                    </a:ext>
                  </a:extLst>
                </p14:cNvPr>
                <p14:cNvContentPartPr/>
                <p14:nvPr/>
              </p14:nvContentPartPr>
              <p14:xfrm>
                <a:off x="2008566" y="1681365"/>
                <a:ext cx="46080" cy="37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72AD70-8FFB-516D-CE02-392FCC11DD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99566" y="1672725"/>
                  <a:ext cx="6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382366-328E-DBC0-3DEF-6CB0F509B88B}"/>
                    </a:ext>
                  </a:extLst>
                </p14:cNvPr>
                <p14:cNvContentPartPr/>
                <p14:nvPr/>
              </p14:nvContentPartPr>
              <p14:xfrm>
                <a:off x="1380726" y="1476165"/>
                <a:ext cx="104400" cy="157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382366-328E-DBC0-3DEF-6CB0F509B8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71726" y="1467165"/>
                  <a:ext cx="122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DF98A9-033A-28FF-CF66-0CBA74CD4D19}"/>
                    </a:ext>
                  </a:extLst>
                </p14:cNvPr>
                <p14:cNvContentPartPr/>
                <p14:nvPr/>
              </p14:nvContentPartPr>
              <p14:xfrm>
                <a:off x="1458486" y="1489125"/>
                <a:ext cx="99720" cy="152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DF98A9-033A-28FF-CF66-0CBA74CD4D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49846" y="1480485"/>
                  <a:ext cx="1173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C6648B-37EA-421F-1A2A-2059AAF1D02C}"/>
              </a:ext>
            </a:extLst>
          </p:cNvPr>
          <p:cNvGrpSpPr/>
          <p:nvPr/>
        </p:nvGrpSpPr>
        <p:grpSpPr>
          <a:xfrm>
            <a:off x="3135366" y="1491285"/>
            <a:ext cx="128520" cy="180720"/>
            <a:chOff x="3135366" y="1491285"/>
            <a:chExt cx="12852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C0B5F6-C357-6CE6-F562-06F9734D0A88}"/>
                    </a:ext>
                  </a:extLst>
                </p14:cNvPr>
                <p14:cNvContentPartPr/>
                <p14:nvPr/>
              </p14:nvContentPartPr>
              <p14:xfrm>
                <a:off x="3135366" y="1522605"/>
                <a:ext cx="38520" cy="149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C0B5F6-C357-6CE6-F562-06F9734D0A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26366" y="1513605"/>
                  <a:ext cx="5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904A0F-E016-AA9A-46B3-7F7C746835E5}"/>
                    </a:ext>
                  </a:extLst>
                </p14:cNvPr>
                <p14:cNvContentPartPr/>
                <p14:nvPr/>
              </p14:nvContentPartPr>
              <p14:xfrm>
                <a:off x="3242646" y="1491285"/>
                <a:ext cx="21240" cy="146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904A0F-E016-AA9A-46B3-7F7C746835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3646" y="1482645"/>
                  <a:ext cx="388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95CC89-76CC-93F5-5FF6-DA76195612B5}"/>
              </a:ext>
            </a:extLst>
          </p:cNvPr>
          <p:cNvGrpSpPr/>
          <p:nvPr/>
        </p:nvGrpSpPr>
        <p:grpSpPr>
          <a:xfrm>
            <a:off x="3903606" y="1669845"/>
            <a:ext cx="2331720" cy="462600"/>
            <a:chOff x="3903606" y="1669845"/>
            <a:chExt cx="233172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595042-24B4-AF23-7BEB-246E0607606B}"/>
                    </a:ext>
                  </a:extLst>
                </p14:cNvPr>
                <p14:cNvContentPartPr/>
                <p14:nvPr/>
              </p14:nvContentPartPr>
              <p14:xfrm>
                <a:off x="3985326" y="1724565"/>
                <a:ext cx="221040" cy="13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595042-24B4-AF23-7BEB-246E060760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6686" y="1715565"/>
                  <a:ext cx="23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8E4D41-E86A-B57D-1790-9C6E7EE6CD3C}"/>
                    </a:ext>
                  </a:extLst>
                </p14:cNvPr>
                <p14:cNvContentPartPr/>
                <p14:nvPr/>
              </p14:nvContentPartPr>
              <p14:xfrm>
                <a:off x="3903606" y="1850925"/>
                <a:ext cx="395640" cy="214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8E4D41-E86A-B57D-1790-9C6E7EE6CD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94606" y="1841925"/>
                  <a:ext cx="413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B17C5A-0670-B0CD-8E75-528647961C59}"/>
                    </a:ext>
                  </a:extLst>
                </p14:cNvPr>
                <p14:cNvContentPartPr/>
                <p14:nvPr/>
              </p14:nvContentPartPr>
              <p14:xfrm>
                <a:off x="4484646" y="1928685"/>
                <a:ext cx="170640" cy="9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B17C5A-0670-B0CD-8E75-528647961C5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75646" y="1920045"/>
                  <a:ext cx="188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1DB5CE-8065-38A7-0061-D7CFFE5C1942}"/>
                    </a:ext>
                  </a:extLst>
                </p14:cNvPr>
                <p14:cNvContentPartPr/>
                <p14:nvPr/>
              </p14:nvContentPartPr>
              <p14:xfrm>
                <a:off x="4459806" y="2036685"/>
                <a:ext cx="216720" cy="1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1DB5CE-8065-38A7-0061-D7CFFE5C19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51166" y="2027685"/>
                  <a:ext cx="23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1FD8B8-E9F5-CD2A-4A17-632FCFBA57F4}"/>
                    </a:ext>
                  </a:extLst>
                </p14:cNvPr>
                <p14:cNvContentPartPr/>
                <p14:nvPr/>
              </p14:nvContentPartPr>
              <p14:xfrm>
                <a:off x="4872726" y="1785045"/>
                <a:ext cx="304560" cy="27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1FD8B8-E9F5-CD2A-4A17-632FCFBA57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64086" y="1776045"/>
                  <a:ext cx="322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896718-E9ED-8524-4D03-2C276E82CBF3}"/>
                    </a:ext>
                  </a:extLst>
                </p14:cNvPr>
                <p14:cNvContentPartPr/>
                <p14:nvPr/>
              </p14:nvContentPartPr>
              <p14:xfrm>
                <a:off x="5160006" y="2026605"/>
                <a:ext cx="111240" cy="9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896718-E9ED-8524-4D03-2C276E82CB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1006" y="2017605"/>
                  <a:ext cx="12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9E644B6-AAE5-ED37-8C1C-F9C0140BD522}"/>
                    </a:ext>
                  </a:extLst>
                </p14:cNvPr>
                <p14:cNvContentPartPr/>
                <p14:nvPr/>
              </p14:nvContentPartPr>
              <p14:xfrm>
                <a:off x="4872726" y="1701885"/>
                <a:ext cx="313200" cy="1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9E644B6-AAE5-ED37-8C1C-F9C0140BD5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64086" y="1693245"/>
                  <a:ext cx="33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930F8A-27B7-9CE1-D7BB-E7710166E821}"/>
                    </a:ext>
                  </a:extLst>
                </p14:cNvPr>
                <p14:cNvContentPartPr/>
                <p14:nvPr/>
              </p14:nvContentPartPr>
              <p14:xfrm>
                <a:off x="5565006" y="1859925"/>
                <a:ext cx="14760" cy="197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930F8A-27B7-9CE1-D7BB-E7710166E8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56366" y="1850925"/>
                  <a:ext cx="32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0DACD8-A701-B7B0-73EF-EE2CE644BE5B}"/>
                    </a:ext>
                  </a:extLst>
                </p14:cNvPr>
                <p14:cNvContentPartPr/>
                <p14:nvPr/>
              </p14:nvContentPartPr>
              <p14:xfrm>
                <a:off x="5465646" y="1963245"/>
                <a:ext cx="185760" cy="15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0DACD8-A701-B7B0-73EF-EE2CE644BE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56646" y="1954605"/>
                  <a:ext cx="203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F6B0D1-7780-E93C-B059-99CF89B44411}"/>
                    </a:ext>
                  </a:extLst>
                </p14:cNvPr>
                <p14:cNvContentPartPr/>
                <p14:nvPr/>
              </p14:nvContentPartPr>
              <p14:xfrm>
                <a:off x="5859486" y="1794765"/>
                <a:ext cx="335520" cy="216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F6B0D1-7780-E93C-B059-99CF89B444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50486" y="1786125"/>
                  <a:ext cx="35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18AE20-E58D-BAEF-0D94-E657BE83D9F3}"/>
                    </a:ext>
                  </a:extLst>
                </p14:cNvPr>
                <p14:cNvContentPartPr/>
                <p14:nvPr/>
              </p14:nvContentPartPr>
              <p14:xfrm>
                <a:off x="6103206" y="2018685"/>
                <a:ext cx="18000" cy="11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18AE20-E58D-BAEF-0D94-E657BE83D9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94566" y="2010045"/>
                  <a:ext cx="35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04F9A3-C899-9839-E124-683077FFEC3C}"/>
                    </a:ext>
                  </a:extLst>
                </p14:cNvPr>
                <p14:cNvContentPartPr/>
                <p14:nvPr/>
              </p14:nvContentPartPr>
              <p14:xfrm>
                <a:off x="5844366" y="1669845"/>
                <a:ext cx="390960" cy="29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04F9A3-C899-9839-E124-683077FFEC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35366" y="1660845"/>
                  <a:ext cx="408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0BF2DA6-4876-949B-29A3-80CAE83562AA}"/>
              </a:ext>
            </a:extLst>
          </p:cNvPr>
          <p:cNvGrpSpPr/>
          <p:nvPr/>
        </p:nvGrpSpPr>
        <p:grpSpPr>
          <a:xfrm>
            <a:off x="4014126" y="2418645"/>
            <a:ext cx="254880" cy="434520"/>
            <a:chOff x="4014126" y="2418645"/>
            <a:chExt cx="2548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F3DBF28-73DD-38F2-593F-DC162A6A81FC}"/>
                    </a:ext>
                  </a:extLst>
                </p14:cNvPr>
                <p14:cNvContentPartPr/>
                <p14:nvPr/>
              </p14:nvContentPartPr>
              <p14:xfrm>
                <a:off x="4014126" y="2525205"/>
                <a:ext cx="254880" cy="24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F3DBF28-73DD-38F2-593F-DC162A6A81F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05126" y="2516565"/>
                  <a:ext cx="272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DCF85A-CD73-2538-7DF0-292E423EFA5E}"/>
                    </a:ext>
                  </a:extLst>
                </p14:cNvPr>
                <p14:cNvContentPartPr/>
                <p14:nvPr/>
              </p14:nvContentPartPr>
              <p14:xfrm>
                <a:off x="4081086" y="2418645"/>
                <a:ext cx="59040" cy="434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DCF85A-CD73-2538-7DF0-292E423EFA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72446" y="2409645"/>
                  <a:ext cx="76680" cy="45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969B289-B7ED-F58B-1FF1-44EA692D3E3B}"/>
                  </a:ext>
                </a:extLst>
              </p14:cNvPr>
              <p14:cNvContentPartPr/>
              <p14:nvPr/>
            </p14:nvContentPartPr>
            <p14:xfrm>
              <a:off x="4536846" y="2591805"/>
              <a:ext cx="199800" cy="23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969B289-B7ED-F58B-1FF1-44EA692D3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528206" y="2582805"/>
                <a:ext cx="217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806BD8F-697F-4E49-686F-C483482D7B30}"/>
                  </a:ext>
                </a:extLst>
              </p14:cNvPr>
              <p14:cNvContentPartPr/>
              <p14:nvPr/>
            </p14:nvContentPartPr>
            <p14:xfrm>
              <a:off x="4566006" y="2696565"/>
              <a:ext cx="169200" cy="14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806BD8F-697F-4E49-686F-C483482D7B3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557006" y="2687925"/>
                <a:ext cx="1868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4E52930-242C-D210-DC83-FF8E5C944DB1}"/>
                  </a:ext>
                </a:extLst>
              </p14:cNvPr>
              <p14:cNvContentPartPr/>
              <p14:nvPr/>
            </p14:nvContentPartPr>
            <p14:xfrm>
              <a:off x="4090086" y="3287325"/>
              <a:ext cx="225000" cy="213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4E52930-242C-D210-DC83-FF8E5C944DB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81446" y="3278325"/>
                <a:ext cx="2426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2D518AEB-5AF7-44FF-FEA7-3B42CCD1410C}"/>
              </a:ext>
            </a:extLst>
          </p:cNvPr>
          <p:cNvGrpSpPr/>
          <p:nvPr/>
        </p:nvGrpSpPr>
        <p:grpSpPr>
          <a:xfrm>
            <a:off x="4589046" y="3348525"/>
            <a:ext cx="298800" cy="83880"/>
            <a:chOff x="4589046" y="3348525"/>
            <a:chExt cx="29880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4AFBC1-7310-D6D0-6EBE-E09C7086B7A7}"/>
                    </a:ext>
                  </a:extLst>
                </p14:cNvPr>
                <p14:cNvContentPartPr/>
                <p14:nvPr/>
              </p14:nvContentPartPr>
              <p14:xfrm>
                <a:off x="4589046" y="3348525"/>
                <a:ext cx="226800" cy="14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4AFBC1-7310-D6D0-6EBE-E09C7086B7A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80406" y="3339525"/>
                  <a:ext cx="244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E57A3A9-3A14-1F7F-289C-316183FCBB80}"/>
                    </a:ext>
                  </a:extLst>
                </p14:cNvPr>
                <p14:cNvContentPartPr/>
                <p14:nvPr/>
              </p14:nvContentPartPr>
              <p14:xfrm>
                <a:off x="4598406" y="3392085"/>
                <a:ext cx="289440" cy="40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E57A3A9-3A14-1F7F-289C-316183FCBB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89766" y="3383445"/>
                  <a:ext cx="3070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301D10-906F-1A11-8601-75539597FE7D}"/>
              </a:ext>
            </a:extLst>
          </p:cNvPr>
          <p:cNvGrpSpPr/>
          <p:nvPr/>
        </p:nvGrpSpPr>
        <p:grpSpPr>
          <a:xfrm>
            <a:off x="5104206" y="3223245"/>
            <a:ext cx="1227240" cy="347760"/>
            <a:chOff x="5104206" y="3223245"/>
            <a:chExt cx="12272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D80211-4767-A692-9D82-6FC45DAF7212}"/>
                    </a:ext>
                  </a:extLst>
                </p14:cNvPr>
                <p14:cNvContentPartPr/>
                <p14:nvPr/>
              </p14:nvContentPartPr>
              <p14:xfrm>
                <a:off x="5104206" y="3292005"/>
                <a:ext cx="163080" cy="205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D80211-4767-A692-9D82-6FC45DAF72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5566" y="3283005"/>
                  <a:ext cx="180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AD7AB4-FAC4-B799-FE2D-5FEF0ECB1056}"/>
                    </a:ext>
                  </a:extLst>
                </p14:cNvPr>
                <p14:cNvContentPartPr/>
                <p14:nvPr/>
              </p14:nvContentPartPr>
              <p14:xfrm>
                <a:off x="5357286" y="3473445"/>
                <a:ext cx="104760" cy="97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AD7AB4-FAC4-B799-FE2D-5FEF0ECB10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48646" y="3464805"/>
                  <a:ext cx="122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571765-1BA8-C1D6-CC4D-F242E9BB183A}"/>
                    </a:ext>
                  </a:extLst>
                </p14:cNvPr>
                <p14:cNvContentPartPr/>
                <p14:nvPr/>
              </p14:nvContentPartPr>
              <p14:xfrm>
                <a:off x="5711526" y="3223245"/>
                <a:ext cx="26640" cy="227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571765-1BA8-C1D6-CC4D-F242E9BB18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02526" y="3214245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DBF961-2E38-BD46-7D5E-C9F793D98E57}"/>
                    </a:ext>
                  </a:extLst>
                </p14:cNvPr>
                <p14:cNvContentPartPr/>
                <p14:nvPr/>
              </p14:nvContentPartPr>
              <p14:xfrm>
                <a:off x="5619366" y="3344925"/>
                <a:ext cx="200880" cy="25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DBF961-2E38-BD46-7D5E-C9F793D98E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10366" y="3335925"/>
                  <a:ext cx="218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FF5087-31F3-6CD1-49FB-2505E36E21BE}"/>
                    </a:ext>
                  </a:extLst>
                </p14:cNvPr>
                <p14:cNvContentPartPr/>
                <p14:nvPr/>
              </p14:nvContentPartPr>
              <p14:xfrm>
                <a:off x="5996646" y="3226125"/>
                <a:ext cx="177840" cy="225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FF5087-31F3-6CD1-49FB-2505E36E21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987646" y="3217125"/>
                  <a:ext cx="195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153435-A754-F60C-8CB5-3E128D19EDDD}"/>
                    </a:ext>
                  </a:extLst>
                </p14:cNvPr>
                <p14:cNvContentPartPr/>
                <p14:nvPr/>
              </p14:nvContentPartPr>
              <p14:xfrm>
                <a:off x="6323886" y="3433485"/>
                <a:ext cx="7560" cy="128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153435-A754-F60C-8CB5-3E128D19EDD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15246" y="3424845"/>
                  <a:ext cx="252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E6F4408-BA09-DD58-518D-7C40A9388506}"/>
              </a:ext>
            </a:extLst>
          </p:cNvPr>
          <p:cNvGrpSpPr/>
          <p:nvPr/>
        </p:nvGrpSpPr>
        <p:grpSpPr>
          <a:xfrm>
            <a:off x="4684086" y="1296165"/>
            <a:ext cx="1017720" cy="961920"/>
            <a:chOff x="4684086" y="1296165"/>
            <a:chExt cx="1017720" cy="9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B66693-D3CB-9D93-6A14-82957E3EAF4F}"/>
                    </a:ext>
                  </a:extLst>
                </p14:cNvPr>
                <p14:cNvContentPartPr/>
                <p14:nvPr/>
              </p14:nvContentPartPr>
              <p14:xfrm>
                <a:off x="4684086" y="1512165"/>
                <a:ext cx="777960" cy="745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B66693-D3CB-9D93-6A14-82957E3EAF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75446" y="1503165"/>
                  <a:ext cx="79560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1BC5124-761D-20CB-9C97-A1AF83F8D784}"/>
                    </a:ext>
                  </a:extLst>
                </p14:cNvPr>
                <p14:cNvContentPartPr/>
                <p14:nvPr/>
              </p14:nvContentPartPr>
              <p14:xfrm>
                <a:off x="5497326" y="1296165"/>
                <a:ext cx="204480" cy="219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1BC5124-761D-20CB-9C97-A1AF83F8D7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88686" y="1287525"/>
                  <a:ext cx="22212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210ED35-01CC-A18C-A8E9-2753A247735E}"/>
              </a:ext>
            </a:extLst>
          </p:cNvPr>
          <p:cNvGrpSpPr/>
          <p:nvPr/>
        </p:nvGrpSpPr>
        <p:grpSpPr>
          <a:xfrm>
            <a:off x="4967406" y="2423685"/>
            <a:ext cx="1227960" cy="447840"/>
            <a:chOff x="4967406" y="2423685"/>
            <a:chExt cx="122796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7569BA-D63D-A4B1-B7AB-03A1784CA61D}"/>
                    </a:ext>
                  </a:extLst>
                </p14:cNvPr>
                <p14:cNvContentPartPr/>
                <p14:nvPr/>
              </p14:nvContentPartPr>
              <p14:xfrm>
                <a:off x="4967406" y="2515485"/>
                <a:ext cx="244080" cy="257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7569BA-D63D-A4B1-B7AB-03A1784CA61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58766" y="2506845"/>
                  <a:ext cx="261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E84D76-A47A-F0C2-C0FD-0F184D53276B}"/>
                    </a:ext>
                  </a:extLst>
                </p14:cNvPr>
                <p14:cNvContentPartPr/>
                <p14:nvPr/>
              </p14:nvContentPartPr>
              <p14:xfrm>
                <a:off x="5086206" y="2447085"/>
                <a:ext cx="43200" cy="407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E84D76-A47A-F0C2-C0FD-0F184D5327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77206" y="2438445"/>
                  <a:ext cx="608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797A32-6D1A-FAD5-A048-1213B32C7DCB}"/>
                    </a:ext>
                  </a:extLst>
                </p14:cNvPr>
                <p14:cNvContentPartPr/>
                <p14:nvPr/>
              </p14:nvContentPartPr>
              <p14:xfrm>
                <a:off x="5233446" y="2786925"/>
                <a:ext cx="96120" cy="70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797A32-6D1A-FAD5-A048-1213B32C7D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24806" y="2778285"/>
                  <a:ext cx="113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76BED6-A4F9-0EE7-630D-95EDC66ADE8C}"/>
                    </a:ext>
                  </a:extLst>
                </p14:cNvPr>
                <p14:cNvContentPartPr/>
                <p14:nvPr/>
              </p14:nvContentPartPr>
              <p14:xfrm>
                <a:off x="5601006" y="2511525"/>
                <a:ext cx="9720" cy="248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76BED6-A4F9-0EE7-630D-95EDC66ADE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92366" y="2502525"/>
                  <a:ext cx="27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E87F79-A303-48ED-B397-AE055C87F0AF}"/>
                    </a:ext>
                  </a:extLst>
                </p14:cNvPr>
                <p14:cNvContentPartPr/>
                <p14:nvPr/>
              </p14:nvContentPartPr>
              <p14:xfrm>
                <a:off x="5502366" y="2642205"/>
                <a:ext cx="195480" cy="30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E87F79-A303-48ED-B397-AE055C87F0A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93726" y="2633205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72CD69-0889-5CDC-B5B7-5E7E9028C39B}"/>
                    </a:ext>
                  </a:extLst>
                </p14:cNvPr>
                <p14:cNvContentPartPr/>
                <p14:nvPr/>
              </p14:nvContentPartPr>
              <p14:xfrm>
                <a:off x="5825646" y="2484165"/>
                <a:ext cx="208080" cy="228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72CD69-0889-5CDC-B5B7-5E7E9028C39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17006" y="2475525"/>
                  <a:ext cx="225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AB3B0D-5C11-5A67-7729-045380344B2C}"/>
                    </a:ext>
                  </a:extLst>
                </p14:cNvPr>
                <p14:cNvContentPartPr/>
                <p14:nvPr/>
              </p14:nvContentPartPr>
              <p14:xfrm>
                <a:off x="5861646" y="2423685"/>
                <a:ext cx="61920" cy="36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AB3B0D-5C11-5A67-7729-045380344B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52646" y="2414685"/>
                  <a:ext cx="79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7CADD7-43B5-093B-62B9-A30A541280E5}"/>
                    </a:ext>
                  </a:extLst>
                </p14:cNvPr>
                <p14:cNvContentPartPr/>
                <p14:nvPr/>
              </p14:nvContentPartPr>
              <p14:xfrm>
                <a:off x="6074766" y="2738325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7CADD7-43B5-093B-62B9-A30A541280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66126" y="272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DE87AB0-B817-ABB5-61A6-8BAB0323F107}"/>
                    </a:ext>
                  </a:extLst>
                </p14:cNvPr>
                <p14:cNvContentPartPr/>
                <p14:nvPr/>
              </p14:nvContentPartPr>
              <p14:xfrm>
                <a:off x="6173406" y="2713125"/>
                <a:ext cx="21960" cy="158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DE87AB0-B817-ABB5-61A6-8BAB0323F10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64766" y="2704125"/>
                  <a:ext cx="39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DF76D05-BFAF-503B-2FB0-047096B1D05F}"/>
              </a:ext>
            </a:extLst>
          </p:cNvPr>
          <p:cNvGrpSpPr/>
          <p:nvPr/>
        </p:nvGrpSpPr>
        <p:grpSpPr>
          <a:xfrm>
            <a:off x="7391646" y="2337285"/>
            <a:ext cx="920880" cy="517680"/>
            <a:chOff x="7391646" y="2337285"/>
            <a:chExt cx="92088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F7BD44-A7CE-DE1A-B96D-42EDBB6EF4DB}"/>
                    </a:ext>
                  </a:extLst>
                </p14:cNvPr>
                <p14:cNvContentPartPr/>
                <p14:nvPr/>
              </p14:nvContentPartPr>
              <p14:xfrm>
                <a:off x="7404606" y="2453925"/>
                <a:ext cx="254520" cy="321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F7BD44-A7CE-DE1A-B96D-42EDBB6EF4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95606" y="2445285"/>
                  <a:ext cx="2721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2C3FF83-8924-4423-72A8-AF37F5F508D6}"/>
                    </a:ext>
                  </a:extLst>
                </p14:cNvPr>
                <p14:cNvContentPartPr/>
                <p14:nvPr/>
              </p14:nvContentPartPr>
              <p14:xfrm>
                <a:off x="7391646" y="2337285"/>
                <a:ext cx="284760" cy="8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2C3FF83-8924-4423-72A8-AF37F5F508D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83006" y="2328645"/>
                  <a:ext cx="30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8D97F7-7D70-AC11-1409-1AF5AC3B1FF4}"/>
                    </a:ext>
                  </a:extLst>
                </p14:cNvPr>
                <p14:cNvContentPartPr/>
                <p14:nvPr/>
              </p14:nvContentPartPr>
              <p14:xfrm>
                <a:off x="7849926" y="2497845"/>
                <a:ext cx="246960" cy="267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8D97F7-7D70-AC11-1409-1AF5AC3B1F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40926" y="2488845"/>
                  <a:ext cx="264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38B569-5FBE-8B5C-28D1-8F50D9AA7C21}"/>
                    </a:ext>
                  </a:extLst>
                </p14:cNvPr>
                <p14:cNvContentPartPr/>
                <p14:nvPr/>
              </p14:nvContentPartPr>
              <p14:xfrm>
                <a:off x="7939566" y="2444565"/>
                <a:ext cx="32760" cy="410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38B569-5FBE-8B5C-28D1-8F50D9AA7C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30566" y="2435925"/>
                  <a:ext cx="50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A0B38F-83E9-C1D6-C22A-9F007B8A7BC2}"/>
                    </a:ext>
                  </a:extLst>
                </p14:cNvPr>
                <p14:cNvContentPartPr/>
                <p14:nvPr/>
              </p14:nvContentPartPr>
              <p14:xfrm>
                <a:off x="8186886" y="2736525"/>
                <a:ext cx="125640" cy="103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A0B38F-83E9-C1D6-C22A-9F007B8A7B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78246" y="2727525"/>
                  <a:ext cx="1432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9BADA73-21C3-9DF5-AE73-A77E44E38309}"/>
              </a:ext>
            </a:extLst>
          </p:cNvPr>
          <p:cNvGrpSpPr/>
          <p:nvPr/>
        </p:nvGrpSpPr>
        <p:grpSpPr>
          <a:xfrm>
            <a:off x="8462646" y="2460045"/>
            <a:ext cx="596160" cy="268560"/>
            <a:chOff x="8462646" y="2460045"/>
            <a:chExt cx="59616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5AB066-7D7C-001C-477D-D77BC020F980}"/>
                    </a:ext>
                  </a:extLst>
                </p14:cNvPr>
                <p14:cNvContentPartPr/>
                <p14:nvPr/>
              </p14:nvContentPartPr>
              <p14:xfrm>
                <a:off x="8462646" y="2552925"/>
                <a:ext cx="231120" cy="14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5AB066-7D7C-001C-477D-D77BC020F9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453646" y="2543925"/>
                  <a:ext cx="24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1C9B91-0FEC-25D6-BC28-B38074312A90}"/>
                    </a:ext>
                  </a:extLst>
                </p14:cNvPr>
                <p14:cNvContentPartPr/>
                <p14:nvPr/>
              </p14:nvContentPartPr>
              <p14:xfrm>
                <a:off x="8469126" y="2631045"/>
                <a:ext cx="260640" cy="29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1C9B91-0FEC-25D6-BC28-B38074312A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60126" y="2622405"/>
                  <a:ext cx="278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A57E45-7C3F-C6C2-516E-97307909D6E2}"/>
                    </a:ext>
                  </a:extLst>
                </p14:cNvPr>
                <p14:cNvContentPartPr/>
                <p14:nvPr/>
              </p14:nvContentPartPr>
              <p14:xfrm>
                <a:off x="8791326" y="2460045"/>
                <a:ext cx="267480" cy="268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A57E45-7C3F-C6C2-516E-97307909D6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82686" y="2451405"/>
                  <a:ext cx="28512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CDD7C1B-95EB-C47D-C229-E861FBD788FC}"/>
                  </a:ext>
                </a:extLst>
              </p14:cNvPr>
              <p14:cNvContentPartPr/>
              <p14:nvPr/>
            </p14:nvContentPartPr>
            <p14:xfrm>
              <a:off x="7537806" y="3263565"/>
              <a:ext cx="224280" cy="3110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CDD7C1B-95EB-C47D-C229-E861FBD788F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528806" y="3254925"/>
                <a:ext cx="24192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BDF55FC-E4EB-B8B2-E540-41BF7F0730AD}"/>
              </a:ext>
            </a:extLst>
          </p:cNvPr>
          <p:cNvGrpSpPr/>
          <p:nvPr/>
        </p:nvGrpSpPr>
        <p:grpSpPr>
          <a:xfrm>
            <a:off x="7541046" y="3178245"/>
            <a:ext cx="696960" cy="452160"/>
            <a:chOff x="7541046" y="3178245"/>
            <a:chExt cx="69696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A29B63-DA2B-A267-763D-8B7D685B75D7}"/>
                    </a:ext>
                  </a:extLst>
                </p14:cNvPr>
                <p14:cNvContentPartPr/>
                <p14:nvPr/>
              </p14:nvContentPartPr>
              <p14:xfrm>
                <a:off x="7541046" y="3178245"/>
                <a:ext cx="204480" cy="73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A29B63-DA2B-A267-763D-8B7D685B75D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2406" y="3169245"/>
                  <a:ext cx="222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E58D08-1170-ED95-597D-0791F5C1A9BD}"/>
                    </a:ext>
                  </a:extLst>
                </p14:cNvPr>
                <p14:cNvContentPartPr/>
                <p14:nvPr/>
              </p14:nvContentPartPr>
              <p14:xfrm>
                <a:off x="7930926" y="3360405"/>
                <a:ext cx="153360" cy="202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E58D08-1170-ED95-597D-0791F5C1A9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22286" y="3351405"/>
                  <a:ext cx="171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74245EB-BA12-F8F2-6064-01A98F0B00C8}"/>
                    </a:ext>
                  </a:extLst>
                </p14:cNvPr>
                <p14:cNvContentPartPr/>
                <p14:nvPr/>
              </p14:nvContentPartPr>
              <p14:xfrm>
                <a:off x="8159526" y="3545085"/>
                <a:ext cx="78480" cy="85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74245EB-BA12-F8F2-6064-01A98F0B00C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50526" y="3536445"/>
                  <a:ext cx="9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991C88-F7F2-812C-5155-EF3B9C3E35CC}"/>
                    </a:ext>
                  </a:extLst>
                </p14:cNvPr>
                <p14:cNvContentPartPr/>
                <p14:nvPr/>
              </p14:nvContentPartPr>
              <p14:xfrm>
                <a:off x="7932366" y="3277965"/>
                <a:ext cx="187560" cy="20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991C88-F7F2-812C-5155-EF3B9C3E35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23366" y="3269325"/>
                  <a:ext cx="2052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C04D3F9-7873-6ED5-49BA-39C902C2B4EB}"/>
              </a:ext>
            </a:extLst>
          </p:cNvPr>
          <p:cNvGrpSpPr/>
          <p:nvPr/>
        </p:nvGrpSpPr>
        <p:grpSpPr>
          <a:xfrm>
            <a:off x="8524206" y="3326925"/>
            <a:ext cx="542520" cy="190800"/>
            <a:chOff x="8524206" y="3326925"/>
            <a:chExt cx="54252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4D46BD-35E6-C3EF-3461-3FAD42A66A73}"/>
                    </a:ext>
                  </a:extLst>
                </p14:cNvPr>
                <p14:cNvContentPartPr/>
                <p14:nvPr/>
              </p14:nvContentPartPr>
              <p14:xfrm>
                <a:off x="8528526" y="3341325"/>
                <a:ext cx="246240" cy="30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4D46BD-35E6-C3EF-3461-3FAD42A66A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19886" y="3332685"/>
                  <a:ext cx="263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53F9AF-D913-18CE-E2B4-A9ABA3A5C83E}"/>
                    </a:ext>
                  </a:extLst>
                </p14:cNvPr>
                <p14:cNvContentPartPr/>
                <p14:nvPr/>
              </p14:nvContentPartPr>
              <p14:xfrm>
                <a:off x="8524206" y="3443205"/>
                <a:ext cx="223200" cy="43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53F9AF-D913-18CE-E2B4-A9ABA3A5C83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15566" y="3434205"/>
                  <a:ext cx="240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F59788-D23A-830F-EE84-5B6AEEA01A7E}"/>
                    </a:ext>
                  </a:extLst>
                </p14:cNvPr>
                <p14:cNvContentPartPr/>
                <p14:nvPr/>
              </p14:nvContentPartPr>
              <p14:xfrm>
                <a:off x="8872326" y="3326925"/>
                <a:ext cx="194400" cy="190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F59788-D23A-830F-EE84-5B6AEEA01A7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63326" y="3318285"/>
                  <a:ext cx="212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CC3ED44-F194-A0D7-B591-E424DEBEC42F}"/>
              </a:ext>
            </a:extLst>
          </p:cNvPr>
          <p:cNvGrpSpPr/>
          <p:nvPr/>
        </p:nvGrpSpPr>
        <p:grpSpPr>
          <a:xfrm>
            <a:off x="764766" y="3992205"/>
            <a:ext cx="1420920" cy="844560"/>
            <a:chOff x="764766" y="3992205"/>
            <a:chExt cx="1420920" cy="84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12CCBB-98C6-1824-7825-40E1DAF3F743}"/>
                    </a:ext>
                  </a:extLst>
                </p14:cNvPr>
                <p14:cNvContentPartPr/>
                <p14:nvPr/>
              </p14:nvContentPartPr>
              <p14:xfrm>
                <a:off x="764766" y="4161045"/>
                <a:ext cx="345960" cy="390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12CCBB-98C6-1824-7825-40E1DAF3F74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5766" y="4152405"/>
                  <a:ext cx="3636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D17068-721D-6181-777D-49212A74F804}"/>
                    </a:ext>
                  </a:extLst>
                </p14:cNvPr>
                <p14:cNvContentPartPr/>
                <p14:nvPr/>
              </p14:nvContentPartPr>
              <p14:xfrm>
                <a:off x="1219446" y="4288125"/>
                <a:ext cx="143640" cy="182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D17068-721D-6181-777D-49212A74F80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10806" y="4279485"/>
                  <a:ext cx="16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7C14FB-DAB4-3D93-113D-95E5FD420CA7}"/>
                    </a:ext>
                  </a:extLst>
                </p14:cNvPr>
                <p14:cNvContentPartPr/>
                <p14:nvPr/>
              </p14:nvContentPartPr>
              <p14:xfrm>
                <a:off x="1461726" y="4494765"/>
                <a:ext cx="65160" cy="67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7C14FB-DAB4-3D93-113D-95E5FD420CA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53086" y="4485765"/>
                  <a:ext cx="82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D7F2BF-A5DC-CAAA-328B-E9373294DEEF}"/>
                    </a:ext>
                  </a:extLst>
                </p14:cNvPr>
                <p14:cNvContentPartPr/>
                <p14:nvPr/>
              </p14:nvContentPartPr>
              <p14:xfrm>
                <a:off x="1688526" y="4154205"/>
                <a:ext cx="129240" cy="237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D7F2BF-A5DC-CAAA-328B-E9373294DEE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79886" y="4145205"/>
                  <a:ext cx="146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AE4EA50-40C3-4523-3091-C8AC59F158AA}"/>
                    </a:ext>
                  </a:extLst>
                </p14:cNvPr>
                <p14:cNvContentPartPr/>
                <p14:nvPr/>
              </p14:nvContentPartPr>
              <p14:xfrm>
                <a:off x="1897326" y="4189125"/>
                <a:ext cx="175320" cy="151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AE4EA50-40C3-4523-3091-C8AC59F158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88686" y="4180485"/>
                  <a:ext cx="19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748AD3-C26E-6F5B-1CD3-760DBA734CFB}"/>
                    </a:ext>
                  </a:extLst>
                </p14:cNvPr>
                <p14:cNvContentPartPr/>
                <p14:nvPr/>
              </p14:nvContentPartPr>
              <p14:xfrm>
                <a:off x="2076606" y="4341045"/>
                <a:ext cx="1800" cy="10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748AD3-C26E-6F5B-1CD3-760DBA734CF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67966" y="4332405"/>
                  <a:ext cx="1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7F70B2-8AEC-DE82-63F4-E60A18B38D3F}"/>
                    </a:ext>
                  </a:extLst>
                </p14:cNvPr>
                <p14:cNvContentPartPr/>
                <p14:nvPr/>
              </p14:nvContentPartPr>
              <p14:xfrm>
                <a:off x="1704366" y="4464165"/>
                <a:ext cx="420120" cy="27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7F70B2-8AEC-DE82-63F4-E60A18B38D3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95726" y="4455165"/>
                  <a:ext cx="43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0FD944-F495-C6A1-5E39-03F6B768087D}"/>
                    </a:ext>
                  </a:extLst>
                </p14:cNvPr>
                <p14:cNvContentPartPr/>
                <p14:nvPr/>
              </p14:nvContentPartPr>
              <p14:xfrm>
                <a:off x="1531566" y="3992205"/>
                <a:ext cx="237600" cy="844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0FD944-F495-C6A1-5E39-03F6B768087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22926" y="3983565"/>
                  <a:ext cx="25524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75AEE9-BB58-BFA0-2B0F-033704D64538}"/>
                    </a:ext>
                  </a:extLst>
                </p14:cNvPr>
                <p14:cNvContentPartPr/>
                <p14:nvPr/>
              </p14:nvContentPartPr>
              <p14:xfrm>
                <a:off x="1826766" y="4577565"/>
                <a:ext cx="129240" cy="200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75AEE9-BB58-BFA0-2B0F-033704D645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17766" y="4568925"/>
                  <a:ext cx="146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3850AB-D16C-8D06-C177-51F1B2DC8FCD}"/>
                    </a:ext>
                  </a:extLst>
                </p14:cNvPr>
                <p14:cNvContentPartPr/>
                <p14:nvPr/>
              </p14:nvContentPartPr>
              <p14:xfrm>
                <a:off x="2034486" y="4541925"/>
                <a:ext cx="151200" cy="243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3850AB-D16C-8D06-C177-51F1B2DC8F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25846" y="4533285"/>
                  <a:ext cx="168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0170E15-EE65-FF6A-BCFE-0A1F12120360}"/>
                    </a:ext>
                  </a:extLst>
                </p14:cNvPr>
                <p14:cNvContentPartPr/>
                <p14:nvPr/>
              </p14:nvContentPartPr>
              <p14:xfrm>
                <a:off x="2010726" y="4614285"/>
                <a:ext cx="148680" cy="38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0170E15-EE65-FF6A-BCFE-0A1F1212036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01726" y="4605285"/>
                  <a:ext cx="1663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DBA7C61-0CF8-3628-4B62-C3A062F11936}"/>
              </a:ext>
            </a:extLst>
          </p:cNvPr>
          <p:cNvGrpSpPr/>
          <p:nvPr/>
        </p:nvGrpSpPr>
        <p:grpSpPr>
          <a:xfrm>
            <a:off x="2520846" y="4313685"/>
            <a:ext cx="204120" cy="177840"/>
            <a:chOff x="2520846" y="4313685"/>
            <a:chExt cx="20412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D93719-48BE-EBE3-F1CB-B66BB4E02CD8}"/>
                    </a:ext>
                  </a:extLst>
                </p14:cNvPr>
                <p14:cNvContentPartPr/>
                <p14:nvPr/>
              </p14:nvContentPartPr>
              <p14:xfrm>
                <a:off x="2520846" y="4401885"/>
                <a:ext cx="204120" cy="2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D93719-48BE-EBE3-F1CB-B66BB4E02C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11846" y="4392885"/>
                  <a:ext cx="221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76859D-A3EF-1EE1-5797-57D8BE8CBE95}"/>
                    </a:ext>
                  </a:extLst>
                </p14:cNvPr>
                <p14:cNvContentPartPr/>
                <p14:nvPr/>
              </p14:nvContentPartPr>
              <p14:xfrm>
                <a:off x="2636766" y="4313685"/>
                <a:ext cx="20520" cy="177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76859D-A3EF-1EE1-5797-57D8BE8CBE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28126" y="4304685"/>
                  <a:ext cx="381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0AF3DC-8B32-3723-9A59-9BAC4F0EDE4B}"/>
              </a:ext>
            </a:extLst>
          </p:cNvPr>
          <p:cNvGrpSpPr/>
          <p:nvPr/>
        </p:nvGrpSpPr>
        <p:grpSpPr>
          <a:xfrm>
            <a:off x="2970126" y="3958005"/>
            <a:ext cx="1647000" cy="859680"/>
            <a:chOff x="2970126" y="3958005"/>
            <a:chExt cx="1647000" cy="85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D7621F-B807-4909-1CCB-804BFCCF979B}"/>
                    </a:ext>
                  </a:extLst>
                </p14:cNvPr>
                <p14:cNvContentPartPr/>
                <p14:nvPr/>
              </p14:nvContentPartPr>
              <p14:xfrm>
                <a:off x="2970126" y="4163205"/>
                <a:ext cx="80640" cy="395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D7621F-B807-4909-1CCB-804BFCCF979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61126" y="4154565"/>
                  <a:ext cx="982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122267-4BFF-5841-7B5E-74B2040DCBCC}"/>
                    </a:ext>
                  </a:extLst>
                </p14:cNvPr>
                <p14:cNvContentPartPr/>
                <p14:nvPr/>
              </p14:nvContentPartPr>
              <p14:xfrm>
                <a:off x="3160566" y="4281645"/>
                <a:ext cx="266760" cy="169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122267-4BFF-5841-7B5E-74B2040DCBC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51926" y="4273005"/>
                  <a:ext cx="284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32CB7C-AE48-8C85-F676-1D028053263A}"/>
                    </a:ext>
                  </a:extLst>
                </p14:cNvPr>
                <p14:cNvContentPartPr/>
                <p14:nvPr/>
              </p14:nvContentPartPr>
              <p14:xfrm>
                <a:off x="3191886" y="4198845"/>
                <a:ext cx="203040" cy="28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32CB7C-AE48-8C85-F676-1D028053263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2886" y="4190205"/>
                  <a:ext cx="220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954F40-DC2D-98CD-CBA1-29E8C1C06AC4}"/>
                    </a:ext>
                  </a:extLst>
                </p14:cNvPr>
                <p14:cNvContentPartPr/>
                <p14:nvPr/>
              </p14:nvContentPartPr>
              <p14:xfrm>
                <a:off x="3388446" y="4538325"/>
                <a:ext cx="26280" cy="49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954F40-DC2D-98CD-CBA1-29E8C1C06A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79446" y="4529685"/>
                  <a:ext cx="4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24552C7-8D0D-CCB9-AA41-CC7DEA623890}"/>
                    </a:ext>
                  </a:extLst>
                </p14:cNvPr>
                <p14:cNvContentPartPr/>
                <p14:nvPr/>
              </p14:nvContentPartPr>
              <p14:xfrm>
                <a:off x="3585006" y="4387485"/>
                <a:ext cx="23760" cy="4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24552C7-8D0D-CCB9-AA41-CC7DEA62389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76006" y="4378845"/>
                  <a:ext cx="41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6C2A00-A5B9-ECD1-E595-7524FB1CDBE6}"/>
                    </a:ext>
                  </a:extLst>
                </p14:cNvPr>
                <p14:cNvContentPartPr/>
                <p14:nvPr/>
              </p14:nvContentPartPr>
              <p14:xfrm>
                <a:off x="3710646" y="4256085"/>
                <a:ext cx="176400" cy="268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6C2A00-A5B9-ECD1-E595-7524FB1CDBE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01646" y="4247445"/>
                  <a:ext cx="194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F7653BC-6E11-FE3B-6D5E-4E2DEF9CE60C}"/>
                    </a:ext>
                  </a:extLst>
                </p14:cNvPr>
                <p14:cNvContentPartPr/>
                <p14:nvPr/>
              </p14:nvContentPartPr>
              <p14:xfrm>
                <a:off x="3651606" y="4170405"/>
                <a:ext cx="205200" cy="12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F7653BC-6E11-FE3B-6D5E-4E2DEF9CE6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42966" y="4161765"/>
                  <a:ext cx="222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18A1C43-1499-29BA-9415-807DF6F6C103}"/>
                    </a:ext>
                  </a:extLst>
                </p14:cNvPr>
                <p14:cNvContentPartPr/>
                <p14:nvPr/>
              </p14:nvContentPartPr>
              <p14:xfrm>
                <a:off x="3867966" y="4141605"/>
                <a:ext cx="150840" cy="487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18A1C43-1499-29BA-9415-807DF6F6C1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58966" y="4132605"/>
                  <a:ext cx="1684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7423532-228C-E39B-F693-F5E0808E3E0F}"/>
                    </a:ext>
                  </a:extLst>
                </p14:cNvPr>
                <p14:cNvContentPartPr/>
                <p14:nvPr/>
              </p14:nvContentPartPr>
              <p14:xfrm>
                <a:off x="4101606" y="4254645"/>
                <a:ext cx="302400" cy="228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7423532-228C-E39B-F693-F5E0808E3E0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92606" y="4245645"/>
                  <a:ext cx="320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BB73F8-3CFF-520B-A99D-DCB8A6EFE728}"/>
                    </a:ext>
                  </a:extLst>
                </p14:cNvPr>
                <p14:cNvContentPartPr/>
                <p14:nvPr/>
              </p14:nvContentPartPr>
              <p14:xfrm>
                <a:off x="4365486" y="4476045"/>
                <a:ext cx="19800" cy="127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BB73F8-3CFF-520B-A99D-DCB8A6EFE72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56846" y="4467045"/>
                  <a:ext cx="37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A5A6847-CCCD-C57F-E59F-4E30CA096A2D}"/>
                    </a:ext>
                  </a:extLst>
                </p14:cNvPr>
                <p14:cNvContentPartPr/>
                <p14:nvPr/>
              </p14:nvContentPartPr>
              <p14:xfrm>
                <a:off x="4176126" y="4152405"/>
                <a:ext cx="165600" cy="27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A5A6847-CCCD-C57F-E59F-4E30CA096A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67486" y="4143765"/>
                  <a:ext cx="183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C000AA-55D4-2E0F-AF82-E39D2546B2E2}"/>
                    </a:ext>
                  </a:extLst>
                </p14:cNvPr>
                <p14:cNvContentPartPr/>
                <p14:nvPr/>
              </p14:nvContentPartPr>
              <p14:xfrm>
                <a:off x="4388166" y="3958005"/>
                <a:ext cx="228960" cy="859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C000AA-55D4-2E0F-AF82-E39D2546B2E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79166" y="3949365"/>
                  <a:ext cx="246600" cy="87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248FD42-33A8-AE08-C0F7-F0C043BE9697}"/>
                  </a:ext>
                </a:extLst>
              </p14:cNvPr>
              <p14:cNvContentPartPr/>
              <p14:nvPr/>
            </p14:nvContentPartPr>
            <p14:xfrm>
              <a:off x="4784166" y="4277685"/>
              <a:ext cx="273960" cy="320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248FD42-33A8-AE08-C0F7-F0C043BE969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775526" y="4268685"/>
                <a:ext cx="2916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B4256EB-54EB-3630-FC83-3DB2F312976F}"/>
                  </a:ext>
                </a:extLst>
              </p14:cNvPr>
              <p14:cNvContentPartPr/>
              <p14:nvPr/>
            </p14:nvContentPartPr>
            <p14:xfrm>
              <a:off x="4824126" y="4384245"/>
              <a:ext cx="205560" cy="298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B4256EB-54EB-3630-FC83-3DB2F312976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815486" y="4375605"/>
                <a:ext cx="223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CA1E81D-230F-44FC-4C92-24556514655A}"/>
                  </a:ext>
                </a:extLst>
              </p14:cNvPr>
              <p14:cNvContentPartPr/>
              <p14:nvPr/>
            </p14:nvContentPartPr>
            <p14:xfrm>
              <a:off x="5227686" y="4333125"/>
              <a:ext cx="198360" cy="126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CA1E81D-230F-44FC-4C92-24556514655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218686" y="4324125"/>
                <a:ext cx="216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6C482A7-3B71-C01B-976E-2FBB5CF579F2}"/>
                  </a:ext>
                </a:extLst>
              </p14:cNvPr>
              <p14:cNvContentPartPr/>
              <p14:nvPr/>
            </p14:nvContentPartPr>
            <p14:xfrm>
              <a:off x="5535126" y="4243485"/>
              <a:ext cx="178920" cy="2019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6C482A7-3B71-C01B-976E-2FBB5CF579F2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526486" y="4234485"/>
                <a:ext cx="196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E00C336-9325-A151-724A-569059117080}"/>
                  </a:ext>
                </a:extLst>
              </p14:cNvPr>
              <p14:cNvContentPartPr/>
              <p14:nvPr/>
            </p14:nvContentPartPr>
            <p14:xfrm>
              <a:off x="5802606" y="4438965"/>
              <a:ext cx="81360" cy="914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E00C336-9325-A151-724A-569059117080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793966" y="4430325"/>
                <a:ext cx="99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E8D0298-9953-DF15-25CF-D549E4E04F56}"/>
                  </a:ext>
                </a:extLst>
              </p14:cNvPr>
              <p14:cNvContentPartPr/>
              <p14:nvPr/>
            </p14:nvContentPartPr>
            <p14:xfrm>
              <a:off x="5973606" y="4329165"/>
              <a:ext cx="176400" cy="1591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E8D0298-9953-DF15-25CF-D549E4E04F5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964606" y="4320525"/>
                <a:ext cx="1940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4E7719D-8D7A-C406-37BD-76CB8F32D8CF}"/>
                  </a:ext>
                </a:extLst>
              </p14:cNvPr>
              <p14:cNvContentPartPr/>
              <p14:nvPr/>
            </p14:nvContentPartPr>
            <p14:xfrm>
              <a:off x="6165846" y="4237365"/>
              <a:ext cx="207000" cy="2775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4E7719D-8D7A-C406-37BD-76CB8F32D8C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157206" y="4228725"/>
                <a:ext cx="224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DFA1EC8-60FE-8486-E70B-E72B5AB0EC01}"/>
                  </a:ext>
                </a:extLst>
              </p14:cNvPr>
              <p14:cNvContentPartPr/>
              <p14:nvPr/>
            </p14:nvContentPartPr>
            <p14:xfrm>
              <a:off x="6070446" y="4170405"/>
              <a:ext cx="205920" cy="151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DFA1EC8-60FE-8486-E70B-E72B5AB0EC0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061806" y="4161405"/>
                <a:ext cx="223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411412C-30D3-2DCA-4A58-32E048FD3420}"/>
                  </a:ext>
                </a:extLst>
              </p14:cNvPr>
              <p14:cNvContentPartPr/>
              <p14:nvPr/>
            </p14:nvContentPartPr>
            <p14:xfrm>
              <a:off x="6434766" y="4267965"/>
              <a:ext cx="195480" cy="185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411412C-30D3-2DCA-4A58-32E048FD342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426126" y="4259325"/>
                <a:ext cx="2131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8CE23C8-5FAB-376C-4406-FBDD450643B5}"/>
                  </a:ext>
                </a:extLst>
              </p14:cNvPr>
              <p14:cNvContentPartPr/>
              <p14:nvPr/>
            </p14:nvContentPartPr>
            <p14:xfrm>
              <a:off x="6489126" y="4198845"/>
              <a:ext cx="26640" cy="3268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8CE23C8-5FAB-376C-4406-FBDD450643B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480486" y="4190205"/>
                <a:ext cx="442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EE00AA8-274D-0CE2-B986-D82FA1495A77}"/>
                  </a:ext>
                </a:extLst>
              </p14:cNvPr>
              <p14:cNvContentPartPr/>
              <p14:nvPr/>
            </p14:nvContentPartPr>
            <p14:xfrm>
              <a:off x="6679206" y="4441125"/>
              <a:ext cx="19800" cy="1170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EE00AA8-274D-0CE2-B986-D82FA1495A7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670566" y="4432485"/>
                <a:ext cx="374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05ED45B-34CB-3F10-67D1-CF17BB799B1C}"/>
              </a:ext>
            </a:extLst>
          </p:cNvPr>
          <p:cNvGrpSpPr/>
          <p:nvPr/>
        </p:nvGrpSpPr>
        <p:grpSpPr>
          <a:xfrm>
            <a:off x="6916446" y="4042965"/>
            <a:ext cx="2074680" cy="594720"/>
            <a:chOff x="6916446" y="4042965"/>
            <a:chExt cx="207468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E63C64D-7239-AD16-3952-E4F8FB8A89B5}"/>
                    </a:ext>
                  </a:extLst>
                </p14:cNvPr>
                <p14:cNvContentPartPr/>
                <p14:nvPr/>
              </p14:nvContentPartPr>
              <p14:xfrm>
                <a:off x="6916446" y="4343925"/>
                <a:ext cx="216360" cy="19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E63C64D-7239-AD16-3952-E4F8FB8A89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07806" y="4335285"/>
                  <a:ext cx="23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AEF22B3-7B99-A824-9596-0529A153EB5B}"/>
                    </a:ext>
                  </a:extLst>
                </p14:cNvPr>
                <p14:cNvContentPartPr/>
                <p14:nvPr/>
              </p14:nvContentPartPr>
              <p14:xfrm>
                <a:off x="7275726" y="4167525"/>
                <a:ext cx="231480" cy="341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AEF22B3-7B99-A824-9596-0529A153EB5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66726" y="4158525"/>
                  <a:ext cx="249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BF6F2B7-E23B-524D-44DF-17DAD1FE3CA3}"/>
                    </a:ext>
                  </a:extLst>
                </p14:cNvPr>
                <p14:cNvContentPartPr/>
                <p14:nvPr/>
              </p14:nvContentPartPr>
              <p14:xfrm>
                <a:off x="7481286" y="4521045"/>
                <a:ext cx="61920" cy="116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BF6F2B7-E23B-524D-44DF-17DAD1FE3CA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72286" y="4512045"/>
                  <a:ext cx="79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D09771-4CE6-F534-8D4D-92EA24E14417}"/>
                    </a:ext>
                  </a:extLst>
                </p14:cNvPr>
                <p14:cNvContentPartPr/>
                <p14:nvPr/>
              </p14:nvContentPartPr>
              <p14:xfrm>
                <a:off x="7510086" y="4400445"/>
                <a:ext cx="11160" cy="46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D09771-4CE6-F534-8D4D-92EA24E1441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01086" y="4391805"/>
                  <a:ext cx="28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3D8B63-EDC4-983C-932B-923F0C290157}"/>
                    </a:ext>
                  </a:extLst>
                </p14:cNvPr>
                <p14:cNvContentPartPr/>
                <p14:nvPr/>
              </p14:nvContentPartPr>
              <p14:xfrm>
                <a:off x="7691526" y="4169325"/>
                <a:ext cx="50760" cy="315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3D8B63-EDC4-983C-932B-923F0C29015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82526" y="4160325"/>
                  <a:ext cx="68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C2B15E8-43BA-BE69-2DE2-A0378CC34AB3}"/>
                    </a:ext>
                  </a:extLst>
                </p14:cNvPr>
                <p14:cNvContentPartPr/>
                <p14:nvPr/>
              </p14:nvContentPartPr>
              <p14:xfrm>
                <a:off x="7715646" y="4170045"/>
                <a:ext cx="184320" cy="245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C2B15E8-43BA-BE69-2DE2-A0378CC34A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06646" y="4161045"/>
                  <a:ext cx="201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74039D-5957-A38D-2002-5539D819BF2B}"/>
                    </a:ext>
                  </a:extLst>
                </p14:cNvPr>
                <p14:cNvContentPartPr/>
                <p14:nvPr/>
              </p14:nvContentPartPr>
              <p14:xfrm>
                <a:off x="8049006" y="4174365"/>
                <a:ext cx="32040" cy="296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74039D-5957-A38D-2002-5539D819BF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40366" y="4165365"/>
                  <a:ext cx="49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834B50-6006-F926-EFF5-0DD570AAF3E2}"/>
                    </a:ext>
                  </a:extLst>
                </p14:cNvPr>
                <p14:cNvContentPartPr/>
                <p14:nvPr/>
              </p14:nvContentPartPr>
              <p14:xfrm>
                <a:off x="7915446" y="4170045"/>
                <a:ext cx="281160" cy="27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834B50-6006-F926-EFF5-0DD570AAF3E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06806" y="4161045"/>
                  <a:ext cx="29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259686C-EA91-932A-8EEC-0DF97EA4D83E}"/>
                    </a:ext>
                  </a:extLst>
                </p14:cNvPr>
                <p14:cNvContentPartPr/>
                <p14:nvPr/>
              </p14:nvContentPartPr>
              <p14:xfrm>
                <a:off x="8195166" y="4457325"/>
                <a:ext cx="39960" cy="120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259686C-EA91-932A-8EEC-0DF97EA4D83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86526" y="4448325"/>
                  <a:ext cx="57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080D2A-7F6E-5720-B4FA-324E7CEDE303}"/>
                    </a:ext>
                  </a:extLst>
                </p14:cNvPr>
                <p14:cNvContentPartPr/>
                <p14:nvPr/>
              </p14:nvContentPartPr>
              <p14:xfrm>
                <a:off x="8220366" y="4321605"/>
                <a:ext cx="12600" cy="25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080D2A-7F6E-5720-B4FA-324E7CEDE30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11366" y="4312605"/>
                  <a:ext cx="3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15E4F5-7B83-AA1B-0855-BC26BD74235D}"/>
                    </a:ext>
                  </a:extLst>
                </p14:cNvPr>
                <p14:cNvContentPartPr/>
                <p14:nvPr/>
              </p14:nvContentPartPr>
              <p14:xfrm>
                <a:off x="8397126" y="4157085"/>
                <a:ext cx="258840" cy="315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15E4F5-7B83-AA1B-0855-BC26BD74235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88126" y="4148085"/>
                  <a:ext cx="27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0781330-3EF1-E2D9-DE2A-20E195A37313}"/>
                    </a:ext>
                  </a:extLst>
                </p14:cNvPr>
                <p14:cNvContentPartPr/>
                <p14:nvPr/>
              </p14:nvContentPartPr>
              <p14:xfrm>
                <a:off x="8771526" y="4237365"/>
                <a:ext cx="128160" cy="180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0781330-3EF1-E2D9-DE2A-20E195A3731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62526" y="4228725"/>
                  <a:ext cx="145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876D8AE-49F4-9318-DDA1-975EFA2BF0A2}"/>
                    </a:ext>
                  </a:extLst>
                </p14:cNvPr>
                <p14:cNvContentPartPr/>
                <p14:nvPr/>
              </p14:nvContentPartPr>
              <p14:xfrm>
                <a:off x="8986446" y="4428165"/>
                <a:ext cx="4680" cy="99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876D8AE-49F4-9318-DDA1-975EFA2BF0A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77446" y="4419165"/>
                  <a:ext cx="2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D875595-BBB8-0D8B-335C-2F5F73EBC720}"/>
                    </a:ext>
                  </a:extLst>
                </p14:cNvPr>
                <p14:cNvContentPartPr/>
                <p14:nvPr/>
              </p14:nvContentPartPr>
              <p14:xfrm>
                <a:off x="8397126" y="4042965"/>
                <a:ext cx="314280" cy="43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D875595-BBB8-0D8B-335C-2F5F73EBC7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88486" y="4033965"/>
                  <a:ext cx="33192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6A6DF0C-39C7-2281-3218-7F5AC7B6C1C1}"/>
                  </a:ext>
                </a:extLst>
              </p14:cNvPr>
              <p14:cNvContentPartPr/>
              <p14:nvPr/>
            </p14:nvContentPartPr>
            <p14:xfrm>
              <a:off x="9670806" y="2048565"/>
              <a:ext cx="78480" cy="2790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6A6DF0C-39C7-2281-3218-7F5AC7B6C1C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661806" y="2039565"/>
                <a:ext cx="96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1D6D2A2-2BB2-B785-632D-A4ABA175480C}"/>
                  </a:ext>
                </a:extLst>
              </p14:cNvPr>
              <p14:cNvContentPartPr/>
              <p14:nvPr/>
            </p14:nvContentPartPr>
            <p14:xfrm>
              <a:off x="9821286" y="2194725"/>
              <a:ext cx="799200" cy="3319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1D6D2A2-2BB2-B785-632D-A4ABA175480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812286" y="2185725"/>
                <a:ext cx="8168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BC79346-DE7A-ECBB-2B9F-DBDB6DF36F97}"/>
              </a:ext>
            </a:extLst>
          </p:cNvPr>
          <p:cNvGrpSpPr/>
          <p:nvPr/>
        </p:nvGrpSpPr>
        <p:grpSpPr>
          <a:xfrm>
            <a:off x="10819566" y="2011485"/>
            <a:ext cx="1178280" cy="431640"/>
            <a:chOff x="10819566" y="2011485"/>
            <a:chExt cx="117828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9326A0-C2E7-2DDA-64A9-E307D1515AD4}"/>
                    </a:ext>
                  </a:extLst>
                </p14:cNvPr>
                <p14:cNvContentPartPr/>
                <p14:nvPr/>
              </p14:nvContentPartPr>
              <p14:xfrm>
                <a:off x="10819566" y="2011485"/>
                <a:ext cx="1178280" cy="431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9326A0-C2E7-2DDA-64A9-E307D1515AD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0926" y="2002485"/>
                  <a:ext cx="119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39BBD7-6102-0E88-5537-6B9587D552AC}"/>
                    </a:ext>
                  </a:extLst>
                </p14:cNvPr>
                <p14:cNvContentPartPr/>
                <p14:nvPr/>
              </p14:nvContentPartPr>
              <p14:xfrm>
                <a:off x="11789046" y="2152245"/>
                <a:ext cx="136080" cy="14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39BBD7-6102-0E88-5537-6B9587D552A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780046" y="2143605"/>
                  <a:ext cx="1537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D75F2EB-9A6F-E29A-2819-774D9B05A335}"/>
              </a:ext>
            </a:extLst>
          </p:cNvPr>
          <p:cNvGrpSpPr/>
          <p:nvPr/>
        </p:nvGrpSpPr>
        <p:grpSpPr>
          <a:xfrm>
            <a:off x="9634806" y="2585685"/>
            <a:ext cx="2005920" cy="469080"/>
            <a:chOff x="9634806" y="2585685"/>
            <a:chExt cx="200592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35BB7DF-E192-CC30-2174-52F57E789AB4}"/>
                    </a:ext>
                  </a:extLst>
                </p14:cNvPr>
                <p14:cNvContentPartPr/>
                <p14:nvPr/>
              </p14:nvContentPartPr>
              <p14:xfrm>
                <a:off x="9634806" y="2692965"/>
                <a:ext cx="195480" cy="203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35BB7DF-E192-CC30-2174-52F57E789AB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26166" y="2683965"/>
                  <a:ext cx="213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27F3D9-1E28-E404-46AD-E9A5FC8700A6}"/>
                    </a:ext>
                  </a:extLst>
                </p14:cNvPr>
                <p14:cNvContentPartPr/>
                <p14:nvPr/>
              </p14:nvContentPartPr>
              <p14:xfrm>
                <a:off x="9913446" y="2762085"/>
                <a:ext cx="120960" cy="114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27F3D9-1E28-E404-46AD-E9A5FC8700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04806" y="2753085"/>
                  <a:ext cx="138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CD985C1-ABC4-1EC7-1EC9-B14868E721CD}"/>
                    </a:ext>
                  </a:extLst>
                </p14:cNvPr>
                <p14:cNvContentPartPr/>
                <p14:nvPr/>
              </p14:nvContentPartPr>
              <p14:xfrm>
                <a:off x="10062126" y="2641125"/>
                <a:ext cx="228600" cy="267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CD985C1-ABC4-1EC7-1EC9-B14868E721C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053486" y="2632485"/>
                  <a:ext cx="246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61A281B-95D3-97B3-B99C-26D5CF1EC887}"/>
                    </a:ext>
                  </a:extLst>
                </p14:cNvPr>
                <p14:cNvContentPartPr/>
                <p14:nvPr/>
              </p14:nvContentPartPr>
              <p14:xfrm>
                <a:off x="10434366" y="2585685"/>
                <a:ext cx="726840" cy="344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61A281B-95D3-97B3-B99C-26D5CF1EC8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25726" y="2576685"/>
                  <a:ext cx="744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511E443-2E34-FE79-2BFF-A9BD870CCE17}"/>
                    </a:ext>
                  </a:extLst>
                </p14:cNvPr>
                <p14:cNvContentPartPr/>
                <p14:nvPr/>
              </p14:nvContentPartPr>
              <p14:xfrm>
                <a:off x="11361006" y="2679645"/>
                <a:ext cx="279720" cy="375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511E443-2E34-FE79-2BFF-A9BD870CCE1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52366" y="2671005"/>
                  <a:ext cx="29736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239F6C0-C95D-6CA8-F517-AAC72E5BF024}"/>
              </a:ext>
            </a:extLst>
          </p:cNvPr>
          <p:cNvGrpSpPr/>
          <p:nvPr/>
        </p:nvGrpSpPr>
        <p:grpSpPr>
          <a:xfrm>
            <a:off x="9714006" y="3100485"/>
            <a:ext cx="1719360" cy="346680"/>
            <a:chOff x="9714006" y="3100485"/>
            <a:chExt cx="17193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C5A444F-CF98-AF3D-32CA-18A3FC6E07CB}"/>
                    </a:ext>
                  </a:extLst>
                </p14:cNvPr>
                <p14:cNvContentPartPr/>
                <p14:nvPr/>
              </p14:nvContentPartPr>
              <p14:xfrm>
                <a:off x="9714006" y="3100485"/>
                <a:ext cx="1020240" cy="326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C5A444F-CF98-AF3D-32CA-18A3FC6E07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705366" y="3091845"/>
                  <a:ext cx="1037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495D98-8123-71E7-B698-660334265EA2}"/>
                    </a:ext>
                  </a:extLst>
                </p14:cNvPr>
                <p14:cNvContentPartPr/>
                <p14:nvPr/>
              </p14:nvContentPartPr>
              <p14:xfrm>
                <a:off x="10804446" y="3247365"/>
                <a:ext cx="628920" cy="199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495D98-8123-71E7-B698-660334265E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95806" y="3238725"/>
                  <a:ext cx="6465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E71D8CD-03E4-3E9E-678C-ED606E2BDCBF}"/>
              </a:ext>
            </a:extLst>
          </p:cNvPr>
          <p:cNvGrpSpPr/>
          <p:nvPr/>
        </p:nvGrpSpPr>
        <p:grpSpPr>
          <a:xfrm>
            <a:off x="9816246" y="3568845"/>
            <a:ext cx="1730520" cy="441000"/>
            <a:chOff x="9816246" y="3568845"/>
            <a:chExt cx="173052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E7893AD-2695-062E-1A7F-8BF0D18F8718}"/>
                    </a:ext>
                  </a:extLst>
                </p14:cNvPr>
                <p14:cNvContentPartPr/>
                <p14:nvPr/>
              </p14:nvContentPartPr>
              <p14:xfrm>
                <a:off x="9816246" y="3568845"/>
                <a:ext cx="743400" cy="383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E7893AD-2695-062E-1A7F-8BF0D18F871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07606" y="3559845"/>
                  <a:ext cx="7610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2BFC478-5534-AA69-1912-D5D22E892E01}"/>
                    </a:ext>
                  </a:extLst>
                </p14:cNvPr>
                <p14:cNvContentPartPr/>
                <p14:nvPr/>
              </p14:nvContentPartPr>
              <p14:xfrm>
                <a:off x="10175526" y="3633645"/>
                <a:ext cx="36000" cy="28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2BFC478-5534-AA69-1912-D5D22E892E0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66526" y="3625005"/>
                  <a:ext cx="5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DDFA9B-73E5-87C1-1193-33834A0DC7C2}"/>
                    </a:ext>
                  </a:extLst>
                </p14:cNvPr>
                <p14:cNvContentPartPr/>
                <p14:nvPr/>
              </p14:nvContentPartPr>
              <p14:xfrm>
                <a:off x="10715166" y="3730125"/>
                <a:ext cx="176760" cy="180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DDFA9B-73E5-87C1-1193-33834A0DC7C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706526" y="3721485"/>
                  <a:ext cx="194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CEAE200-D591-73EE-6CE8-51662B885E97}"/>
                    </a:ext>
                  </a:extLst>
                </p14:cNvPr>
                <p14:cNvContentPartPr/>
                <p14:nvPr/>
              </p14:nvContentPartPr>
              <p14:xfrm>
                <a:off x="10971846" y="3878805"/>
                <a:ext cx="13680" cy="131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CEAE200-D591-73EE-6CE8-51662B885E9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2846" y="3870165"/>
                  <a:ext cx="31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E009FE-A9D6-7CC9-1F69-0FEE6705EC0F}"/>
                    </a:ext>
                  </a:extLst>
                </p14:cNvPr>
                <p14:cNvContentPartPr/>
                <p14:nvPr/>
              </p14:nvContentPartPr>
              <p14:xfrm>
                <a:off x="11070846" y="3703485"/>
                <a:ext cx="241560" cy="222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E009FE-A9D6-7CC9-1F69-0FEE6705EC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62206" y="3694845"/>
                  <a:ext cx="259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D249B5-9A83-389F-098D-CF853FD50EC8}"/>
                    </a:ext>
                  </a:extLst>
                </p14:cNvPr>
                <p14:cNvContentPartPr/>
                <p14:nvPr/>
              </p14:nvContentPartPr>
              <p14:xfrm>
                <a:off x="11363886" y="3727245"/>
                <a:ext cx="171720" cy="172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D249B5-9A83-389F-098D-CF853FD50EC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55246" y="3718605"/>
                  <a:ext cx="18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8A62D2C-2DFE-2DF1-051F-81635506AFBE}"/>
                    </a:ext>
                  </a:extLst>
                </p14:cNvPr>
                <p14:cNvContentPartPr/>
                <p14:nvPr/>
              </p14:nvContentPartPr>
              <p14:xfrm>
                <a:off x="11425446" y="3665685"/>
                <a:ext cx="13320" cy="284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8A62D2C-2DFE-2DF1-051F-81635506AFB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16806" y="3656685"/>
                  <a:ext cx="30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3A78159-9FDD-889B-B8B8-B4BEC3CEF3D5}"/>
                    </a:ext>
                  </a:extLst>
                </p14:cNvPr>
                <p14:cNvContentPartPr/>
                <p14:nvPr/>
              </p14:nvContentPartPr>
              <p14:xfrm>
                <a:off x="11541726" y="3909405"/>
                <a:ext cx="5040" cy="77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3A78159-9FDD-889B-B8B8-B4BEC3CEF3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32726" y="3900765"/>
                  <a:ext cx="2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18C8475-0C60-423C-2756-7FF5DA6F33B8}"/>
                    </a:ext>
                  </a:extLst>
                </p14:cNvPr>
                <p14:cNvContentPartPr/>
                <p14:nvPr/>
              </p14:nvContentPartPr>
              <p14:xfrm>
                <a:off x="11046006" y="3671445"/>
                <a:ext cx="286920" cy="47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18C8475-0C60-423C-2756-7FF5DA6F33B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037366" y="3662805"/>
                  <a:ext cx="3045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5BF7EDDD-7058-434D-B53F-81D976156EF5}"/>
                  </a:ext>
                </a:extLst>
              </p14:cNvPr>
              <p14:cNvContentPartPr/>
              <p14:nvPr/>
            </p14:nvContentPartPr>
            <p14:xfrm>
              <a:off x="3056166" y="4769805"/>
              <a:ext cx="1257480" cy="1958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5BF7EDDD-7058-434D-B53F-81D976156EF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047166" y="4760805"/>
                <a:ext cx="12751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AB74DD8-BBFE-AE31-B6BF-DF245FBFF6B6}"/>
              </a:ext>
            </a:extLst>
          </p:cNvPr>
          <p:cNvGrpSpPr/>
          <p:nvPr/>
        </p:nvGrpSpPr>
        <p:grpSpPr>
          <a:xfrm>
            <a:off x="3098286" y="4998045"/>
            <a:ext cx="1255320" cy="279360"/>
            <a:chOff x="3098286" y="4998045"/>
            <a:chExt cx="125532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69D3616-9099-4CD5-5375-66C814024CA3}"/>
                    </a:ext>
                  </a:extLst>
                </p14:cNvPr>
                <p14:cNvContentPartPr/>
                <p14:nvPr/>
              </p14:nvContentPartPr>
              <p14:xfrm>
                <a:off x="3098286" y="5050605"/>
                <a:ext cx="533880" cy="226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69D3616-9099-4CD5-5375-66C814024CA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89286" y="5041605"/>
                  <a:ext cx="551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1A79A7A-7FA5-5D1A-110A-01A8515E2AE7}"/>
                    </a:ext>
                  </a:extLst>
                </p14:cNvPr>
                <p14:cNvContentPartPr/>
                <p14:nvPr/>
              </p14:nvContentPartPr>
              <p14:xfrm>
                <a:off x="3770046" y="4998045"/>
                <a:ext cx="583560" cy="273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1A79A7A-7FA5-5D1A-110A-01A8515E2A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761046" y="4989045"/>
                  <a:ext cx="60120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869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D98855A-2CBD-B5F9-5C3D-0C17A4AABA28}"/>
              </a:ext>
            </a:extLst>
          </p:cNvPr>
          <p:cNvGrpSpPr/>
          <p:nvPr/>
        </p:nvGrpSpPr>
        <p:grpSpPr>
          <a:xfrm>
            <a:off x="521485" y="292016"/>
            <a:ext cx="8226360" cy="878760"/>
            <a:chOff x="764766" y="3958005"/>
            <a:chExt cx="8226360" cy="87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2682F9-6996-46B8-9B1D-C9991342B39E}"/>
                    </a:ext>
                  </a:extLst>
                </p14:cNvPr>
                <p14:cNvContentPartPr/>
                <p14:nvPr/>
              </p14:nvContentPartPr>
              <p14:xfrm>
                <a:off x="764766" y="4161045"/>
                <a:ext cx="345960" cy="390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2682F9-6996-46B8-9B1D-C9991342B3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766" y="4152405"/>
                  <a:ext cx="3636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505A71-8BA3-E229-DB0E-02D6C69F12E6}"/>
                    </a:ext>
                  </a:extLst>
                </p14:cNvPr>
                <p14:cNvContentPartPr/>
                <p14:nvPr/>
              </p14:nvContentPartPr>
              <p14:xfrm>
                <a:off x="1219446" y="4288125"/>
                <a:ext cx="143640" cy="182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505A71-8BA3-E229-DB0E-02D6C69F12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0806" y="4279485"/>
                  <a:ext cx="16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65CC20-83D2-6E09-11A5-C35F11B975DD}"/>
                    </a:ext>
                  </a:extLst>
                </p14:cNvPr>
                <p14:cNvContentPartPr/>
                <p14:nvPr/>
              </p14:nvContentPartPr>
              <p14:xfrm>
                <a:off x="1461726" y="4494765"/>
                <a:ext cx="65160" cy="67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65CC20-83D2-6E09-11A5-C35F11B975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086" y="4485765"/>
                  <a:ext cx="82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883D8D-F7C8-2636-6C66-90A6E3D541B7}"/>
                    </a:ext>
                  </a:extLst>
                </p14:cNvPr>
                <p14:cNvContentPartPr/>
                <p14:nvPr/>
              </p14:nvContentPartPr>
              <p14:xfrm>
                <a:off x="1688526" y="4154205"/>
                <a:ext cx="129240" cy="237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883D8D-F7C8-2636-6C66-90A6E3D541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79886" y="4145205"/>
                  <a:ext cx="146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F9DDD1-2193-DD4D-68FC-7C87FD897FA5}"/>
                    </a:ext>
                  </a:extLst>
                </p14:cNvPr>
                <p14:cNvContentPartPr/>
                <p14:nvPr/>
              </p14:nvContentPartPr>
              <p14:xfrm>
                <a:off x="1897326" y="4189125"/>
                <a:ext cx="175320" cy="151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F9DDD1-2193-DD4D-68FC-7C87FD897F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8686" y="4180485"/>
                  <a:ext cx="19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4CC47F-FB9A-7B2F-F424-FED395B3B230}"/>
                    </a:ext>
                  </a:extLst>
                </p14:cNvPr>
                <p14:cNvContentPartPr/>
                <p14:nvPr/>
              </p14:nvContentPartPr>
              <p14:xfrm>
                <a:off x="2076606" y="4341045"/>
                <a:ext cx="1800" cy="107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4CC47F-FB9A-7B2F-F424-FED395B3B2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7966" y="4332405"/>
                  <a:ext cx="19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C0D902-6D39-4002-94C4-F052539DE692}"/>
                    </a:ext>
                  </a:extLst>
                </p14:cNvPr>
                <p14:cNvContentPartPr/>
                <p14:nvPr/>
              </p14:nvContentPartPr>
              <p14:xfrm>
                <a:off x="1704366" y="4464165"/>
                <a:ext cx="420120" cy="27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BC0D902-6D39-4002-94C4-F052539DE6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95726" y="4455165"/>
                  <a:ext cx="43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58EAF6-D206-32C8-1BA7-9AF6BA46E010}"/>
                    </a:ext>
                  </a:extLst>
                </p14:cNvPr>
                <p14:cNvContentPartPr/>
                <p14:nvPr/>
              </p14:nvContentPartPr>
              <p14:xfrm>
                <a:off x="1531566" y="3992205"/>
                <a:ext cx="237600" cy="84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58EAF6-D206-32C8-1BA7-9AF6BA46E0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22926" y="3983565"/>
                  <a:ext cx="25524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7F32E5-1135-B4A9-67E3-47B5C9178948}"/>
                    </a:ext>
                  </a:extLst>
                </p14:cNvPr>
                <p14:cNvContentPartPr/>
                <p14:nvPr/>
              </p14:nvContentPartPr>
              <p14:xfrm>
                <a:off x="1826766" y="4577565"/>
                <a:ext cx="129240" cy="20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7F32E5-1135-B4A9-67E3-47B5C91789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7766" y="4568925"/>
                  <a:ext cx="146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27A312-2C02-58EC-2952-7829DC8E9780}"/>
                    </a:ext>
                  </a:extLst>
                </p14:cNvPr>
                <p14:cNvContentPartPr/>
                <p14:nvPr/>
              </p14:nvContentPartPr>
              <p14:xfrm>
                <a:off x="2034486" y="4541925"/>
                <a:ext cx="151200" cy="243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27A312-2C02-58EC-2952-7829DC8E97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5846" y="4533285"/>
                  <a:ext cx="168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AE9DAE-2FFF-270C-C1BE-E6B3D5927C76}"/>
                    </a:ext>
                  </a:extLst>
                </p14:cNvPr>
                <p14:cNvContentPartPr/>
                <p14:nvPr/>
              </p14:nvContentPartPr>
              <p14:xfrm>
                <a:off x="2010726" y="4614285"/>
                <a:ext cx="148680" cy="3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AE9DAE-2FFF-270C-C1BE-E6B3D5927C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01726" y="4605285"/>
                  <a:ext cx="166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5D6FB4-B247-22C2-82DF-F53222ABCB12}"/>
                    </a:ext>
                  </a:extLst>
                </p14:cNvPr>
                <p14:cNvContentPartPr/>
                <p14:nvPr/>
              </p14:nvContentPartPr>
              <p14:xfrm>
                <a:off x="2520846" y="4401885"/>
                <a:ext cx="204120" cy="2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5D6FB4-B247-22C2-82DF-F53222ABCB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1846" y="4392885"/>
                  <a:ext cx="221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3ABAE7-89FA-F015-63E0-E4FA6C1D5EDE}"/>
                    </a:ext>
                  </a:extLst>
                </p14:cNvPr>
                <p14:cNvContentPartPr/>
                <p14:nvPr/>
              </p14:nvContentPartPr>
              <p14:xfrm>
                <a:off x="2636766" y="4313685"/>
                <a:ext cx="20520" cy="17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3ABAE7-89FA-F015-63E0-E4FA6C1D5E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8126" y="4304685"/>
                  <a:ext cx="3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B26283-4668-4A44-6A12-9155A13AD288}"/>
                    </a:ext>
                  </a:extLst>
                </p14:cNvPr>
                <p14:cNvContentPartPr/>
                <p14:nvPr/>
              </p14:nvContentPartPr>
              <p14:xfrm>
                <a:off x="4388166" y="3958005"/>
                <a:ext cx="228960" cy="85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B26283-4668-4A44-6A12-9155A13AD2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79166" y="3949365"/>
                  <a:ext cx="24660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8CD8DC-8B8C-E11B-E690-BC1034BF7C91}"/>
                    </a:ext>
                  </a:extLst>
                </p14:cNvPr>
                <p14:cNvContentPartPr/>
                <p14:nvPr/>
              </p14:nvContentPartPr>
              <p14:xfrm>
                <a:off x="4784166" y="4277685"/>
                <a:ext cx="273960" cy="3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8CD8DC-8B8C-E11B-E690-BC1034BF7C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5526" y="4268685"/>
                  <a:ext cx="291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A27C4E-4E6D-7C64-E728-CA74ADB0D8C9}"/>
                    </a:ext>
                  </a:extLst>
                </p14:cNvPr>
                <p14:cNvContentPartPr/>
                <p14:nvPr/>
              </p14:nvContentPartPr>
              <p14:xfrm>
                <a:off x="4824126" y="4384245"/>
                <a:ext cx="205560" cy="29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A27C4E-4E6D-7C64-E728-CA74ADB0D8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5486" y="4375605"/>
                  <a:ext cx="22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A94CE7-3D64-2DAD-71E6-C7D38E9893E5}"/>
                    </a:ext>
                  </a:extLst>
                </p14:cNvPr>
                <p14:cNvContentPartPr/>
                <p14:nvPr/>
              </p14:nvContentPartPr>
              <p14:xfrm>
                <a:off x="5227686" y="4333125"/>
                <a:ext cx="198360" cy="12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A94CE7-3D64-2DAD-71E6-C7D38E9893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8686" y="4324125"/>
                  <a:ext cx="21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645BC5-C144-A202-E6B7-014AD05ED051}"/>
                    </a:ext>
                  </a:extLst>
                </p14:cNvPr>
                <p14:cNvContentPartPr/>
                <p14:nvPr/>
              </p14:nvContentPartPr>
              <p14:xfrm>
                <a:off x="5535126" y="4243485"/>
                <a:ext cx="178920" cy="20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645BC5-C144-A202-E6B7-014AD05ED0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26486" y="4234485"/>
                  <a:ext cx="196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F504B1-FDBF-4F88-00CA-BE963CE262F0}"/>
                    </a:ext>
                  </a:extLst>
                </p14:cNvPr>
                <p14:cNvContentPartPr/>
                <p14:nvPr/>
              </p14:nvContentPartPr>
              <p14:xfrm>
                <a:off x="5802606" y="4438965"/>
                <a:ext cx="81360" cy="91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F504B1-FDBF-4F88-00CA-BE963CE262F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3966" y="4430325"/>
                  <a:ext cx="99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555B22-C5C6-C792-A7AA-E8177F73FEC4}"/>
                    </a:ext>
                  </a:extLst>
                </p14:cNvPr>
                <p14:cNvContentPartPr/>
                <p14:nvPr/>
              </p14:nvContentPartPr>
              <p14:xfrm>
                <a:off x="5973606" y="4329165"/>
                <a:ext cx="176400" cy="159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555B22-C5C6-C792-A7AA-E8177F73FE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64606" y="4320525"/>
                  <a:ext cx="194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C0935F-038B-154A-0506-BCE19602A3D8}"/>
                    </a:ext>
                  </a:extLst>
                </p14:cNvPr>
                <p14:cNvContentPartPr/>
                <p14:nvPr/>
              </p14:nvContentPartPr>
              <p14:xfrm>
                <a:off x="6165846" y="4237365"/>
                <a:ext cx="207000" cy="27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C0935F-038B-154A-0506-BCE19602A3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57206" y="4228725"/>
                  <a:ext cx="224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417672-CBA4-D14D-E62E-DC810A94D0F8}"/>
                    </a:ext>
                  </a:extLst>
                </p14:cNvPr>
                <p14:cNvContentPartPr/>
                <p14:nvPr/>
              </p14:nvContentPartPr>
              <p14:xfrm>
                <a:off x="6070446" y="4170405"/>
                <a:ext cx="205920" cy="15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417672-CBA4-D14D-E62E-DC810A94D0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61806" y="4161405"/>
                  <a:ext cx="223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265B91-1069-0E86-827E-2686EBD4E5D7}"/>
                    </a:ext>
                  </a:extLst>
                </p14:cNvPr>
                <p14:cNvContentPartPr/>
                <p14:nvPr/>
              </p14:nvContentPartPr>
              <p14:xfrm>
                <a:off x="6434766" y="4267965"/>
                <a:ext cx="195480" cy="18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265B91-1069-0E86-827E-2686EBD4E5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26126" y="4259325"/>
                  <a:ext cx="213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47BC7A-80F5-95FB-CA7B-DF38D0369D25}"/>
                    </a:ext>
                  </a:extLst>
                </p14:cNvPr>
                <p14:cNvContentPartPr/>
                <p14:nvPr/>
              </p14:nvContentPartPr>
              <p14:xfrm>
                <a:off x="6489126" y="4198845"/>
                <a:ext cx="26640" cy="326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47BC7A-80F5-95FB-CA7B-DF38D0369D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80486" y="4190205"/>
                  <a:ext cx="44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FE9BB8-C6E5-6CAA-6073-1826CD2C6332}"/>
                    </a:ext>
                  </a:extLst>
                </p14:cNvPr>
                <p14:cNvContentPartPr/>
                <p14:nvPr/>
              </p14:nvContentPartPr>
              <p14:xfrm>
                <a:off x="6679206" y="4441125"/>
                <a:ext cx="19800" cy="11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FE9BB8-C6E5-6CAA-6073-1826CD2C63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70566" y="4432485"/>
                  <a:ext cx="37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4BB77A-F661-CCBC-4323-37A8523DC91B}"/>
                    </a:ext>
                  </a:extLst>
                </p14:cNvPr>
                <p14:cNvContentPartPr/>
                <p14:nvPr/>
              </p14:nvContentPartPr>
              <p14:xfrm>
                <a:off x="6916446" y="4343925"/>
                <a:ext cx="216360" cy="19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4BB77A-F661-CCBC-4323-37A8523DC9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07806" y="4335285"/>
                  <a:ext cx="23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1A26F2-CA5D-4A5D-4C15-35CD9382C313}"/>
                    </a:ext>
                  </a:extLst>
                </p14:cNvPr>
                <p14:cNvContentPartPr/>
                <p14:nvPr/>
              </p14:nvContentPartPr>
              <p14:xfrm>
                <a:off x="7275726" y="4167525"/>
                <a:ext cx="231480" cy="341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1A26F2-CA5D-4A5D-4C15-35CD9382C3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66726" y="4158525"/>
                  <a:ext cx="2491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A16B29-A2AD-2037-B6DF-ACF0823A9C2A}"/>
                    </a:ext>
                  </a:extLst>
                </p14:cNvPr>
                <p14:cNvContentPartPr/>
                <p14:nvPr/>
              </p14:nvContentPartPr>
              <p14:xfrm>
                <a:off x="7481286" y="4521045"/>
                <a:ext cx="61920" cy="116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A16B29-A2AD-2037-B6DF-ACF0823A9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72286" y="4512045"/>
                  <a:ext cx="79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445377-4A66-9AD2-3F25-AEA8AD5C052D}"/>
                    </a:ext>
                  </a:extLst>
                </p14:cNvPr>
                <p14:cNvContentPartPr/>
                <p14:nvPr/>
              </p14:nvContentPartPr>
              <p14:xfrm>
                <a:off x="7510086" y="4400445"/>
                <a:ext cx="11160" cy="46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445377-4A66-9AD2-3F25-AEA8AD5C05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01086" y="4391805"/>
                  <a:ext cx="28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BDFBA5-D24F-C9C2-12AD-2F680F343D2E}"/>
                    </a:ext>
                  </a:extLst>
                </p14:cNvPr>
                <p14:cNvContentPartPr/>
                <p14:nvPr/>
              </p14:nvContentPartPr>
              <p14:xfrm>
                <a:off x="7691526" y="4169325"/>
                <a:ext cx="50760" cy="315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BDFBA5-D24F-C9C2-12AD-2F680F343D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82526" y="4160325"/>
                  <a:ext cx="68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B821E1-BE9F-373B-F1D3-B9181E11FCD8}"/>
                    </a:ext>
                  </a:extLst>
                </p14:cNvPr>
                <p14:cNvContentPartPr/>
                <p14:nvPr/>
              </p14:nvContentPartPr>
              <p14:xfrm>
                <a:off x="7715646" y="4170045"/>
                <a:ext cx="184320" cy="245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B821E1-BE9F-373B-F1D3-B9181E11FC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06646" y="4161045"/>
                  <a:ext cx="201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F4944F-80FC-E8C4-2B0B-77A4C7DB702E}"/>
                    </a:ext>
                  </a:extLst>
                </p14:cNvPr>
                <p14:cNvContentPartPr/>
                <p14:nvPr/>
              </p14:nvContentPartPr>
              <p14:xfrm>
                <a:off x="8049006" y="4174365"/>
                <a:ext cx="32040" cy="296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F4944F-80FC-E8C4-2B0B-77A4C7DB702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40366" y="4165365"/>
                  <a:ext cx="49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5BB43BC-D6E9-6533-DC31-5D34FBE5863C}"/>
                    </a:ext>
                  </a:extLst>
                </p14:cNvPr>
                <p14:cNvContentPartPr/>
                <p14:nvPr/>
              </p14:nvContentPartPr>
              <p14:xfrm>
                <a:off x="7915446" y="4170045"/>
                <a:ext cx="281160" cy="27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5BB43BC-D6E9-6533-DC31-5D34FBE586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06806" y="4161045"/>
                  <a:ext cx="29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80DA99-291E-7334-4353-EF152417790B}"/>
                    </a:ext>
                  </a:extLst>
                </p14:cNvPr>
                <p14:cNvContentPartPr/>
                <p14:nvPr/>
              </p14:nvContentPartPr>
              <p14:xfrm>
                <a:off x="8195166" y="4457325"/>
                <a:ext cx="39960" cy="120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80DA99-291E-7334-4353-EF15241779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6526" y="4448325"/>
                  <a:ext cx="57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4B7B8D-2D17-25A9-C305-E43D78285560}"/>
                    </a:ext>
                  </a:extLst>
                </p14:cNvPr>
                <p14:cNvContentPartPr/>
                <p14:nvPr/>
              </p14:nvContentPartPr>
              <p14:xfrm>
                <a:off x="8220366" y="4321605"/>
                <a:ext cx="12600" cy="2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4B7B8D-2D17-25A9-C305-E43D7828556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11366" y="4312605"/>
                  <a:ext cx="3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C821846-1638-F477-6925-9E22340E2392}"/>
                    </a:ext>
                  </a:extLst>
                </p14:cNvPr>
                <p14:cNvContentPartPr/>
                <p14:nvPr/>
              </p14:nvContentPartPr>
              <p14:xfrm>
                <a:off x="8397126" y="4157085"/>
                <a:ext cx="258840" cy="315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C821846-1638-F477-6925-9E22340E239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8126" y="4148085"/>
                  <a:ext cx="27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732FAC-6279-92AA-A646-F9AA7227F951}"/>
                    </a:ext>
                  </a:extLst>
                </p14:cNvPr>
                <p14:cNvContentPartPr/>
                <p14:nvPr/>
              </p14:nvContentPartPr>
              <p14:xfrm>
                <a:off x="8771526" y="4237365"/>
                <a:ext cx="128160" cy="180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732FAC-6279-92AA-A646-F9AA7227F9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62526" y="4228725"/>
                  <a:ext cx="145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4B457B-4243-3AE5-7E15-68E6A4D4E33E}"/>
                    </a:ext>
                  </a:extLst>
                </p14:cNvPr>
                <p14:cNvContentPartPr/>
                <p14:nvPr/>
              </p14:nvContentPartPr>
              <p14:xfrm>
                <a:off x="8986446" y="4428165"/>
                <a:ext cx="4680" cy="9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4B457B-4243-3AE5-7E15-68E6A4D4E33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77446" y="4419165"/>
                  <a:ext cx="22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1A9431-5FD8-E1D0-8155-15E3F2CB9A1F}"/>
                    </a:ext>
                  </a:extLst>
                </p14:cNvPr>
                <p14:cNvContentPartPr/>
                <p14:nvPr/>
              </p14:nvContentPartPr>
              <p14:xfrm>
                <a:off x="8397126" y="4042965"/>
                <a:ext cx="314280" cy="43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1A9431-5FD8-E1D0-8155-15E3F2CB9A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88486" y="4033965"/>
                  <a:ext cx="3319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6EE96B-E042-2D08-CA34-101213D723D6}"/>
              </a:ext>
            </a:extLst>
          </p:cNvPr>
          <p:cNvGrpSpPr/>
          <p:nvPr/>
        </p:nvGrpSpPr>
        <p:grpSpPr>
          <a:xfrm>
            <a:off x="515646" y="1474725"/>
            <a:ext cx="1231560" cy="325440"/>
            <a:chOff x="515646" y="1474725"/>
            <a:chExt cx="123156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EC1A64-4C46-518F-0F86-314CF9F46B91}"/>
                    </a:ext>
                  </a:extLst>
                </p14:cNvPr>
                <p14:cNvContentPartPr/>
                <p14:nvPr/>
              </p14:nvContentPartPr>
              <p14:xfrm>
                <a:off x="515646" y="1489125"/>
                <a:ext cx="1231560" cy="311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EC1A64-4C46-518F-0F86-314CF9F46B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6646" y="1480125"/>
                  <a:ext cx="1249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4625CE-965A-9F81-1EB6-F99700E1FB54}"/>
                    </a:ext>
                  </a:extLst>
                </p14:cNvPr>
                <p14:cNvContentPartPr/>
                <p14:nvPr/>
              </p14:nvContentPartPr>
              <p14:xfrm>
                <a:off x="1220526" y="1474725"/>
                <a:ext cx="37440" cy="30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4625CE-965A-9F81-1EB6-F99700E1FB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11886" y="1465725"/>
                  <a:ext cx="55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7E7908D-63D1-1268-A61B-5C94D46DCCE5}"/>
              </a:ext>
            </a:extLst>
          </p:cNvPr>
          <p:cNvGrpSpPr/>
          <p:nvPr/>
        </p:nvGrpSpPr>
        <p:grpSpPr>
          <a:xfrm>
            <a:off x="1871766" y="1414245"/>
            <a:ext cx="1705680" cy="522000"/>
            <a:chOff x="1871766" y="1414245"/>
            <a:chExt cx="170568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D4E29E-1A08-A03E-CB56-4CB372ADAA98}"/>
                    </a:ext>
                  </a:extLst>
                </p14:cNvPr>
                <p14:cNvContentPartPr/>
                <p14:nvPr/>
              </p14:nvContentPartPr>
              <p14:xfrm>
                <a:off x="1871766" y="1414245"/>
                <a:ext cx="775080" cy="522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D4E29E-1A08-A03E-CB56-4CB372ADAA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2766" y="1405245"/>
                  <a:ext cx="7927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8373B8-0B5A-F736-CF28-1CD2EF087414}"/>
                    </a:ext>
                  </a:extLst>
                </p14:cNvPr>
                <p14:cNvContentPartPr/>
                <p14:nvPr/>
              </p14:nvContentPartPr>
              <p14:xfrm>
                <a:off x="2496726" y="1547445"/>
                <a:ext cx="176400" cy="37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8373B8-0B5A-F736-CF28-1CD2EF0874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88086" y="1538805"/>
                  <a:ext cx="194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C7FA90-33BB-9BA5-B613-6772D9D35464}"/>
                    </a:ext>
                  </a:extLst>
                </p14:cNvPr>
                <p14:cNvContentPartPr/>
                <p14:nvPr/>
              </p14:nvContentPartPr>
              <p14:xfrm>
                <a:off x="2076606" y="1440525"/>
                <a:ext cx="61920" cy="65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C7FA90-33BB-9BA5-B613-6772D9D354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67966" y="1431885"/>
                  <a:ext cx="79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33A246-7BE0-D781-FD5C-E56DEC5D084E}"/>
                    </a:ext>
                  </a:extLst>
                </p14:cNvPr>
                <p14:cNvContentPartPr/>
                <p14:nvPr/>
              </p14:nvContentPartPr>
              <p14:xfrm>
                <a:off x="2964726" y="1594605"/>
                <a:ext cx="612720" cy="145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33A246-7BE0-D781-FD5C-E56DEC5D084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56086" y="1585965"/>
                  <a:ext cx="6303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70C20D-6BA7-7370-308E-148E541C793D}"/>
              </a:ext>
            </a:extLst>
          </p:cNvPr>
          <p:cNvGrpSpPr/>
          <p:nvPr/>
        </p:nvGrpSpPr>
        <p:grpSpPr>
          <a:xfrm>
            <a:off x="3901446" y="1418925"/>
            <a:ext cx="2851920" cy="496080"/>
            <a:chOff x="3901446" y="1418925"/>
            <a:chExt cx="285192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DCB124-F04B-96D0-585A-F98B36242155}"/>
                    </a:ext>
                  </a:extLst>
                </p14:cNvPr>
                <p14:cNvContentPartPr/>
                <p14:nvPr/>
              </p14:nvContentPartPr>
              <p14:xfrm>
                <a:off x="3901446" y="1450245"/>
                <a:ext cx="1015200" cy="46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DCB124-F04B-96D0-585A-F98B362421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92446" y="1441245"/>
                  <a:ext cx="10328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DAC40F-A78D-3524-92C5-22C0E398B93B}"/>
                    </a:ext>
                  </a:extLst>
                </p14:cNvPr>
                <p14:cNvContentPartPr/>
                <p14:nvPr/>
              </p14:nvContentPartPr>
              <p14:xfrm>
                <a:off x="4777686" y="1644285"/>
                <a:ext cx="30960" cy="2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DAC40F-A78D-3524-92C5-22C0E398B9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69046" y="1635645"/>
                  <a:ext cx="4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530101-C8D8-9F0B-A3A9-EC479FE66527}"/>
                    </a:ext>
                  </a:extLst>
                </p14:cNvPr>
                <p14:cNvContentPartPr/>
                <p14:nvPr/>
              </p14:nvContentPartPr>
              <p14:xfrm>
                <a:off x="4536126" y="1544925"/>
                <a:ext cx="314640" cy="2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530101-C8D8-9F0B-A3A9-EC479FE6652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27486" y="1536285"/>
                  <a:ext cx="332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E3BBC8-024F-0660-C062-2C192C02CEDE}"/>
                    </a:ext>
                  </a:extLst>
                </p14:cNvPr>
                <p14:cNvContentPartPr/>
                <p14:nvPr/>
              </p14:nvContentPartPr>
              <p14:xfrm>
                <a:off x="5045526" y="1703325"/>
                <a:ext cx="147960" cy="36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E3BBC8-024F-0660-C062-2C192C02CE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36886" y="1694325"/>
                  <a:ext cx="165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B5FCD4-6BA2-A05A-13BB-7CBA0EA4C338}"/>
                    </a:ext>
                  </a:extLst>
                </p14:cNvPr>
                <p14:cNvContentPartPr/>
                <p14:nvPr/>
              </p14:nvContentPartPr>
              <p14:xfrm>
                <a:off x="5251446" y="1418925"/>
                <a:ext cx="1501920" cy="430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B5FCD4-6BA2-A05A-13BB-7CBA0EA4C33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42806" y="1409925"/>
                  <a:ext cx="1519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B9BC6F-E1FE-56F0-1E02-F3DCAEDFC852}"/>
                    </a:ext>
                  </a:extLst>
                </p14:cNvPr>
                <p14:cNvContentPartPr/>
                <p14:nvPr/>
              </p14:nvContentPartPr>
              <p14:xfrm>
                <a:off x="5225526" y="1532685"/>
                <a:ext cx="419760" cy="49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B9BC6F-E1FE-56F0-1E02-F3DCAEDFC8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16526" y="1523685"/>
                  <a:ext cx="4374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E42A5B-77CF-1475-5804-420141572855}"/>
              </a:ext>
            </a:extLst>
          </p:cNvPr>
          <p:cNvGrpSpPr/>
          <p:nvPr/>
        </p:nvGrpSpPr>
        <p:grpSpPr>
          <a:xfrm>
            <a:off x="7120566" y="1148205"/>
            <a:ext cx="4532040" cy="722520"/>
            <a:chOff x="7120566" y="1148205"/>
            <a:chExt cx="4532040" cy="72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6B215F-F5B2-EBFB-5042-900F404FEC7E}"/>
                    </a:ext>
                  </a:extLst>
                </p14:cNvPr>
                <p14:cNvContentPartPr/>
                <p14:nvPr/>
              </p14:nvContentPartPr>
              <p14:xfrm>
                <a:off x="7120566" y="1334325"/>
                <a:ext cx="1971000" cy="536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6B215F-F5B2-EBFB-5042-900F404FEC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11926" y="1325325"/>
                  <a:ext cx="19886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9A4D45-93B8-B121-0A75-DAE0E51AFF38}"/>
                    </a:ext>
                  </a:extLst>
                </p14:cNvPr>
                <p14:cNvContentPartPr/>
                <p14:nvPr/>
              </p14:nvContentPartPr>
              <p14:xfrm>
                <a:off x="8772246" y="1461765"/>
                <a:ext cx="326880" cy="21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9A4D45-93B8-B121-0A75-DAE0E51AFF3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63606" y="1453125"/>
                  <a:ext cx="34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9F849A-C098-87CE-0B7E-EB895F96C0FA}"/>
                    </a:ext>
                  </a:extLst>
                </p14:cNvPr>
                <p14:cNvContentPartPr/>
                <p14:nvPr/>
              </p14:nvContentPartPr>
              <p14:xfrm>
                <a:off x="9311526" y="1272405"/>
                <a:ext cx="520200" cy="452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9F849A-C098-87CE-0B7E-EB895F96C0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02526" y="1263405"/>
                  <a:ext cx="5378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75D39E-F667-DD1F-3BD4-CE53B705EFFF}"/>
                    </a:ext>
                  </a:extLst>
                </p14:cNvPr>
                <p14:cNvContentPartPr/>
                <p14:nvPr/>
              </p14:nvContentPartPr>
              <p14:xfrm>
                <a:off x="10094886" y="1260525"/>
                <a:ext cx="59040" cy="9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75D39E-F667-DD1F-3BD4-CE53B705EFF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86246" y="1251885"/>
                  <a:ext cx="76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DCC0E73-0F10-C203-CCBC-43BF90FDA68B}"/>
                    </a:ext>
                  </a:extLst>
                </p14:cNvPr>
                <p14:cNvContentPartPr/>
                <p14:nvPr/>
              </p14:nvContentPartPr>
              <p14:xfrm>
                <a:off x="10205406" y="1258365"/>
                <a:ext cx="46080" cy="108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DCC0E73-0F10-C203-CCBC-43BF90FDA6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96406" y="1249725"/>
                  <a:ext cx="63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D64F12-725D-678C-AC43-FF833EF495A4}"/>
                    </a:ext>
                  </a:extLst>
                </p14:cNvPr>
                <p14:cNvContentPartPr/>
                <p14:nvPr/>
              </p14:nvContentPartPr>
              <p14:xfrm>
                <a:off x="10336446" y="1259805"/>
                <a:ext cx="108360" cy="273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D64F12-725D-678C-AC43-FF833EF495A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27806" y="1250805"/>
                  <a:ext cx="126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0C6FA56-AFF4-48E0-4486-698CE1584AF3}"/>
                    </a:ext>
                  </a:extLst>
                </p14:cNvPr>
                <p14:cNvContentPartPr/>
                <p14:nvPr/>
              </p14:nvContentPartPr>
              <p14:xfrm>
                <a:off x="10530126" y="1208325"/>
                <a:ext cx="14400" cy="98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0C6FA56-AFF4-48E0-4486-698CE1584A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21126" y="1199685"/>
                  <a:ext cx="32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5D132D6-53F9-A4AE-0CD3-F114B728E0F2}"/>
                    </a:ext>
                  </a:extLst>
                </p14:cNvPr>
                <p14:cNvContentPartPr/>
                <p14:nvPr/>
              </p14:nvContentPartPr>
              <p14:xfrm>
                <a:off x="10625166" y="1148205"/>
                <a:ext cx="6840" cy="165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5D132D6-53F9-A4AE-0CD3-F114B728E0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16166" y="1139565"/>
                  <a:ext cx="24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A7F722-95A3-75D5-DCC3-E0B09C7A9813}"/>
                    </a:ext>
                  </a:extLst>
                </p14:cNvPr>
                <p14:cNvContentPartPr/>
                <p14:nvPr/>
              </p14:nvContentPartPr>
              <p14:xfrm>
                <a:off x="10780686" y="1212285"/>
                <a:ext cx="871920" cy="362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A7F722-95A3-75D5-DCC3-E0B09C7A98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1686" y="1203285"/>
                  <a:ext cx="889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F35C0D4-6574-7CAE-4EC5-52DFCFF063CC}"/>
                    </a:ext>
                  </a:extLst>
                </p14:cNvPr>
                <p14:cNvContentPartPr/>
                <p14:nvPr/>
              </p14:nvContentPartPr>
              <p14:xfrm>
                <a:off x="10777086" y="1324605"/>
                <a:ext cx="49896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F35C0D4-6574-7CAE-4EC5-52DFCFF063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68086" y="1315605"/>
                  <a:ext cx="5166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8D22635-D0AE-7894-0F22-97DC8AA26B07}"/>
              </a:ext>
            </a:extLst>
          </p:cNvPr>
          <p:cNvGrpSpPr/>
          <p:nvPr/>
        </p:nvGrpSpPr>
        <p:grpSpPr>
          <a:xfrm>
            <a:off x="500526" y="1981245"/>
            <a:ext cx="2651040" cy="487080"/>
            <a:chOff x="500526" y="1981245"/>
            <a:chExt cx="26510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395B0F-8164-13FB-CB72-5C9C9F076357}"/>
                    </a:ext>
                  </a:extLst>
                </p14:cNvPr>
                <p14:cNvContentPartPr/>
                <p14:nvPr/>
              </p14:nvContentPartPr>
              <p14:xfrm>
                <a:off x="500526" y="2027685"/>
                <a:ext cx="171720" cy="342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395B0F-8164-13FB-CB72-5C9C9F0763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1526" y="2018685"/>
                  <a:ext cx="189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46506B-4845-3937-AE9F-61DDC8FE6D17}"/>
                    </a:ext>
                  </a:extLst>
                </p14:cNvPr>
                <p14:cNvContentPartPr/>
                <p14:nvPr/>
              </p14:nvContentPartPr>
              <p14:xfrm>
                <a:off x="792846" y="2002125"/>
                <a:ext cx="852120" cy="466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46506B-4845-3937-AE9F-61DDC8FE6D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3846" y="1993125"/>
                  <a:ext cx="8697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5D2E82-2406-4CA4-8296-7DEF676308BF}"/>
                    </a:ext>
                  </a:extLst>
                </p14:cNvPr>
                <p14:cNvContentPartPr/>
                <p14:nvPr/>
              </p14:nvContentPartPr>
              <p14:xfrm>
                <a:off x="1796886" y="2171325"/>
                <a:ext cx="909000" cy="133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5D2E82-2406-4CA4-8296-7DEF676308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88246" y="2162685"/>
                  <a:ext cx="92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0E81F4-09B8-5ED3-C178-56F772CE5FD5}"/>
                    </a:ext>
                  </a:extLst>
                </p14:cNvPr>
                <p14:cNvContentPartPr/>
                <p14:nvPr/>
              </p14:nvContentPartPr>
              <p14:xfrm>
                <a:off x="2749086" y="1981245"/>
                <a:ext cx="151560" cy="429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0E81F4-09B8-5ED3-C178-56F772CE5FD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40446" y="1972245"/>
                  <a:ext cx="169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385443-AD68-BF88-74A1-CD639681B08D}"/>
                    </a:ext>
                  </a:extLst>
                </p14:cNvPr>
                <p14:cNvContentPartPr/>
                <p14:nvPr/>
              </p14:nvContentPartPr>
              <p14:xfrm>
                <a:off x="3043206" y="2090685"/>
                <a:ext cx="13320" cy="29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385443-AD68-BF88-74A1-CD639681B08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34206" y="2081685"/>
                  <a:ext cx="3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719E4D-1FD8-A905-30BC-83A5C62BCC45}"/>
                    </a:ext>
                  </a:extLst>
                </p14:cNvPr>
                <p14:cNvContentPartPr/>
                <p14:nvPr/>
              </p14:nvContentPartPr>
              <p14:xfrm>
                <a:off x="3054006" y="2254485"/>
                <a:ext cx="97560" cy="27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719E4D-1FD8-A905-30BC-83A5C62BCC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45006" y="2245485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95E1ED0-7313-A2F3-1599-D80D57DF9E37}"/>
              </a:ext>
            </a:extLst>
          </p:cNvPr>
          <p:cNvGrpSpPr/>
          <p:nvPr/>
        </p:nvGrpSpPr>
        <p:grpSpPr>
          <a:xfrm>
            <a:off x="3675726" y="2179965"/>
            <a:ext cx="1586160" cy="491040"/>
            <a:chOff x="3675726" y="2179965"/>
            <a:chExt cx="15861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FC32CF-6553-810A-3A0D-7480AF8C1A4D}"/>
                    </a:ext>
                  </a:extLst>
                </p14:cNvPr>
                <p14:cNvContentPartPr/>
                <p14:nvPr/>
              </p14:nvContentPartPr>
              <p14:xfrm>
                <a:off x="3675726" y="2248725"/>
                <a:ext cx="277920" cy="232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FC32CF-6553-810A-3A0D-7480AF8C1A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66726" y="2240085"/>
                  <a:ext cx="295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244B2A-3245-3318-D829-C4D0E8C07CD7}"/>
                    </a:ext>
                  </a:extLst>
                </p14:cNvPr>
                <p14:cNvContentPartPr/>
                <p14:nvPr/>
              </p14:nvContentPartPr>
              <p14:xfrm>
                <a:off x="3925206" y="2515845"/>
                <a:ext cx="19800" cy="10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244B2A-3245-3318-D829-C4D0E8C07C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16566" y="2506845"/>
                  <a:ext cx="37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E4E362-6543-A712-015C-46F8AF327EEA}"/>
                    </a:ext>
                  </a:extLst>
                </p14:cNvPr>
                <p14:cNvContentPartPr/>
                <p14:nvPr/>
              </p14:nvContentPartPr>
              <p14:xfrm>
                <a:off x="4054446" y="2560845"/>
                <a:ext cx="59400" cy="108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E4E362-6543-A712-015C-46F8AF327E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45446" y="2551845"/>
                  <a:ext cx="77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700170-BD2A-59D4-1990-3D09760E6418}"/>
                    </a:ext>
                  </a:extLst>
                </p14:cNvPr>
                <p14:cNvContentPartPr/>
                <p14:nvPr/>
              </p14:nvContentPartPr>
              <p14:xfrm>
                <a:off x="4271526" y="2256285"/>
                <a:ext cx="250200" cy="265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700170-BD2A-59D4-1990-3D09760E64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62526" y="2247645"/>
                  <a:ext cx="267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C5B784-772B-0B41-797E-91386E825C94}"/>
                    </a:ext>
                  </a:extLst>
                </p14:cNvPr>
                <p14:cNvContentPartPr/>
                <p14:nvPr/>
              </p14:nvContentPartPr>
              <p14:xfrm>
                <a:off x="4377366" y="2179965"/>
                <a:ext cx="18360" cy="412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C5B784-772B-0B41-797E-91386E825C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68366" y="2170965"/>
                  <a:ext cx="360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A15918-2135-34ED-A129-FE7A844F7DE1}"/>
                    </a:ext>
                  </a:extLst>
                </p14:cNvPr>
                <p14:cNvContentPartPr/>
                <p14:nvPr/>
              </p14:nvContentPartPr>
              <p14:xfrm>
                <a:off x="4536846" y="2511525"/>
                <a:ext cx="14040" cy="128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A15918-2135-34ED-A129-FE7A844F7D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28206" y="2502525"/>
                  <a:ext cx="31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77FF77-6119-40FF-1F06-4B4E2E5C6A5F}"/>
                    </a:ext>
                  </a:extLst>
                </p14:cNvPr>
                <p14:cNvContentPartPr/>
                <p14:nvPr/>
              </p14:nvContentPartPr>
              <p14:xfrm>
                <a:off x="4721526" y="2496765"/>
                <a:ext cx="77400" cy="174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77FF77-6119-40FF-1F06-4B4E2E5C6A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12886" y="2488125"/>
                  <a:ext cx="95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400F10-5F03-25B3-D3AA-61C2F7B0C8F6}"/>
                    </a:ext>
                  </a:extLst>
                </p14:cNvPr>
                <p14:cNvContentPartPr/>
                <p14:nvPr/>
              </p14:nvContentPartPr>
              <p14:xfrm>
                <a:off x="5017086" y="2218125"/>
                <a:ext cx="137520" cy="226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400F10-5F03-25B3-D3AA-61C2F7B0C8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08446" y="2209485"/>
                  <a:ext cx="15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8252A53-02C6-FDEB-03E5-6CAF14023FA2}"/>
                    </a:ext>
                  </a:extLst>
                </p14:cNvPr>
                <p14:cNvContentPartPr/>
                <p14:nvPr/>
              </p14:nvContentPartPr>
              <p14:xfrm>
                <a:off x="5240646" y="2474445"/>
                <a:ext cx="21240" cy="105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8252A53-02C6-FDEB-03E5-6CAF14023F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31646" y="2465445"/>
                  <a:ext cx="388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C0D8AD4-6DAC-8DCA-059E-B2EADA565472}"/>
                  </a:ext>
                </a:extLst>
              </p14:cNvPr>
              <p14:cNvContentPartPr/>
              <p14:nvPr/>
            </p14:nvContentPartPr>
            <p14:xfrm>
              <a:off x="5752926" y="2261325"/>
              <a:ext cx="317880" cy="813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C0D8AD4-6DAC-8DCA-059E-B2EADA56547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43926" y="2252685"/>
                <a:ext cx="3355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B17885-C259-EDD3-BED5-3249E7463219}"/>
              </a:ext>
            </a:extLst>
          </p:cNvPr>
          <p:cNvGrpSpPr/>
          <p:nvPr/>
        </p:nvGrpSpPr>
        <p:grpSpPr>
          <a:xfrm>
            <a:off x="6426846" y="1848765"/>
            <a:ext cx="3412440" cy="722880"/>
            <a:chOff x="6426846" y="1848765"/>
            <a:chExt cx="3412440" cy="72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7F67EB-717B-1FFF-A2C3-E6BF99D661D1}"/>
                    </a:ext>
                  </a:extLst>
                </p14:cNvPr>
                <p14:cNvContentPartPr/>
                <p14:nvPr/>
              </p14:nvContentPartPr>
              <p14:xfrm>
                <a:off x="6426846" y="2234325"/>
                <a:ext cx="406800" cy="151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7F67EB-717B-1FFF-A2C3-E6BF99D661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18206" y="2225685"/>
                  <a:ext cx="42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BCBD63-4C62-5049-336A-51AB01DB08AD}"/>
                    </a:ext>
                  </a:extLst>
                </p14:cNvPr>
                <p14:cNvContentPartPr/>
                <p14:nvPr/>
              </p14:nvContentPartPr>
              <p14:xfrm>
                <a:off x="6650406" y="2222085"/>
                <a:ext cx="186480" cy="209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BCBD63-4C62-5049-336A-51AB01DB08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41766" y="2213085"/>
                  <a:ext cx="204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A6B56B-4E71-AA57-FB47-D8D710B48A9C}"/>
                    </a:ext>
                  </a:extLst>
                </p14:cNvPr>
                <p14:cNvContentPartPr/>
                <p14:nvPr/>
              </p14:nvContentPartPr>
              <p14:xfrm>
                <a:off x="6848046" y="2215245"/>
                <a:ext cx="145080" cy="335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A6B56B-4E71-AA57-FB47-D8D710B48A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39406" y="2206245"/>
                  <a:ext cx="1627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37BD416-F462-C165-13D2-4A158F90AE5D}"/>
                    </a:ext>
                  </a:extLst>
                </p14:cNvPr>
                <p14:cNvContentPartPr/>
                <p14:nvPr/>
              </p14:nvContentPartPr>
              <p14:xfrm>
                <a:off x="7093566" y="2001765"/>
                <a:ext cx="221400" cy="569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37BD416-F462-C165-13D2-4A158F90AE5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84566" y="1993125"/>
                  <a:ext cx="2390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D465E2-02D7-6375-323F-47B21E29AF48}"/>
                    </a:ext>
                  </a:extLst>
                </p14:cNvPr>
                <p14:cNvContentPartPr/>
                <p14:nvPr/>
              </p14:nvContentPartPr>
              <p14:xfrm>
                <a:off x="7240806" y="2275365"/>
                <a:ext cx="160200" cy="2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D465E2-02D7-6375-323F-47B21E29AF4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232166" y="2266725"/>
                  <a:ext cx="177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4FD5E54-1DAC-D412-162F-C3CAA63364DD}"/>
                    </a:ext>
                  </a:extLst>
                </p14:cNvPr>
                <p14:cNvContentPartPr/>
                <p14:nvPr/>
              </p14:nvContentPartPr>
              <p14:xfrm>
                <a:off x="7538526" y="2230725"/>
                <a:ext cx="98280" cy="100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4FD5E54-1DAC-D412-162F-C3CAA63364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29526" y="2222085"/>
                  <a:ext cx="115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77D1EB9-B894-17E1-9218-31C7C2D64B20}"/>
                    </a:ext>
                  </a:extLst>
                </p14:cNvPr>
                <p14:cNvContentPartPr/>
                <p14:nvPr/>
              </p14:nvContentPartPr>
              <p14:xfrm>
                <a:off x="7590366" y="2079165"/>
                <a:ext cx="27360" cy="33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77D1EB9-B894-17E1-9218-31C7C2D64B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81726" y="2070165"/>
                  <a:ext cx="45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D0E79F-FA24-C547-550F-38A12E33BF23}"/>
                    </a:ext>
                  </a:extLst>
                </p14:cNvPr>
                <p14:cNvContentPartPr/>
                <p14:nvPr/>
              </p14:nvContentPartPr>
              <p14:xfrm>
                <a:off x="7731846" y="2029845"/>
                <a:ext cx="145800" cy="399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D0E79F-FA24-C547-550F-38A12E33BF2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23206" y="2020845"/>
                  <a:ext cx="163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0D3ED8-065B-5460-AE13-A7657A9C89B8}"/>
                    </a:ext>
                  </a:extLst>
                </p14:cNvPr>
                <p14:cNvContentPartPr/>
                <p14:nvPr/>
              </p14:nvContentPartPr>
              <p14:xfrm>
                <a:off x="7878726" y="2192205"/>
                <a:ext cx="253440" cy="134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0D3ED8-065B-5460-AE13-A7657A9C89B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70086" y="2183205"/>
                  <a:ext cx="271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9DB5B0-6AD4-785D-D509-880DADCCF8FB}"/>
                    </a:ext>
                  </a:extLst>
                </p14:cNvPr>
                <p14:cNvContentPartPr/>
                <p14:nvPr/>
              </p14:nvContentPartPr>
              <p14:xfrm>
                <a:off x="8236926" y="2067285"/>
                <a:ext cx="191880" cy="254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9DB5B0-6AD4-785D-D509-880DADCCF8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28286" y="2058645"/>
                  <a:ext cx="209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DE720D-831C-3323-E035-50E0F3A63736}"/>
                    </a:ext>
                  </a:extLst>
                </p14:cNvPr>
                <p14:cNvContentPartPr/>
                <p14:nvPr/>
              </p14:nvContentPartPr>
              <p14:xfrm>
                <a:off x="8154126" y="2123085"/>
                <a:ext cx="271440" cy="30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DE720D-831C-3323-E035-50E0F3A6373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45486" y="2114085"/>
                  <a:ext cx="289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3695AE-13AD-BDF5-971E-03BC9E7126FE}"/>
                    </a:ext>
                  </a:extLst>
                </p14:cNvPr>
                <p14:cNvContentPartPr/>
                <p14:nvPr/>
              </p14:nvContentPartPr>
              <p14:xfrm>
                <a:off x="8620686" y="2205165"/>
                <a:ext cx="183960" cy="31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3695AE-13AD-BDF5-971E-03BC9E7126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12046" y="2196525"/>
                  <a:ext cx="20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157B23-2E8D-A72B-8BFA-D8BA2A59183D}"/>
                    </a:ext>
                  </a:extLst>
                </p14:cNvPr>
                <p14:cNvContentPartPr/>
                <p14:nvPr/>
              </p14:nvContentPartPr>
              <p14:xfrm>
                <a:off x="8982126" y="2075565"/>
                <a:ext cx="146880" cy="235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157B23-2E8D-A72B-8BFA-D8BA2A5918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973126" y="2066565"/>
                  <a:ext cx="164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E6ECB44-BA98-7A06-5ABF-D8EE3DF2C8EF}"/>
                    </a:ext>
                  </a:extLst>
                </p14:cNvPr>
                <p14:cNvContentPartPr/>
                <p14:nvPr/>
              </p14:nvContentPartPr>
              <p14:xfrm>
                <a:off x="8876646" y="1978365"/>
                <a:ext cx="285480" cy="11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E6ECB44-BA98-7A06-5ABF-D8EE3DF2C8E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68006" y="1969365"/>
                  <a:ext cx="30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6BB8525-2B95-B8E9-4FFA-7C881B30581E}"/>
                    </a:ext>
                  </a:extLst>
                </p14:cNvPr>
                <p14:cNvContentPartPr/>
                <p14:nvPr/>
              </p14:nvContentPartPr>
              <p14:xfrm>
                <a:off x="9270846" y="2198685"/>
                <a:ext cx="2520" cy="48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6BB8525-2B95-B8E9-4FFA-7C881B3058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61846" y="2190045"/>
                  <a:ext cx="20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8FB5679-1A40-2C52-C928-B08E47136EAA}"/>
                    </a:ext>
                  </a:extLst>
                </p14:cNvPr>
                <p14:cNvContentPartPr/>
                <p14:nvPr/>
              </p14:nvContentPartPr>
              <p14:xfrm>
                <a:off x="9413766" y="2127405"/>
                <a:ext cx="127080" cy="179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8FB5679-1A40-2C52-C928-B08E47136EA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04766" y="2118405"/>
                  <a:ext cx="144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97B014-DFD5-9CB0-1DB8-5F3DF4166FED}"/>
                    </a:ext>
                  </a:extLst>
                </p14:cNvPr>
                <p14:cNvContentPartPr/>
                <p14:nvPr/>
              </p14:nvContentPartPr>
              <p14:xfrm>
                <a:off x="9315126" y="2038485"/>
                <a:ext cx="254880" cy="23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97B014-DFD5-9CB0-1DB8-5F3DF4166F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06126" y="2029485"/>
                  <a:ext cx="27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735D185-A42A-0A36-24BF-366BF96F7C31}"/>
                    </a:ext>
                  </a:extLst>
                </p14:cNvPr>
                <p14:cNvContentPartPr/>
                <p14:nvPr/>
              </p14:nvContentPartPr>
              <p14:xfrm>
                <a:off x="9565326" y="1950645"/>
                <a:ext cx="155160" cy="504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735D185-A42A-0A36-24BF-366BF96F7C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6326" y="1941645"/>
                  <a:ext cx="1728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4D2D69-75B6-6F0A-4587-945098BD024A}"/>
                    </a:ext>
                  </a:extLst>
                </p14:cNvPr>
                <p14:cNvContentPartPr/>
                <p14:nvPr/>
              </p14:nvContentPartPr>
              <p14:xfrm>
                <a:off x="9627606" y="1848765"/>
                <a:ext cx="211680" cy="64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4D2D69-75B6-6F0A-4587-945098BD02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18966" y="1839765"/>
                  <a:ext cx="229320" cy="66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2E64826-5D75-E6A6-304F-3D1BF91E81FE}"/>
              </a:ext>
            </a:extLst>
          </p:cNvPr>
          <p:cNvGrpSpPr/>
          <p:nvPr/>
        </p:nvGrpSpPr>
        <p:grpSpPr>
          <a:xfrm>
            <a:off x="766206" y="2867565"/>
            <a:ext cx="3150000" cy="691560"/>
            <a:chOff x="766206" y="2867565"/>
            <a:chExt cx="315000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3A1B68-D8E0-C6B8-B000-481BCCAF249A}"/>
                    </a:ext>
                  </a:extLst>
                </p14:cNvPr>
                <p14:cNvContentPartPr/>
                <p14:nvPr/>
              </p14:nvContentPartPr>
              <p14:xfrm>
                <a:off x="766206" y="3002565"/>
                <a:ext cx="96480" cy="231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3A1B68-D8E0-C6B8-B000-481BCCAF249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7206" y="2993565"/>
                  <a:ext cx="114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9C6B3F-8572-DE1B-9D32-8231EFCD5FED}"/>
                    </a:ext>
                  </a:extLst>
                </p14:cNvPr>
                <p14:cNvContentPartPr/>
                <p14:nvPr/>
              </p14:nvContentPartPr>
              <p14:xfrm>
                <a:off x="771606" y="2962605"/>
                <a:ext cx="254160" cy="44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9C6B3F-8572-DE1B-9D32-8231EFCD5FE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606" y="2953605"/>
                  <a:ext cx="271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739BF6-DAFD-16CB-3AAF-19AABD63BE4C}"/>
                    </a:ext>
                  </a:extLst>
                </p14:cNvPr>
                <p14:cNvContentPartPr/>
                <p14:nvPr/>
              </p14:nvContentPartPr>
              <p14:xfrm>
                <a:off x="1042326" y="2867565"/>
                <a:ext cx="496080" cy="371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739BF6-DAFD-16CB-3AAF-19AABD63BE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3326" y="2858925"/>
                  <a:ext cx="513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2B149BD-7963-2917-030A-77CC072955A5}"/>
                    </a:ext>
                  </a:extLst>
                </p14:cNvPr>
                <p14:cNvContentPartPr/>
                <p14:nvPr/>
              </p14:nvContentPartPr>
              <p14:xfrm>
                <a:off x="1911726" y="2894205"/>
                <a:ext cx="174240" cy="268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2B149BD-7963-2917-030A-77CC072955A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03086" y="2885565"/>
                  <a:ext cx="191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718C6F-0CFE-BED8-8B79-64190AEFD92C}"/>
                    </a:ext>
                  </a:extLst>
                </p14:cNvPr>
                <p14:cNvContentPartPr/>
                <p14:nvPr/>
              </p14:nvContentPartPr>
              <p14:xfrm>
                <a:off x="1888686" y="3220725"/>
                <a:ext cx="341280" cy="34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718C6F-0CFE-BED8-8B79-64190AEFD9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80046" y="3212085"/>
                  <a:ext cx="358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DA680D-150E-5301-E9A5-BB3C6B7E0584}"/>
                    </a:ext>
                  </a:extLst>
                </p14:cNvPr>
                <p14:cNvContentPartPr/>
                <p14:nvPr/>
              </p14:nvContentPartPr>
              <p14:xfrm>
                <a:off x="1849806" y="3275085"/>
                <a:ext cx="159120" cy="256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DA680D-150E-5301-E9A5-BB3C6B7E05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40806" y="3266445"/>
                  <a:ext cx="176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A46129-F9CD-725B-6F6B-106E62621957}"/>
                    </a:ext>
                  </a:extLst>
                </p14:cNvPr>
                <p14:cNvContentPartPr/>
                <p14:nvPr/>
              </p14:nvContentPartPr>
              <p14:xfrm>
                <a:off x="2074446" y="3313965"/>
                <a:ext cx="168480" cy="245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A46129-F9CD-725B-6F6B-106E6262195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65806" y="3304965"/>
                  <a:ext cx="186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AD4FF4-8BD7-6889-E23E-39D55F429723}"/>
                    </a:ext>
                  </a:extLst>
                </p14:cNvPr>
                <p14:cNvContentPartPr/>
                <p14:nvPr/>
              </p14:nvContentPartPr>
              <p14:xfrm>
                <a:off x="2057166" y="3414045"/>
                <a:ext cx="179640" cy="25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AD4FF4-8BD7-6889-E23E-39D55F4297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48166" y="3405045"/>
                  <a:ext cx="19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00BF59-1EA2-2876-32D4-CB7C55825EB9}"/>
                    </a:ext>
                  </a:extLst>
                </p14:cNvPr>
                <p14:cNvContentPartPr/>
                <p14:nvPr/>
              </p14:nvContentPartPr>
              <p14:xfrm>
                <a:off x="2567646" y="3163845"/>
                <a:ext cx="463680" cy="131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00BF59-1EA2-2876-32D4-CB7C55825E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8646" y="3155205"/>
                  <a:ext cx="48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4F56B8A-FB2C-E2DD-5DDB-702332D3D60B}"/>
                    </a:ext>
                  </a:extLst>
                </p14:cNvPr>
                <p14:cNvContentPartPr/>
                <p14:nvPr/>
              </p14:nvContentPartPr>
              <p14:xfrm>
                <a:off x="3255606" y="3173925"/>
                <a:ext cx="151200" cy="1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4F56B8A-FB2C-E2DD-5DDB-702332D3D60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46966" y="3165285"/>
                  <a:ext cx="16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23AFE5-DCD9-8AD7-AB04-FBCFA527F255}"/>
                    </a:ext>
                  </a:extLst>
                </p14:cNvPr>
                <p14:cNvContentPartPr/>
                <p14:nvPr/>
              </p14:nvContentPartPr>
              <p14:xfrm>
                <a:off x="3518046" y="3168525"/>
                <a:ext cx="77760" cy="101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23AFE5-DCD9-8AD7-AB04-FBCFA527F2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09406" y="3159885"/>
                  <a:ext cx="95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689851-4FD1-A62C-9160-6F3F5831F2B6}"/>
                    </a:ext>
                  </a:extLst>
                </p14:cNvPr>
                <p14:cNvContentPartPr/>
                <p14:nvPr/>
              </p14:nvContentPartPr>
              <p14:xfrm>
                <a:off x="3596526" y="3067005"/>
                <a:ext cx="36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689851-4FD1-A62C-9160-6F3F5831F2B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87886" y="305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9D5A2F-37D9-8CB9-5768-A21886407CA2}"/>
                    </a:ext>
                  </a:extLst>
                </p14:cNvPr>
                <p14:cNvContentPartPr/>
                <p14:nvPr/>
              </p14:nvContentPartPr>
              <p14:xfrm>
                <a:off x="3694086" y="3108405"/>
                <a:ext cx="222120" cy="174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9D5A2F-37D9-8CB9-5768-A21886407CA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85086" y="3099405"/>
                  <a:ext cx="2397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40B267A-0E06-9242-11E0-8A646C067800}"/>
              </a:ext>
            </a:extLst>
          </p:cNvPr>
          <p:cNvGrpSpPr/>
          <p:nvPr/>
        </p:nvGrpSpPr>
        <p:grpSpPr>
          <a:xfrm>
            <a:off x="5060646" y="2914005"/>
            <a:ext cx="1782720" cy="404640"/>
            <a:chOff x="5060646" y="2914005"/>
            <a:chExt cx="178272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812D54B-12F6-9B1D-257B-69497412AC1D}"/>
                    </a:ext>
                  </a:extLst>
                </p14:cNvPr>
                <p14:cNvContentPartPr/>
                <p14:nvPr/>
              </p14:nvContentPartPr>
              <p14:xfrm>
                <a:off x="5098806" y="3082125"/>
                <a:ext cx="306720" cy="231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812D54B-12F6-9B1D-257B-69497412AC1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89806" y="3073125"/>
                  <a:ext cx="324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71FFB0A-803C-310F-4E58-E13164195C7B}"/>
                    </a:ext>
                  </a:extLst>
                </p14:cNvPr>
                <p14:cNvContentPartPr/>
                <p14:nvPr/>
              </p14:nvContentPartPr>
              <p14:xfrm>
                <a:off x="5060646" y="2959005"/>
                <a:ext cx="343800" cy="42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71FFB0A-803C-310F-4E58-E13164195C7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52006" y="2950005"/>
                  <a:ext cx="361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F53877-8181-1CB9-9231-4DAEBDAC45D9}"/>
                    </a:ext>
                  </a:extLst>
                </p14:cNvPr>
                <p14:cNvContentPartPr/>
                <p14:nvPr/>
              </p14:nvContentPartPr>
              <p14:xfrm>
                <a:off x="5659326" y="3159525"/>
                <a:ext cx="482400" cy="125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F53877-8181-1CB9-9231-4DAEBDAC45D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50686" y="3150525"/>
                  <a:ext cx="50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1667375-9FAD-EA7C-46A4-0B5205B12448}"/>
                    </a:ext>
                  </a:extLst>
                </p14:cNvPr>
                <p14:cNvContentPartPr/>
                <p14:nvPr/>
              </p14:nvContentPartPr>
              <p14:xfrm>
                <a:off x="6364926" y="3182565"/>
                <a:ext cx="158400" cy="118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1667375-9FAD-EA7C-46A4-0B5205B124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56286" y="3173565"/>
                  <a:ext cx="176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8F710E-A243-8065-7053-B56B10ACB875}"/>
                    </a:ext>
                  </a:extLst>
                </p14:cNvPr>
                <p14:cNvContentPartPr/>
                <p14:nvPr/>
              </p14:nvContentPartPr>
              <p14:xfrm>
                <a:off x="6469686" y="3057645"/>
                <a:ext cx="360" cy="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8F710E-A243-8065-7053-B56B10ACB87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60686" y="304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B23A64-10BA-0515-A19F-F8077089A427}"/>
                    </a:ext>
                  </a:extLst>
                </p14:cNvPr>
                <p14:cNvContentPartPr/>
                <p14:nvPr/>
              </p14:nvContentPartPr>
              <p14:xfrm>
                <a:off x="6681726" y="3000405"/>
                <a:ext cx="161640" cy="318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B23A64-10BA-0515-A19F-F8077089A42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72726" y="2991405"/>
                  <a:ext cx="179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24480ED-936B-0DCC-5EE8-C33FEF39B4C1}"/>
                    </a:ext>
                  </a:extLst>
                </p14:cNvPr>
                <p14:cNvContentPartPr/>
                <p14:nvPr/>
              </p14:nvContentPartPr>
              <p14:xfrm>
                <a:off x="6537726" y="2914005"/>
                <a:ext cx="299160" cy="31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24480ED-936B-0DCC-5EE8-C33FEF39B4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29086" y="2905365"/>
                  <a:ext cx="3168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99A04D0-8B48-68B4-C20F-CA2028E55CCE}"/>
                  </a:ext>
                </a:extLst>
              </p14:cNvPr>
              <p14:cNvContentPartPr/>
              <p14:nvPr/>
            </p14:nvContentPartPr>
            <p14:xfrm>
              <a:off x="1193886" y="4100205"/>
              <a:ext cx="29520" cy="18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99A04D0-8B48-68B4-C20F-CA2028E55CC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84886" y="4091565"/>
                <a:ext cx="4716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728CC6E-C824-6D35-2B38-B9EC6836186A}"/>
              </a:ext>
            </a:extLst>
          </p:cNvPr>
          <p:cNvGrpSpPr/>
          <p:nvPr/>
        </p:nvGrpSpPr>
        <p:grpSpPr>
          <a:xfrm>
            <a:off x="779886" y="4232685"/>
            <a:ext cx="792720" cy="154800"/>
            <a:chOff x="779886" y="4232685"/>
            <a:chExt cx="7927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E4B139F-3411-39B3-4191-AD18115AE3E0}"/>
                    </a:ext>
                  </a:extLst>
                </p14:cNvPr>
                <p14:cNvContentPartPr/>
                <p14:nvPr/>
              </p14:nvContentPartPr>
              <p14:xfrm>
                <a:off x="779886" y="4271565"/>
                <a:ext cx="244800" cy="23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E4B139F-3411-39B3-4191-AD18115AE3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0886" y="4262565"/>
                  <a:ext cx="262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DFA030A-F40F-8870-2B9F-051B2A75AD9E}"/>
                    </a:ext>
                  </a:extLst>
                </p14:cNvPr>
                <p14:cNvContentPartPr/>
                <p14:nvPr/>
              </p14:nvContentPartPr>
              <p14:xfrm>
                <a:off x="1160406" y="4245285"/>
                <a:ext cx="91800" cy="135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DFA030A-F40F-8870-2B9F-051B2A75AD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1766" y="4236645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A7FB997-DB9D-754A-E0D2-1A8ABDAF66A9}"/>
                    </a:ext>
                  </a:extLst>
                </p14:cNvPr>
                <p14:cNvContentPartPr/>
                <p14:nvPr/>
              </p14:nvContentPartPr>
              <p14:xfrm>
                <a:off x="1310886" y="4232685"/>
                <a:ext cx="261720" cy="154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A7FB997-DB9D-754A-E0D2-1A8ABDAF66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02246" y="4223685"/>
                  <a:ext cx="27936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412B068-7731-7E7B-7F67-201AEE13A8A4}"/>
              </a:ext>
            </a:extLst>
          </p:cNvPr>
          <p:cNvGrpSpPr/>
          <p:nvPr/>
        </p:nvGrpSpPr>
        <p:grpSpPr>
          <a:xfrm>
            <a:off x="1702206" y="4001205"/>
            <a:ext cx="1276560" cy="465120"/>
            <a:chOff x="1702206" y="4001205"/>
            <a:chExt cx="127656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13ECC4-41A2-DB2E-DD1D-E6139593C5EB}"/>
                    </a:ext>
                  </a:extLst>
                </p14:cNvPr>
                <p14:cNvContentPartPr/>
                <p14:nvPr/>
              </p14:nvContentPartPr>
              <p14:xfrm>
                <a:off x="1702206" y="4001205"/>
                <a:ext cx="288360" cy="364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13ECC4-41A2-DB2E-DD1D-E6139593C5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93566" y="3992205"/>
                  <a:ext cx="306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24BCFE-0AAB-29AD-312B-40BE6EAC6228}"/>
                    </a:ext>
                  </a:extLst>
                </p14:cNvPr>
                <p14:cNvContentPartPr/>
                <p14:nvPr/>
              </p14:nvContentPartPr>
              <p14:xfrm>
                <a:off x="2103606" y="4065645"/>
                <a:ext cx="165960" cy="218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24BCFE-0AAB-29AD-312B-40BE6EAC622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94966" y="4057005"/>
                  <a:ext cx="183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D3F159-9FD1-1F0D-188B-3EBF4439D95B}"/>
                    </a:ext>
                  </a:extLst>
                </p14:cNvPr>
                <p14:cNvContentPartPr/>
                <p14:nvPr/>
              </p14:nvContentPartPr>
              <p14:xfrm>
                <a:off x="2357406" y="4270845"/>
                <a:ext cx="96840" cy="127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D3F159-9FD1-1F0D-188B-3EBF4439D9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8766" y="4261845"/>
                  <a:ext cx="114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D9AE4A-A767-F3FD-B9E0-95D01551B9F2}"/>
                    </a:ext>
                  </a:extLst>
                </p14:cNvPr>
                <p14:cNvContentPartPr/>
                <p14:nvPr/>
              </p14:nvContentPartPr>
              <p14:xfrm>
                <a:off x="2595006" y="4051965"/>
                <a:ext cx="383760" cy="212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D9AE4A-A767-F3FD-B9E0-95D01551B9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86366" y="4043325"/>
                  <a:ext cx="401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6E9E25B-187F-99FA-34FC-594FE59D002B}"/>
                    </a:ext>
                  </a:extLst>
                </p14:cNvPr>
                <p14:cNvContentPartPr/>
                <p14:nvPr/>
              </p14:nvContentPartPr>
              <p14:xfrm>
                <a:off x="2943846" y="4330245"/>
                <a:ext cx="15120" cy="136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6E9E25B-187F-99FA-34FC-594FE59D002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34846" y="4321245"/>
                  <a:ext cx="327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E01D09B-B21E-D856-9A86-38D353766F46}"/>
              </a:ext>
            </a:extLst>
          </p:cNvPr>
          <p:cNvGrpSpPr/>
          <p:nvPr/>
        </p:nvGrpSpPr>
        <p:grpSpPr>
          <a:xfrm>
            <a:off x="4478166" y="4106685"/>
            <a:ext cx="753480" cy="118080"/>
            <a:chOff x="4478166" y="4106685"/>
            <a:chExt cx="75348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EA87D08-6B9C-C08B-5A26-CEC2A6E2D44B}"/>
                    </a:ext>
                  </a:extLst>
                </p14:cNvPr>
                <p14:cNvContentPartPr/>
                <p14:nvPr/>
              </p14:nvContentPartPr>
              <p14:xfrm>
                <a:off x="4478166" y="4106685"/>
                <a:ext cx="328320" cy="43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EA87D08-6B9C-C08B-5A26-CEC2A6E2D4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69526" y="4097685"/>
                  <a:ext cx="345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5A685EC-FC32-E6C1-C660-2ACFE7A276BC}"/>
                    </a:ext>
                  </a:extLst>
                </p14:cNvPr>
                <p14:cNvContentPartPr/>
                <p14:nvPr/>
              </p14:nvContentPartPr>
              <p14:xfrm>
                <a:off x="4568166" y="4199565"/>
                <a:ext cx="189000" cy="25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5A685EC-FC32-E6C1-C660-2ACFE7A276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59166" y="4190925"/>
                  <a:ext cx="20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5114BB0-9C91-5674-4151-C5F3DB25AB54}"/>
                    </a:ext>
                  </a:extLst>
                </p14:cNvPr>
                <p14:cNvContentPartPr/>
                <p14:nvPr/>
              </p14:nvContentPartPr>
              <p14:xfrm>
                <a:off x="5003406" y="4175445"/>
                <a:ext cx="228240" cy="9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5114BB0-9C91-5674-4151-C5F3DB25AB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94406" y="4166805"/>
                  <a:ext cx="2458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758EC03-D995-87E4-AB8C-84BD1F86DD4F}"/>
              </a:ext>
            </a:extLst>
          </p:cNvPr>
          <p:cNvGrpSpPr/>
          <p:nvPr/>
        </p:nvGrpSpPr>
        <p:grpSpPr>
          <a:xfrm>
            <a:off x="5397246" y="3920205"/>
            <a:ext cx="1206360" cy="313200"/>
            <a:chOff x="5397246" y="3920205"/>
            <a:chExt cx="120636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A40C43D-4252-A3CD-43DF-04ACB807F81E}"/>
                    </a:ext>
                  </a:extLst>
                </p14:cNvPr>
                <p14:cNvContentPartPr/>
                <p14:nvPr/>
              </p14:nvContentPartPr>
              <p14:xfrm>
                <a:off x="5421366" y="4095165"/>
                <a:ext cx="360" cy="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A40C43D-4252-A3CD-43DF-04ACB807F8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12366" y="408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B15CBE7-324F-6BA5-C0D0-DE4D3F0626AE}"/>
                    </a:ext>
                  </a:extLst>
                </p14:cNvPr>
                <p14:cNvContentPartPr/>
                <p14:nvPr/>
              </p14:nvContentPartPr>
              <p14:xfrm>
                <a:off x="5397246" y="4091565"/>
                <a:ext cx="70200" cy="137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B15CBE7-324F-6BA5-C0D0-DE4D3F0626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88606" y="4082565"/>
                  <a:ext cx="87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141C23B-F74A-3780-41BD-1A8FA7ACC2BB}"/>
                    </a:ext>
                  </a:extLst>
                </p14:cNvPr>
                <p14:cNvContentPartPr/>
                <p14:nvPr/>
              </p14:nvContentPartPr>
              <p14:xfrm>
                <a:off x="5441166" y="3960165"/>
                <a:ext cx="15480" cy="38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141C23B-F74A-3780-41BD-1A8FA7ACC2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32526" y="3951525"/>
                  <a:ext cx="33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9BEB42-0735-BEC5-A511-3ED8960F36B5}"/>
                    </a:ext>
                  </a:extLst>
                </p14:cNvPr>
                <p14:cNvContentPartPr/>
                <p14:nvPr/>
              </p14:nvContentPartPr>
              <p14:xfrm>
                <a:off x="5602086" y="3920205"/>
                <a:ext cx="214920" cy="287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9BEB42-0735-BEC5-A511-3ED8960F36B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93086" y="3911565"/>
                  <a:ext cx="232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DA8714-FC30-197F-9B02-08F6529CBD0C}"/>
                    </a:ext>
                  </a:extLst>
                </p14:cNvPr>
                <p14:cNvContentPartPr/>
                <p14:nvPr/>
              </p14:nvContentPartPr>
              <p14:xfrm>
                <a:off x="5963166" y="4027845"/>
                <a:ext cx="360" cy="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DA8714-FC30-197F-9B02-08F6529CBD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54526" y="401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9F29F3-B65E-BDC3-2480-34EA40E15670}"/>
                    </a:ext>
                  </a:extLst>
                </p14:cNvPr>
                <p14:cNvContentPartPr/>
                <p14:nvPr/>
              </p14:nvContentPartPr>
              <p14:xfrm>
                <a:off x="6066126" y="3958365"/>
                <a:ext cx="86400" cy="145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9F29F3-B65E-BDC3-2480-34EA40E1567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57486" y="3949365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749C71-A3BF-644E-7953-18001C3FD4B2}"/>
                    </a:ext>
                  </a:extLst>
                </p14:cNvPr>
                <p14:cNvContentPartPr/>
                <p14:nvPr/>
              </p14:nvContentPartPr>
              <p14:xfrm>
                <a:off x="6004566" y="3956205"/>
                <a:ext cx="139680" cy="216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749C71-A3BF-644E-7953-18001C3FD4B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95566" y="3947565"/>
                  <a:ext cx="157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8965BAA-E917-3C56-2E36-2D21F02D6D00}"/>
                    </a:ext>
                  </a:extLst>
                </p14:cNvPr>
                <p14:cNvContentPartPr/>
                <p14:nvPr/>
              </p14:nvContentPartPr>
              <p14:xfrm>
                <a:off x="6245406" y="4126845"/>
                <a:ext cx="104040" cy="106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8965BAA-E917-3C56-2E36-2D21F02D6D0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36766" y="4118205"/>
                  <a:ext cx="121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BB5C2CB-B31D-85D9-2511-D8EEC6E62F6A}"/>
                    </a:ext>
                  </a:extLst>
                </p14:cNvPr>
                <p14:cNvContentPartPr/>
                <p14:nvPr/>
              </p14:nvContentPartPr>
              <p14:xfrm>
                <a:off x="6421086" y="3977805"/>
                <a:ext cx="182520" cy="185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BB5C2CB-B31D-85D9-2511-D8EEC6E62F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12086" y="3969165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FC21283-8D37-4CD2-A75A-19A7D3040ACF}"/>
              </a:ext>
            </a:extLst>
          </p:cNvPr>
          <p:cNvGrpSpPr/>
          <p:nvPr/>
        </p:nvGrpSpPr>
        <p:grpSpPr>
          <a:xfrm>
            <a:off x="6794766" y="3820125"/>
            <a:ext cx="335880" cy="471960"/>
            <a:chOff x="6794766" y="3820125"/>
            <a:chExt cx="3358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E1030C8-B65F-9EEF-BF2E-2EA151A6D67F}"/>
                    </a:ext>
                  </a:extLst>
                </p14:cNvPr>
                <p14:cNvContentPartPr/>
                <p14:nvPr/>
              </p14:nvContentPartPr>
              <p14:xfrm>
                <a:off x="6794766" y="3896085"/>
                <a:ext cx="238680" cy="207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E1030C8-B65F-9EEF-BF2E-2EA151A6D67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85766" y="3887445"/>
                  <a:ext cx="256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8AB7281-0144-D5A9-998A-6EB6D212DC47}"/>
                    </a:ext>
                  </a:extLst>
                </p14:cNvPr>
                <p14:cNvContentPartPr/>
                <p14:nvPr/>
              </p14:nvContentPartPr>
              <p14:xfrm>
                <a:off x="6899166" y="3820125"/>
                <a:ext cx="40320" cy="343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8AB7281-0144-D5A9-998A-6EB6D212DC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90166" y="3811485"/>
                  <a:ext cx="579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B74D962-AF51-3637-BC8F-E99710EAB4A3}"/>
                    </a:ext>
                  </a:extLst>
                </p14:cNvPr>
                <p14:cNvContentPartPr/>
                <p14:nvPr/>
              </p14:nvContentPartPr>
              <p14:xfrm>
                <a:off x="7089246" y="4182285"/>
                <a:ext cx="41400" cy="109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B74D962-AF51-3637-BC8F-E99710EAB4A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80246" y="4173285"/>
                  <a:ext cx="590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EBBAE47-625B-4942-5317-1896EFC2C1F4}"/>
              </a:ext>
            </a:extLst>
          </p:cNvPr>
          <p:cNvGrpSpPr/>
          <p:nvPr/>
        </p:nvGrpSpPr>
        <p:grpSpPr>
          <a:xfrm>
            <a:off x="9576126" y="3967725"/>
            <a:ext cx="318240" cy="327240"/>
            <a:chOff x="9576126" y="3967725"/>
            <a:chExt cx="31824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5185484-8494-9C17-257A-B245D427B285}"/>
                    </a:ext>
                  </a:extLst>
                </p14:cNvPr>
                <p14:cNvContentPartPr/>
                <p14:nvPr/>
              </p14:nvContentPartPr>
              <p14:xfrm>
                <a:off x="9576126" y="3967725"/>
                <a:ext cx="170280" cy="221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5185484-8494-9C17-257A-B245D427B2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67486" y="3959085"/>
                  <a:ext cx="187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1ED0296-B6D1-4B9A-A46A-7760EC2E4B5E}"/>
                    </a:ext>
                  </a:extLst>
                </p14:cNvPr>
                <p14:cNvContentPartPr/>
                <p14:nvPr/>
              </p14:nvContentPartPr>
              <p14:xfrm>
                <a:off x="9876726" y="4175805"/>
                <a:ext cx="17640" cy="119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1ED0296-B6D1-4B9A-A46A-7760EC2E4B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67726" y="4166805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A568175-0FE4-8BB2-80FC-CEE7321EFB54}"/>
              </a:ext>
            </a:extLst>
          </p:cNvPr>
          <p:cNvGrpSpPr/>
          <p:nvPr/>
        </p:nvGrpSpPr>
        <p:grpSpPr>
          <a:xfrm>
            <a:off x="3357846" y="5098485"/>
            <a:ext cx="818280" cy="441000"/>
            <a:chOff x="3357846" y="5098485"/>
            <a:chExt cx="8182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0AD0516-CA0B-8255-387C-C27B2CDDF5E8}"/>
                    </a:ext>
                  </a:extLst>
                </p14:cNvPr>
                <p14:cNvContentPartPr/>
                <p14:nvPr/>
              </p14:nvContentPartPr>
              <p14:xfrm>
                <a:off x="3442086" y="5179125"/>
                <a:ext cx="112320" cy="271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0AD0516-CA0B-8255-387C-C27B2CDDF5E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433446" y="5170125"/>
                  <a:ext cx="129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43F855A-3339-93DE-127D-212151E25055}"/>
                    </a:ext>
                  </a:extLst>
                </p14:cNvPr>
                <p14:cNvContentPartPr/>
                <p14:nvPr/>
              </p14:nvContentPartPr>
              <p14:xfrm>
                <a:off x="3357846" y="5138805"/>
                <a:ext cx="479520" cy="42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43F855A-3339-93DE-127D-212151E250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49206" y="5130165"/>
                  <a:ext cx="49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796F69B-CA5C-9509-D07F-FEDEF7EC3E43}"/>
                    </a:ext>
                  </a:extLst>
                </p14:cNvPr>
                <p14:cNvContentPartPr/>
                <p14:nvPr/>
              </p14:nvContentPartPr>
              <p14:xfrm>
                <a:off x="3669246" y="5098485"/>
                <a:ext cx="506880" cy="441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796F69B-CA5C-9509-D07F-FEDEF7EC3E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60246" y="5089845"/>
                  <a:ext cx="5245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DA05CB-D43C-D319-067E-E28A4C04B91F}"/>
                    </a:ext>
                  </a:extLst>
                </p14:cNvPr>
                <p14:cNvContentPartPr/>
                <p14:nvPr/>
              </p14:nvContentPartPr>
              <p14:xfrm>
                <a:off x="4045806" y="5290005"/>
                <a:ext cx="360" cy="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DA05CB-D43C-D319-067E-E28A4C04B9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36806" y="528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B7935A2-3EEF-3DEB-9CE8-F9576372F859}"/>
              </a:ext>
            </a:extLst>
          </p:cNvPr>
          <p:cNvGrpSpPr/>
          <p:nvPr/>
        </p:nvGrpSpPr>
        <p:grpSpPr>
          <a:xfrm>
            <a:off x="4429566" y="5057805"/>
            <a:ext cx="1093680" cy="438120"/>
            <a:chOff x="4429566" y="5057805"/>
            <a:chExt cx="109368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594D509-CE18-9367-334C-C1877776B5DA}"/>
                    </a:ext>
                  </a:extLst>
                </p14:cNvPr>
                <p14:cNvContentPartPr/>
                <p14:nvPr/>
              </p14:nvContentPartPr>
              <p14:xfrm>
                <a:off x="4429566" y="5304765"/>
                <a:ext cx="380880" cy="191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594D509-CE18-9367-334C-C1877776B5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20566" y="5295765"/>
                  <a:ext cx="398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26F8684-A2CA-0541-3E14-306AB737C1DF}"/>
                    </a:ext>
                  </a:extLst>
                </p14:cNvPr>
                <p14:cNvContentPartPr/>
                <p14:nvPr/>
              </p14:nvContentPartPr>
              <p14:xfrm>
                <a:off x="4618206" y="5175525"/>
                <a:ext cx="360" cy="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26F8684-A2CA-0541-3E14-306AB737C1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09206" y="516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5C41C21-2574-EAFF-48BE-0850CDBC7613}"/>
                    </a:ext>
                  </a:extLst>
                </p14:cNvPr>
                <p14:cNvContentPartPr/>
                <p14:nvPr/>
              </p14:nvContentPartPr>
              <p14:xfrm>
                <a:off x="5007726" y="5057805"/>
                <a:ext cx="515520" cy="412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5C41C21-2574-EAFF-48BE-0850CDBC76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98726" y="5049165"/>
                  <a:ext cx="5331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172CDA5-1BE2-036F-340A-7F2FAECB2B96}"/>
                    </a:ext>
                  </a:extLst>
                </p14:cNvPr>
                <p14:cNvContentPartPr/>
                <p14:nvPr/>
              </p14:nvContentPartPr>
              <p14:xfrm>
                <a:off x="5062086" y="5248605"/>
                <a:ext cx="335520" cy="14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172CDA5-1BE2-036F-340A-7F2FAECB2B9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53446" y="5239965"/>
                  <a:ext cx="3531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DEDEEC7-6599-85AF-7F9B-51BA3B8C729C}"/>
              </a:ext>
            </a:extLst>
          </p:cNvPr>
          <p:cNvGrpSpPr/>
          <p:nvPr/>
        </p:nvGrpSpPr>
        <p:grpSpPr>
          <a:xfrm>
            <a:off x="5794326" y="5027925"/>
            <a:ext cx="2077200" cy="606960"/>
            <a:chOff x="5794326" y="5027925"/>
            <a:chExt cx="207720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79C8DF2-5902-EBC8-2C1C-EB06DBD87DE8}"/>
                    </a:ext>
                  </a:extLst>
                </p14:cNvPr>
                <p14:cNvContentPartPr/>
                <p14:nvPr/>
              </p14:nvContentPartPr>
              <p14:xfrm>
                <a:off x="5794326" y="5027925"/>
                <a:ext cx="1328400" cy="606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79C8DF2-5902-EBC8-2C1C-EB06DBD87DE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85326" y="5019285"/>
                  <a:ext cx="13460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AFCF7CB-AA3A-56BF-F933-DB0DA03711FB}"/>
                    </a:ext>
                  </a:extLst>
                </p14:cNvPr>
                <p14:cNvContentPartPr/>
                <p14:nvPr/>
              </p14:nvContentPartPr>
              <p14:xfrm>
                <a:off x="6856326" y="5141325"/>
                <a:ext cx="47520" cy="51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AFCF7CB-AA3A-56BF-F933-DB0DA03711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47326" y="5132325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160B061-2F2D-A37B-B6F3-FCCC6AC77F51}"/>
                    </a:ext>
                  </a:extLst>
                </p14:cNvPr>
                <p14:cNvContentPartPr/>
                <p14:nvPr/>
              </p14:nvContentPartPr>
              <p14:xfrm>
                <a:off x="6423246" y="5164365"/>
                <a:ext cx="515520" cy="40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160B061-2F2D-A37B-B6F3-FCCC6AC77F5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14246" y="5155725"/>
                  <a:ext cx="53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45D3358-C310-F8D4-41D8-6D62751950D5}"/>
                    </a:ext>
                  </a:extLst>
                </p14:cNvPr>
                <p14:cNvContentPartPr/>
                <p14:nvPr/>
              </p14:nvContentPartPr>
              <p14:xfrm>
                <a:off x="7338726" y="5058885"/>
                <a:ext cx="532800" cy="447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45D3358-C310-F8D4-41D8-6D62751950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30086" y="5050245"/>
                  <a:ext cx="550440" cy="46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CF0FDF2-0372-F436-346D-0C3B8BFEAAF6}"/>
                  </a:ext>
                </a:extLst>
              </p14:cNvPr>
              <p14:cNvContentPartPr/>
              <p14:nvPr/>
            </p14:nvContentPartPr>
            <p14:xfrm>
              <a:off x="8229006" y="4990485"/>
              <a:ext cx="28800" cy="302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CF0FDF2-0372-F436-346D-0C3B8BFEAAF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220006" y="4981485"/>
                <a:ext cx="464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0CEB312-77F2-3CFC-5440-64551704E722}"/>
              </a:ext>
            </a:extLst>
          </p:cNvPr>
          <p:cNvGrpSpPr/>
          <p:nvPr/>
        </p:nvGrpSpPr>
        <p:grpSpPr>
          <a:xfrm>
            <a:off x="8136126" y="5177685"/>
            <a:ext cx="1045080" cy="320040"/>
            <a:chOff x="8136126" y="5177685"/>
            <a:chExt cx="104508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53C74D4-46B7-D391-F417-670EEE47E2C7}"/>
                    </a:ext>
                  </a:extLst>
                </p14:cNvPr>
                <p14:cNvContentPartPr/>
                <p14:nvPr/>
              </p14:nvContentPartPr>
              <p14:xfrm>
                <a:off x="8136126" y="5177685"/>
                <a:ext cx="914040" cy="201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53C74D4-46B7-D391-F417-670EEE47E2C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27126" y="5169045"/>
                  <a:ext cx="931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DBEFDBE-E18B-7B8D-887A-3F549146CD66}"/>
                    </a:ext>
                  </a:extLst>
                </p14:cNvPr>
                <p14:cNvContentPartPr/>
                <p14:nvPr/>
              </p14:nvContentPartPr>
              <p14:xfrm>
                <a:off x="8218206" y="5461365"/>
                <a:ext cx="963000" cy="36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DBEFDBE-E18B-7B8D-887A-3F549146CD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09206" y="5452365"/>
                  <a:ext cx="9806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78457C6-CFCD-7F42-CBCE-52EFFAA71312}"/>
              </a:ext>
            </a:extLst>
          </p:cNvPr>
          <p:cNvGrpSpPr/>
          <p:nvPr/>
        </p:nvGrpSpPr>
        <p:grpSpPr>
          <a:xfrm>
            <a:off x="3311766" y="5848005"/>
            <a:ext cx="1231920" cy="525960"/>
            <a:chOff x="3311766" y="5848005"/>
            <a:chExt cx="123192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331043C-D732-42D8-B2A0-318098E016BC}"/>
                    </a:ext>
                  </a:extLst>
                </p14:cNvPr>
                <p14:cNvContentPartPr/>
                <p14:nvPr/>
              </p14:nvContentPartPr>
              <p14:xfrm>
                <a:off x="3311766" y="6007485"/>
                <a:ext cx="355680" cy="366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331043C-D732-42D8-B2A0-318098E016B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02766" y="5998845"/>
                  <a:ext cx="373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133B310-0E88-73B6-4C8D-43E180028474}"/>
                    </a:ext>
                  </a:extLst>
                </p14:cNvPr>
                <p14:cNvContentPartPr/>
                <p14:nvPr/>
              </p14:nvContentPartPr>
              <p14:xfrm>
                <a:off x="3788046" y="5848005"/>
                <a:ext cx="755640" cy="481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133B310-0E88-73B6-4C8D-43E18002847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79406" y="5839005"/>
                  <a:ext cx="773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83303F6-A186-66BA-924F-A9315FB8D731}"/>
                    </a:ext>
                  </a:extLst>
                </p14:cNvPr>
                <p14:cNvContentPartPr/>
                <p14:nvPr/>
              </p14:nvContentPartPr>
              <p14:xfrm>
                <a:off x="4261086" y="6047445"/>
                <a:ext cx="213840" cy="65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83303F6-A186-66BA-924F-A9315FB8D7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252446" y="6038445"/>
                  <a:ext cx="231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6CD30CC-BA79-26A7-9E94-A488F16846E7}"/>
              </a:ext>
            </a:extLst>
          </p:cNvPr>
          <p:cNvGrpSpPr/>
          <p:nvPr/>
        </p:nvGrpSpPr>
        <p:grpSpPr>
          <a:xfrm>
            <a:off x="4809366" y="5791845"/>
            <a:ext cx="1947600" cy="551880"/>
            <a:chOff x="4809366" y="5791845"/>
            <a:chExt cx="194760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AEAA455-54D1-8E88-3D62-2D4A5439FC50}"/>
                    </a:ext>
                  </a:extLst>
                </p14:cNvPr>
                <p14:cNvContentPartPr/>
                <p14:nvPr/>
              </p14:nvContentPartPr>
              <p14:xfrm>
                <a:off x="4809366" y="5923965"/>
                <a:ext cx="1067760" cy="419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AEAA455-54D1-8E88-3D62-2D4A5439FC5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800726" y="5915325"/>
                  <a:ext cx="1085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7963AEC-2B4A-90CD-2C30-8C9895AAEE55}"/>
                    </a:ext>
                  </a:extLst>
                </p14:cNvPr>
                <p14:cNvContentPartPr/>
                <p14:nvPr/>
              </p14:nvContentPartPr>
              <p14:xfrm>
                <a:off x="5652126" y="6033765"/>
                <a:ext cx="338040" cy="26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7963AEC-2B4A-90CD-2C30-8C9895AAEE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43126" y="6024765"/>
                  <a:ext cx="355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7ADC913-7B23-E07D-7B20-0342A1583D7B}"/>
                    </a:ext>
                  </a:extLst>
                </p14:cNvPr>
                <p14:cNvContentPartPr/>
                <p14:nvPr/>
              </p14:nvContentPartPr>
              <p14:xfrm>
                <a:off x="6120486" y="5791845"/>
                <a:ext cx="636480" cy="5086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7ADC913-7B23-E07D-7B20-0342A1583D7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11846" y="5782845"/>
                  <a:ext cx="6541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FEFDE4E-F6CC-AA43-C9E2-1D278757598D}"/>
                    </a:ext>
                  </a:extLst>
                </p14:cNvPr>
                <p14:cNvContentPartPr/>
                <p14:nvPr/>
              </p14:nvContentPartPr>
              <p14:xfrm>
                <a:off x="6140286" y="6026565"/>
                <a:ext cx="430560" cy="31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FEFDE4E-F6CC-AA43-C9E2-1D27875759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31286" y="6017565"/>
                  <a:ext cx="448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3E2005D-9069-A625-5D26-F553B37AFE20}"/>
              </a:ext>
            </a:extLst>
          </p:cNvPr>
          <p:cNvGrpSpPr/>
          <p:nvPr/>
        </p:nvGrpSpPr>
        <p:grpSpPr>
          <a:xfrm>
            <a:off x="6917886" y="5777805"/>
            <a:ext cx="2295360" cy="542880"/>
            <a:chOff x="6917886" y="5777805"/>
            <a:chExt cx="229536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84BB33D-6A94-2367-3F92-8EF46B153CEA}"/>
                    </a:ext>
                  </a:extLst>
                </p14:cNvPr>
                <p14:cNvContentPartPr/>
                <p14:nvPr/>
              </p14:nvContentPartPr>
              <p14:xfrm>
                <a:off x="6917886" y="5777805"/>
                <a:ext cx="1978560" cy="505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84BB33D-6A94-2367-3F92-8EF46B153C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909246" y="5769165"/>
                  <a:ext cx="19962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B5FB0C4-E0A6-26F2-03D0-D991076531AE}"/>
                    </a:ext>
                  </a:extLst>
                </p14:cNvPr>
                <p14:cNvContentPartPr/>
                <p14:nvPr/>
              </p14:nvContentPartPr>
              <p14:xfrm>
                <a:off x="7640406" y="5926125"/>
                <a:ext cx="568080" cy="45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B5FB0C4-E0A6-26F2-03D0-D991076531A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31766" y="5917485"/>
                  <a:ext cx="585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5C5EA7A-DA7C-FE65-8F92-96DE004A064F}"/>
                    </a:ext>
                  </a:extLst>
                </p14:cNvPr>
                <p14:cNvContentPartPr/>
                <p14:nvPr/>
              </p14:nvContentPartPr>
              <p14:xfrm>
                <a:off x="8954766" y="5790405"/>
                <a:ext cx="190080" cy="363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5C5EA7A-DA7C-FE65-8F92-96DE004A06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45766" y="5781405"/>
                  <a:ext cx="2077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1A3E8E-099E-F33F-57C0-3D08DBCD23BA}"/>
                    </a:ext>
                  </a:extLst>
                </p14:cNvPr>
                <p14:cNvContentPartPr/>
                <p14:nvPr/>
              </p14:nvContentPartPr>
              <p14:xfrm>
                <a:off x="9178686" y="6219525"/>
                <a:ext cx="34560" cy="101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1A3E8E-099E-F33F-57C0-3D08DBCD23B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69686" y="6210525"/>
                  <a:ext cx="522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FCD2814-5745-A342-63A7-44457458BFA2}"/>
              </a:ext>
            </a:extLst>
          </p:cNvPr>
          <p:cNvGrpSpPr/>
          <p:nvPr/>
        </p:nvGrpSpPr>
        <p:grpSpPr>
          <a:xfrm>
            <a:off x="7420086" y="3806085"/>
            <a:ext cx="1892160" cy="440640"/>
            <a:chOff x="7420086" y="3806085"/>
            <a:chExt cx="189216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02AE9F4-5DEA-0AFB-3FBC-7AFDDB67E4A1}"/>
                    </a:ext>
                  </a:extLst>
                </p14:cNvPr>
                <p14:cNvContentPartPr/>
                <p14:nvPr/>
              </p14:nvContentPartPr>
              <p14:xfrm>
                <a:off x="7420086" y="4017765"/>
                <a:ext cx="297360" cy="38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02AE9F4-5DEA-0AFB-3FBC-7AFDDB67E4A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11446" y="4009125"/>
                  <a:ext cx="315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269639-AE23-BD3F-F3B2-A4024EA4B948}"/>
                    </a:ext>
                  </a:extLst>
                </p14:cNvPr>
                <p14:cNvContentPartPr/>
                <p14:nvPr/>
              </p14:nvContentPartPr>
              <p14:xfrm>
                <a:off x="7843086" y="4025325"/>
                <a:ext cx="91800" cy="105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269639-AE23-BD3F-F3B2-A4024EA4B94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34086" y="4016685"/>
                  <a:ext cx="10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732CA3-B64B-1876-FC8D-0A3B2869565D}"/>
                    </a:ext>
                  </a:extLst>
                </p14:cNvPr>
                <p14:cNvContentPartPr/>
                <p14:nvPr/>
              </p14:nvContentPartPr>
              <p14:xfrm>
                <a:off x="7901766" y="3925965"/>
                <a:ext cx="360" cy="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732CA3-B64B-1876-FC8D-0A3B286956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92766" y="391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CABB0D0-6905-A074-F742-1B6A7E903DF6}"/>
                    </a:ext>
                  </a:extLst>
                </p14:cNvPr>
                <p14:cNvContentPartPr/>
                <p14:nvPr/>
              </p14:nvContentPartPr>
              <p14:xfrm>
                <a:off x="8037486" y="3835245"/>
                <a:ext cx="114480" cy="3171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CABB0D0-6905-A074-F742-1B6A7E903DF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28486" y="3826605"/>
                  <a:ext cx="132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5F9638-95D4-A19E-668E-DFE498B65BE6}"/>
                    </a:ext>
                  </a:extLst>
                </p14:cNvPr>
                <p14:cNvContentPartPr/>
                <p14:nvPr/>
              </p14:nvContentPartPr>
              <p14:xfrm>
                <a:off x="8360406" y="3830925"/>
                <a:ext cx="224640" cy="282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5F9638-95D4-A19E-668E-DFE498B65BE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51406" y="3822285"/>
                  <a:ext cx="242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DF7F66D-290D-1D16-C6BE-370BA77BBEB9}"/>
                    </a:ext>
                  </a:extLst>
                </p14:cNvPr>
                <p14:cNvContentPartPr/>
                <p14:nvPr/>
              </p14:nvContentPartPr>
              <p14:xfrm>
                <a:off x="8692686" y="3833445"/>
                <a:ext cx="55440" cy="298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DF7F66D-290D-1D16-C6BE-370BA77BBE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83686" y="3824445"/>
                  <a:ext cx="73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1AD504-8051-6CC0-D424-BF46B7902D87}"/>
                    </a:ext>
                  </a:extLst>
                </p14:cNvPr>
                <p14:cNvContentPartPr/>
                <p14:nvPr/>
              </p14:nvContentPartPr>
              <p14:xfrm>
                <a:off x="8756766" y="3856485"/>
                <a:ext cx="210240" cy="263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1AD504-8051-6CC0-D424-BF46B7902D8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47766" y="3847485"/>
                  <a:ext cx="227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9B7750-77A9-CA57-285D-E8907A22B4AF}"/>
                    </a:ext>
                  </a:extLst>
                </p14:cNvPr>
                <p14:cNvContentPartPr/>
                <p14:nvPr/>
              </p14:nvContentPartPr>
              <p14:xfrm>
                <a:off x="9069966" y="3890685"/>
                <a:ext cx="44280" cy="202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9B7750-77A9-CA57-285D-E8907A22B4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60966" y="3882045"/>
                  <a:ext cx="6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7F8947-5EC6-7FC4-655E-FB6A6DB7533D}"/>
                    </a:ext>
                  </a:extLst>
                </p14:cNvPr>
                <p14:cNvContentPartPr/>
                <p14:nvPr/>
              </p14:nvContentPartPr>
              <p14:xfrm>
                <a:off x="8957286" y="3806085"/>
                <a:ext cx="354960" cy="75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7F8947-5EC6-7FC4-655E-FB6A6DB753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48646" y="3797085"/>
                  <a:ext cx="372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D7B7548-8B7F-F41A-DF90-E6F50FCB7C12}"/>
                    </a:ext>
                  </a:extLst>
                </p14:cNvPr>
                <p14:cNvContentPartPr/>
                <p14:nvPr/>
              </p14:nvContentPartPr>
              <p14:xfrm>
                <a:off x="9246006" y="4127205"/>
                <a:ext cx="37440" cy="109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D7B7548-8B7F-F41A-DF90-E6F50FCB7C1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37366" y="4118205"/>
                  <a:ext cx="5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6BF82A-3717-A179-74F4-790AA04FED36}"/>
                    </a:ext>
                  </a:extLst>
                </p14:cNvPr>
                <p14:cNvContentPartPr/>
                <p14:nvPr/>
              </p14:nvContentPartPr>
              <p14:xfrm>
                <a:off x="9305766" y="4053765"/>
                <a:ext cx="360" cy="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6BF82A-3717-A179-74F4-790AA04FED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96766" y="404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1D1CA38-7015-3741-23E7-EAE1BB8685AE}"/>
                    </a:ext>
                  </a:extLst>
                </p14:cNvPr>
                <p14:cNvContentPartPr/>
                <p14:nvPr/>
              </p14:nvContentPartPr>
              <p14:xfrm>
                <a:off x="9244566" y="4008405"/>
                <a:ext cx="37440" cy="51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1D1CA38-7015-3741-23E7-EAE1BB8685A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35566" y="3999405"/>
                  <a:ext cx="55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03E3F51-725D-6486-FB08-B2AFE93B424E}"/>
                    </a:ext>
                  </a:extLst>
                </p14:cNvPr>
                <p14:cNvContentPartPr/>
                <p14:nvPr/>
              </p14:nvContentPartPr>
              <p14:xfrm>
                <a:off x="8527446" y="4130085"/>
                <a:ext cx="49320" cy="116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03E3F51-725D-6486-FB08-B2AFE93B42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18446" y="4121085"/>
                  <a:ext cx="66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2FC2C1-9FC2-467C-42DD-B0E87D198AA5}"/>
                    </a:ext>
                  </a:extLst>
                </p14:cNvPr>
                <p14:cNvContentPartPr/>
                <p14:nvPr/>
              </p14:nvContentPartPr>
              <p14:xfrm>
                <a:off x="8555526" y="4042965"/>
                <a:ext cx="360" cy="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2FC2C1-9FC2-467C-42DD-B0E87D198A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46526" y="403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332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917504-FB50-88E4-834B-4883A1A81B50}"/>
                  </a:ext>
                </a:extLst>
              </p14:cNvPr>
              <p14:cNvContentPartPr/>
              <p14:nvPr/>
            </p14:nvContentPartPr>
            <p14:xfrm>
              <a:off x="608886" y="223365"/>
              <a:ext cx="2414520" cy="52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917504-FB50-88E4-834B-4883A1A81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246" y="214365"/>
                <a:ext cx="243216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203928-1569-E962-28C3-D56D7B791AAD}"/>
                  </a:ext>
                </a:extLst>
              </p14:cNvPr>
              <p14:cNvContentPartPr/>
              <p14:nvPr/>
            </p14:nvContentPartPr>
            <p14:xfrm>
              <a:off x="1268406" y="345765"/>
              <a:ext cx="376200" cy="6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203928-1569-E962-28C3-D56D7B791A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9766" y="337125"/>
                <a:ext cx="3938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7AB7D7A-7038-2323-7BB4-D184F31B1A09}"/>
              </a:ext>
            </a:extLst>
          </p:cNvPr>
          <p:cNvGrpSpPr/>
          <p:nvPr/>
        </p:nvGrpSpPr>
        <p:grpSpPr>
          <a:xfrm>
            <a:off x="3222846" y="190965"/>
            <a:ext cx="3353040" cy="449640"/>
            <a:chOff x="3222846" y="190965"/>
            <a:chExt cx="33530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344F6B-2B38-A2A3-8DE0-702611F00264}"/>
                    </a:ext>
                  </a:extLst>
                </p14:cNvPr>
                <p14:cNvContentPartPr/>
                <p14:nvPr/>
              </p14:nvContentPartPr>
              <p14:xfrm>
                <a:off x="3222846" y="190965"/>
                <a:ext cx="1569240" cy="430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344F6B-2B38-A2A3-8DE0-702611F002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4206" y="181965"/>
                  <a:ext cx="1586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6CE3E8-32E2-B910-90C8-99613B0E4E58}"/>
                    </a:ext>
                  </a:extLst>
                </p14:cNvPr>
                <p14:cNvContentPartPr/>
                <p14:nvPr/>
              </p14:nvContentPartPr>
              <p14:xfrm>
                <a:off x="4442526" y="339285"/>
                <a:ext cx="25200" cy="1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6CE3E8-32E2-B910-90C8-99613B0E4E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3886" y="330645"/>
                  <a:ext cx="42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168BBB-0189-55BB-5BE0-544F096E20A7}"/>
                    </a:ext>
                  </a:extLst>
                </p14:cNvPr>
                <p14:cNvContentPartPr/>
                <p14:nvPr/>
              </p14:nvContentPartPr>
              <p14:xfrm>
                <a:off x="4073886" y="286365"/>
                <a:ext cx="381240" cy="5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168BBB-0189-55BB-5BE0-544F096E20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65246" y="277365"/>
                  <a:ext cx="398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1C2415-EDD7-33F2-804D-BC5D73D52C5F}"/>
                    </a:ext>
                  </a:extLst>
                </p14:cNvPr>
                <p14:cNvContentPartPr/>
                <p14:nvPr/>
              </p14:nvContentPartPr>
              <p14:xfrm>
                <a:off x="4992606" y="217245"/>
                <a:ext cx="889200" cy="350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1C2415-EDD7-33F2-804D-BC5D73D52C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3966" y="208245"/>
                  <a:ext cx="9068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766A36-6192-3744-352B-5B8DCB232E82}"/>
                    </a:ext>
                  </a:extLst>
                </p14:cNvPr>
                <p14:cNvContentPartPr/>
                <p14:nvPr/>
              </p14:nvContentPartPr>
              <p14:xfrm>
                <a:off x="6036246" y="201045"/>
                <a:ext cx="539640" cy="439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766A36-6192-3744-352B-5B8DCB232E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27246" y="192405"/>
                  <a:ext cx="55728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8032A2-94BD-9BCF-B22D-A3CA4FA64C82}"/>
              </a:ext>
            </a:extLst>
          </p:cNvPr>
          <p:cNvGrpSpPr/>
          <p:nvPr/>
        </p:nvGrpSpPr>
        <p:grpSpPr>
          <a:xfrm>
            <a:off x="6811686" y="162525"/>
            <a:ext cx="1569600" cy="340200"/>
            <a:chOff x="6811686" y="162525"/>
            <a:chExt cx="15696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DDEADA-3AD4-F3A6-A651-2F86EE0B3934}"/>
                    </a:ext>
                  </a:extLst>
                </p14:cNvPr>
                <p14:cNvContentPartPr/>
                <p14:nvPr/>
              </p14:nvContentPartPr>
              <p14:xfrm>
                <a:off x="6811686" y="162525"/>
                <a:ext cx="1569600" cy="340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DDEADA-3AD4-F3A6-A651-2F86EE0B39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02686" y="153525"/>
                  <a:ext cx="1587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277033-448D-64B6-1EBA-F97C25E00DD6}"/>
                    </a:ext>
                  </a:extLst>
                </p14:cNvPr>
                <p14:cNvContentPartPr/>
                <p14:nvPr/>
              </p14:nvContentPartPr>
              <p14:xfrm>
                <a:off x="7901766" y="320565"/>
                <a:ext cx="64080" cy="2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277033-448D-64B6-1EBA-F97C25E00D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92766" y="311565"/>
                  <a:ext cx="81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87BB10-7343-D62B-134B-09250F49E37A}"/>
                    </a:ext>
                  </a:extLst>
                </p14:cNvPr>
                <p14:cNvContentPartPr/>
                <p14:nvPr/>
              </p14:nvContentPartPr>
              <p14:xfrm>
                <a:off x="7518006" y="290685"/>
                <a:ext cx="444960" cy="2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87BB10-7343-D62B-134B-09250F49E3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9006" y="282045"/>
                  <a:ext cx="4626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DF7620-BF20-29CE-404D-CDFA88E8B6FA}"/>
                  </a:ext>
                </a:extLst>
              </p14:cNvPr>
              <p14:cNvContentPartPr/>
              <p14:nvPr/>
            </p14:nvContentPartPr>
            <p14:xfrm>
              <a:off x="8706366" y="167925"/>
              <a:ext cx="1227600" cy="375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DF7620-BF20-29CE-404D-CDFA88E8B6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97366" y="158925"/>
                <a:ext cx="124524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E3B8647-0D15-C16F-52EA-67B4B55D4FDD}"/>
                  </a:ext>
                </a:extLst>
              </p14:cNvPr>
              <p14:cNvContentPartPr/>
              <p14:nvPr/>
            </p14:nvContentPartPr>
            <p14:xfrm>
              <a:off x="10199286" y="350445"/>
              <a:ext cx="271080" cy="182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E3B8647-0D15-C16F-52EA-67B4B55D4FD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90646" y="341445"/>
                <a:ext cx="288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E0BB45-0D69-84B5-D7B7-8CBAF1A1495A}"/>
                  </a:ext>
                </a:extLst>
              </p14:cNvPr>
              <p14:cNvContentPartPr/>
              <p14:nvPr/>
            </p14:nvContentPartPr>
            <p14:xfrm>
              <a:off x="8587566" y="96285"/>
              <a:ext cx="127080" cy="4993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E0BB45-0D69-84B5-D7B7-8CBAF1A149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78926" y="87285"/>
                <a:ext cx="144720" cy="51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2E23773-B4EC-7A03-120D-E4E02188E029}"/>
              </a:ext>
            </a:extLst>
          </p:cNvPr>
          <p:cNvGrpSpPr/>
          <p:nvPr/>
        </p:nvGrpSpPr>
        <p:grpSpPr>
          <a:xfrm>
            <a:off x="10828566" y="121485"/>
            <a:ext cx="1094760" cy="471960"/>
            <a:chOff x="10828566" y="121485"/>
            <a:chExt cx="109476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29CBC1-1A17-5994-578E-F3BA03B4C258}"/>
                    </a:ext>
                  </a:extLst>
                </p14:cNvPr>
                <p14:cNvContentPartPr/>
                <p14:nvPr/>
              </p14:nvContentPartPr>
              <p14:xfrm>
                <a:off x="10828566" y="173325"/>
                <a:ext cx="955800" cy="348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29CBC1-1A17-5994-578E-F3BA03B4C2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19566" y="164685"/>
                  <a:ext cx="973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D664FD-7955-BEBC-AC8B-A905EC6FBB51}"/>
                    </a:ext>
                  </a:extLst>
                </p14:cNvPr>
                <p14:cNvContentPartPr/>
                <p14:nvPr/>
              </p14:nvContentPartPr>
              <p14:xfrm>
                <a:off x="11821086" y="121485"/>
                <a:ext cx="102240" cy="471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D664FD-7955-BEBC-AC8B-A905EC6FBB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12086" y="112845"/>
                  <a:ext cx="11988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DB06CB-9401-D348-BE66-656380481D5E}"/>
              </a:ext>
            </a:extLst>
          </p:cNvPr>
          <p:cNvGrpSpPr/>
          <p:nvPr/>
        </p:nvGrpSpPr>
        <p:grpSpPr>
          <a:xfrm>
            <a:off x="2373606" y="867045"/>
            <a:ext cx="2608560" cy="329400"/>
            <a:chOff x="2373606" y="867045"/>
            <a:chExt cx="260856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BF49D2-A5B1-1797-0C41-0A47EBA3BC42}"/>
                    </a:ext>
                  </a:extLst>
                </p14:cNvPr>
                <p14:cNvContentPartPr/>
                <p14:nvPr/>
              </p14:nvContentPartPr>
              <p14:xfrm>
                <a:off x="2373606" y="986205"/>
                <a:ext cx="191520" cy="151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BF49D2-A5B1-1797-0C41-0A47EBA3BC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64966" y="977205"/>
                  <a:ext cx="20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2ABE75-0B15-90D8-0F93-83913CA5EB12}"/>
                    </a:ext>
                  </a:extLst>
                </p14:cNvPr>
                <p14:cNvContentPartPr/>
                <p14:nvPr/>
              </p14:nvContentPartPr>
              <p14:xfrm>
                <a:off x="2628486" y="1030125"/>
                <a:ext cx="241560" cy="137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2ABE75-0B15-90D8-0F93-83913CA5EB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19846" y="1021485"/>
                  <a:ext cx="259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797E63-EF5B-87D0-329E-41577774FEFC}"/>
                    </a:ext>
                  </a:extLst>
                </p14:cNvPr>
                <p14:cNvContentPartPr/>
                <p14:nvPr/>
              </p14:nvContentPartPr>
              <p14:xfrm>
                <a:off x="2867886" y="1043085"/>
                <a:ext cx="150120" cy="100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797E63-EF5B-87D0-329E-41577774FE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59246" y="1034445"/>
                  <a:ext cx="167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C8894C-C8A0-3B83-8107-C098B660170D}"/>
                    </a:ext>
                  </a:extLst>
                </p14:cNvPr>
                <p14:cNvContentPartPr/>
                <p14:nvPr/>
              </p14:nvContentPartPr>
              <p14:xfrm>
                <a:off x="2696886" y="1051005"/>
                <a:ext cx="62640" cy="68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C8894C-C8A0-3B83-8107-C098B66017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88246" y="1042365"/>
                  <a:ext cx="80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718354-FA79-5F48-0E2A-95F2D2010EBF}"/>
                    </a:ext>
                  </a:extLst>
                </p14:cNvPr>
                <p14:cNvContentPartPr/>
                <p14:nvPr/>
              </p14:nvContentPartPr>
              <p14:xfrm>
                <a:off x="2638566" y="1101765"/>
                <a:ext cx="98280" cy="3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718354-FA79-5F48-0E2A-95F2D2010E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29566" y="1093125"/>
                  <a:ext cx="115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968CC5-2EAB-25F8-3771-DF786AAE19B5}"/>
                    </a:ext>
                  </a:extLst>
                </p14:cNvPr>
                <p14:cNvContentPartPr/>
                <p14:nvPr/>
              </p14:nvContentPartPr>
              <p14:xfrm>
                <a:off x="3282966" y="943725"/>
                <a:ext cx="660240" cy="234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968CC5-2EAB-25F8-3771-DF786AAE19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74326" y="935085"/>
                  <a:ext cx="677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150E92-433C-7188-DE04-B5CE88FA4042}"/>
                    </a:ext>
                  </a:extLst>
                </p14:cNvPr>
                <p14:cNvContentPartPr/>
                <p14:nvPr/>
              </p14:nvContentPartPr>
              <p14:xfrm>
                <a:off x="4046526" y="1127325"/>
                <a:ext cx="30240" cy="25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150E92-433C-7188-DE04-B5CE88FA40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37526" y="1118325"/>
                  <a:ext cx="47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DBF36D-FDED-932C-F3C7-5E991171E224}"/>
                    </a:ext>
                  </a:extLst>
                </p14:cNvPr>
                <p14:cNvContentPartPr/>
                <p14:nvPr/>
              </p14:nvContentPartPr>
              <p14:xfrm>
                <a:off x="4282326" y="867045"/>
                <a:ext cx="196200" cy="323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DBF36D-FDED-932C-F3C7-5E991171E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73686" y="858405"/>
                  <a:ext cx="213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4A2A75-2FD1-EFC0-3FEE-697575AC35FF}"/>
                    </a:ext>
                  </a:extLst>
                </p14:cNvPr>
                <p14:cNvContentPartPr/>
                <p14:nvPr/>
              </p14:nvContentPartPr>
              <p14:xfrm>
                <a:off x="4574646" y="1138125"/>
                <a:ext cx="38520" cy="54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4A2A75-2FD1-EFC0-3FEE-697575AC35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5646" y="1129125"/>
                  <a:ext cx="56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000BD9-8BCD-C6A0-720E-0F140D77FCE8}"/>
                    </a:ext>
                  </a:extLst>
                </p14:cNvPr>
                <p14:cNvContentPartPr/>
                <p14:nvPr/>
              </p14:nvContentPartPr>
              <p14:xfrm>
                <a:off x="4698846" y="913845"/>
                <a:ext cx="200880" cy="28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000BD9-8BCD-C6A0-720E-0F140D77FC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89846" y="905205"/>
                  <a:ext cx="218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8847B3-9E2D-D3F4-CD36-3451F8DDDFBF}"/>
                    </a:ext>
                  </a:extLst>
                </p14:cNvPr>
                <p14:cNvContentPartPr/>
                <p14:nvPr/>
              </p14:nvContentPartPr>
              <p14:xfrm>
                <a:off x="4675806" y="873165"/>
                <a:ext cx="306360" cy="46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8847B3-9E2D-D3F4-CD36-3451F8DDDF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66806" y="864525"/>
                  <a:ext cx="3240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591DFC-C166-8090-ACE6-41AF9F7374EE}"/>
              </a:ext>
            </a:extLst>
          </p:cNvPr>
          <p:cNvGrpSpPr/>
          <p:nvPr/>
        </p:nvGrpSpPr>
        <p:grpSpPr>
          <a:xfrm>
            <a:off x="1309806" y="1878285"/>
            <a:ext cx="501120" cy="295200"/>
            <a:chOff x="1309806" y="1878285"/>
            <a:chExt cx="5011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1814D-D9EF-324E-1A0F-DD49DE270729}"/>
                    </a:ext>
                  </a:extLst>
                </p14:cNvPr>
                <p14:cNvContentPartPr/>
                <p14:nvPr/>
              </p14:nvContentPartPr>
              <p14:xfrm>
                <a:off x="1309806" y="1878285"/>
                <a:ext cx="233640" cy="225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1814D-D9EF-324E-1A0F-DD49DE2707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01166" y="1869645"/>
                  <a:ext cx="251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4FDFA1-9E5C-CAAB-8F77-C795F4892625}"/>
                    </a:ext>
                  </a:extLst>
                </p14:cNvPr>
                <p14:cNvContentPartPr/>
                <p14:nvPr/>
              </p14:nvContentPartPr>
              <p14:xfrm>
                <a:off x="1632006" y="2048205"/>
                <a:ext cx="178920" cy="125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4FDFA1-9E5C-CAAB-8F77-C795F48926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23366" y="2039565"/>
                  <a:ext cx="1965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D359D0-1F4C-6C68-77A0-815E48F50384}"/>
              </a:ext>
            </a:extLst>
          </p:cNvPr>
          <p:cNvGrpSpPr/>
          <p:nvPr/>
        </p:nvGrpSpPr>
        <p:grpSpPr>
          <a:xfrm>
            <a:off x="2330766" y="1928325"/>
            <a:ext cx="246240" cy="105480"/>
            <a:chOff x="2330766" y="1928325"/>
            <a:chExt cx="24624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C03344-8DCA-BA85-026A-DC0A78CDBA15}"/>
                    </a:ext>
                  </a:extLst>
                </p14:cNvPr>
                <p14:cNvContentPartPr/>
                <p14:nvPr/>
              </p14:nvContentPartPr>
              <p14:xfrm>
                <a:off x="2330766" y="1928325"/>
                <a:ext cx="221760" cy="9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C03344-8DCA-BA85-026A-DC0A78CDBA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21766" y="1919685"/>
                  <a:ext cx="239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E3D284E-8F5A-9CCE-30DA-51EDDB8413A0}"/>
                    </a:ext>
                  </a:extLst>
                </p14:cNvPr>
                <p14:cNvContentPartPr/>
                <p14:nvPr/>
              </p14:nvContentPartPr>
              <p14:xfrm>
                <a:off x="2366046" y="2009325"/>
                <a:ext cx="210960" cy="24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E3D284E-8F5A-9CCE-30DA-51EDDB8413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57406" y="2000325"/>
                  <a:ext cx="228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1394F3-B885-0DE8-569E-7132FD6969E5}"/>
              </a:ext>
            </a:extLst>
          </p:cNvPr>
          <p:cNvGrpSpPr/>
          <p:nvPr/>
        </p:nvGrpSpPr>
        <p:grpSpPr>
          <a:xfrm>
            <a:off x="3138606" y="1859565"/>
            <a:ext cx="777600" cy="283680"/>
            <a:chOff x="3138606" y="1859565"/>
            <a:chExt cx="7776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B4EF1A-2FC5-037E-A442-040358F36E54}"/>
                    </a:ext>
                  </a:extLst>
                </p14:cNvPr>
                <p14:cNvContentPartPr/>
                <p14:nvPr/>
              </p14:nvContentPartPr>
              <p14:xfrm>
                <a:off x="3138606" y="1859565"/>
                <a:ext cx="183960" cy="26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B4EF1A-2FC5-037E-A442-040358F36E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29606" y="1850565"/>
                  <a:ext cx="201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0EF103-9DBD-C0C9-2A2F-3D007236DF78}"/>
                    </a:ext>
                  </a:extLst>
                </p14:cNvPr>
                <p14:cNvContentPartPr/>
                <p14:nvPr/>
              </p14:nvContentPartPr>
              <p14:xfrm>
                <a:off x="3429126" y="2050725"/>
                <a:ext cx="82800" cy="9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0EF103-9DBD-C0C9-2A2F-3D007236DF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0486" y="2042085"/>
                  <a:ext cx="100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A446EA-4294-F3BC-B303-8851B01EC764}"/>
                    </a:ext>
                  </a:extLst>
                </p14:cNvPr>
                <p14:cNvContentPartPr/>
                <p14:nvPr/>
              </p14:nvContentPartPr>
              <p14:xfrm>
                <a:off x="3667446" y="1902765"/>
                <a:ext cx="248760" cy="199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A446EA-4294-F3BC-B303-8851B01EC7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58446" y="1893765"/>
                  <a:ext cx="2664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FC1F41-C9FA-0CB2-6ED2-892F203EA8D8}"/>
              </a:ext>
            </a:extLst>
          </p:cNvPr>
          <p:cNvGrpSpPr/>
          <p:nvPr/>
        </p:nvGrpSpPr>
        <p:grpSpPr>
          <a:xfrm>
            <a:off x="3997926" y="1529805"/>
            <a:ext cx="1746720" cy="969840"/>
            <a:chOff x="3997926" y="1529805"/>
            <a:chExt cx="1746720" cy="9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3CC23F-092B-38AC-715B-5EAEEC47F522}"/>
                    </a:ext>
                  </a:extLst>
                </p14:cNvPr>
                <p14:cNvContentPartPr/>
                <p14:nvPr/>
              </p14:nvContentPartPr>
              <p14:xfrm>
                <a:off x="3997926" y="1908525"/>
                <a:ext cx="155160" cy="154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3CC23F-092B-38AC-715B-5EAEEC47F5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88926" y="1899885"/>
                  <a:ext cx="172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7F7536-EF78-5F4C-3A75-70A2FAA27632}"/>
                    </a:ext>
                  </a:extLst>
                </p14:cNvPr>
                <p14:cNvContentPartPr/>
                <p14:nvPr/>
              </p14:nvContentPartPr>
              <p14:xfrm>
                <a:off x="4020246" y="1902045"/>
                <a:ext cx="196920" cy="162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7F7536-EF78-5F4C-3A75-70A2FAA276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11606" y="1893045"/>
                  <a:ext cx="214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8E4813-01B7-4000-2E86-794EC623184B}"/>
                    </a:ext>
                  </a:extLst>
                </p14:cNvPr>
                <p14:cNvContentPartPr/>
                <p14:nvPr/>
              </p14:nvContentPartPr>
              <p14:xfrm>
                <a:off x="4264686" y="1921485"/>
                <a:ext cx="134640" cy="317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8E4813-01B7-4000-2E86-794EC62318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56046" y="1912485"/>
                  <a:ext cx="152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4134FC-71ED-1358-7D35-139835E3F96A}"/>
                    </a:ext>
                  </a:extLst>
                </p14:cNvPr>
                <p14:cNvContentPartPr/>
                <p14:nvPr/>
              </p14:nvContentPartPr>
              <p14:xfrm>
                <a:off x="4481046" y="1629165"/>
                <a:ext cx="261360" cy="796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4134FC-71ED-1358-7D35-139835E3F9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72406" y="1620165"/>
                  <a:ext cx="27900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65F434-D5BD-175D-03BE-FF2FC43FF029}"/>
                    </a:ext>
                  </a:extLst>
                </p14:cNvPr>
                <p14:cNvContentPartPr/>
                <p14:nvPr/>
              </p14:nvContentPartPr>
              <p14:xfrm>
                <a:off x="4824126" y="1699005"/>
                <a:ext cx="158760" cy="125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65F434-D5BD-175D-03BE-FF2FC43FF0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15486" y="1690005"/>
                  <a:ext cx="17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627EC1-6204-BC1D-3952-71CDAAE9290E}"/>
                    </a:ext>
                  </a:extLst>
                </p14:cNvPr>
                <p14:cNvContentPartPr/>
                <p14:nvPr/>
              </p14:nvContentPartPr>
              <p14:xfrm>
                <a:off x="5055606" y="1558245"/>
                <a:ext cx="293400" cy="226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627EC1-6204-BC1D-3952-71CDAAE929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6606" y="1549605"/>
                  <a:ext cx="311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B7F489-4B75-817C-0D45-D98FBDD798DD}"/>
                    </a:ext>
                  </a:extLst>
                </p14:cNvPr>
                <p14:cNvContentPartPr/>
                <p14:nvPr/>
              </p14:nvContentPartPr>
              <p14:xfrm>
                <a:off x="5197806" y="1529805"/>
                <a:ext cx="51480" cy="30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B7F489-4B75-817C-0D45-D98FBDD798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88806" y="1521165"/>
                  <a:ext cx="69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FF61A6-B161-A471-82CF-3F80B5042064}"/>
                    </a:ext>
                  </a:extLst>
                </p14:cNvPr>
                <p14:cNvContentPartPr/>
                <p14:nvPr/>
              </p14:nvContentPartPr>
              <p14:xfrm>
                <a:off x="5390766" y="1790445"/>
                <a:ext cx="5400" cy="135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FF61A6-B161-A471-82CF-3F80B50420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2126" y="1781445"/>
                  <a:ext cx="2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7D9A4E-4161-8B58-1564-AFFCADE3B716}"/>
                    </a:ext>
                  </a:extLst>
                </p14:cNvPr>
                <p14:cNvContentPartPr/>
                <p14:nvPr/>
              </p14:nvContentPartPr>
              <p14:xfrm>
                <a:off x="4694166" y="1969725"/>
                <a:ext cx="779760" cy="34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7D9A4E-4161-8B58-1564-AFFCADE3B7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85526" y="1960725"/>
                  <a:ext cx="797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2EC6D1-0C64-D4D4-A6BE-5DC1E550A4F1}"/>
                    </a:ext>
                  </a:extLst>
                </p14:cNvPr>
                <p14:cNvContentPartPr/>
                <p14:nvPr/>
              </p14:nvContentPartPr>
              <p14:xfrm>
                <a:off x="4911606" y="2042085"/>
                <a:ext cx="36360" cy="26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2EC6D1-0C64-D4D4-A6BE-5DC1E550A4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2606" y="2033085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5BCC3AD-9326-DBC1-166F-B9ED87BA7370}"/>
                    </a:ext>
                  </a:extLst>
                </p14:cNvPr>
                <p14:cNvContentPartPr/>
                <p14:nvPr/>
              </p14:nvContentPartPr>
              <p14:xfrm>
                <a:off x="4938246" y="2063685"/>
                <a:ext cx="230400" cy="231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5BCC3AD-9326-DBC1-166F-B9ED87BA73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9246" y="2055045"/>
                  <a:ext cx="248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38E8CE-23EF-C7E5-C8AA-10AC1DA342CB}"/>
                    </a:ext>
                  </a:extLst>
                </p14:cNvPr>
                <p14:cNvContentPartPr/>
                <p14:nvPr/>
              </p14:nvContentPartPr>
              <p14:xfrm>
                <a:off x="5313726" y="2087085"/>
                <a:ext cx="12960" cy="19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38E8CE-23EF-C7E5-C8AA-10AC1DA342C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5086" y="2078085"/>
                  <a:ext cx="30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EA7645-5B4F-D5F8-0BDD-6D0B32B8AC1F}"/>
                    </a:ext>
                  </a:extLst>
                </p14:cNvPr>
                <p14:cNvContentPartPr/>
                <p14:nvPr/>
              </p14:nvContentPartPr>
              <p14:xfrm>
                <a:off x="5202846" y="2021205"/>
                <a:ext cx="263880" cy="44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EA7645-5B4F-D5F8-0BDD-6D0B32B8AC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94206" y="2012565"/>
                  <a:ext cx="28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F6018E-EDC6-ABE6-47FF-CF7F636A8360}"/>
                    </a:ext>
                  </a:extLst>
                </p14:cNvPr>
                <p14:cNvContentPartPr/>
                <p14:nvPr/>
              </p14:nvContentPartPr>
              <p14:xfrm>
                <a:off x="5408766" y="2245845"/>
                <a:ext cx="198720" cy="124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F6018E-EDC6-ABE6-47FF-CF7F636A83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00126" y="2236845"/>
                  <a:ext cx="21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624BC9-9595-9D42-EA14-7BAF5B0ADC9B}"/>
                    </a:ext>
                  </a:extLst>
                </p14:cNvPr>
                <p14:cNvContentPartPr/>
                <p14:nvPr/>
              </p14:nvContentPartPr>
              <p14:xfrm>
                <a:off x="5474286" y="1563645"/>
                <a:ext cx="270360" cy="93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624BC9-9595-9D42-EA14-7BAF5B0ADC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65286" y="1555005"/>
                  <a:ext cx="288000" cy="9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30E7DC-C5A9-6EF5-FC86-518FBC2D636B}"/>
              </a:ext>
            </a:extLst>
          </p:cNvPr>
          <p:cNvGrpSpPr/>
          <p:nvPr/>
        </p:nvGrpSpPr>
        <p:grpSpPr>
          <a:xfrm>
            <a:off x="6578406" y="1264125"/>
            <a:ext cx="3018600" cy="580320"/>
            <a:chOff x="6578406" y="1264125"/>
            <a:chExt cx="301860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7EEA8F-0E31-87DF-C916-347E530BC85A}"/>
                    </a:ext>
                  </a:extLst>
                </p14:cNvPr>
                <p14:cNvContentPartPr/>
                <p14:nvPr/>
              </p14:nvContentPartPr>
              <p14:xfrm>
                <a:off x="6578406" y="1305885"/>
                <a:ext cx="1527480" cy="53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7EEA8F-0E31-87DF-C916-347E530BC8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69766" y="1297245"/>
                  <a:ext cx="15451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2A76CD-E943-9F9C-8821-2701B0B6246B}"/>
                    </a:ext>
                  </a:extLst>
                </p14:cNvPr>
                <p14:cNvContentPartPr/>
                <p14:nvPr/>
              </p14:nvContentPartPr>
              <p14:xfrm>
                <a:off x="7726086" y="1390125"/>
                <a:ext cx="371160" cy="52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2A76CD-E943-9F9C-8821-2701B0B6246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17446" y="1381485"/>
                  <a:ext cx="388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020008-3A9E-79BF-2B51-6D2729926B3D}"/>
                    </a:ext>
                  </a:extLst>
                </p14:cNvPr>
                <p14:cNvContentPartPr/>
                <p14:nvPr/>
              </p14:nvContentPartPr>
              <p14:xfrm>
                <a:off x="8300646" y="1264125"/>
                <a:ext cx="1296360" cy="337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020008-3A9E-79BF-2B51-6D2729926B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92006" y="1255125"/>
                  <a:ext cx="131400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05C83E1-6CAB-1266-1F5D-502F88CD77DB}"/>
                  </a:ext>
                </a:extLst>
              </p14:cNvPr>
              <p14:cNvContentPartPr/>
              <p14:nvPr/>
            </p14:nvContentPartPr>
            <p14:xfrm>
              <a:off x="9815886" y="1300845"/>
              <a:ext cx="279720" cy="476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05C83E1-6CAB-1266-1F5D-502F88CD77D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806886" y="1292205"/>
                <a:ext cx="29736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A685E747-246F-A0FA-9D34-7CD1588A856C}"/>
              </a:ext>
            </a:extLst>
          </p:cNvPr>
          <p:cNvGrpSpPr/>
          <p:nvPr/>
        </p:nvGrpSpPr>
        <p:grpSpPr>
          <a:xfrm>
            <a:off x="10242126" y="1190685"/>
            <a:ext cx="1132560" cy="385560"/>
            <a:chOff x="10242126" y="1190685"/>
            <a:chExt cx="11325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B9999D-D875-5F8E-D609-4F878CF08152}"/>
                    </a:ext>
                  </a:extLst>
                </p14:cNvPr>
                <p14:cNvContentPartPr/>
                <p14:nvPr/>
              </p14:nvContentPartPr>
              <p14:xfrm>
                <a:off x="10242126" y="1190685"/>
                <a:ext cx="1132560" cy="385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B9999D-D875-5F8E-D609-4F878CF081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33486" y="1181685"/>
                  <a:ext cx="1150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41A6BC-96D2-5440-A942-7F3C71109516}"/>
                    </a:ext>
                  </a:extLst>
                </p14:cNvPr>
                <p14:cNvContentPartPr/>
                <p14:nvPr/>
              </p14:nvContentPartPr>
              <p14:xfrm>
                <a:off x="11241126" y="1416045"/>
                <a:ext cx="25920" cy="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41A6BC-96D2-5440-A942-7F3C711095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32486" y="1407045"/>
                  <a:ext cx="4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CBC52D-580B-AA90-43C2-3C3B031F3898}"/>
                    </a:ext>
                  </a:extLst>
                </p14:cNvPr>
                <p14:cNvContentPartPr/>
                <p14:nvPr/>
              </p14:nvContentPartPr>
              <p14:xfrm>
                <a:off x="10875006" y="1385445"/>
                <a:ext cx="402840" cy="1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CBC52D-580B-AA90-43C2-3C3B031F38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66006" y="1376805"/>
                  <a:ext cx="4204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408B947-8E55-C75E-6FA9-842055D8CEF6}"/>
                  </a:ext>
                </a:extLst>
              </p14:cNvPr>
              <p14:cNvContentPartPr/>
              <p14:nvPr/>
            </p14:nvContentPartPr>
            <p14:xfrm>
              <a:off x="6656526" y="1920765"/>
              <a:ext cx="643680" cy="239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408B947-8E55-C75E-6FA9-842055D8CEF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47886" y="1911765"/>
                <a:ext cx="661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983FD45-06CC-EC04-394E-C70566C8B563}"/>
                  </a:ext>
                </a:extLst>
              </p14:cNvPr>
              <p14:cNvContentPartPr/>
              <p14:nvPr/>
            </p14:nvContentPartPr>
            <p14:xfrm>
              <a:off x="7426566" y="1959285"/>
              <a:ext cx="1330920" cy="372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983FD45-06CC-EC04-394E-C70566C8B56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17566" y="1950645"/>
                <a:ext cx="13485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1FE48AA-0B62-B87F-CE41-84E2093BA656}"/>
                  </a:ext>
                </a:extLst>
              </p14:cNvPr>
              <p14:cNvContentPartPr/>
              <p14:nvPr/>
            </p14:nvContentPartPr>
            <p14:xfrm>
              <a:off x="8855766" y="1800885"/>
              <a:ext cx="1088640" cy="438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1FE48AA-0B62-B87F-CE41-84E2093BA65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846766" y="1792245"/>
                <a:ext cx="110628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D850C63-C108-E88F-22B1-2D07C6B19DA0}"/>
                  </a:ext>
                </a:extLst>
              </p14:cNvPr>
              <p14:cNvContentPartPr/>
              <p14:nvPr/>
            </p14:nvContentPartPr>
            <p14:xfrm>
              <a:off x="10083006" y="2047125"/>
              <a:ext cx="73800" cy="75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D850C63-C108-E88F-22B1-2D07C6B19DA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074006" y="2038485"/>
                <a:ext cx="914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97EE994-79E2-F100-A51A-3AC31CB35EFF}"/>
              </a:ext>
            </a:extLst>
          </p:cNvPr>
          <p:cNvGrpSpPr/>
          <p:nvPr/>
        </p:nvGrpSpPr>
        <p:grpSpPr>
          <a:xfrm>
            <a:off x="6747606" y="2286165"/>
            <a:ext cx="3831480" cy="1049040"/>
            <a:chOff x="6747606" y="2286165"/>
            <a:chExt cx="3831480" cy="10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D21694-C605-E44B-8B85-695D7F9F24BC}"/>
                    </a:ext>
                  </a:extLst>
                </p14:cNvPr>
                <p14:cNvContentPartPr/>
                <p14:nvPr/>
              </p14:nvContentPartPr>
              <p14:xfrm>
                <a:off x="6747606" y="2467605"/>
                <a:ext cx="178560" cy="150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D21694-C605-E44B-8B85-695D7F9F24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38966" y="2458605"/>
                  <a:ext cx="196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4D39B0-43CA-E819-A5FF-6B2200E85814}"/>
                    </a:ext>
                  </a:extLst>
                </p14:cNvPr>
                <p14:cNvContentPartPr/>
                <p14:nvPr/>
              </p14:nvContentPartPr>
              <p14:xfrm>
                <a:off x="6961086" y="2530965"/>
                <a:ext cx="90360" cy="99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4D39B0-43CA-E819-A5FF-6B2200E858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2086" y="2522325"/>
                  <a:ext cx="10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CAF141-88E5-C03A-343B-95E5BFA181C7}"/>
                    </a:ext>
                  </a:extLst>
                </p14:cNvPr>
                <p14:cNvContentPartPr/>
                <p14:nvPr/>
              </p14:nvContentPartPr>
              <p14:xfrm>
                <a:off x="7109046" y="2395965"/>
                <a:ext cx="14040" cy="189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CAF141-88E5-C03A-343B-95E5BFA181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00046" y="2387325"/>
                  <a:ext cx="31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C48490-235A-AE8B-1F84-84DF2AAAA89C}"/>
                    </a:ext>
                  </a:extLst>
                </p14:cNvPr>
                <p14:cNvContentPartPr/>
                <p14:nvPr/>
              </p14:nvContentPartPr>
              <p14:xfrm>
                <a:off x="7164126" y="2499285"/>
                <a:ext cx="181080" cy="258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C48490-235A-AE8B-1F84-84DF2AAAA8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55486" y="2490285"/>
                  <a:ext cx="198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05FC47-B10C-814B-EE29-B9F349804474}"/>
                    </a:ext>
                  </a:extLst>
                </p14:cNvPr>
                <p14:cNvContentPartPr/>
                <p14:nvPr/>
              </p14:nvContentPartPr>
              <p14:xfrm>
                <a:off x="7565886" y="2423325"/>
                <a:ext cx="241560" cy="156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05FC47-B10C-814B-EE29-B9F3498044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56886" y="2414685"/>
                  <a:ext cx="259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9CE8BD3-3FA4-D320-79A4-0D81C7DC3C4E}"/>
                    </a:ext>
                  </a:extLst>
                </p14:cNvPr>
                <p14:cNvContentPartPr/>
                <p14:nvPr/>
              </p14:nvContentPartPr>
              <p14:xfrm>
                <a:off x="7634646" y="2325765"/>
                <a:ext cx="51480" cy="378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9CE8BD3-3FA4-D320-79A4-0D81C7DC3C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5646" y="2316765"/>
                  <a:ext cx="69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B6CA38-FF83-7338-1A8E-4D2BBCDA13E0}"/>
                    </a:ext>
                  </a:extLst>
                </p14:cNvPr>
                <p14:cNvContentPartPr/>
                <p14:nvPr/>
              </p14:nvContentPartPr>
              <p14:xfrm>
                <a:off x="7836966" y="2633205"/>
                <a:ext cx="14400" cy="124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B6CA38-FF83-7338-1A8E-4D2BBCDA13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28326" y="2624565"/>
                  <a:ext cx="3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F73431-DDA7-241F-79B3-AC8FB16574E2}"/>
                    </a:ext>
                  </a:extLst>
                </p14:cNvPr>
                <p14:cNvContentPartPr/>
                <p14:nvPr/>
              </p14:nvContentPartPr>
              <p14:xfrm>
                <a:off x="8095446" y="2307045"/>
                <a:ext cx="1316880" cy="300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F73431-DDA7-241F-79B3-AC8FB16574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86806" y="2298045"/>
                  <a:ext cx="133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02F3B3-09E6-439C-98F1-20DC70A1BCB3}"/>
                    </a:ext>
                  </a:extLst>
                </p14:cNvPr>
                <p14:cNvContentPartPr/>
                <p14:nvPr/>
              </p14:nvContentPartPr>
              <p14:xfrm>
                <a:off x="9084366" y="2451045"/>
                <a:ext cx="118800" cy="32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02F3B3-09E6-439C-98F1-20DC70A1BC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75366" y="2442405"/>
                  <a:ext cx="13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06A113-5C0F-D1B2-2AAE-2B6A07E93606}"/>
                    </a:ext>
                  </a:extLst>
                </p14:cNvPr>
                <p14:cNvContentPartPr/>
                <p14:nvPr/>
              </p14:nvContentPartPr>
              <p14:xfrm>
                <a:off x="8802126" y="2382285"/>
                <a:ext cx="36000" cy="18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06A113-5C0F-D1B2-2AAE-2B6A07E936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3126" y="2373285"/>
                  <a:ext cx="5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C23308-D985-5187-F9FE-7038D768180B}"/>
                    </a:ext>
                  </a:extLst>
                </p14:cNvPr>
                <p14:cNvContentPartPr/>
                <p14:nvPr/>
              </p14:nvContentPartPr>
              <p14:xfrm>
                <a:off x="8437086" y="2387325"/>
                <a:ext cx="339120" cy="48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C23308-D985-5187-F9FE-7038D76818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28446" y="2378685"/>
                  <a:ext cx="35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418B92-6E4C-27C4-D49F-CC2CDE175615}"/>
                    </a:ext>
                  </a:extLst>
                </p14:cNvPr>
                <p14:cNvContentPartPr/>
                <p14:nvPr/>
              </p14:nvContentPartPr>
              <p14:xfrm>
                <a:off x="9529686" y="2287245"/>
                <a:ext cx="379080" cy="337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418B92-6E4C-27C4-D49F-CC2CDE1756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1046" y="2278245"/>
                  <a:ext cx="396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BFC982-E223-C4AF-4879-DD45919F11EA}"/>
                    </a:ext>
                  </a:extLst>
                </p14:cNvPr>
                <p14:cNvContentPartPr/>
                <p14:nvPr/>
              </p14:nvContentPartPr>
              <p14:xfrm>
                <a:off x="9595206" y="2382285"/>
                <a:ext cx="259920" cy="14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BFC982-E223-C4AF-4879-DD45919F1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86206" y="2373645"/>
                  <a:ext cx="277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E380B27-A0FD-8721-13D9-27EFAE7F95DE}"/>
                    </a:ext>
                  </a:extLst>
                </p14:cNvPr>
                <p14:cNvContentPartPr/>
                <p14:nvPr/>
              </p14:nvContentPartPr>
              <p14:xfrm>
                <a:off x="10077246" y="2395965"/>
                <a:ext cx="214560" cy="23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E380B27-A0FD-8721-13D9-27EFAE7F9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68246" y="2387325"/>
                  <a:ext cx="232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4077F7C-55A5-A1EE-059F-A508F8E8777E}"/>
                    </a:ext>
                  </a:extLst>
                </p14:cNvPr>
                <p14:cNvContentPartPr/>
                <p14:nvPr/>
              </p14:nvContentPartPr>
              <p14:xfrm>
                <a:off x="10115406" y="2501085"/>
                <a:ext cx="149040" cy="28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4077F7C-55A5-A1EE-059F-A508F8E8777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06406" y="2492445"/>
                  <a:ext cx="166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CA3AC6-F26A-C3FA-EA35-7E729CBCBB62}"/>
                    </a:ext>
                  </a:extLst>
                </p14:cNvPr>
                <p14:cNvContentPartPr/>
                <p14:nvPr/>
              </p14:nvContentPartPr>
              <p14:xfrm>
                <a:off x="10086246" y="2372205"/>
                <a:ext cx="174960" cy="32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CA3AC6-F26A-C3FA-EA35-7E729CBCBB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77246" y="2363565"/>
                  <a:ext cx="192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191F59-F385-242E-8823-9D5DBCC4D8CB}"/>
                    </a:ext>
                  </a:extLst>
                </p14:cNvPr>
                <p14:cNvContentPartPr/>
                <p14:nvPr/>
              </p14:nvContentPartPr>
              <p14:xfrm>
                <a:off x="10046286" y="2286165"/>
                <a:ext cx="282240" cy="10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191F59-F385-242E-8823-9D5DBCC4D8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37646" y="2277165"/>
                  <a:ext cx="299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0CB8DB-860D-34F4-2291-9FDE1747BAFD}"/>
                    </a:ext>
                  </a:extLst>
                </p14:cNvPr>
                <p14:cNvContentPartPr/>
                <p14:nvPr/>
              </p14:nvContentPartPr>
              <p14:xfrm>
                <a:off x="10553886" y="2632845"/>
                <a:ext cx="25200" cy="2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0CB8DB-860D-34F4-2291-9FDE1747BAF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45246" y="2624205"/>
                  <a:ext cx="4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506C05F-BB36-44C4-9568-760EAAEC70CD}"/>
                    </a:ext>
                  </a:extLst>
                </p14:cNvPr>
                <p14:cNvContentPartPr/>
                <p14:nvPr/>
              </p14:nvContentPartPr>
              <p14:xfrm>
                <a:off x="6844806" y="3025965"/>
                <a:ext cx="227520" cy="309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506C05F-BB36-44C4-9568-760EAAEC70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35806" y="3017325"/>
                  <a:ext cx="245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B828082-0E0C-6390-39AE-D86FB55B3440}"/>
                    </a:ext>
                  </a:extLst>
                </p14:cNvPr>
                <p14:cNvContentPartPr/>
                <p14:nvPr/>
              </p14:nvContentPartPr>
              <p14:xfrm>
                <a:off x="7286526" y="3028485"/>
                <a:ext cx="194760" cy="46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B828082-0E0C-6390-39AE-D86FB55B34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77526" y="3019845"/>
                  <a:ext cx="212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960FD0-93BF-E4DF-87B6-79BB1E2C7D64}"/>
                    </a:ext>
                  </a:extLst>
                </p14:cNvPr>
                <p14:cNvContentPartPr/>
                <p14:nvPr/>
              </p14:nvContentPartPr>
              <p14:xfrm>
                <a:off x="7756686" y="2880525"/>
                <a:ext cx="50760" cy="26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960FD0-93BF-E4DF-87B6-79BB1E2C7D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47686" y="2871885"/>
                  <a:ext cx="68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E6E1CF-95A2-A285-DB01-123B1FA5E316}"/>
                    </a:ext>
                  </a:extLst>
                </p14:cNvPr>
                <p14:cNvContentPartPr/>
                <p14:nvPr/>
              </p14:nvContentPartPr>
              <p14:xfrm>
                <a:off x="7792686" y="2906085"/>
                <a:ext cx="158400" cy="218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E6E1CF-95A2-A285-DB01-123B1FA5E31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83686" y="2897085"/>
                  <a:ext cx="17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817906-C0B5-E44F-32CE-D6DE2691828D}"/>
                    </a:ext>
                  </a:extLst>
                </p14:cNvPr>
                <p14:cNvContentPartPr/>
                <p14:nvPr/>
              </p14:nvContentPartPr>
              <p14:xfrm>
                <a:off x="8141166" y="2920485"/>
                <a:ext cx="21960" cy="221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817906-C0B5-E44F-32CE-D6DE269182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32166" y="2911845"/>
                  <a:ext cx="39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F34EAE-5DE6-2497-8B7E-4A819BED150D}"/>
                    </a:ext>
                  </a:extLst>
                </p14:cNvPr>
                <p14:cNvContentPartPr/>
                <p14:nvPr/>
              </p14:nvContentPartPr>
              <p14:xfrm>
                <a:off x="8033886" y="2911845"/>
                <a:ext cx="250200" cy="33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F34EAE-5DE6-2497-8B7E-4A819BED150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24886" y="2903205"/>
                  <a:ext cx="267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475BD1-5B72-6B69-C47C-ED0C18129F77}"/>
                    </a:ext>
                  </a:extLst>
                </p14:cNvPr>
                <p14:cNvContentPartPr/>
                <p14:nvPr/>
              </p14:nvContentPartPr>
              <p14:xfrm>
                <a:off x="8218206" y="3175005"/>
                <a:ext cx="203400" cy="135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475BD1-5B72-6B69-C47C-ED0C18129F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09206" y="3166005"/>
                  <a:ext cx="2210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3090CF9-121C-4CDC-04AD-E987363377B5}"/>
                  </a:ext>
                </a:extLst>
              </p14:cNvPr>
              <p14:cNvContentPartPr/>
              <p14:nvPr/>
            </p14:nvContentPartPr>
            <p14:xfrm>
              <a:off x="6566166" y="3010125"/>
              <a:ext cx="277560" cy="2847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3090CF9-121C-4CDC-04AD-E987363377B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57166" y="3001125"/>
                <a:ext cx="29520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DB1C404-9C74-5A64-C99F-70F1523E15E7}"/>
              </a:ext>
            </a:extLst>
          </p:cNvPr>
          <p:cNvGrpSpPr/>
          <p:nvPr/>
        </p:nvGrpSpPr>
        <p:grpSpPr>
          <a:xfrm>
            <a:off x="8831286" y="2935965"/>
            <a:ext cx="2913120" cy="408600"/>
            <a:chOff x="8831286" y="2935965"/>
            <a:chExt cx="29131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2CBEE2-FC37-08C9-3F05-2C54269ABECA}"/>
                    </a:ext>
                  </a:extLst>
                </p14:cNvPr>
                <p14:cNvContentPartPr/>
                <p14:nvPr/>
              </p14:nvContentPartPr>
              <p14:xfrm>
                <a:off x="8876646" y="2954685"/>
                <a:ext cx="118440" cy="259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2CBEE2-FC37-08C9-3F05-2C54269ABE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68006" y="2945685"/>
                  <a:ext cx="136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786157-BED2-14AA-127D-7CAF7BFA31D6}"/>
                    </a:ext>
                  </a:extLst>
                </p14:cNvPr>
                <p14:cNvContentPartPr/>
                <p14:nvPr/>
              </p14:nvContentPartPr>
              <p14:xfrm>
                <a:off x="8831286" y="3055485"/>
                <a:ext cx="161640" cy="29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786157-BED2-14AA-127D-7CAF7BFA31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2286" y="3046845"/>
                  <a:ext cx="179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C1CB76-4BCA-E648-D2F7-94D91F34EB59}"/>
                    </a:ext>
                  </a:extLst>
                </p14:cNvPr>
                <p14:cNvContentPartPr/>
                <p14:nvPr/>
              </p14:nvContentPartPr>
              <p14:xfrm>
                <a:off x="9038646" y="3036405"/>
                <a:ext cx="469800" cy="16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C1CB76-4BCA-E648-D2F7-94D91F34EB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29646" y="3027405"/>
                  <a:ext cx="487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F5FC60-921F-BC7E-5197-0DEE53EB58EB}"/>
                    </a:ext>
                  </a:extLst>
                </p14:cNvPr>
                <p14:cNvContentPartPr/>
                <p14:nvPr/>
              </p14:nvContentPartPr>
              <p14:xfrm>
                <a:off x="9483246" y="3096525"/>
                <a:ext cx="164160" cy="121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F5FC60-921F-BC7E-5197-0DEE53EB58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74606" y="3087525"/>
                  <a:ext cx="181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AB13D5-151A-EFE1-C514-94792FD886D7}"/>
                    </a:ext>
                  </a:extLst>
                </p14:cNvPr>
                <p14:cNvContentPartPr/>
                <p14:nvPr/>
              </p14:nvContentPartPr>
              <p14:xfrm>
                <a:off x="9807606" y="2935965"/>
                <a:ext cx="314280" cy="288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AB13D5-151A-EFE1-C514-94792FD886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98966" y="2927325"/>
                  <a:ext cx="331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8F3DC1-77F2-0C31-65BE-E9EC9D4861B9}"/>
                    </a:ext>
                  </a:extLst>
                </p14:cNvPr>
                <p14:cNvContentPartPr/>
                <p14:nvPr/>
              </p14:nvContentPartPr>
              <p14:xfrm>
                <a:off x="9792486" y="2980245"/>
                <a:ext cx="340560" cy="13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8F3DC1-77F2-0C31-65BE-E9EC9D4861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83486" y="2971245"/>
                  <a:ext cx="358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E3035F-7D52-3A3D-8C54-D8742A577BE1}"/>
                    </a:ext>
                  </a:extLst>
                </p14:cNvPr>
                <p14:cNvContentPartPr/>
                <p14:nvPr/>
              </p14:nvContentPartPr>
              <p14:xfrm>
                <a:off x="10493046" y="2993205"/>
                <a:ext cx="129240" cy="222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E3035F-7D52-3A3D-8C54-D8742A577B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84406" y="2984565"/>
                  <a:ext cx="146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AF9B0A-2020-9C0D-3E97-12F02E6767F8}"/>
                    </a:ext>
                  </a:extLst>
                </p14:cNvPr>
                <p14:cNvContentPartPr/>
                <p14:nvPr/>
              </p14:nvContentPartPr>
              <p14:xfrm>
                <a:off x="10691406" y="3212085"/>
                <a:ext cx="130320" cy="70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AF9B0A-2020-9C0D-3E97-12F02E6767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82406" y="3203445"/>
                  <a:ext cx="14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2BDE49-9ED6-5108-4978-B652E501D244}"/>
                    </a:ext>
                  </a:extLst>
                </p14:cNvPr>
                <p14:cNvContentPartPr/>
                <p14:nvPr/>
              </p14:nvContentPartPr>
              <p14:xfrm>
                <a:off x="10893006" y="2980605"/>
                <a:ext cx="379800" cy="124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2BDE49-9ED6-5108-4978-B652E501D2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84006" y="2971605"/>
                  <a:ext cx="397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FE1662-56A3-3DA1-86F6-983B0DE72265}"/>
                    </a:ext>
                  </a:extLst>
                </p14:cNvPr>
                <p14:cNvContentPartPr/>
                <p14:nvPr/>
              </p14:nvContentPartPr>
              <p14:xfrm>
                <a:off x="11404206" y="2972685"/>
                <a:ext cx="131040" cy="182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FE1662-56A3-3DA1-86F6-983B0DE722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95566" y="2964045"/>
                  <a:ext cx="148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4FC279-2916-5A50-C6AA-0AFDEBCBF5B9}"/>
                    </a:ext>
                  </a:extLst>
                </p14:cNvPr>
                <p14:cNvContentPartPr/>
                <p14:nvPr/>
              </p14:nvContentPartPr>
              <p14:xfrm>
                <a:off x="11616606" y="3241965"/>
                <a:ext cx="92880" cy="90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4FC279-2916-5A50-C6AA-0AFDEBCBF5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07606" y="3233325"/>
                  <a:ext cx="11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FC4E4A9-B5E3-CBB0-B3CC-375C13682FF0}"/>
                    </a:ext>
                  </a:extLst>
                </p14:cNvPr>
                <p14:cNvContentPartPr/>
                <p14:nvPr/>
              </p14:nvContentPartPr>
              <p14:xfrm>
                <a:off x="11600766" y="3250605"/>
                <a:ext cx="143640" cy="93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FC4E4A9-B5E3-CBB0-B3CC-375C13682FF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92126" y="3241965"/>
                  <a:ext cx="1612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4586B9C-5817-05DB-5A6B-F45C20F10704}"/>
                  </a:ext>
                </a:extLst>
              </p14:cNvPr>
              <p14:cNvContentPartPr/>
              <p14:nvPr/>
            </p14:nvContentPartPr>
            <p14:xfrm>
              <a:off x="6317406" y="3189045"/>
              <a:ext cx="87840" cy="810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4586B9C-5817-05DB-5A6B-F45C20F1070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08766" y="3180045"/>
                <a:ext cx="1054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CB2D98-7ECB-6464-5BD6-38651422793F}"/>
              </a:ext>
            </a:extLst>
          </p:cNvPr>
          <p:cNvGrpSpPr/>
          <p:nvPr/>
        </p:nvGrpSpPr>
        <p:grpSpPr>
          <a:xfrm>
            <a:off x="6443766" y="2533125"/>
            <a:ext cx="115560" cy="100080"/>
            <a:chOff x="6443766" y="2533125"/>
            <a:chExt cx="11556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77EDB46-9643-0C59-FC94-A1CAA7EA3341}"/>
                    </a:ext>
                  </a:extLst>
                </p14:cNvPr>
                <p14:cNvContentPartPr/>
                <p14:nvPr/>
              </p14:nvContentPartPr>
              <p14:xfrm>
                <a:off x="6443766" y="2533125"/>
                <a:ext cx="115560" cy="75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77EDB46-9643-0C59-FC94-A1CAA7EA33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34766" y="2524125"/>
                  <a:ext cx="133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BF4280-7C5E-5BC4-D749-DC1E49B8D036}"/>
                    </a:ext>
                  </a:extLst>
                </p14:cNvPr>
                <p14:cNvContentPartPr/>
                <p14:nvPr/>
              </p14:nvContentPartPr>
              <p14:xfrm>
                <a:off x="6448086" y="2587485"/>
                <a:ext cx="100800" cy="45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BF4280-7C5E-5BC4-D749-DC1E49B8D03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39446" y="2578845"/>
                  <a:ext cx="11844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2BC486C-94A9-77A4-4737-63E89DBA72F0}"/>
                  </a:ext>
                </a:extLst>
              </p14:cNvPr>
              <p14:cNvContentPartPr/>
              <p14:nvPr/>
            </p14:nvContentPartPr>
            <p14:xfrm>
              <a:off x="1345446" y="4343205"/>
              <a:ext cx="187560" cy="2311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2BC486C-94A9-77A4-4737-63E89DBA72F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336446" y="4334205"/>
                <a:ext cx="20520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893E151-3DC9-B167-29E0-3FEA3EC31533}"/>
              </a:ext>
            </a:extLst>
          </p:cNvPr>
          <p:cNvGrpSpPr/>
          <p:nvPr/>
        </p:nvGrpSpPr>
        <p:grpSpPr>
          <a:xfrm>
            <a:off x="2130606" y="4313685"/>
            <a:ext cx="314280" cy="211320"/>
            <a:chOff x="2130606" y="4313685"/>
            <a:chExt cx="3142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63EC095-22E6-61FE-122C-5AAF315A92BE}"/>
                    </a:ext>
                  </a:extLst>
                </p14:cNvPr>
                <p14:cNvContentPartPr/>
                <p14:nvPr/>
              </p14:nvContentPartPr>
              <p14:xfrm>
                <a:off x="2268846" y="4440405"/>
                <a:ext cx="36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63EC095-22E6-61FE-122C-5AAF315A92B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60206" y="443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15E50CD-FFBB-9FFE-8D50-79753B2E75FC}"/>
                    </a:ext>
                  </a:extLst>
                </p14:cNvPr>
                <p14:cNvContentPartPr/>
                <p14:nvPr/>
              </p14:nvContentPartPr>
              <p14:xfrm>
                <a:off x="2130606" y="4313685"/>
                <a:ext cx="314280" cy="83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15E50CD-FFBB-9FFE-8D50-79753B2E75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21606" y="4304685"/>
                  <a:ext cx="331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A3B03A-2736-1BF4-818D-91225A63A256}"/>
                    </a:ext>
                  </a:extLst>
                </p14:cNvPr>
                <p14:cNvContentPartPr/>
                <p14:nvPr/>
              </p14:nvContentPartPr>
              <p14:xfrm>
                <a:off x="2175246" y="4476765"/>
                <a:ext cx="237240" cy="48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A3B03A-2736-1BF4-818D-91225A63A2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66606" y="4467765"/>
                  <a:ext cx="2548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4ACBA5-885E-4FC9-7B6D-A3877FFBDC70}"/>
              </a:ext>
            </a:extLst>
          </p:cNvPr>
          <p:cNvGrpSpPr/>
          <p:nvPr/>
        </p:nvGrpSpPr>
        <p:grpSpPr>
          <a:xfrm>
            <a:off x="2808846" y="4004445"/>
            <a:ext cx="803880" cy="817200"/>
            <a:chOff x="2808846" y="4004445"/>
            <a:chExt cx="803880" cy="81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62A554-8506-5251-F6FC-57D0CB8611B5}"/>
                    </a:ext>
                  </a:extLst>
                </p14:cNvPr>
                <p14:cNvContentPartPr/>
                <p14:nvPr/>
              </p14:nvContentPartPr>
              <p14:xfrm>
                <a:off x="2808846" y="4314045"/>
                <a:ext cx="186120" cy="211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62A554-8506-5251-F6FC-57D0CB8611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99846" y="4305045"/>
                  <a:ext cx="203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BCCDD9-29AB-E99D-42C6-F019B684D0BB}"/>
                    </a:ext>
                  </a:extLst>
                </p14:cNvPr>
                <p14:cNvContentPartPr/>
                <p14:nvPr/>
              </p14:nvContentPartPr>
              <p14:xfrm>
                <a:off x="3095406" y="4494045"/>
                <a:ext cx="65520" cy="98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BCCDD9-29AB-E99D-42C6-F019B684D0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86766" y="4485405"/>
                  <a:ext cx="83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F5A8DF-1A7A-AEE9-59CA-04C838F61100}"/>
                    </a:ext>
                  </a:extLst>
                </p14:cNvPr>
                <p14:cNvContentPartPr/>
                <p14:nvPr/>
              </p14:nvContentPartPr>
              <p14:xfrm>
                <a:off x="3289806" y="4004445"/>
                <a:ext cx="244440" cy="817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F5A8DF-1A7A-AEE9-59CA-04C838F6110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81166" y="3995805"/>
                  <a:ext cx="26208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E8143F7-07A8-2056-A30F-DA70A236808C}"/>
                    </a:ext>
                  </a:extLst>
                </p14:cNvPr>
                <p14:cNvContentPartPr/>
                <p14:nvPr/>
              </p14:nvContentPartPr>
              <p14:xfrm>
                <a:off x="3590406" y="4227285"/>
                <a:ext cx="22320" cy="315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E8143F7-07A8-2056-A30F-DA70A236808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81406" y="4218285"/>
                  <a:ext cx="39960" cy="33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F1B27AD-3877-32AF-12A1-7B10282B12EF}"/>
              </a:ext>
            </a:extLst>
          </p:cNvPr>
          <p:cNvGrpSpPr/>
          <p:nvPr/>
        </p:nvGrpSpPr>
        <p:grpSpPr>
          <a:xfrm>
            <a:off x="4042206" y="4247445"/>
            <a:ext cx="256680" cy="240480"/>
            <a:chOff x="4042206" y="4247445"/>
            <a:chExt cx="25668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CC75C4-E4DD-83E7-2BE5-0FE5578F6B54}"/>
                    </a:ext>
                  </a:extLst>
                </p14:cNvPr>
                <p14:cNvContentPartPr/>
                <p14:nvPr/>
              </p14:nvContentPartPr>
              <p14:xfrm>
                <a:off x="4116006" y="4247445"/>
                <a:ext cx="22320" cy="240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CC75C4-E4DD-83E7-2BE5-0FE5578F6B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07366" y="4238805"/>
                  <a:ext cx="3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98BBD5-FA3E-DCD2-B2EB-B92D5B7FBECB}"/>
                    </a:ext>
                  </a:extLst>
                </p14:cNvPr>
                <p14:cNvContentPartPr/>
                <p14:nvPr/>
              </p14:nvContentPartPr>
              <p14:xfrm>
                <a:off x="4042206" y="4369845"/>
                <a:ext cx="256680" cy="2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98BBD5-FA3E-DCD2-B2EB-B92D5B7FBE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33206" y="4361205"/>
                  <a:ext cx="274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53BC3E4-C567-5544-7995-77C357939B27}"/>
              </a:ext>
            </a:extLst>
          </p:cNvPr>
          <p:cNvGrpSpPr/>
          <p:nvPr/>
        </p:nvGrpSpPr>
        <p:grpSpPr>
          <a:xfrm>
            <a:off x="4653846" y="3945045"/>
            <a:ext cx="1898280" cy="881280"/>
            <a:chOff x="4653846" y="3945045"/>
            <a:chExt cx="1898280" cy="88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B60037-95A1-E492-6DAC-93E8C3EC1AEB}"/>
                    </a:ext>
                  </a:extLst>
                </p14:cNvPr>
                <p14:cNvContentPartPr/>
                <p14:nvPr/>
              </p14:nvContentPartPr>
              <p14:xfrm>
                <a:off x="4681566" y="4126125"/>
                <a:ext cx="189360" cy="133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B60037-95A1-E492-6DAC-93E8C3EC1A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72926" y="4117485"/>
                  <a:ext cx="207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567D4B-FF04-7E32-A5DC-C7E676241492}"/>
                    </a:ext>
                  </a:extLst>
                </p14:cNvPr>
                <p14:cNvContentPartPr/>
                <p14:nvPr/>
              </p14:nvContentPartPr>
              <p14:xfrm>
                <a:off x="4963806" y="4040085"/>
                <a:ext cx="187920" cy="160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567D4B-FF04-7E32-A5DC-C7E6762414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55166" y="4031085"/>
                  <a:ext cx="20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F0F41D-F99D-BDC0-AAD7-2D1928051CFD}"/>
                    </a:ext>
                  </a:extLst>
                </p14:cNvPr>
                <p14:cNvContentPartPr/>
                <p14:nvPr/>
              </p14:nvContentPartPr>
              <p14:xfrm>
                <a:off x="5038686" y="3997965"/>
                <a:ext cx="51840" cy="281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F0F41D-F99D-BDC0-AAD7-2D1928051CF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30046" y="3988965"/>
                  <a:ext cx="69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92AC90-E466-A775-BA05-9AD24BEEEF15}"/>
                    </a:ext>
                  </a:extLst>
                </p14:cNvPr>
                <p14:cNvContentPartPr/>
                <p14:nvPr/>
              </p14:nvContentPartPr>
              <p14:xfrm>
                <a:off x="5175846" y="4220805"/>
                <a:ext cx="14040" cy="120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92AC90-E466-A775-BA05-9AD24BEEEF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67206" y="4211805"/>
                  <a:ext cx="3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858193-C5D5-EE61-9C7B-B124246163A5}"/>
                    </a:ext>
                  </a:extLst>
                </p14:cNvPr>
                <p14:cNvContentPartPr/>
                <p14:nvPr/>
              </p14:nvContentPartPr>
              <p14:xfrm>
                <a:off x="4653846" y="4417365"/>
                <a:ext cx="546840" cy="11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858193-C5D5-EE61-9C7B-B124246163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44846" y="4408365"/>
                  <a:ext cx="56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3FA395-F9C2-F61F-0E05-34D9296C7796}"/>
                    </a:ext>
                  </a:extLst>
                </p14:cNvPr>
                <p14:cNvContentPartPr/>
                <p14:nvPr/>
              </p14:nvContentPartPr>
              <p14:xfrm>
                <a:off x="4757526" y="4544805"/>
                <a:ext cx="24840" cy="228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3FA395-F9C2-F61F-0E05-34D9296C7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8526" y="4536165"/>
                  <a:ext cx="42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F2C66E9-1712-7153-83D6-FC667720279B}"/>
                    </a:ext>
                  </a:extLst>
                </p14:cNvPr>
                <p14:cNvContentPartPr/>
                <p14:nvPr/>
              </p14:nvContentPartPr>
              <p14:xfrm>
                <a:off x="4786686" y="4528965"/>
                <a:ext cx="202320" cy="252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F2C66E9-1712-7153-83D6-FC66772027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78046" y="4520325"/>
                  <a:ext cx="219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CACD6E-F94F-20BF-76E5-85C0624A9DF0}"/>
                    </a:ext>
                  </a:extLst>
                </p14:cNvPr>
                <p14:cNvContentPartPr/>
                <p14:nvPr/>
              </p14:nvContentPartPr>
              <p14:xfrm>
                <a:off x="5086926" y="4561005"/>
                <a:ext cx="24480" cy="205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CACD6E-F94F-20BF-76E5-85C0624A9D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77926" y="4552005"/>
                  <a:ext cx="42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78101B-8349-311F-CAEC-4BE4455EA33D}"/>
                    </a:ext>
                  </a:extLst>
                </p14:cNvPr>
                <p14:cNvContentPartPr/>
                <p14:nvPr/>
              </p14:nvContentPartPr>
              <p14:xfrm>
                <a:off x="4994766" y="4544805"/>
                <a:ext cx="235800" cy="16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78101B-8349-311F-CAEC-4BE4455EA3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85766" y="4536165"/>
                  <a:ext cx="25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21B176-1F49-4EE1-3C89-1F645E0EC0B1}"/>
                    </a:ext>
                  </a:extLst>
                </p14:cNvPr>
                <p14:cNvContentPartPr/>
                <p14:nvPr/>
              </p14:nvContentPartPr>
              <p14:xfrm>
                <a:off x="5156766" y="4742085"/>
                <a:ext cx="192240" cy="82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21B176-1F49-4EE1-3C89-1F645E0EC0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47766" y="4733445"/>
                  <a:ext cx="209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A4DC120-CAAB-9A3F-5EA7-74CD504BAC71}"/>
                    </a:ext>
                  </a:extLst>
                </p14:cNvPr>
                <p14:cNvContentPartPr/>
                <p14:nvPr/>
              </p14:nvContentPartPr>
              <p14:xfrm>
                <a:off x="5647806" y="4271565"/>
                <a:ext cx="9000" cy="225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A4DC120-CAAB-9A3F-5EA7-74CD504BAC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38806" y="4262565"/>
                  <a:ext cx="26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7FF6D1-CF5A-355E-B011-121EB5C4FB10}"/>
                    </a:ext>
                  </a:extLst>
                </p14:cNvPr>
                <p14:cNvContentPartPr/>
                <p14:nvPr/>
              </p14:nvContentPartPr>
              <p14:xfrm>
                <a:off x="5537286" y="4382085"/>
                <a:ext cx="239400" cy="9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7FF6D1-CF5A-355E-B011-121EB5C4FB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28646" y="4373085"/>
                  <a:ext cx="257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40D962-9CFD-2A4E-B818-499C44DF1254}"/>
                    </a:ext>
                  </a:extLst>
                </p14:cNvPr>
                <p14:cNvContentPartPr/>
                <p14:nvPr/>
              </p14:nvContentPartPr>
              <p14:xfrm>
                <a:off x="5958126" y="4367325"/>
                <a:ext cx="20880" cy="48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40D962-9CFD-2A4E-B818-499C44DF12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49126" y="4358325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73F6337-D4DF-B643-9CD6-DD730FBFCB05}"/>
                    </a:ext>
                  </a:extLst>
                </p14:cNvPr>
                <p14:cNvContentPartPr/>
                <p14:nvPr/>
              </p14:nvContentPartPr>
              <p14:xfrm>
                <a:off x="6116886" y="4362285"/>
                <a:ext cx="32400" cy="72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73F6337-D4DF-B643-9CD6-DD730FBFCB0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08246" y="4353285"/>
                  <a:ext cx="5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F2AB193-3035-D37F-4561-2AE80EA7D748}"/>
                    </a:ext>
                  </a:extLst>
                </p14:cNvPr>
                <p14:cNvContentPartPr/>
                <p14:nvPr/>
              </p14:nvContentPartPr>
              <p14:xfrm>
                <a:off x="6270246" y="4381005"/>
                <a:ext cx="21960" cy="28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F2AB193-3035-D37F-4561-2AE80EA7D74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61246" y="4372005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69D5986-46C7-8EA7-89FC-C6F9D2B78C0B}"/>
                    </a:ext>
                  </a:extLst>
                </p14:cNvPr>
                <p14:cNvContentPartPr/>
                <p14:nvPr/>
              </p14:nvContentPartPr>
              <p14:xfrm>
                <a:off x="6314526" y="3945045"/>
                <a:ext cx="237600" cy="881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69D5986-46C7-8EA7-89FC-C6F9D2B78C0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05526" y="3936045"/>
                  <a:ext cx="255240" cy="89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525381C-D809-E358-FA4E-DAF1BD8A4697}"/>
              </a:ext>
            </a:extLst>
          </p:cNvPr>
          <p:cNvGrpSpPr/>
          <p:nvPr/>
        </p:nvGrpSpPr>
        <p:grpSpPr>
          <a:xfrm>
            <a:off x="899046" y="5229885"/>
            <a:ext cx="969120" cy="367920"/>
            <a:chOff x="899046" y="5229885"/>
            <a:chExt cx="96912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7D0C94-8BA1-EAE0-4C6B-E38B94897858}"/>
                    </a:ext>
                  </a:extLst>
                </p14:cNvPr>
                <p14:cNvContentPartPr/>
                <p14:nvPr/>
              </p14:nvContentPartPr>
              <p14:xfrm>
                <a:off x="899046" y="5240325"/>
                <a:ext cx="162720" cy="195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7D0C94-8BA1-EAE0-4C6B-E38B948978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0406" y="5231325"/>
                  <a:ext cx="180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E2AB39F-613C-8A9B-3B8D-4AF196EB60E0}"/>
                    </a:ext>
                  </a:extLst>
                </p14:cNvPr>
                <p14:cNvContentPartPr/>
                <p14:nvPr/>
              </p14:nvContentPartPr>
              <p14:xfrm>
                <a:off x="1120446" y="5474325"/>
                <a:ext cx="97200" cy="123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E2AB39F-613C-8A9B-3B8D-4AF196EB60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1806" y="5465325"/>
                  <a:ext cx="11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4D80CE3-E343-F649-0FCD-4AB35DD2154A}"/>
                    </a:ext>
                  </a:extLst>
                </p14:cNvPr>
                <p14:cNvContentPartPr/>
                <p14:nvPr/>
              </p14:nvContentPartPr>
              <p14:xfrm>
                <a:off x="1367046" y="5229885"/>
                <a:ext cx="17280" cy="237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4D80CE3-E343-F649-0FCD-4AB35DD215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58046" y="5220885"/>
                  <a:ext cx="34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172EBF8-A8EF-CDF4-FCD2-F125330BF02F}"/>
                    </a:ext>
                  </a:extLst>
                </p14:cNvPr>
                <p14:cNvContentPartPr/>
                <p14:nvPr/>
              </p14:nvContentPartPr>
              <p14:xfrm>
                <a:off x="1259766" y="5369925"/>
                <a:ext cx="225000" cy="6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172EBF8-A8EF-CDF4-FCD2-F125330BF0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51126" y="5360925"/>
                  <a:ext cx="242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6B8012-0C53-BD1F-301C-85B00F636A18}"/>
                    </a:ext>
                  </a:extLst>
                </p14:cNvPr>
                <p14:cNvContentPartPr/>
                <p14:nvPr/>
              </p14:nvContentPartPr>
              <p14:xfrm>
                <a:off x="1589886" y="5246445"/>
                <a:ext cx="157680" cy="228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6B8012-0C53-BD1F-301C-85B00F636A1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80886" y="5237445"/>
                  <a:ext cx="175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0805CA-0E85-7BA1-EEBD-96928407C85D}"/>
                    </a:ext>
                  </a:extLst>
                </p14:cNvPr>
                <p14:cNvContentPartPr/>
                <p14:nvPr/>
              </p14:nvContentPartPr>
              <p14:xfrm>
                <a:off x="1843686" y="5452365"/>
                <a:ext cx="24480" cy="1292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0805CA-0E85-7BA1-EEBD-96928407C8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35046" y="5443725"/>
                  <a:ext cx="421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2AD1BE7-C1A1-1023-7477-4EB83A75D65E}"/>
                  </a:ext>
                </a:extLst>
              </p14:cNvPr>
              <p14:cNvContentPartPr/>
              <p14:nvPr/>
            </p14:nvContentPartPr>
            <p14:xfrm>
              <a:off x="2220966" y="5334285"/>
              <a:ext cx="263160" cy="126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2AD1BE7-C1A1-1023-7477-4EB83A75D65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212326" y="5325285"/>
                <a:ext cx="280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3EB21F3-3D8A-CB8B-5F54-0BC5EC7C5BB3}"/>
                  </a:ext>
                </a:extLst>
              </p14:cNvPr>
              <p14:cNvContentPartPr/>
              <p14:nvPr/>
            </p14:nvContentPartPr>
            <p14:xfrm>
              <a:off x="2267406" y="5457045"/>
              <a:ext cx="223200" cy="198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3EB21F3-3D8A-CB8B-5F54-0BC5EC7C5BB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258766" y="5448045"/>
                <a:ext cx="2408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7B34A02-DD3C-43CC-FAFD-DD4FBB9C8962}"/>
              </a:ext>
            </a:extLst>
          </p:cNvPr>
          <p:cNvGrpSpPr/>
          <p:nvPr/>
        </p:nvGrpSpPr>
        <p:grpSpPr>
          <a:xfrm>
            <a:off x="2899566" y="5249685"/>
            <a:ext cx="384840" cy="404640"/>
            <a:chOff x="2899566" y="5249685"/>
            <a:chExt cx="3848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44ECAF-8805-CA61-2F10-6F06D6188959}"/>
                    </a:ext>
                  </a:extLst>
                </p14:cNvPr>
                <p14:cNvContentPartPr/>
                <p14:nvPr/>
              </p14:nvContentPartPr>
              <p14:xfrm>
                <a:off x="2899566" y="5249685"/>
                <a:ext cx="209160" cy="282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44ECAF-8805-CA61-2F10-6F06D61889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90566" y="5240685"/>
                  <a:ext cx="226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EE2382-C708-5D68-222B-2E8D87916DC6}"/>
                    </a:ext>
                  </a:extLst>
                </p14:cNvPr>
                <p14:cNvContentPartPr/>
                <p14:nvPr/>
              </p14:nvContentPartPr>
              <p14:xfrm>
                <a:off x="3181446" y="5524365"/>
                <a:ext cx="102960" cy="129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EE2382-C708-5D68-222B-2E8D87916DC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72446" y="5515365"/>
                  <a:ext cx="1206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3B60612-8BEC-D71B-AD58-39A0E274D3A6}"/>
              </a:ext>
            </a:extLst>
          </p:cNvPr>
          <p:cNvGrpSpPr/>
          <p:nvPr/>
        </p:nvGrpSpPr>
        <p:grpSpPr>
          <a:xfrm>
            <a:off x="3495726" y="5294325"/>
            <a:ext cx="254880" cy="167400"/>
            <a:chOff x="3495726" y="5294325"/>
            <a:chExt cx="25488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0FAE14D-82A5-CBD0-254B-8B3D714BF61E}"/>
                    </a:ext>
                  </a:extLst>
                </p14:cNvPr>
                <p14:cNvContentPartPr/>
                <p14:nvPr/>
              </p14:nvContentPartPr>
              <p14:xfrm>
                <a:off x="3576366" y="5294325"/>
                <a:ext cx="23400" cy="167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0FAE14D-82A5-CBD0-254B-8B3D714BF61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67726" y="5285685"/>
                  <a:ext cx="41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D48491-0E09-B13B-B778-A9B06C25132E}"/>
                    </a:ext>
                  </a:extLst>
                </p14:cNvPr>
                <p14:cNvContentPartPr/>
                <p14:nvPr/>
              </p14:nvContentPartPr>
              <p14:xfrm>
                <a:off x="3495726" y="5384685"/>
                <a:ext cx="254880" cy="14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D48491-0E09-B13B-B778-A9B06C25132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87086" y="5375685"/>
                  <a:ext cx="2725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1B6186D-E3CD-4E0B-CBD4-0305BEC23E60}"/>
              </a:ext>
            </a:extLst>
          </p:cNvPr>
          <p:cNvGrpSpPr/>
          <p:nvPr/>
        </p:nvGrpSpPr>
        <p:grpSpPr>
          <a:xfrm>
            <a:off x="4006566" y="5119365"/>
            <a:ext cx="1362240" cy="927360"/>
            <a:chOff x="4006566" y="5119365"/>
            <a:chExt cx="1362240" cy="9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9253F4-F1D3-0532-1411-703ED6C21531}"/>
                    </a:ext>
                  </a:extLst>
                </p14:cNvPr>
                <p14:cNvContentPartPr/>
                <p14:nvPr/>
              </p14:nvContentPartPr>
              <p14:xfrm>
                <a:off x="4006566" y="5310885"/>
                <a:ext cx="173160" cy="177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9253F4-F1D3-0532-1411-703ED6C215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97566" y="5302245"/>
                  <a:ext cx="19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000358-08F1-CFC1-71E0-8682ED8EA295}"/>
                    </a:ext>
                  </a:extLst>
                </p14:cNvPr>
                <p14:cNvContentPartPr/>
                <p14:nvPr/>
              </p14:nvContentPartPr>
              <p14:xfrm>
                <a:off x="4259286" y="5511405"/>
                <a:ext cx="84600" cy="121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000358-08F1-CFC1-71E0-8682ED8EA2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50286" y="5502405"/>
                  <a:ext cx="102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8A57EF8-8797-EF71-C00D-7A34832153F3}"/>
                    </a:ext>
                  </a:extLst>
                </p14:cNvPr>
                <p14:cNvContentPartPr/>
                <p14:nvPr/>
              </p14:nvContentPartPr>
              <p14:xfrm>
                <a:off x="4451166" y="5258325"/>
                <a:ext cx="191880" cy="173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8A57EF8-8797-EF71-C00D-7A34832153F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42166" y="5249685"/>
                  <a:ext cx="20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16EF17-7C2C-746E-0D7A-26E45BC150A1}"/>
                    </a:ext>
                  </a:extLst>
                </p14:cNvPr>
                <p14:cNvContentPartPr/>
                <p14:nvPr/>
              </p14:nvContentPartPr>
              <p14:xfrm>
                <a:off x="4772646" y="5201085"/>
                <a:ext cx="241560" cy="195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16EF17-7C2C-746E-0D7A-26E45BC150A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3646" y="5192445"/>
                  <a:ext cx="259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F106C52-8C85-4669-4AF3-88DD9B6B5B38}"/>
                    </a:ext>
                  </a:extLst>
                </p14:cNvPr>
                <p14:cNvContentPartPr/>
                <p14:nvPr/>
              </p14:nvContentPartPr>
              <p14:xfrm>
                <a:off x="4879206" y="5119365"/>
                <a:ext cx="36360" cy="3009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F106C52-8C85-4669-4AF3-88DD9B6B5B3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70566" y="5110725"/>
                  <a:ext cx="54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4BC94F-EF5B-9080-913D-8C188F66BEF7}"/>
                    </a:ext>
                  </a:extLst>
                </p14:cNvPr>
                <p14:cNvContentPartPr/>
                <p14:nvPr/>
              </p14:nvContentPartPr>
              <p14:xfrm>
                <a:off x="5090526" y="5342205"/>
                <a:ext cx="7560" cy="1065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4BC94F-EF5B-9080-913D-8C188F66BEF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81526" y="5333565"/>
                  <a:ext cx="25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C0E03E-3EB4-5604-07EA-DEA95C3370E0}"/>
                    </a:ext>
                  </a:extLst>
                </p14:cNvPr>
                <p14:cNvContentPartPr/>
                <p14:nvPr/>
              </p14:nvContentPartPr>
              <p14:xfrm>
                <a:off x="4477446" y="5559645"/>
                <a:ext cx="611640" cy="43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C0E03E-3EB4-5604-07EA-DEA95C3370E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68446" y="5550645"/>
                  <a:ext cx="629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8E0D35B-6309-38E8-0A90-1DBB974AD560}"/>
                    </a:ext>
                  </a:extLst>
                </p14:cNvPr>
                <p14:cNvContentPartPr/>
                <p14:nvPr/>
              </p14:nvContentPartPr>
              <p14:xfrm>
                <a:off x="4653846" y="5670885"/>
                <a:ext cx="45720" cy="316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8E0D35B-6309-38E8-0A90-1DBB974AD5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44846" y="5662245"/>
                  <a:ext cx="63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24C471B-B803-87F7-33E1-2DC9F96A10AB}"/>
                    </a:ext>
                  </a:extLst>
                </p14:cNvPr>
                <p14:cNvContentPartPr/>
                <p14:nvPr/>
              </p14:nvContentPartPr>
              <p14:xfrm>
                <a:off x="4683726" y="5725965"/>
                <a:ext cx="198000" cy="235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24C471B-B803-87F7-33E1-2DC9F96A10A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75086" y="5717325"/>
                  <a:ext cx="215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24DC737-1CAE-1A25-E567-A24FB4ADA33D}"/>
                    </a:ext>
                  </a:extLst>
                </p14:cNvPr>
                <p14:cNvContentPartPr/>
                <p14:nvPr/>
              </p14:nvContentPartPr>
              <p14:xfrm>
                <a:off x="5039046" y="5736765"/>
                <a:ext cx="42840" cy="224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24DC737-1CAE-1A25-E567-A24FB4ADA3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30046" y="5728125"/>
                  <a:ext cx="60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2EBCC52-6715-BC80-B72D-FD766959D493}"/>
                    </a:ext>
                  </a:extLst>
                </p14:cNvPr>
                <p14:cNvContentPartPr/>
                <p14:nvPr/>
              </p14:nvContentPartPr>
              <p14:xfrm>
                <a:off x="4949046" y="5707245"/>
                <a:ext cx="238680" cy="44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2EBCC52-6715-BC80-B72D-FD766959D4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40046" y="5698245"/>
                  <a:ext cx="256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05A47BB-CDCD-CC73-866B-166E3CAB7826}"/>
                    </a:ext>
                  </a:extLst>
                </p14:cNvPr>
                <p14:cNvContentPartPr/>
                <p14:nvPr/>
              </p14:nvContentPartPr>
              <p14:xfrm>
                <a:off x="5180526" y="5925405"/>
                <a:ext cx="188280" cy="121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05A47BB-CDCD-CC73-866B-166E3CAB782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71526" y="5916405"/>
                  <a:ext cx="2059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46F41DA-ACD9-7173-6480-23BFFFECBFEE}"/>
                  </a:ext>
                </a:extLst>
              </p14:cNvPr>
              <p14:cNvContentPartPr/>
              <p14:nvPr/>
            </p14:nvContentPartPr>
            <p14:xfrm>
              <a:off x="6194646" y="5427165"/>
              <a:ext cx="1098360" cy="1306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46F41DA-ACD9-7173-6480-23BFFFECBFE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85646" y="5418165"/>
                <a:ext cx="111600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C7D0407-012C-3CCE-894D-C6CB1A83FDDA}"/>
              </a:ext>
            </a:extLst>
          </p:cNvPr>
          <p:cNvGrpSpPr/>
          <p:nvPr/>
        </p:nvGrpSpPr>
        <p:grpSpPr>
          <a:xfrm>
            <a:off x="7700886" y="5251845"/>
            <a:ext cx="318240" cy="338400"/>
            <a:chOff x="7700886" y="5251845"/>
            <a:chExt cx="31824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C6DB09-FACA-8215-26D1-8E78B8B56D13}"/>
                    </a:ext>
                  </a:extLst>
                </p14:cNvPr>
                <p14:cNvContentPartPr/>
                <p14:nvPr/>
              </p14:nvContentPartPr>
              <p14:xfrm>
                <a:off x="7700886" y="5251845"/>
                <a:ext cx="154800" cy="261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C6DB09-FACA-8215-26D1-8E78B8B56D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91886" y="5242845"/>
                  <a:ext cx="172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A10210A-E427-B16E-6C06-7D46E09EF160}"/>
                    </a:ext>
                  </a:extLst>
                </p14:cNvPr>
                <p14:cNvContentPartPr/>
                <p14:nvPr/>
              </p14:nvContentPartPr>
              <p14:xfrm>
                <a:off x="7988166" y="5475765"/>
                <a:ext cx="30960" cy="114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A10210A-E427-B16E-6C06-7D46E09EF1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79166" y="5466765"/>
                  <a:ext cx="48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1DC8F09-BCB1-007D-B3EE-916417C5B818}"/>
              </a:ext>
            </a:extLst>
          </p:cNvPr>
          <p:cNvGrpSpPr/>
          <p:nvPr/>
        </p:nvGrpSpPr>
        <p:grpSpPr>
          <a:xfrm>
            <a:off x="8347086" y="4971405"/>
            <a:ext cx="1838880" cy="852840"/>
            <a:chOff x="8347086" y="4971405"/>
            <a:chExt cx="1838880" cy="8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296EA7E-A1FC-A6F7-5865-1E5424F3E7C7}"/>
                    </a:ext>
                  </a:extLst>
                </p14:cNvPr>
                <p14:cNvContentPartPr/>
                <p14:nvPr/>
              </p14:nvContentPartPr>
              <p14:xfrm>
                <a:off x="8371206" y="5321325"/>
                <a:ext cx="239760" cy="14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296EA7E-A1FC-A6F7-5865-1E5424F3E7C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62206" y="5312325"/>
                  <a:ext cx="25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BFF434-8295-2857-90B3-08C8FEA04D57}"/>
                    </a:ext>
                  </a:extLst>
                </p14:cNvPr>
                <p14:cNvContentPartPr/>
                <p14:nvPr/>
              </p14:nvContentPartPr>
              <p14:xfrm>
                <a:off x="8374806" y="5424285"/>
                <a:ext cx="246960" cy="22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BFF434-8295-2857-90B3-08C8FEA04D5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65806" y="5415285"/>
                  <a:ext cx="26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8978A2D-E34A-6655-3CF3-C6D5584358C8}"/>
                    </a:ext>
                  </a:extLst>
                </p14:cNvPr>
                <p14:cNvContentPartPr/>
                <p14:nvPr/>
              </p14:nvContentPartPr>
              <p14:xfrm>
                <a:off x="8882046" y="5237805"/>
                <a:ext cx="134640" cy="210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8978A2D-E34A-6655-3CF3-C6D5584358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73046" y="5229165"/>
                  <a:ext cx="152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37CAEC1-46D9-E3BE-DF9B-873E1E52725E}"/>
                    </a:ext>
                  </a:extLst>
                </p14:cNvPr>
                <p14:cNvContentPartPr/>
                <p14:nvPr/>
              </p14:nvContentPartPr>
              <p14:xfrm>
                <a:off x="9098046" y="5397285"/>
                <a:ext cx="106920" cy="68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37CAEC1-46D9-E3BE-DF9B-873E1E52725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89046" y="5388645"/>
                  <a:ext cx="12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4CF360-72B7-EC12-C720-79941A91C340}"/>
                    </a:ext>
                  </a:extLst>
                </p14:cNvPr>
                <p14:cNvContentPartPr/>
                <p14:nvPr/>
              </p14:nvContentPartPr>
              <p14:xfrm>
                <a:off x="8347086" y="5207205"/>
                <a:ext cx="299880" cy="46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4CF360-72B7-EC12-C720-79941A91C3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38446" y="5198565"/>
                  <a:ext cx="31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CD7DAB5-D589-952D-984D-2DA52A534168}"/>
                    </a:ext>
                  </a:extLst>
                </p14:cNvPr>
                <p14:cNvContentPartPr/>
                <p14:nvPr/>
              </p14:nvContentPartPr>
              <p14:xfrm>
                <a:off x="9336006" y="5116845"/>
                <a:ext cx="245520" cy="1515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CD7DAB5-D589-952D-984D-2DA52A5341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27366" y="5108205"/>
                  <a:ext cx="26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F5C40E-0899-8963-6C27-E959B85B72CC}"/>
                    </a:ext>
                  </a:extLst>
                </p14:cNvPr>
                <p14:cNvContentPartPr/>
                <p14:nvPr/>
              </p14:nvContentPartPr>
              <p14:xfrm>
                <a:off x="9625446" y="5014605"/>
                <a:ext cx="264240" cy="217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F5C40E-0899-8963-6C27-E959B85B72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16446" y="5005965"/>
                  <a:ext cx="281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2BD283B-F807-7D38-43E2-0E5FE9DE547C}"/>
                    </a:ext>
                  </a:extLst>
                </p14:cNvPr>
                <p14:cNvContentPartPr/>
                <p14:nvPr/>
              </p14:nvContentPartPr>
              <p14:xfrm>
                <a:off x="9726246" y="4971405"/>
                <a:ext cx="52920" cy="275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2BD283B-F807-7D38-43E2-0E5FE9DE547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17246" y="4962765"/>
                  <a:ext cx="70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CB6DF13-3CC9-6D71-8287-89CED8A8EC40}"/>
                    </a:ext>
                  </a:extLst>
                </p14:cNvPr>
                <p14:cNvContentPartPr/>
                <p14:nvPr/>
              </p14:nvContentPartPr>
              <p14:xfrm>
                <a:off x="9923886" y="5202885"/>
                <a:ext cx="21960" cy="1148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CB6DF13-3CC9-6D71-8287-89CED8A8EC4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14886" y="5194245"/>
                  <a:ext cx="3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2AB7B4-8B2B-391D-A997-D3CA1FB696B7}"/>
                    </a:ext>
                  </a:extLst>
                </p14:cNvPr>
                <p14:cNvContentPartPr/>
                <p14:nvPr/>
              </p14:nvContentPartPr>
              <p14:xfrm>
                <a:off x="9299646" y="5395485"/>
                <a:ext cx="717120" cy="55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2AB7B4-8B2B-391D-A997-D3CA1FB696B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91006" y="5386485"/>
                  <a:ext cx="73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2E84E5-F733-3901-B664-2DD8FB17F9C1}"/>
                    </a:ext>
                  </a:extLst>
                </p14:cNvPr>
                <p14:cNvContentPartPr/>
                <p14:nvPr/>
              </p14:nvContentPartPr>
              <p14:xfrm>
                <a:off x="9491886" y="5528685"/>
                <a:ext cx="54000" cy="277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2E84E5-F733-3901-B664-2DD8FB17F9C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82886" y="5520045"/>
                  <a:ext cx="71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0817E9-1E87-A5FC-B69C-3F686F95E66B}"/>
                    </a:ext>
                  </a:extLst>
                </p14:cNvPr>
                <p14:cNvContentPartPr/>
                <p14:nvPr/>
              </p14:nvContentPartPr>
              <p14:xfrm>
                <a:off x="9532206" y="5494485"/>
                <a:ext cx="193680" cy="261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0817E9-1E87-A5FC-B69C-3F686F95E66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23566" y="5485845"/>
                  <a:ext cx="211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D21AC47-DF82-058B-B7C3-17EB9FB792A0}"/>
                    </a:ext>
                  </a:extLst>
                </p14:cNvPr>
                <p14:cNvContentPartPr/>
                <p14:nvPr/>
              </p14:nvContentPartPr>
              <p14:xfrm>
                <a:off x="9875646" y="5540925"/>
                <a:ext cx="17640" cy="249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D21AC47-DF82-058B-B7C3-17EB9FB792A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67006" y="5532285"/>
                  <a:ext cx="35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996D8B9-0C40-544C-ECA4-C3B2513F5F90}"/>
                    </a:ext>
                  </a:extLst>
                </p14:cNvPr>
                <p14:cNvContentPartPr/>
                <p14:nvPr/>
              </p14:nvContentPartPr>
              <p14:xfrm>
                <a:off x="9768366" y="5516445"/>
                <a:ext cx="286920" cy="21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996D8B9-0C40-544C-ECA4-C3B2513F5F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59726" y="5507445"/>
                  <a:ext cx="30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AF4C9C8-7F8E-F531-A10B-A334832C3633}"/>
                    </a:ext>
                  </a:extLst>
                </p14:cNvPr>
                <p14:cNvContentPartPr/>
                <p14:nvPr/>
              </p14:nvContentPartPr>
              <p14:xfrm>
                <a:off x="9965646" y="5700765"/>
                <a:ext cx="220320" cy="123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AF4C9C8-7F8E-F531-A10B-A334832C363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57006" y="5692125"/>
                  <a:ext cx="2379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D8EFE1C-06AB-E284-F52E-908C6D6E13DE}"/>
              </a:ext>
            </a:extLst>
          </p:cNvPr>
          <p:cNvGrpSpPr/>
          <p:nvPr/>
        </p:nvGrpSpPr>
        <p:grpSpPr>
          <a:xfrm>
            <a:off x="10411326" y="4791765"/>
            <a:ext cx="1612440" cy="499680"/>
            <a:chOff x="10411326" y="4791765"/>
            <a:chExt cx="161244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11CC827-352B-79CD-337E-1325B2138369}"/>
                    </a:ext>
                  </a:extLst>
                </p14:cNvPr>
                <p14:cNvContentPartPr/>
                <p14:nvPr/>
              </p14:nvContentPartPr>
              <p14:xfrm>
                <a:off x="10411326" y="4791765"/>
                <a:ext cx="1612440" cy="499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11CC827-352B-79CD-337E-1325B213836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02326" y="4782765"/>
                  <a:ext cx="16300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8D8E819-022C-141B-DCFC-8C39C61FA9E4}"/>
                    </a:ext>
                  </a:extLst>
                </p14:cNvPr>
                <p14:cNvContentPartPr/>
                <p14:nvPr/>
              </p14:nvContentPartPr>
              <p14:xfrm>
                <a:off x="11779686" y="4944765"/>
                <a:ext cx="86040" cy="21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8D8E819-022C-141B-DCFC-8C39C61FA9E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70686" y="4935765"/>
                  <a:ext cx="103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6AA21BA-5363-2741-D8F2-B6AB3A162D72}"/>
                    </a:ext>
                  </a:extLst>
                </p14:cNvPr>
                <p14:cNvContentPartPr/>
                <p14:nvPr/>
              </p14:nvContentPartPr>
              <p14:xfrm>
                <a:off x="11596086" y="4967805"/>
                <a:ext cx="214560" cy="234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6AA21BA-5363-2741-D8F2-B6AB3A162D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587086" y="4959165"/>
                  <a:ext cx="23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6C59C1-2320-E0FF-F3DA-5968E72F4D26}"/>
                    </a:ext>
                  </a:extLst>
                </p14:cNvPr>
                <p14:cNvContentPartPr/>
                <p14:nvPr/>
              </p14:nvContentPartPr>
              <p14:xfrm>
                <a:off x="10888686" y="4940445"/>
                <a:ext cx="450720" cy="11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6C59C1-2320-E0FF-F3DA-5968E72F4D2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79686" y="4931445"/>
                  <a:ext cx="4683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340850C-BE9A-1957-9B6C-EB6B2628B40A}"/>
              </a:ext>
            </a:extLst>
          </p:cNvPr>
          <p:cNvGrpSpPr/>
          <p:nvPr/>
        </p:nvGrpSpPr>
        <p:grpSpPr>
          <a:xfrm>
            <a:off x="10782846" y="5236365"/>
            <a:ext cx="582480" cy="339120"/>
            <a:chOff x="10782846" y="5236365"/>
            <a:chExt cx="5824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DB0AF5-5900-FAE5-A18E-2644EB0AE49B}"/>
                    </a:ext>
                  </a:extLst>
                </p14:cNvPr>
                <p14:cNvContentPartPr/>
                <p14:nvPr/>
              </p14:nvContentPartPr>
              <p14:xfrm>
                <a:off x="10782846" y="5236365"/>
                <a:ext cx="582480" cy="339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DB0AF5-5900-FAE5-A18E-2644EB0AE49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73846" y="5227725"/>
                  <a:ext cx="600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ED9FCC-D2B4-C120-7333-159A385571A9}"/>
                    </a:ext>
                  </a:extLst>
                </p14:cNvPr>
                <p14:cNvContentPartPr/>
                <p14:nvPr/>
              </p14:nvContentPartPr>
              <p14:xfrm>
                <a:off x="10901646" y="5399445"/>
                <a:ext cx="317160" cy="19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ED9FCC-D2B4-C120-7333-159A385571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93006" y="5390805"/>
                  <a:ext cx="334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6C58259-1C80-F517-5C6D-7D198F81CF01}"/>
              </a:ext>
            </a:extLst>
          </p:cNvPr>
          <p:cNvGrpSpPr/>
          <p:nvPr/>
        </p:nvGrpSpPr>
        <p:grpSpPr>
          <a:xfrm>
            <a:off x="10454166" y="5632725"/>
            <a:ext cx="1177920" cy="266400"/>
            <a:chOff x="10454166" y="5632725"/>
            <a:chExt cx="11779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A25E950-D824-E4B6-410D-209F4AF700E0}"/>
                    </a:ext>
                  </a:extLst>
                </p14:cNvPr>
                <p14:cNvContentPartPr/>
                <p14:nvPr/>
              </p14:nvContentPartPr>
              <p14:xfrm>
                <a:off x="10454166" y="5632725"/>
                <a:ext cx="1177920" cy="266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A25E950-D824-E4B6-410D-209F4AF700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45166" y="5624085"/>
                  <a:ext cx="1195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6CA08A4-538D-4142-C36C-276EF87052BA}"/>
                    </a:ext>
                  </a:extLst>
                </p14:cNvPr>
                <p14:cNvContentPartPr/>
                <p14:nvPr/>
              </p14:nvContentPartPr>
              <p14:xfrm>
                <a:off x="11040966" y="5711565"/>
                <a:ext cx="291960" cy="16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6CA08A4-538D-4142-C36C-276EF87052B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32326" y="5702565"/>
                  <a:ext cx="309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7BA6BE7-1C9C-F28B-3011-F9C73635D3A5}"/>
              </a:ext>
            </a:extLst>
          </p:cNvPr>
          <p:cNvGrpSpPr/>
          <p:nvPr/>
        </p:nvGrpSpPr>
        <p:grpSpPr>
          <a:xfrm>
            <a:off x="10450566" y="6022965"/>
            <a:ext cx="1018440" cy="381960"/>
            <a:chOff x="10450566" y="6022965"/>
            <a:chExt cx="10184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C6F875E-E2B3-1664-0AD2-604DE7BFECC4}"/>
                    </a:ext>
                  </a:extLst>
                </p14:cNvPr>
                <p14:cNvContentPartPr/>
                <p14:nvPr/>
              </p14:nvContentPartPr>
              <p14:xfrm>
                <a:off x="10450566" y="6022965"/>
                <a:ext cx="1018440" cy="381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C6F875E-E2B3-1664-0AD2-604DE7BFEC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41926" y="6014325"/>
                  <a:ext cx="1036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9AD967A-697C-A6E1-8AE9-40CEF4FB5752}"/>
                    </a:ext>
                  </a:extLst>
                </p14:cNvPr>
                <p14:cNvContentPartPr/>
                <p14:nvPr/>
              </p14:nvContentPartPr>
              <p14:xfrm>
                <a:off x="11138166" y="6100725"/>
                <a:ext cx="277920" cy="20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9AD967A-697C-A6E1-8AE9-40CEF4FB575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129526" y="6092085"/>
                  <a:ext cx="295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24E3F05-1999-325C-9B1A-93B284211866}"/>
                    </a:ext>
                  </a:extLst>
                </p14:cNvPr>
                <p14:cNvContentPartPr/>
                <p14:nvPr/>
              </p14:nvContentPartPr>
              <p14:xfrm>
                <a:off x="11096766" y="6026565"/>
                <a:ext cx="17640" cy="33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24E3F05-1999-325C-9B1A-93B2842118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88126" y="6017565"/>
                  <a:ext cx="352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945C0AB-6E36-B37C-EAA8-462FF2FEB430}"/>
              </a:ext>
            </a:extLst>
          </p:cNvPr>
          <p:cNvGrpSpPr/>
          <p:nvPr/>
        </p:nvGrpSpPr>
        <p:grpSpPr>
          <a:xfrm>
            <a:off x="7498926" y="4895085"/>
            <a:ext cx="2770200" cy="1124640"/>
            <a:chOff x="7498926" y="4895085"/>
            <a:chExt cx="2770200" cy="11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EA835A5-AB0C-AEBF-778F-50C06F12DB1A}"/>
                    </a:ext>
                  </a:extLst>
                </p14:cNvPr>
                <p14:cNvContentPartPr/>
                <p14:nvPr/>
              </p14:nvContentPartPr>
              <p14:xfrm>
                <a:off x="7498926" y="4950525"/>
                <a:ext cx="81000" cy="986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EA835A5-AB0C-AEBF-778F-50C06F12DB1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90286" y="4941525"/>
                  <a:ext cx="9864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3D5A683-0F0F-904A-95CF-4F4DAA04AC48}"/>
                    </a:ext>
                  </a:extLst>
                </p14:cNvPr>
                <p14:cNvContentPartPr/>
                <p14:nvPr/>
              </p14:nvContentPartPr>
              <p14:xfrm>
                <a:off x="7563006" y="4895085"/>
                <a:ext cx="2679480" cy="1038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3D5A683-0F0F-904A-95CF-4F4DAA04AC4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54006" y="4886445"/>
                  <a:ext cx="269712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A438500-406C-5EED-0414-76B447BF776E}"/>
                    </a:ext>
                  </a:extLst>
                </p14:cNvPr>
                <p14:cNvContentPartPr/>
                <p14:nvPr/>
              </p14:nvContentPartPr>
              <p14:xfrm>
                <a:off x="7551486" y="5925765"/>
                <a:ext cx="2717640" cy="93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A438500-406C-5EED-0414-76B447BF776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42486" y="5917125"/>
                  <a:ext cx="2735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7CD9996-778C-12E9-268D-6E01BCC58B28}"/>
              </a:ext>
            </a:extLst>
          </p:cNvPr>
          <p:cNvGrpSpPr/>
          <p:nvPr/>
        </p:nvGrpSpPr>
        <p:grpSpPr>
          <a:xfrm>
            <a:off x="103086" y="6239325"/>
            <a:ext cx="903240" cy="360720"/>
            <a:chOff x="103086" y="6239325"/>
            <a:chExt cx="9032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155DB6D-9F8B-9D63-E3D8-C649EB1A81A6}"/>
                    </a:ext>
                  </a:extLst>
                </p14:cNvPr>
                <p14:cNvContentPartPr/>
                <p14:nvPr/>
              </p14:nvContentPartPr>
              <p14:xfrm>
                <a:off x="103086" y="6239325"/>
                <a:ext cx="903240" cy="360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155DB6D-9F8B-9D63-E3D8-C649EB1A81A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086" y="6230325"/>
                  <a:ext cx="920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CBCFE59-73BA-8D67-8DBE-739208BABB43}"/>
                    </a:ext>
                  </a:extLst>
                </p14:cNvPr>
                <p14:cNvContentPartPr/>
                <p14:nvPr/>
              </p14:nvContentPartPr>
              <p14:xfrm>
                <a:off x="499446" y="6244725"/>
                <a:ext cx="16920" cy="23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CBCFE59-73BA-8D67-8DBE-739208BABB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0806" y="6236085"/>
                  <a:ext cx="34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8C9B0BE-2F74-7DD1-3909-C71EE81610B0}"/>
              </a:ext>
            </a:extLst>
          </p:cNvPr>
          <p:cNvGrpSpPr/>
          <p:nvPr/>
        </p:nvGrpSpPr>
        <p:grpSpPr>
          <a:xfrm>
            <a:off x="1255446" y="6349485"/>
            <a:ext cx="1200240" cy="352800"/>
            <a:chOff x="1255446" y="6349485"/>
            <a:chExt cx="12002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5A4CBB2-441B-F5EE-D4F8-9A190831E7B5}"/>
                    </a:ext>
                  </a:extLst>
                </p14:cNvPr>
                <p14:cNvContentPartPr/>
                <p14:nvPr/>
              </p14:nvContentPartPr>
              <p14:xfrm>
                <a:off x="1255446" y="6361725"/>
                <a:ext cx="155160" cy="196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5A4CBB2-441B-F5EE-D4F8-9A190831E7B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46446" y="6353085"/>
                  <a:ext cx="17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6FFAFA6-F175-DC4C-6697-A80589D09039}"/>
                    </a:ext>
                  </a:extLst>
                </p14:cNvPr>
                <p14:cNvContentPartPr/>
                <p14:nvPr/>
              </p14:nvContentPartPr>
              <p14:xfrm>
                <a:off x="1495566" y="6553605"/>
                <a:ext cx="175320" cy="118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6FFAFA6-F175-DC4C-6697-A80589D090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86926" y="6544605"/>
                  <a:ext cx="19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1DC1C40-DB97-3044-3E7A-04B6F73849DD}"/>
                    </a:ext>
                  </a:extLst>
                </p14:cNvPr>
                <p14:cNvContentPartPr/>
                <p14:nvPr/>
              </p14:nvContentPartPr>
              <p14:xfrm>
                <a:off x="1794366" y="6426165"/>
                <a:ext cx="196560" cy="9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1DC1C40-DB97-3044-3E7A-04B6F73849D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85726" y="6417165"/>
                  <a:ext cx="21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3474145-6C0B-7F7B-355F-AAC712C433C2}"/>
                    </a:ext>
                  </a:extLst>
                </p14:cNvPr>
                <p14:cNvContentPartPr/>
                <p14:nvPr/>
              </p14:nvContentPartPr>
              <p14:xfrm>
                <a:off x="1817766" y="6487725"/>
                <a:ext cx="194040" cy="28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3474145-6C0B-7F7B-355F-AAC712C433C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08766" y="6479085"/>
                  <a:ext cx="211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08F340A-B430-8450-9226-C50A8CDE2BAB}"/>
                    </a:ext>
                  </a:extLst>
                </p14:cNvPr>
                <p14:cNvContentPartPr/>
                <p14:nvPr/>
              </p14:nvContentPartPr>
              <p14:xfrm>
                <a:off x="2127366" y="6349485"/>
                <a:ext cx="174240" cy="170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08F340A-B430-8450-9226-C50A8CDE2BA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18726" y="6340845"/>
                  <a:ext cx="191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DB6B70-F637-2B01-1C6E-0FBBB1F74EBA}"/>
                    </a:ext>
                  </a:extLst>
                </p14:cNvPr>
                <p14:cNvContentPartPr/>
                <p14:nvPr/>
              </p14:nvContentPartPr>
              <p14:xfrm>
                <a:off x="2375766" y="6567645"/>
                <a:ext cx="65880" cy="134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DB6B70-F637-2B01-1C6E-0FBBB1F74EB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366766" y="6558645"/>
                  <a:ext cx="83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01C67AE-9FFD-CB7B-608A-3534EA3ABE1C}"/>
                    </a:ext>
                  </a:extLst>
                </p14:cNvPr>
                <p14:cNvContentPartPr/>
                <p14:nvPr/>
              </p14:nvContentPartPr>
              <p14:xfrm>
                <a:off x="2433726" y="6431205"/>
                <a:ext cx="21960" cy="46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01C67AE-9FFD-CB7B-608A-3534EA3ABE1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24726" y="6422565"/>
                  <a:ext cx="3960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D70D47C-6834-1113-061F-885FA5D6ADED}"/>
                  </a:ext>
                </a:extLst>
              </p14:cNvPr>
              <p14:cNvContentPartPr/>
              <p14:nvPr/>
            </p14:nvContentPartPr>
            <p14:xfrm>
              <a:off x="2661966" y="6606885"/>
              <a:ext cx="102960" cy="1350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D70D47C-6834-1113-061F-885FA5D6ADE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652966" y="6597885"/>
                <a:ext cx="12060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400073B-65F5-AD58-7B20-F80BE0FB9696}"/>
              </a:ext>
            </a:extLst>
          </p:cNvPr>
          <p:cNvGrpSpPr/>
          <p:nvPr/>
        </p:nvGrpSpPr>
        <p:grpSpPr>
          <a:xfrm>
            <a:off x="2997486" y="6296925"/>
            <a:ext cx="717120" cy="317520"/>
            <a:chOff x="2997486" y="6296925"/>
            <a:chExt cx="7171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92464C-2DEC-00A9-86D8-4F0B224B488A}"/>
                    </a:ext>
                  </a:extLst>
                </p14:cNvPr>
                <p14:cNvContentPartPr/>
                <p14:nvPr/>
              </p14:nvContentPartPr>
              <p14:xfrm>
                <a:off x="3081006" y="6322485"/>
                <a:ext cx="187200" cy="2584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92464C-2DEC-00A9-86D8-4F0B224B48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72366" y="6313485"/>
                  <a:ext cx="204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095FA80-E0A3-B636-684A-8B4971AA6B09}"/>
                    </a:ext>
                  </a:extLst>
                </p14:cNvPr>
                <p14:cNvContentPartPr/>
                <p14:nvPr/>
              </p14:nvContentPartPr>
              <p14:xfrm>
                <a:off x="2997486" y="6393045"/>
                <a:ext cx="280440" cy="47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095FA80-E0A3-B636-684A-8B4971AA6B0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88486" y="6384405"/>
                  <a:ext cx="298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A3DAE9A-EAFC-EA97-F4BB-B0E2DBCE8EEA}"/>
                    </a:ext>
                  </a:extLst>
                </p14:cNvPr>
                <p14:cNvContentPartPr/>
                <p14:nvPr/>
              </p14:nvContentPartPr>
              <p14:xfrm>
                <a:off x="3302766" y="6296925"/>
                <a:ext cx="411840" cy="317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A3DAE9A-EAFC-EA97-F4BB-B0E2DBCE8EE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94126" y="6288285"/>
                  <a:ext cx="429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97C39B0-E694-02F2-051D-AA6402BA485A}"/>
                    </a:ext>
                  </a:extLst>
                </p14:cNvPr>
                <p14:cNvContentPartPr/>
                <p14:nvPr/>
              </p14:nvContentPartPr>
              <p14:xfrm>
                <a:off x="3564126" y="6361005"/>
                <a:ext cx="38160" cy="12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97C39B0-E694-02F2-051D-AA6402BA485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55126" y="6352005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4F487CE-EE8E-DAB7-9056-BD73F4FFD45F}"/>
              </a:ext>
            </a:extLst>
          </p:cNvPr>
          <p:cNvGrpSpPr/>
          <p:nvPr/>
        </p:nvGrpSpPr>
        <p:grpSpPr>
          <a:xfrm>
            <a:off x="3923046" y="6416445"/>
            <a:ext cx="220320" cy="266040"/>
            <a:chOff x="3923046" y="6416445"/>
            <a:chExt cx="2203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22C3041-72A1-21F6-B49F-8A52157AFADE}"/>
                    </a:ext>
                  </a:extLst>
                </p14:cNvPr>
                <p14:cNvContentPartPr/>
                <p14:nvPr/>
              </p14:nvContentPartPr>
              <p14:xfrm>
                <a:off x="3923046" y="6416445"/>
                <a:ext cx="122400" cy="209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22C3041-72A1-21F6-B49F-8A52157AFAD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14406" y="6407805"/>
                  <a:ext cx="140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F5E5CE4-DAA8-6ABA-8C52-64930C862687}"/>
                    </a:ext>
                  </a:extLst>
                </p14:cNvPr>
                <p14:cNvContentPartPr/>
                <p14:nvPr/>
              </p14:nvContentPartPr>
              <p14:xfrm>
                <a:off x="4114566" y="6574845"/>
                <a:ext cx="28800" cy="554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F5E5CE4-DAA8-6ABA-8C52-64930C86268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05926" y="6566205"/>
                  <a:ext cx="46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CEF00F8-8D11-0AB4-9A75-7C0A507B2FA2}"/>
                    </a:ext>
                  </a:extLst>
                </p14:cNvPr>
                <p14:cNvContentPartPr/>
                <p14:nvPr/>
              </p14:nvContentPartPr>
              <p14:xfrm>
                <a:off x="4115646" y="6549285"/>
                <a:ext cx="26640" cy="133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CEF00F8-8D11-0AB4-9A75-7C0A507B2FA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07006" y="6540645"/>
                  <a:ext cx="442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7B4E470-5FB0-C2FC-9D9C-950652ED9ABF}"/>
              </a:ext>
            </a:extLst>
          </p:cNvPr>
          <p:cNvGrpSpPr/>
          <p:nvPr/>
        </p:nvGrpSpPr>
        <p:grpSpPr>
          <a:xfrm>
            <a:off x="4449006" y="6326805"/>
            <a:ext cx="259200" cy="262800"/>
            <a:chOff x="4449006" y="6326805"/>
            <a:chExt cx="25920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C15791-DA84-B84C-1883-392C6BC5D512}"/>
                    </a:ext>
                  </a:extLst>
                </p14:cNvPr>
                <p14:cNvContentPartPr/>
                <p14:nvPr/>
              </p14:nvContentPartPr>
              <p14:xfrm>
                <a:off x="4449006" y="6431205"/>
                <a:ext cx="97200" cy="138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C15791-DA84-B84C-1883-392C6BC5D51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40366" y="6422565"/>
                  <a:ext cx="11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BDCEEE6-9E01-1D68-82AF-C97F0666DC0A}"/>
                    </a:ext>
                  </a:extLst>
                </p14:cNvPr>
                <p14:cNvContentPartPr/>
                <p14:nvPr/>
              </p14:nvContentPartPr>
              <p14:xfrm>
                <a:off x="4482486" y="6326805"/>
                <a:ext cx="21960" cy="90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BDCEEE6-9E01-1D68-82AF-C97F0666DC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473486" y="6317805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96FB1BC-30A5-3339-3989-2155492AA960}"/>
                    </a:ext>
                  </a:extLst>
                </p14:cNvPr>
                <p14:cNvContentPartPr/>
                <p14:nvPr/>
              </p14:nvContentPartPr>
              <p14:xfrm>
                <a:off x="4576086" y="6404925"/>
                <a:ext cx="132120" cy="184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96FB1BC-30A5-3339-3989-2155492AA9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67086" y="6396285"/>
                  <a:ext cx="1497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3708C49-3FF9-19A1-9D64-E443ACA98892}"/>
                  </a:ext>
                </a:extLst>
              </p14:cNvPr>
              <p14:cNvContentPartPr/>
              <p14:nvPr/>
            </p14:nvContentPartPr>
            <p14:xfrm>
              <a:off x="4933566" y="6307005"/>
              <a:ext cx="608400" cy="3204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3708C49-3FF9-19A1-9D64-E443ACA9889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924926" y="6298005"/>
                <a:ext cx="62604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47D4DDF-D420-8CF6-313D-EEC8CA9CD2D8}"/>
              </a:ext>
            </a:extLst>
          </p:cNvPr>
          <p:cNvGrpSpPr/>
          <p:nvPr/>
        </p:nvGrpSpPr>
        <p:grpSpPr>
          <a:xfrm>
            <a:off x="5736366" y="6154725"/>
            <a:ext cx="3141000" cy="555840"/>
            <a:chOff x="5736366" y="6154725"/>
            <a:chExt cx="314100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E22484E-4D10-19B2-F2C6-319DA9F58890}"/>
                    </a:ext>
                  </a:extLst>
                </p14:cNvPr>
                <p14:cNvContentPartPr/>
                <p14:nvPr/>
              </p14:nvContentPartPr>
              <p14:xfrm>
                <a:off x="5736366" y="6154725"/>
                <a:ext cx="1797840" cy="555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E22484E-4D10-19B2-F2C6-319DA9F5889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27726" y="6145725"/>
                  <a:ext cx="18154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F9D2C88-6524-FF96-51AC-DF460D5C6A34}"/>
                    </a:ext>
                  </a:extLst>
                </p14:cNvPr>
                <p14:cNvContentPartPr/>
                <p14:nvPr/>
              </p14:nvContentPartPr>
              <p14:xfrm>
                <a:off x="7296606" y="6301965"/>
                <a:ext cx="360" cy="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F9D2C88-6524-FF96-51AC-DF460D5C6A3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87966" y="629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EFBCDDC-5173-41E4-0C72-83310E173506}"/>
                    </a:ext>
                  </a:extLst>
                </p14:cNvPr>
                <p14:cNvContentPartPr/>
                <p14:nvPr/>
              </p14:nvContentPartPr>
              <p14:xfrm>
                <a:off x="7012926" y="6274605"/>
                <a:ext cx="247680" cy="21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EFBCDDC-5173-41E4-0C72-83310E17350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04286" y="6265605"/>
                  <a:ext cx="26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B1B8764-8EB1-0BF8-6B6A-C129B35CB580}"/>
                    </a:ext>
                  </a:extLst>
                </p14:cNvPr>
                <p14:cNvContentPartPr/>
                <p14:nvPr/>
              </p14:nvContentPartPr>
              <p14:xfrm>
                <a:off x="6245406" y="6295485"/>
                <a:ext cx="484920" cy="50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B1B8764-8EB1-0BF8-6B6A-C129B35CB58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36766" y="6286845"/>
                  <a:ext cx="502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D6D5327-E3A8-5569-A015-B95C3DABF630}"/>
                    </a:ext>
                  </a:extLst>
                </p14:cNvPr>
                <p14:cNvContentPartPr/>
                <p14:nvPr/>
              </p14:nvContentPartPr>
              <p14:xfrm>
                <a:off x="7665966" y="6456765"/>
                <a:ext cx="465120" cy="122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D6D5327-E3A8-5569-A015-B95C3DABF63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56966" y="6448125"/>
                  <a:ext cx="48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D6C431E-B561-0567-224D-A98FA475BC8A}"/>
                    </a:ext>
                  </a:extLst>
                </p14:cNvPr>
                <p14:cNvContentPartPr/>
                <p14:nvPr/>
              </p14:nvContentPartPr>
              <p14:xfrm>
                <a:off x="7974126" y="6191085"/>
                <a:ext cx="360" cy="3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D6C431E-B561-0567-224D-A98FA475BC8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65486" y="618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32C64ED-B978-3585-AD95-D4D195D335C8}"/>
                    </a:ext>
                  </a:extLst>
                </p14:cNvPr>
                <p14:cNvContentPartPr/>
                <p14:nvPr/>
              </p14:nvContentPartPr>
              <p14:xfrm>
                <a:off x="8304966" y="6455325"/>
                <a:ext cx="572400" cy="136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32C64ED-B978-3585-AD95-D4D195D335C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296326" y="6446325"/>
                  <a:ext cx="590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988176C-4464-56B7-7508-53877D2CFF24}"/>
                    </a:ext>
                  </a:extLst>
                </p14:cNvPr>
                <p14:cNvContentPartPr/>
                <p14:nvPr/>
              </p14:nvContentPartPr>
              <p14:xfrm>
                <a:off x="8500446" y="6238245"/>
                <a:ext cx="101160" cy="20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988176C-4464-56B7-7508-53877D2CFF2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91446" y="6229245"/>
                  <a:ext cx="118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F2286B9-F135-247E-3F12-E2A1FFC5EC6F}"/>
              </a:ext>
            </a:extLst>
          </p:cNvPr>
          <p:cNvGrpSpPr/>
          <p:nvPr/>
        </p:nvGrpSpPr>
        <p:grpSpPr>
          <a:xfrm>
            <a:off x="9150246" y="6307725"/>
            <a:ext cx="1089360" cy="500400"/>
            <a:chOff x="9150246" y="6307725"/>
            <a:chExt cx="108936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1D5F88-5DA1-1BA3-7CE3-F1B1681167C6}"/>
                    </a:ext>
                  </a:extLst>
                </p14:cNvPr>
                <p14:cNvContentPartPr/>
                <p14:nvPr/>
              </p14:nvContentPartPr>
              <p14:xfrm>
                <a:off x="9150246" y="6307725"/>
                <a:ext cx="1089360" cy="500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1D5F88-5DA1-1BA3-7CE3-F1B1681167C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141606" y="6299085"/>
                  <a:ext cx="11070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A891844-0592-3730-4FE3-4E23DF56D092}"/>
                    </a:ext>
                  </a:extLst>
                </p14:cNvPr>
                <p14:cNvContentPartPr/>
                <p14:nvPr/>
              </p14:nvContentPartPr>
              <p14:xfrm>
                <a:off x="9869166" y="6496365"/>
                <a:ext cx="314640" cy="25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A891844-0592-3730-4FE3-4E23DF56D09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860526" y="6487725"/>
                  <a:ext cx="332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C0F734A-D18F-50E1-E88F-13BFC30F6B24}"/>
                    </a:ext>
                  </a:extLst>
                </p14:cNvPr>
                <p14:cNvContentPartPr/>
                <p14:nvPr/>
              </p14:nvContentPartPr>
              <p14:xfrm>
                <a:off x="9755406" y="6328965"/>
                <a:ext cx="27360" cy="13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C0F734A-D18F-50E1-E88F-13BFC30F6B2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746406" y="6319965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5400302-08F9-6F2C-E0B0-DAAB2CAE024C}"/>
              </a:ext>
            </a:extLst>
          </p:cNvPr>
          <p:cNvGrpSpPr/>
          <p:nvPr/>
        </p:nvGrpSpPr>
        <p:grpSpPr>
          <a:xfrm>
            <a:off x="8871606" y="4524645"/>
            <a:ext cx="274680" cy="636120"/>
            <a:chOff x="8871606" y="4524645"/>
            <a:chExt cx="274680" cy="6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159161F-8499-6EB0-8BB2-67E41AE029F5}"/>
                    </a:ext>
                  </a:extLst>
                </p14:cNvPr>
                <p14:cNvContentPartPr/>
                <p14:nvPr/>
              </p14:nvContentPartPr>
              <p14:xfrm>
                <a:off x="8940726" y="4524645"/>
                <a:ext cx="205560" cy="636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159161F-8499-6EB0-8BB2-67E41AE029F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31726" y="4515645"/>
                  <a:ext cx="2232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F46950E-97A0-F740-651E-A5B5EE6C522C}"/>
                    </a:ext>
                  </a:extLst>
                </p14:cNvPr>
                <p14:cNvContentPartPr/>
                <p14:nvPr/>
              </p14:nvContentPartPr>
              <p14:xfrm>
                <a:off x="8871606" y="4963485"/>
                <a:ext cx="158760" cy="171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F46950E-97A0-F740-651E-A5B5EE6C522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862606" y="4954845"/>
                  <a:ext cx="1764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021D594-F529-3482-3DD7-474972CC00B6}"/>
              </a:ext>
            </a:extLst>
          </p:cNvPr>
          <p:cNvGrpSpPr/>
          <p:nvPr/>
        </p:nvGrpSpPr>
        <p:grpSpPr>
          <a:xfrm>
            <a:off x="8115246" y="3855405"/>
            <a:ext cx="3125520" cy="511200"/>
            <a:chOff x="8115246" y="3855405"/>
            <a:chExt cx="312552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DD1BEF0-7514-3D55-1748-D3E745167342}"/>
                    </a:ext>
                  </a:extLst>
                </p14:cNvPr>
                <p14:cNvContentPartPr/>
                <p14:nvPr/>
              </p14:nvContentPartPr>
              <p14:xfrm>
                <a:off x="8115246" y="3889965"/>
                <a:ext cx="960480" cy="4086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DD1BEF0-7514-3D55-1748-D3E74516734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06246" y="3881325"/>
                  <a:ext cx="978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8BB631C-6E8C-3B7F-BE7B-5F29CD874CCC}"/>
                    </a:ext>
                  </a:extLst>
                </p14:cNvPr>
                <p14:cNvContentPartPr/>
                <p14:nvPr/>
              </p14:nvContentPartPr>
              <p14:xfrm>
                <a:off x="8747046" y="4016685"/>
                <a:ext cx="289440" cy="20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8BB631C-6E8C-3B7F-BE7B-5F29CD874CC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738046" y="4008045"/>
                  <a:ext cx="30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4A1F38B-FCB9-4A4E-16A4-E887FAC62E77}"/>
                    </a:ext>
                  </a:extLst>
                </p14:cNvPr>
                <p14:cNvContentPartPr/>
                <p14:nvPr/>
              </p14:nvContentPartPr>
              <p14:xfrm>
                <a:off x="8718606" y="3937125"/>
                <a:ext cx="51120" cy="11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4A1F38B-FCB9-4A4E-16A4-E887FAC62E7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09966" y="3928125"/>
                  <a:ext cx="6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308D122-4A0C-2EF9-5B39-6EEA5ACD35BA}"/>
                    </a:ext>
                  </a:extLst>
                </p14:cNvPr>
                <p14:cNvContentPartPr/>
                <p14:nvPr/>
              </p14:nvContentPartPr>
              <p14:xfrm>
                <a:off x="9172206" y="4038645"/>
                <a:ext cx="424440" cy="1969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308D122-4A0C-2EF9-5B39-6EEA5ACD35B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163206" y="4030005"/>
                  <a:ext cx="442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63D78DB-9AE7-32FD-B601-B33EF74142F7}"/>
                    </a:ext>
                  </a:extLst>
                </p14:cNvPr>
                <p14:cNvContentPartPr/>
                <p14:nvPr/>
              </p14:nvContentPartPr>
              <p14:xfrm>
                <a:off x="9345366" y="3983565"/>
                <a:ext cx="44640" cy="39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63D78DB-9AE7-32FD-B601-B33EF74142F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336726" y="3974565"/>
                  <a:ext cx="6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800B981-B377-1046-B6B7-A4656996798D}"/>
                    </a:ext>
                  </a:extLst>
                </p14:cNvPr>
                <p14:cNvContentPartPr/>
                <p14:nvPr/>
              </p14:nvContentPartPr>
              <p14:xfrm>
                <a:off x="9744606" y="3855405"/>
                <a:ext cx="1496160" cy="5112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800B981-B377-1046-B6B7-A4656996798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35606" y="3846765"/>
                  <a:ext cx="1513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A831B31-47AD-8D48-74B4-18DFF00C9008}"/>
                    </a:ext>
                  </a:extLst>
                </p14:cNvPr>
                <p14:cNvContentPartPr/>
                <p14:nvPr/>
              </p14:nvContentPartPr>
              <p14:xfrm>
                <a:off x="10960326" y="3968085"/>
                <a:ext cx="360" cy="3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A831B31-47AD-8D48-74B4-18DFF00C900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51686" y="395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DC38883-CF18-12FC-3963-315F4E75D5CA}"/>
                    </a:ext>
                  </a:extLst>
                </p14:cNvPr>
                <p14:cNvContentPartPr/>
                <p14:nvPr/>
              </p14:nvContentPartPr>
              <p14:xfrm>
                <a:off x="10538046" y="3998685"/>
                <a:ext cx="50400" cy="9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DC38883-CF18-12FC-3963-315F4E75D5C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529406" y="3989685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248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</Words>
  <Application>Microsoft Office PowerPoint</Application>
  <PresentationFormat>Widescreen</PresentationFormat>
  <Paragraphs>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Plasma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6</cp:revision>
  <dcterms:created xsi:type="dcterms:W3CDTF">2025-12-17T15:30:19Z</dcterms:created>
  <dcterms:modified xsi:type="dcterms:W3CDTF">2025-12-20T20:15:21Z</dcterms:modified>
</cp:coreProperties>
</file>